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2"/>
  </p:notesMasterIdLst>
  <p:sldIdLst>
    <p:sldId id="263" r:id="rId3"/>
    <p:sldId id="297" r:id="rId4"/>
    <p:sldId id="298" r:id="rId5"/>
    <p:sldId id="264" r:id="rId6"/>
    <p:sldId id="299" r:id="rId7"/>
    <p:sldId id="266" r:id="rId8"/>
    <p:sldId id="257" r:id="rId9"/>
    <p:sldId id="259" r:id="rId10"/>
    <p:sldId id="294" r:id="rId11"/>
    <p:sldId id="288" r:id="rId12"/>
    <p:sldId id="268" r:id="rId13"/>
    <p:sldId id="334" r:id="rId14"/>
    <p:sldId id="300" r:id="rId15"/>
    <p:sldId id="265" r:id="rId16"/>
    <p:sldId id="301" r:id="rId17"/>
    <p:sldId id="295" r:id="rId18"/>
    <p:sldId id="275" r:id="rId19"/>
    <p:sldId id="307" r:id="rId20"/>
    <p:sldId id="33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2E98F-D2E2-4487-BD24-C13ACC8241E9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C3A25-EC0D-4D5D-9C2A-AB2862307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802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Thiết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kế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: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0972115126.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nick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khác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đều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là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giả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mạo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C3A25-EC0D-4D5D-9C2A-AB28623071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84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ốc</a:t>
            </a:r>
            <a:r>
              <a:rPr lang="en-US" dirty="0"/>
              <a:t> </a:t>
            </a:r>
            <a:r>
              <a:rPr lang="en-US" dirty="0" err="1"/>
              <a:t>sên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ốc</a:t>
            </a:r>
            <a:r>
              <a:rPr lang="en-US" dirty="0"/>
              <a:t> </a:t>
            </a:r>
            <a:r>
              <a:rPr lang="en-US" dirty="0" err="1"/>
              <a:t>sên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.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1 </a:t>
            </a:r>
            <a:r>
              <a:rPr lang="en-US" dirty="0" err="1"/>
              <a:t>bạn</a:t>
            </a:r>
            <a:r>
              <a:rPr lang="en-US" dirty="0"/>
              <a:t> nhỏ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1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C3A25-EC0D-4D5D-9C2A-AB28623071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85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C3A25-EC0D-4D5D-9C2A-AB28623071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676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Thiết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kế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: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0972115126.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nick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khác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đều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là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giả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mạo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C3A25-EC0D-4D5D-9C2A-AB286230712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94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Thiết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kế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: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0972115126.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nick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khác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đều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là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giả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mạo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C3A25-EC0D-4D5D-9C2A-AB286230712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31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Thiết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kế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: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0972115126.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nick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khác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đều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là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giả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mạo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C3A25-EC0D-4D5D-9C2A-AB286230712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44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8b385fd27f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" name="Google Shape;1616;g8b385fd27f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25/01/2024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027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25/01/2024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6501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25/01/2024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7884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25/01/2024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2406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81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4639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36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973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0235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39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97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4302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1599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392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0914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4335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3"/>
          <p:cNvSpPr txBox="1">
            <a:spLocks noGrp="1"/>
          </p:cNvSpPr>
          <p:nvPr>
            <p:ph type="title"/>
          </p:nvPr>
        </p:nvSpPr>
        <p:spPr>
          <a:xfrm>
            <a:off x="2598800" y="720000"/>
            <a:ext cx="69944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subTitle" idx="1"/>
          </p:nvPr>
        </p:nvSpPr>
        <p:spPr>
          <a:xfrm>
            <a:off x="2758600" y="3127867"/>
            <a:ext cx="3088000" cy="7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title" idx="2"/>
          </p:nvPr>
        </p:nvSpPr>
        <p:spPr>
          <a:xfrm>
            <a:off x="2758733" y="2626933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3" hasCustomPrompt="1"/>
          </p:nvPr>
        </p:nvSpPr>
        <p:spPr>
          <a:xfrm>
            <a:off x="3660631" y="1960900"/>
            <a:ext cx="1284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4"/>
          </p:nvPr>
        </p:nvSpPr>
        <p:spPr>
          <a:xfrm>
            <a:off x="6345105" y="3127867"/>
            <a:ext cx="3088000" cy="7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5"/>
          </p:nvPr>
        </p:nvSpPr>
        <p:spPr>
          <a:xfrm>
            <a:off x="6345287" y="2626933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6" hasCustomPrompt="1"/>
          </p:nvPr>
        </p:nvSpPr>
        <p:spPr>
          <a:xfrm>
            <a:off x="7247133" y="1960833"/>
            <a:ext cx="1284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7" name="Google Shape;317;p13"/>
          <p:cNvSpPr txBox="1">
            <a:spLocks noGrp="1"/>
          </p:cNvSpPr>
          <p:nvPr>
            <p:ph type="subTitle" idx="7"/>
          </p:nvPr>
        </p:nvSpPr>
        <p:spPr>
          <a:xfrm>
            <a:off x="2758600" y="5409469"/>
            <a:ext cx="3088000" cy="7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8"/>
          </p:nvPr>
        </p:nvSpPr>
        <p:spPr>
          <a:xfrm>
            <a:off x="2758733" y="4911900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9" hasCustomPrompt="1"/>
          </p:nvPr>
        </p:nvSpPr>
        <p:spPr>
          <a:xfrm>
            <a:off x="3660616" y="4245828"/>
            <a:ext cx="1284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13"/>
          </p:nvPr>
        </p:nvSpPr>
        <p:spPr>
          <a:xfrm>
            <a:off x="6345080" y="5409469"/>
            <a:ext cx="3088000" cy="7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14"/>
          </p:nvPr>
        </p:nvSpPr>
        <p:spPr>
          <a:xfrm>
            <a:off x="6345249" y="4911900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15" hasCustomPrompt="1"/>
          </p:nvPr>
        </p:nvSpPr>
        <p:spPr>
          <a:xfrm>
            <a:off x="7247133" y="4245833"/>
            <a:ext cx="1284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3967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25/01/2024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2263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25/01/2024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1252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25/01/2024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0855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25/01/2024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0206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25/01/2024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156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25/01/2024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927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25/01/2024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7097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6D30056-9730-4B8A-8CB8-17A2C64A1D4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104775"/>
            <a:ext cx="1181100" cy="1181100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D7C7C85-CB6A-F1A5-B235-0F8922A967D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662" y="9386439"/>
            <a:ext cx="1181100" cy="1181100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3967209-750E-5E7A-EA13-FB356D9E09C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3434" y="1603406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94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5CF79-AC32-4532-A054-80AAB82C173F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3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72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7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5.wdp"/><Relationship Id="rId18" Type="http://schemas.openxmlformats.org/officeDocument/2006/relationships/image" Target="../media/image17.png"/><Relationship Id="rId26" Type="http://schemas.openxmlformats.org/officeDocument/2006/relationships/slide" Target="slide7.xml"/><Relationship Id="rId3" Type="http://schemas.openxmlformats.org/officeDocument/2006/relationships/image" Target="../media/image9.jpeg"/><Relationship Id="rId21" Type="http://schemas.openxmlformats.org/officeDocument/2006/relationships/image" Target="../media/image18.png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17" Type="http://schemas.microsoft.com/office/2007/relationships/hdphoto" Target="../media/hdphoto7.wdp"/><Relationship Id="rId25" Type="http://schemas.openxmlformats.org/officeDocument/2006/relationships/slide" Target="slide6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20" Type="http://schemas.openxmlformats.org/officeDocument/2006/relationships/slide" Target="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11" Type="http://schemas.microsoft.com/office/2007/relationships/hdphoto" Target="../media/hdphoto4.wdp"/><Relationship Id="rId24" Type="http://schemas.openxmlformats.org/officeDocument/2006/relationships/slide" Target="slide5.xml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openxmlformats.org/officeDocument/2006/relationships/slide" Target="slide4.xml"/><Relationship Id="rId10" Type="http://schemas.openxmlformats.org/officeDocument/2006/relationships/image" Target="../media/image13.png"/><Relationship Id="rId19" Type="http://schemas.microsoft.com/office/2007/relationships/hdphoto" Target="../media/hdphoto8.wdp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15.png"/><Relationship Id="rId22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4.xml"/><Relationship Id="rId7" Type="http://schemas.openxmlformats.org/officeDocument/2006/relationships/slide" Target="slide2.xml"/><Relationship Id="rId12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jpeg"/><Relationship Id="rId11" Type="http://schemas.microsoft.com/office/2007/relationships/hdphoto" Target="../media/hdphoto11.wdp"/><Relationship Id="rId5" Type="http://schemas.openxmlformats.org/officeDocument/2006/relationships/audio" Target="../media/audio1.wav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3.xml"/><Relationship Id="rId9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4.xml"/><Relationship Id="rId7" Type="http://schemas.microsoft.com/office/2007/relationships/hdphoto" Target="../media/hdphoto12.wdp"/><Relationship Id="rId12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11" Type="http://schemas.openxmlformats.org/officeDocument/2006/relationships/image" Target="../media/image21.png"/><Relationship Id="rId5" Type="http://schemas.openxmlformats.org/officeDocument/2006/relationships/image" Target="../media/image9.jpeg"/><Relationship Id="rId10" Type="http://schemas.microsoft.com/office/2007/relationships/hdphoto" Target="../media/hdphoto10.wdp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4.xml"/><Relationship Id="rId7" Type="http://schemas.microsoft.com/office/2007/relationships/hdphoto" Target="../media/hdphoto13.wdp"/><Relationship Id="rId12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11" Type="http://schemas.openxmlformats.org/officeDocument/2006/relationships/image" Target="../media/image21.png"/><Relationship Id="rId5" Type="http://schemas.openxmlformats.org/officeDocument/2006/relationships/image" Target="../media/image9.jpeg"/><Relationship Id="rId10" Type="http://schemas.microsoft.com/office/2007/relationships/hdphoto" Target="../media/hdphoto10.wdp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jpeg"/><Relationship Id="rId11" Type="http://schemas.microsoft.com/office/2007/relationships/hdphoto" Target="../media/hdphoto10.wdp"/><Relationship Id="rId5" Type="http://schemas.openxmlformats.org/officeDocument/2006/relationships/audio" Target="../media/audio1.wav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4.xml"/><Relationship Id="rId9" Type="http://schemas.openxmlformats.org/officeDocument/2006/relationships/slide" Target="slide2.xml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microsoft.com/office/2007/relationships/hdphoto" Target="../media/hdphoto15.wdp"/><Relationship Id="rId10" Type="http://schemas.openxmlformats.org/officeDocument/2006/relationships/image" Target="../media/image7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indoor, yellow, bedroom, room&#10;&#10;Description automatically generated">
            <a:extLst>
              <a:ext uri="{FF2B5EF4-FFF2-40B4-BE49-F238E27FC236}">
                <a16:creationId xmlns:a16="http://schemas.microsoft.com/office/drawing/2014/main" id="{B1923F41-6EDC-3C9B-5108-1EA15E10FE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10C67906-56FA-0A62-E045-B829004D8D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38539" y="3910276"/>
            <a:ext cx="12430539" cy="2198007"/>
          </a:xfrm>
          <a:prstGeom prst="rect">
            <a:avLst/>
          </a:prstGeom>
        </p:spPr>
      </p:pic>
      <p:pic>
        <p:nvPicPr>
          <p:cNvPr id="2" name="Picture 1" descr="A group of kids reading a book&#10;&#10;Description automatically generated">
            <a:extLst>
              <a:ext uri="{FF2B5EF4-FFF2-40B4-BE49-F238E27FC236}">
                <a16:creationId xmlns:a16="http://schemas.microsoft.com/office/drawing/2014/main" id="{E6959EF6-C3B2-8793-C82D-ED6196D086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3276599"/>
            <a:ext cx="3852022" cy="2619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F60ABC-B91C-0DD0-82FA-7755B98628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2758" y="4117395"/>
            <a:ext cx="6352583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9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20">
            <a:extLst>
              <a:ext uri="{FF2B5EF4-FFF2-40B4-BE49-F238E27FC236}">
                <a16:creationId xmlns:a16="http://schemas.microsoft.com/office/drawing/2014/main" id="{D13EB364-8B26-B304-34F9-7A8F90B931D0}"/>
              </a:ext>
            </a:extLst>
          </p:cNvPr>
          <p:cNvGrpSpPr/>
          <p:nvPr/>
        </p:nvGrpSpPr>
        <p:grpSpPr>
          <a:xfrm flipH="1">
            <a:off x="1665889" y="-204678"/>
            <a:ext cx="10289628" cy="7194332"/>
            <a:chOff x="1463455" y="293300"/>
            <a:chExt cx="6375995" cy="6096012"/>
          </a:xfrm>
        </p:grpSpPr>
        <p:sp>
          <p:nvSpPr>
            <p:cNvPr id="16" name="矩形: 圆角 19">
              <a:extLst>
                <a:ext uri="{FF2B5EF4-FFF2-40B4-BE49-F238E27FC236}">
                  <a16:creationId xmlns:a16="http://schemas.microsoft.com/office/drawing/2014/main" id="{7057E04F-5182-A4EE-86AD-678E5BE75A19}"/>
                </a:ext>
              </a:extLst>
            </p:cNvPr>
            <p:cNvSpPr/>
            <p:nvPr/>
          </p:nvSpPr>
          <p:spPr>
            <a:xfrm>
              <a:off x="2055787" y="1560577"/>
              <a:ext cx="5378050" cy="3523487"/>
            </a:xfrm>
            <a:custGeom>
              <a:avLst/>
              <a:gdLst>
                <a:gd name="connsiteX0" fmla="*/ 0 w 5023104"/>
                <a:gd name="connsiteY0" fmla="*/ 560843 h 3364992"/>
                <a:gd name="connsiteX1" fmla="*/ 560843 w 5023104"/>
                <a:gd name="connsiteY1" fmla="*/ 0 h 3364992"/>
                <a:gd name="connsiteX2" fmla="*/ 4462261 w 5023104"/>
                <a:gd name="connsiteY2" fmla="*/ 0 h 3364992"/>
                <a:gd name="connsiteX3" fmla="*/ 5023104 w 5023104"/>
                <a:gd name="connsiteY3" fmla="*/ 560843 h 3364992"/>
                <a:gd name="connsiteX4" fmla="*/ 5023104 w 5023104"/>
                <a:gd name="connsiteY4" fmla="*/ 2804149 h 3364992"/>
                <a:gd name="connsiteX5" fmla="*/ 4462261 w 5023104"/>
                <a:gd name="connsiteY5" fmla="*/ 3364992 h 3364992"/>
                <a:gd name="connsiteX6" fmla="*/ 560843 w 5023104"/>
                <a:gd name="connsiteY6" fmla="*/ 3364992 h 3364992"/>
                <a:gd name="connsiteX7" fmla="*/ 0 w 5023104"/>
                <a:gd name="connsiteY7" fmla="*/ 2804149 h 3364992"/>
                <a:gd name="connsiteX8" fmla="*/ 0 w 5023104"/>
                <a:gd name="connsiteY8" fmla="*/ 560843 h 3364992"/>
                <a:gd name="connsiteX0" fmla="*/ 0 w 5157216"/>
                <a:gd name="connsiteY0" fmla="*/ 512075 h 3364992"/>
                <a:gd name="connsiteX1" fmla="*/ 694955 w 5157216"/>
                <a:gd name="connsiteY1" fmla="*/ 0 h 3364992"/>
                <a:gd name="connsiteX2" fmla="*/ 4596373 w 5157216"/>
                <a:gd name="connsiteY2" fmla="*/ 0 h 3364992"/>
                <a:gd name="connsiteX3" fmla="*/ 5157216 w 5157216"/>
                <a:gd name="connsiteY3" fmla="*/ 560843 h 3364992"/>
                <a:gd name="connsiteX4" fmla="*/ 5157216 w 5157216"/>
                <a:gd name="connsiteY4" fmla="*/ 2804149 h 3364992"/>
                <a:gd name="connsiteX5" fmla="*/ 4596373 w 5157216"/>
                <a:gd name="connsiteY5" fmla="*/ 3364992 h 3364992"/>
                <a:gd name="connsiteX6" fmla="*/ 694955 w 5157216"/>
                <a:gd name="connsiteY6" fmla="*/ 3364992 h 3364992"/>
                <a:gd name="connsiteX7" fmla="*/ 134112 w 5157216"/>
                <a:gd name="connsiteY7" fmla="*/ 2804149 h 3364992"/>
                <a:gd name="connsiteX8" fmla="*/ 0 w 515721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2804149 h 3364992"/>
                <a:gd name="connsiteX8" fmla="*/ 2550 w 515976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3023605 h 3364992"/>
                <a:gd name="connsiteX8" fmla="*/ 2550 w 5159766"/>
                <a:gd name="connsiteY8" fmla="*/ 512075 h 3364992"/>
                <a:gd name="connsiteX0" fmla="*/ 8363 w 5165579"/>
                <a:gd name="connsiteY0" fmla="*/ 512075 h 3364992"/>
                <a:gd name="connsiteX1" fmla="*/ 703318 w 5165579"/>
                <a:gd name="connsiteY1" fmla="*/ 0 h 3364992"/>
                <a:gd name="connsiteX2" fmla="*/ 4604736 w 5165579"/>
                <a:gd name="connsiteY2" fmla="*/ 0 h 3364992"/>
                <a:gd name="connsiteX3" fmla="*/ 5165579 w 5165579"/>
                <a:gd name="connsiteY3" fmla="*/ 560843 h 3364992"/>
                <a:gd name="connsiteX4" fmla="*/ 5165579 w 5165579"/>
                <a:gd name="connsiteY4" fmla="*/ 2804149 h 3364992"/>
                <a:gd name="connsiteX5" fmla="*/ 4604736 w 5165579"/>
                <a:gd name="connsiteY5" fmla="*/ 3364992 h 3364992"/>
                <a:gd name="connsiteX6" fmla="*/ 703318 w 5165579"/>
                <a:gd name="connsiteY6" fmla="*/ 3364992 h 3364992"/>
                <a:gd name="connsiteX7" fmla="*/ 142475 w 5165579"/>
                <a:gd name="connsiteY7" fmla="*/ 3023605 h 3364992"/>
                <a:gd name="connsiteX8" fmla="*/ 8363 w 5165579"/>
                <a:gd name="connsiteY8" fmla="*/ 512075 h 3364992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724000 w 5186261"/>
                <a:gd name="connsiteY6" fmla="*/ 3364992 h 3368551"/>
                <a:gd name="connsiteX7" fmla="*/ 90005 w 5186261"/>
                <a:gd name="connsiteY7" fmla="*/ 3108949 h 3368551"/>
                <a:gd name="connsiteX8" fmla="*/ 29045 w 5186261"/>
                <a:gd name="connsiteY8" fmla="*/ 512075 h 3368551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2089494 w 5186261"/>
                <a:gd name="connsiteY6" fmla="*/ 3340607 h 3368551"/>
                <a:gd name="connsiteX7" fmla="*/ 724000 w 5186261"/>
                <a:gd name="connsiteY7" fmla="*/ 3364992 h 3368551"/>
                <a:gd name="connsiteX8" fmla="*/ 90005 w 5186261"/>
                <a:gd name="connsiteY8" fmla="*/ 3108949 h 3368551"/>
                <a:gd name="connsiteX9" fmla="*/ 29045 w 5186261"/>
                <a:gd name="connsiteY9" fmla="*/ 512075 h 3368551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149930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373112"/>
                <a:gd name="connsiteY0" fmla="*/ 512075 h 3523487"/>
                <a:gd name="connsiteX1" fmla="*/ 724000 w 5373112"/>
                <a:gd name="connsiteY1" fmla="*/ 0 h 3523487"/>
                <a:gd name="connsiteX2" fmla="*/ 4625418 w 5373112"/>
                <a:gd name="connsiteY2" fmla="*/ 0 h 3523487"/>
                <a:gd name="connsiteX3" fmla="*/ 5186261 w 5373112"/>
                <a:gd name="connsiteY3" fmla="*/ 560843 h 3523487"/>
                <a:gd name="connsiteX4" fmla="*/ 5186261 w 5373112"/>
                <a:gd name="connsiteY4" fmla="*/ 2804149 h 3523487"/>
                <a:gd name="connsiteX5" fmla="*/ 5320374 w 5373112"/>
                <a:gd name="connsiteY5" fmla="*/ 3096767 h 3523487"/>
                <a:gd name="connsiteX6" fmla="*/ 4149930 w 5373112"/>
                <a:gd name="connsiteY6" fmla="*/ 3425952 h 3523487"/>
                <a:gd name="connsiteX7" fmla="*/ 2247990 w 5373112"/>
                <a:gd name="connsiteY7" fmla="*/ 3523487 h 3523487"/>
                <a:gd name="connsiteX8" fmla="*/ 724000 w 5373112"/>
                <a:gd name="connsiteY8" fmla="*/ 3364992 h 3523487"/>
                <a:gd name="connsiteX9" fmla="*/ 90005 w 5373112"/>
                <a:gd name="connsiteY9" fmla="*/ 3108949 h 3523487"/>
                <a:gd name="connsiteX10" fmla="*/ 29045 w 5373112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174069 w 5378050"/>
                <a:gd name="connsiteY4" fmla="*/ 1426463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78050" h="3523487">
                  <a:moveTo>
                    <a:pt x="29045" y="512075"/>
                  </a:moveTo>
                  <a:cubicBezTo>
                    <a:pt x="29045" y="202330"/>
                    <a:pt x="414255" y="0"/>
                    <a:pt x="724000" y="0"/>
                  </a:cubicBezTo>
                  <a:lnTo>
                    <a:pt x="4625418" y="0"/>
                  </a:lnTo>
                  <a:cubicBezTo>
                    <a:pt x="4935163" y="0"/>
                    <a:pt x="5210645" y="104794"/>
                    <a:pt x="5210645" y="414539"/>
                  </a:cubicBezTo>
                  <a:cubicBezTo>
                    <a:pt x="5302087" y="652283"/>
                    <a:pt x="5257381" y="1058675"/>
                    <a:pt x="5259413" y="1450847"/>
                  </a:cubicBezTo>
                  <a:cubicBezTo>
                    <a:pt x="5115141" y="1830827"/>
                    <a:pt x="5198453" y="2489189"/>
                    <a:pt x="5222837" y="2767573"/>
                  </a:cubicBezTo>
                  <a:cubicBezTo>
                    <a:pt x="5222837" y="3155683"/>
                    <a:pt x="5493096" y="2993133"/>
                    <a:pt x="5320374" y="3096767"/>
                  </a:cubicBezTo>
                  <a:cubicBezTo>
                    <a:pt x="5147652" y="3200401"/>
                    <a:pt x="4639642" y="3320288"/>
                    <a:pt x="4149930" y="3425952"/>
                  </a:cubicBezTo>
                  <a:cubicBezTo>
                    <a:pt x="3089230" y="3125216"/>
                    <a:pt x="3162386" y="3251199"/>
                    <a:pt x="2247990" y="3523487"/>
                  </a:cubicBezTo>
                  <a:cubicBezTo>
                    <a:pt x="1800953" y="3336543"/>
                    <a:pt x="1231997" y="3417824"/>
                    <a:pt x="724000" y="3364992"/>
                  </a:cubicBezTo>
                  <a:cubicBezTo>
                    <a:pt x="414255" y="3364992"/>
                    <a:pt x="90005" y="3418694"/>
                    <a:pt x="90005" y="3108949"/>
                  </a:cubicBezTo>
                  <a:cubicBezTo>
                    <a:pt x="-44107" y="2348988"/>
                    <a:pt x="4661" y="1857252"/>
                    <a:pt x="29045" y="512075"/>
                  </a:cubicBezTo>
                  <a:close/>
                </a:path>
              </a:pathLst>
            </a:custGeom>
            <a:pattFill prst="pct20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7" name="图片 15">
              <a:extLst>
                <a:ext uri="{FF2B5EF4-FFF2-40B4-BE49-F238E27FC236}">
                  <a16:creationId xmlns:a16="http://schemas.microsoft.com/office/drawing/2014/main" id="{DA8B6983-D90A-E5C2-2D59-1705E25D3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455" y="293300"/>
              <a:ext cx="6375995" cy="6096012"/>
            </a:xfrm>
            <a:prstGeom prst="rect">
              <a:avLst/>
            </a:prstGeom>
          </p:spPr>
        </p:pic>
      </p:grpSp>
      <p:grpSp>
        <p:nvGrpSpPr>
          <p:cNvPr id="7" name="Google Shape;2924;p38">
            <a:extLst>
              <a:ext uri="{FF2B5EF4-FFF2-40B4-BE49-F238E27FC236}">
                <a16:creationId xmlns:a16="http://schemas.microsoft.com/office/drawing/2014/main" id="{5E208F30-D311-00CD-57E3-E59FBBA0E381}"/>
              </a:ext>
            </a:extLst>
          </p:cNvPr>
          <p:cNvGrpSpPr/>
          <p:nvPr/>
        </p:nvGrpSpPr>
        <p:grpSpPr>
          <a:xfrm>
            <a:off x="236483" y="483476"/>
            <a:ext cx="1839311" cy="1786758"/>
            <a:chOff x="11347927" y="2363157"/>
            <a:chExt cx="576357" cy="582992"/>
          </a:xfrm>
        </p:grpSpPr>
        <p:sp>
          <p:nvSpPr>
            <p:cNvPr id="8" name="Google Shape;2925;p38">
              <a:extLst>
                <a:ext uri="{FF2B5EF4-FFF2-40B4-BE49-F238E27FC236}">
                  <a16:creationId xmlns:a16="http://schemas.microsoft.com/office/drawing/2014/main" id="{9571EA8B-7A66-2077-A69E-47EFACEEC825}"/>
                </a:ext>
              </a:extLst>
            </p:cNvPr>
            <p:cNvSpPr/>
            <p:nvPr/>
          </p:nvSpPr>
          <p:spPr>
            <a:xfrm>
              <a:off x="11450373" y="2461756"/>
              <a:ext cx="392812" cy="371788"/>
            </a:xfrm>
            <a:custGeom>
              <a:avLst/>
              <a:gdLst/>
              <a:ahLst/>
              <a:cxnLst/>
              <a:rect l="l" t="t" r="r" b="b"/>
              <a:pathLst>
                <a:path w="13378" h="12662" extrusionOk="0">
                  <a:moveTo>
                    <a:pt x="7065" y="0"/>
                  </a:moveTo>
                  <a:cubicBezTo>
                    <a:pt x="6672" y="0"/>
                    <a:pt x="6274" y="34"/>
                    <a:pt x="5882" y="102"/>
                  </a:cubicBezTo>
                  <a:cubicBezTo>
                    <a:pt x="5240" y="222"/>
                    <a:pt x="4615" y="422"/>
                    <a:pt x="4023" y="705"/>
                  </a:cubicBezTo>
                  <a:cubicBezTo>
                    <a:pt x="3467" y="978"/>
                    <a:pt x="2939" y="1319"/>
                    <a:pt x="2462" y="1717"/>
                  </a:cubicBezTo>
                  <a:cubicBezTo>
                    <a:pt x="1996" y="2114"/>
                    <a:pt x="1586" y="2564"/>
                    <a:pt x="1240" y="3052"/>
                  </a:cubicBezTo>
                  <a:cubicBezTo>
                    <a:pt x="928" y="3506"/>
                    <a:pt x="666" y="4001"/>
                    <a:pt x="467" y="4529"/>
                  </a:cubicBezTo>
                  <a:lnTo>
                    <a:pt x="461" y="4547"/>
                  </a:lnTo>
                  <a:cubicBezTo>
                    <a:pt x="461" y="4552"/>
                    <a:pt x="456" y="4552"/>
                    <a:pt x="456" y="4558"/>
                  </a:cubicBezTo>
                  <a:cubicBezTo>
                    <a:pt x="246" y="5143"/>
                    <a:pt x="103" y="5751"/>
                    <a:pt x="47" y="6370"/>
                  </a:cubicBezTo>
                  <a:cubicBezTo>
                    <a:pt x="0" y="6950"/>
                    <a:pt x="24" y="7513"/>
                    <a:pt x="115" y="8046"/>
                  </a:cubicBezTo>
                  <a:cubicBezTo>
                    <a:pt x="200" y="8518"/>
                    <a:pt x="341" y="8974"/>
                    <a:pt x="540" y="9394"/>
                  </a:cubicBezTo>
                  <a:lnTo>
                    <a:pt x="546" y="9405"/>
                  </a:lnTo>
                  <a:cubicBezTo>
                    <a:pt x="740" y="9797"/>
                    <a:pt x="996" y="10189"/>
                    <a:pt x="1314" y="10564"/>
                  </a:cubicBezTo>
                  <a:cubicBezTo>
                    <a:pt x="1637" y="10944"/>
                    <a:pt x="2001" y="11280"/>
                    <a:pt x="2399" y="11565"/>
                  </a:cubicBezTo>
                  <a:cubicBezTo>
                    <a:pt x="2796" y="11843"/>
                    <a:pt x="3239" y="12076"/>
                    <a:pt x="3706" y="12252"/>
                  </a:cubicBezTo>
                  <a:lnTo>
                    <a:pt x="3729" y="12263"/>
                  </a:lnTo>
                  <a:lnTo>
                    <a:pt x="3740" y="12263"/>
                  </a:lnTo>
                  <a:cubicBezTo>
                    <a:pt x="3734" y="12258"/>
                    <a:pt x="3729" y="12258"/>
                    <a:pt x="3717" y="12252"/>
                  </a:cubicBezTo>
                  <a:lnTo>
                    <a:pt x="3717" y="12252"/>
                  </a:lnTo>
                  <a:cubicBezTo>
                    <a:pt x="4251" y="12451"/>
                    <a:pt x="4831" y="12581"/>
                    <a:pt x="5428" y="12638"/>
                  </a:cubicBezTo>
                  <a:cubicBezTo>
                    <a:pt x="5421" y="12633"/>
                    <a:pt x="5410" y="12633"/>
                    <a:pt x="5399" y="12627"/>
                  </a:cubicBezTo>
                  <a:lnTo>
                    <a:pt x="5399" y="12627"/>
                  </a:lnTo>
                  <a:cubicBezTo>
                    <a:pt x="5604" y="12649"/>
                    <a:pt x="5825" y="12661"/>
                    <a:pt x="6053" y="12661"/>
                  </a:cubicBezTo>
                  <a:cubicBezTo>
                    <a:pt x="6564" y="12661"/>
                    <a:pt x="7099" y="12609"/>
                    <a:pt x="7650" y="12513"/>
                  </a:cubicBezTo>
                  <a:lnTo>
                    <a:pt x="7661" y="12507"/>
                  </a:lnTo>
                  <a:lnTo>
                    <a:pt x="7661" y="12513"/>
                  </a:lnTo>
                  <a:cubicBezTo>
                    <a:pt x="8484" y="12360"/>
                    <a:pt x="9258" y="12116"/>
                    <a:pt x="9963" y="11780"/>
                  </a:cubicBezTo>
                  <a:lnTo>
                    <a:pt x="9963" y="11780"/>
                  </a:lnTo>
                  <a:lnTo>
                    <a:pt x="9950" y="11786"/>
                  </a:lnTo>
                  <a:cubicBezTo>
                    <a:pt x="10553" y="11502"/>
                    <a:pt x="11099" y="11156"/>
                    <a:pt x="11558" y="10763"/>
                  </a:cubicBezTo>
                  <a:lnTo>
                    <a:pt x="11558" y="10763"/>
                  </a:lnTo>
                  <a:lnTo>
                    <a:pt x="11542" y="10774"/>
                  </a:lnTo>
                  <a:cubicBezTo>
                    <a:pt x="11946" y="10440"/>
                    <a:pt x="12292" y="10070"/>
                    <a:pt x="12565" y="9677"/>
                  </a:cubicBezTo>
                  <a:cubicBezTo>
                    <a:pt x="12792" y="9354"/>
                    <a:pt x="12979" y="9008"/>
                    <a:pt x="13121" y="8654"/>
                  </a:cubicBezTo>
                  <a:cubicBezTo>
                    <a:pt x="13092" y="8633"/>
                    <a:pt x="13082" y="8604"/>
                    <a:pt x="13092" y="8575"/>
                  </a:cubicBezTo>
                  <a:cubicBezTo>
                    <a:pt x="13218" y="8098"/>
                    <a:pt x="13297" y="7666"/>
                    <a:pt x="13338" y="7257"/>
                  </a:cubicBezTo>
                  <a:cubicBezTo>
                    <a:pt x="13377" y="6768"/>
                    <a:pt x="13360" y="6286"/>
                    <a:pt x="13275" y="5825"/>
                  </a:cubicBezTo>
                  <a:lnTo>
                    <a:pt x="13275" y="5837"/>
                  </a:lnTo>
                  <a:cubicBezTo>
                    <a:pt x="13139" y="5087"/>
                    <a:pt x="12906" y="4348"/>
                    <a:pt x="12576" y="3655"/>
                  </a:cubicBezTo>
                  <a:cubicBezTo>
                    <a:pt x="12297" y="3075"/>
                    <a:pt x="11962" y="2546"/>
                    <a:pt x="11576" y="2092"/>
                  </a:cubicBezTo>
                  <a:lnTo>
                    <a:pt x="11576" y="2092"/>
                  </a:lnTo>
                  <a:lnTo>
                    <a:pt x="11599" y="2126"/>
                  </a:lnTo>
                  <a:cubicBezTo>
                    <a:pt x="11258" y="1712"/>
                    <a:pt x="10871" y="1353"/>
                    <a:pt x="10456" y="1057"/>
                  </a:cubicBezTo>
                  <a:cubicBezTo>
                    <a:pt x="10053" y="773"/>
                    <a:pt x="9609" y="540"/>
                    <a:pt x="9150" y="370"/>
                  </a:cubicBezTo>
                  <a:cubicBezTo>
                    <a:pt x="8667" y="194"/>
                    <a:pt x="8156" y="75"/>
                    <a:pt x="7632" y="29"/>
                  </a:cubicBezTo>
                  <a:lnTo>
                    <a:pt x="7616" y="23"/>
                  </a:lnTo>
                  <a:lnTo>
                    <a:pt x="7598" y="23"/>
                  </a:lnTo>
                  <a:cubicBezTo>
                    <a:pt x="7427" y="12"/>
                    <a:pt x="7246" y="0"/>
                    <a:pt x="7065" y="0"/>
                  </a:cubicBezTo>
                  <a:close/>
                </a:path>
              </a:pathLst>
            </a:custGeom>
            <a:solidFill>
              <a:srgbClr val="FFB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Google Shape;2926;p38">
              <a:extLst>
                <a:ext uri="{FF2B5EF4-FFF2-40B4-BE49-F238E27FC236}">
                  <a16:creationId xmlns:a16="http://schemas.microsoft.com/office/drawing/2014/main" id="{871790E0-5376-18DF-0099-0F1FD37AE0A2}"/>
                </a:ext>
              </a:extLst>
            </p:cNvPr>
            <p:cNvSpPr/>
            <p:nvPr/>
          </p:nvSpPr>
          <p:spPr>
            <a:xfrm>
              <a:off x="11443356" y="2610741"/>
              <a:ext cx="403822" cy="229791"/>
            </a:xfrm>
            <a:custGeom>
              <a:avLst/>
              <a:gdLst/>
              <a:ahLst/>
              <a:cxnLst/>
              <a:rect l="l" t="t" r="r" b="b"/>
              <a:pathLst>
                <a:path w="13753" h="7826" extrusionOk="0">
                  <a:moveTo>
                    <a:pt x="13468" y="1"/>
                  </a:moveTo>
                  <a:cubicBezTo>
                    <a:pt x="13457" y="1"/>
                    <a:pt x="13451" y="1"/>
                    <a:pt x="13446" y="6"/>
                  </a:cubicBezTo>
                  <a:cubicBezTo>
                    <a:pt x="13412" y="18"/>
                    <a:pt x="13406" y="52"/>
                    <a:pt x="13412" y="81"/>
                  </a:cubicBezTo>
                  <a:lnTo>
                    <a:pt x="13412" y="92"/>
                  </a:lnTo>
                  <a:cubicBezTo>
                    <a:pt x="13446" y="268"/>
                    <a:pt x="13475" y="444"/>
                    <a:pt x="13486" y="620"/>
                  </a:cubicBezTo>
                  <a:cubicBezTo>
                    <a:pt x="13496" y="666"/>
                    <a:pt x="13502" y="717"/>
                    <a:pt x="13514" y="763"/>
                  </a:cubicBezTo>
                  <a:lnTo>
                    <a:pt x="13514" y="751"/>
                  </a:lnTo>
                  <a:cubicBezTo>
                    <a:pt x="13599" y="1212"/>
                    <a:pt x="13616" y="1694"/>
                    <a:pt x="13577" y="2183"/>
                  </a:cubicBezTo>
                  <a:cubicBezTo>
                    <a:pt x="13536" y="2592"/>
                    <a:pt x="13457" y="3024"/>
                    <a:pt x="13331" y="3501"/>
                  </a:cubicBezTo>
                  <a:cubicBezTo>
                    <a:pt x="13321" y="3530"/>
                    <a:pt x="13331" y="3559"/>
                    <a:pt x="13360" y="3580"/>
                  </a:cubicBezTo>
                  <a:cubicBezTo>
                    <a:pt x="13218" y="3934"/>
                    <a:pt x="13031" y="4280"/>
                    <a:pt x="12804" y="4603"/>
                  </a:cubicBezTo>
                  <a:cubicBezTo>
                    <a:pt x="12531" y="4996"/>
                    <a:pt x="12185" y="5366"/>
                    <a:pt x="11781" y="5700"/>
                  </a:cubicBezTo>
                  <a:lnTo>
                    <a:pt x="11797" y="5689"/>
                  </a:lnTo>
                  <a:lnTo>
                    <a:pt x="11797" y="5689"/>
                  </a:lnTo>
                  <a:cubicBezTo>
                    <a:pt x="11338" y="6082"/>
                    <a:pt x="10792" y="6428"/>
                    <a:pt x="10189" y="6712"/>
                  </a:cubicBezTo>
                  <a:lnTo>
                    <a:pt x="10202" y="6706"/>
                  </a:lnTo>
                  <a:lnTo>
                    <a:pt x="10202" y="6706"/>
                  </a:lnTo>
                  <a:cubicBezTo>
                    <a:pt x="9497" y="7042"/>
                    <a:pt x="8723" y="7286"/>
                    <a:pt x="7900" y="7439"/>
                  </a:cubicBezTo>
                  <a:lnTo>
                    <a:pt x="7900" y="7433"/>
                  </a:lnTo>
                  <a:lnTo>
                    <a:pt x="7889" y="7439"/>
                  </a:lnTo>
                  <a:cubicBezTo>
                    <a:pt x="7338" y="7535"/>
                    <a:pt x="6803" y="7587"/>
                    <a:pt x="6292" y="7587"/>
                  </a:cubicBezTo>
                  <a:cubicBezTo>
                    <a:pt x="6064" y="7587"/>
                    <a:pt x="5843" y="7575"/>
                    <a:pt x="5638" y="7553"/>
                  </a:cubicBezTo>
                  <a:lnTo>
                    <a:pt x="5638" y="7553"/>
                  </a:lnTo>
                  <a:cubicBezTo>
                    <a:pt x="5649" y="7559"/>
                    <a:pt x="5660" y="7559"/>
                    <a:pt x="5667" y="7564"/>
                  </a:cubicBezTo>
                  <a:cubicBezTo>
                    <a:pt x="5070" y="7507"/>
                    <a:pt x="4490" y="7377"/>
                    <a:pt x="3956" y="7178"/>
                  </a:cubicBezTo>
                  <a:lnTo>
                    <a:pt x="3956" y="7178"/>
                  </a:lnTo>
                  <a:cubicBezTo>
                    <a:pt x="3968" y="7184"/>
                    <a:pt x="3973" y="7184"/>
                    <a:pt x="3979" y="7189"/>
                  </a:cubicBezTo>
                  <a:lnTo>
                    <a:pt x="3968" y="7189"/>
                  </a:lnTo>
                  <a:lnTo>
                    <a:pt x="3945" y="7178"/>
                  </a:lnTo>
                  <a:cubicBezTo>
                    <a:pt x="3478" y="7002"/>
                    <a:pt x="3035" y="6769"/>
                    <a:pt x="2638" y="6491"/>
                  </a:cubicBezTo>
                  <a:cubicBezTo>
                    <a:pt x="2240" y="6206"/>
                    <a:pt x="1876" y="5870"/>
                    <a:pt x="1553" y="5490"/>
                  </a:cubicBezTo>
                  <a:cubicBezTo>
                    <a:pt x="1235" y="5115"/>
                    <a:pt x="979" y="4723"/>
                    <a:pt x="785" y="4331"/>
                  </a:cubicBezTo>
                  <a:lnTo>
                    <a:pt x="779" y="4320"/>
                  </a:lnTo>
                  <a:cubicBezTo>
                    <a:pt x="580" y="3900"/>
                    <a:pt x="439" y="3444"/>
                    <a:pt x="354" y="2972"/>
                  </a:cubicBezTo>
                  <a:cubicBezTo>
                    <a:pt x="268" y="2479"/>
                    <a:pt x="239" y="1962"/>
                    <a:pt x="280" y="1427"/>
                  </a:cubicBezTo>
                  <a:cubicBezTo>
                    <a:pt x="273" y="1427"/>
                    <a:pt x="273" y="1422"/>
                    <a:pt x="273" y="1422"/>
                  </a:cubicBezTo>
                  <a:cubicBezTo>
                    <a:pt x="263" y="1398"/>
                    <a:pt x="234" y="1388"/>
                    <a:pt x="212" y="1382"/>
                  </a:cubicBezTo>
                  <a:lnTo>
                    <a:pt x="194" y="1382"/>
                  </a:lnTo>
                  <a:cubicBezTo>
                    <a:pt x="171" y="1382"/>
                    <a:pt x="149" y="1388"/>
                    <a:pt x="132" y="1398"/>
                  </a:cubicBezTo>
                  <a:cubicBezTo>
                    <a:pt x="110" y="1411"/>
                    <a:pt x="98" y="1433"/>
                    <a:pt x="92" y="1461"/>
                  </a:cubicBezTo>
                  <a:lnTo>
                    <a:pt x="87" y="1479"/>
                  </a:lnTo>
                  <a:cubicBezTo>
                    <a:pt x="53" y="1490"/>
                    <a:pt x="29" y="1513"/>
                    <a:pt x="29" y="1547"/>
                  </a:cubicBezTo>
                  <a:cubicBezTo>
                    <a:pt x="1" y="1894"/>
                    <a:pt x="8" y="2245"/>
                    <a:pt x="47" y="2581"/>
                  </a:cubicBezTo>
                  <a:cubicBezTo>
                    <a:pt x="87" y="2911"/>
                    <a:pt x="166" y="3245"/>
                    <a:pt x="273" y="3586"/>
                  </a:cubicBezTo>
                  <a:cubicBezTo>
                    <a:pt x="376" y="3893"/>
                    <a:pt x="512" y="4200"/>
                    <a:pt x="695" y="4530"/>
                  </a:cubicBezTo>
                  <a:cubicBezTo>
                    <a:pt x="853" y="4826"/>
                    <a:pt x="1041" y="5115"/>
                    <a:pt x="1262" y="5387"/>
                  </a:cubicBezTo>
                  <a:cubicBezTo>
                    <a:pt x="1705" y="5945"/>
                    <a:pt x="2217" y="6410"/>
                    <a:pt x="2791" y="6785"/>
                  </a:cubicBezTo>
                  <a:cubicBezTo>
                    <a:pt x="3336" y="7144"/>
                    <a:pt x="3962" y="7417"/>
                    <a:pt x="4650" y="7598"/>
                  </a:cubicBezTo>
                  <a:cubicBezTo>
                    <a:pt x="5224" y="7752"/>
                    <a:pt x="5843" y="7826"/>
                    <a:pt x="6491" y="7826"/>
                  </a:cubicBezTo>
                  <a:lnTo>
                    <a:pt x="6644" y="7826"/>
                  </a:lnTo>
                  <a:cubicBezTo>
                    <a:pt x="7297" y="7814"/>
                    <a:pt x="7973" y="7711"/>
                    <a:pt x="8650" y="7524"/>
                  </a:cubicBezTo>
                  <a:cubicBezTo>
                    <a:pt x="9292" y="7349"/>
                    <a:pt x="9922" y="7092"/>
                    <a:pt x="10530" y="6757"/>
                  </a:cubicBezTo>
                  <a:cubicBezTo>
                    <a:pt x="11133" y="6423"/>
                    <a:pt x="11679" y="6024"/>
                    <a:pt x="12150" y="5570"/>
                  </a:cubicBezTo>
                  <a:cubicBezTo>
                    <a:pt x="12384" y="5353"/>
                    <a:pt x="12599" y="5086"/>
                    <a:pt x="12798" y="4779"/>
                  </a:cubicBezTo>
                  <a:cubicBezTo>
                    <a:pt x="12985" y="4496"/>
                    <a:pt x="13145" y="4178"/>
                    <a:pt x="13281" y="3842"/>
                  </a:cubicBezTo>
                  <a:cubicBezTo>
                    <a:pt x="13412" y="3525"/>
                    <a:pt x="13520" y="3184"/>
                    <a:pt x="13599" y="2825"/>
                  </a:cubicBezTo>
                  <a:cubicBezTo>
                    <a:pt x="13679" y="2489"/>
                    <a:pt x="13724" y="2143"/>
                    <a:pt x="13747" y="1797"/>
                  </a:cubicBezTo>
                  <a:cubicBezTo>
                    <a:pt x="13753" y="1626"/>
                    <a:pt x="13753" y="1479"/>
                    <a:pt x="13753" y="1336"/>
                  </a:cubicBezTo>
                  <a:cubicBezTo>
                    <a:pt x="13747" y="1246"/>
                    <a:pt x="13747" y="1160"/>
                    <a:pt x="13741" y="1070"/>
                  </a:cubicBezTo>
                  <a:cubicBezTo>
                    <a:pt x="13735" y="978"/>
                    <a:pt x="13719" y="887"/>
                    <a:pt x="13696" y="790"/>
                  </a:cubicBezTo>
                  <a:cubicBezTo>
                    <a:pt x="13685" y="751"/>
                    <a:pt x="13651" y="729"/>
                    <a:pt x="13622" y="722"/>
                  </a:cubicBezTo>
                  <a:cubicBezTo>
                    <a:pt x="13604" y="507"/>
                    <a:pt x="13570" y="273"/>
                    <a:pt x="13525" y="40"/>
                  </a:cubicBezTo>
                  <a:cubicBezTo>
                    <a:pt x="13520" y="18"/>
                    <a:pt x="13491" y="1"/>
                    <a:pt x="13468" y="1"/>
                  </a:cubicBezTo>
                  <a:close/>
                </a:path>
              </a:pathLst>
            </a:custGeom>
            <a:solidFill>
              <a:srgbClr val="A7E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Google Shape;2927;p38">
              <a:extLst>
                <a:ext uri="{FF2B5EF4-FFF2-40B4-BE49-F238E27FC236}">
                  <a16:creationId xmlns:a16="http://schemas.microsoft.com/office/drawing/2014/main" id="{8DA156CD-AAFB-7BD5-B5D5-7457247B2365}"/>
                </a:ext>
              </a:extLst>
            </p:cNvPr>
            <p:cNvSpPr/>
            <p:nvPr/>
          </p:nvSpPr>
          <p:spPr>
            <a:xfrm>
              <a:off x="11450373" y="2628917"/>
              <a:ext cx="392812" cy="204627"/>
            </a:xfrm>
            <a:custGeom>
              <a:avLst/>
              <a:gdLst/>
              <a:ahLst/>
              <a:cxnLst/>
              <a:rect l="l" t="t" r="r" b="b"/>
              <a:pathLst>
                <a:path w="13378" h="6969" extrusionOk="0">
                  <a:moveTo>
                    <a:pt x="13247" y="1"/>
                  </a:moveTo>
                  <a:lnTo>
                    <a:pt x="13247" y="1"/>
                  </a:lnTo>
                  <a:cubicBezTo>
                    <a:pt x="13257" y="178"/>
                    <a:pt x="13263" y="354"/>
                    <a:pt x="13252" y="535"/>
                  </a:cubicBezTo>
                  <a:cubicBezTo>
                    <a:pt x="13236" y="905"/>
                    <a:pt x="13167" y="1280"/>
                    <a:pt x="13047" y="1644"/>
                  </a:cubicBezTo>
                  <a:cubicBezTo>
                    <a:pt x="12922" y="2030"/>
                    <a:pt x="12741" y="2416"/>
                    <a:pt x="12507" y="2791"/>
                  </a:cubicBezTo>
                  <a:lnTo>
                    <a:pt x="12502" y="2803"/>
                  </a:lnTo>
                  <a:lnTo>
                    <a:pt x="12502" y="2796"/>
                  </a:lnTo>
                  <a:cubicBezTo>
                    <a:pt x="12195" y="3274"/>
                    <a:pt x="11809" y="3735"/>
                    <a:pt x="11343" y="4155"/>
                  </a:cubicBezTo>
                  <a:lnTo>
                    <a:pt x="11343" y="4160"/>
                  </a:lnTo>
                  <a:cubicBezTo>
                    <a:pt x="11337" y="4160"/>
                    <a:pt x="11337" y="4167"/>
                    <a:pt x="11337" y="4167"/>
                  </a:cubicBezTo>
                  <a:cubicBezTo>
                    <a:pt x="10797" y="4650"/>
                    <a:pt x="10189" y="5070"/>
                    <a:pt x="9525" y="5411"/>
                  </a:cubicBezTo>
                  <a:cubicBezTo>
                    <a:pt x="8922" y="5718"/>
                    <a:pt x="8308" y="5940"/>
                    <a:pt x="7723" y="6064"/>
                  </a:cubicBezTo>
                  <a:lnTo>
                    <a:pt x="7734" y="6064"/>
                  </a:lnTo>
                  <a:lnTo>
                    <a:pt x="7729" y="6069"/>
                  </a:lnTo>
                  <a:lnTo>
                    <a:pt x="7729" y="6064"/>
                  </a:lnTo>
                  <a:cubicBezTo>
                    <a:pt x="7723" y="6064"/>
                    <a:pt x="7718" y="6069"/>
                    <a:pt x="7718" y="6069"/>
                  </a:cubicBezTo>
                  <a:lnTo>
                    <a:pt x="7706" y="6069"/>
                  </a:lnTo>
                  <a:cubicBezTo>
                    <a:pt x="7291" y="6155"/>
                    <a:pt x="6876" y="6195"/>
                    <a:pt x="6462" y="6195"/>
                  </a:cubicBezTo>
                  <a:cubicBezTo>
                    <a:pt x="6365" y="6195"/>
                    <a:pt x="6274" y="6195"/>
                    <a:pt x="6178" y="6189"/>
                  </a:cubicBezTo>
                  <a:lnTo>
                    <a:pt x="6166" y="6189"/>
                  </a:lnTo>
                  <a:cubicBezTo>
                    <a:pt x="5633" y="6155"/>
                    <a:pt x="5109" y="6059"/>
                    <a:pt x="4603" y="5899"/>
                  </a:cubicBezTo>
                  <a:cubicBezTo>
                    <a:pt x="4064" y="5723"/>
                    <a:pt x="3541" y="5479"/>
                    <a:pt x="3052" y="5172"/>
                  </a:cubicBezTo>
                  <a:cubicBezTo>
                    <a:pt x="2512" y="4826"/>
                    <a:pt x="2019" y="4406"/>
                    <a:pt x="1581" y="3928"/>
                  </a:cubicBezTo>
                  <a:lnTo>
                    <a:pt x="1581" y="3928"/>
                  </a:lnTo>
                  <a:lnTo>
                    <a:pt x="1610" y="3956"/>
                  </a:lnTo>
                  <a:cubicBezTo>
                    <a:pt x="1405" y="3729"/>
                    <a:pt x="1211" y="3491"/>
                    <a:pt x="1035" y="3247"/>
                  </a:cubicBezTo>
                  <a:cubicBezTo>
                    <a:pt x="842" y="2974"/>
                    <a:pt x="677" y="2712"/>
                    <a:pt x="540" y="2450"/>
                  </a:cubicBezTo>
                  <a:cubicBezTo>
                    <a:pt x="444" y="2263"/>
                    <a:pt x="365" y="2064"/>
                    <a:pt x="296" y="1876"/>
                  </a:cubicBezTo>
                  <a:cubicBezTo>
                    <a:pt x="234" y="1689"/>
                    <a:pt x="178" y="1495"/>
                    <a:pt x="131" y="1291"/>
                  </a:cubicBezTo>
                  <a:cubicBezTo>
                    <a:pt x="126" y="1240"/>
                    <a:pt x="115" y="1189"/>
                    <a:pt x="103" y="1138"/>
                  </a:cubicBezTo>
                  <a:lnTo>
                    <a:pt x="92" y="1081"/>
                  </a:lnTo>
                  <a:cubicBezTo>
                    <a:pt x="86" y="1041"/>
                    <a:pt x="81" y="1007"/>
                    <a:pt x="75" y="968"/>
                  </a:cubicBezTo>
                  <a:cubicBezTo>
                    <a:pt x="69" y="928"/>
                    <a:pt x="63" y="894"/>
                    <a:pt x="52" y="853"/>
                  </a:cubicBezTo>
                  <a:cubicBezTo>
                    <a:pt x="52" y="837"/>
                    <a:pt x="47" y="819"/>
                    <a:pt x="41" y="808"/>
                  </a:cubicBezTo>
                  <a:lnTo>
                    <a:pt x="41" y="808"/>
                  </a:lnTo>
                  <a:cubicBezTo>
                    <a:pt x="0" y="1343"/>
                    <a:pt x="29" y="1860"/>
                    <a:pt x="115" y="2353"/>
                  </a:cubicBezTo>
                  <a:cubicBezTo>
                    <a:pt x="200" y="2825"/>
                    <a:pt x="341" y="3281"/>
                    <a:pt x="540" y="3701"/>
                  </a:cubicBezTo>
                  <a:lnTo>
                    <a:pt x="546" y="3712"/>
                  </a:lnTo>
                  <a:cubicBezTo>
                    <a:pt x="740" y="4104"/>
                    <a:pt x="996" y="4496"/>
                    <a:pt x="1314" y="4871"/>
                  </a:cubicBezTo>
                  <a:cubicBezTo>
                    <a:pt x="1637" y="5251"/>
                    <a:pt x="2001" y="5587"/>
                    <a:pt x="2399" y="5872"/>
                  </a:cubicBezTo>
                  <a:cubicBezTo>
                    <a:pt x="2796" y="6150"/>
                    <a:pt x="3239" y="6383"/>
                    <a:pt x="3706" y="6559"/>
                  </a:cubicBezTo>
                  <a:lnTo>
                    <a:pt x="3729" y="6570"/>
                  </a:lnTo>
                  <a:lnTo>
                    <a:pt x="3740" y="6570"/>
                  </a:lnTo>
                  <a:cubicBezTo>
                    <a:pt x="3734" y="6565"/>
                    <a:pt x="3729" y="6565"/>
                    <a:pt x="3717" y="6559"/>
                  </a:cubicBezTo>
                  <a:lnTo>
                    <a:pt x="3717" y="6559"/>
                  </a:lnTo>
                  <a:cubicBezTo>
                    <a:pt x="4251" y="6758"/>
                    <a:pt x="4831" y="6888"/>
                    <a:pt x="5428" y="6945"/>
                  </a:cubicBezTo>
                  <a:cubicBezTo>
                    <a:pt x="5421" y="6940"/>
                    <a:pt x="5410" y="6940"/>
                    <a:pt x="5399" y="6934"/>
                  </a:cubicBezTo>
                  <a:lnTo>
                    <a:pt x="5399" y="6934"/>
                  </a:lnTo>
                  <a:cubicBezTo>
                    <a:pt x="5604" y="6956"/>
                    <a:pt x="5825" y="6968"/>
                    <a:pt x="6053" y="6968"/>
                  </a:cubicBezTo>
                  <a:cubicBezTo>
                    <a:pt x="6564" y="6968"/>
                    <a:pt x="7099" y="6916"/>
                    <a:pt x="7650" y="6820"/>
                  </a:cubicBezTo>
                  <a:lnTo>
                    <a:pt x="7661" y="6814"/>
                  </a:lnTo>
                  <a:lnTo>
                    <a:pt x="7661" y="6820"/>
                  </a:lnTo>
                  <a:cubicBezTo>
                    <a:pt x="8484" y="6667"/>
                    <a:pt x="9258" y="6423"/>
                    <a:pt x="9963" y="6087"/>
                  </a:cubicBezTo>
                  <a:lnTo>
                    <a:pt x="9963" y="6087"/>
                  </a:lnTo>
                  <a:lnTo>
                    <a:pt x="9950" y="6093"/>
                  </a:lnTo>
                  <a:cubicBezTo>
                    <a:pt x="10553" y="5809"/>
                    <a:pt x="11099" y="5463"/>
                    <a:pt x="11558" y="5070"/>
                  </a:cubicBezTo>
                  <a:lnTo>
                    <a:pt x="11558" y="5070"/>
                  </a:lnTo>
                  <a:lnTo>
                    <a:pt x="11542" y="5081"/>
                  </a:lnTo>
                  <a:cubicBezTo>
                    <a:pt x="11946" y="4747"/>
                    <a:pt x="12292" y="4377"/>
                    <a:pt x="12565" y="3984"/>
                  </a:cubicBezTo>
                  <a:cubicBezTo>
                    <a:pt x="12792" y="3661"/>
                    <a:pt x="12979" y="3315"/>
                    <a:pt x="13121" y="2961"/>
                  </a:cubicBezTo>
                  <a:cubicBezTo>
                    <a:pt x="13092" y="2940"/>
                    <a:pt x="13082" y="2911"/>
                    <a:pt x="13092" y="2882"/>
                  </a:cubicBezTo>
                  <a:cubicBezTo>
                    <a:pt x="13218" y="2405"/>
                    <a:pt x="13297" y="1973"/>
                    <a:pt x="13338" y="1564"/>
                  </a:cubicBezTo>
                  <a:cubicBezTo>
                    <a:pt x="13377" y="1075"/>
                    <a:pt x="13360" y="593"/>
                    <a:pt x="13275" y="132"/>
                  </a:cubicBezTo>
                  <a:lnTo>
                    <a:pt x="13275" y="144"/>
                  </a:lnTo>
                  <a:cubicBezTo>
                    <a:pt x="13263" y="98"/>
                    <a:pt x="13257" y="47"/>
                    <a:pt x="13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Google Shape;2928;p38">
              <a:extLst>
                <a:ext uri="{FF2B5EF4-FFF2-40B4-BE49-F238E27FC236}">
                  <a16:creationId xmlns:a16="http://schemas.microsoft.com/office/drawing/2014/main" id="{B4A51BD2-A13D-2006-597E-F0D0F4E2DEC0}"/>
                </a:ext>
              </a:extLst>
            </p:cNvPr>
            <p:cNvSpPr/>
            <p:nvPr/>
          </p:nvSpPr>
          <p:spPr>
            <a:xfrm>
              <a:off x="11559690" y="2582700"/>
              <a:ext cx="171859" cy="43779"/>
            </a:xfrm>
            <a:custGeom>
              <a:avLst/>
              <a:gdLst/>
              <a:ahLst/>
              <a:cxnLst/>
              <a:rect l="l" t="t" r="r" b="b"/>
              <a:pathLst>
                <a:path w="5853" h="1491" extrusionOk="0">
                  <a:moveTo>
                    <a:pt x="5115" y="1"/>
                  </a:moveTo>
                  <a:cubicBezTo>
                    <a:pt x="4937" y="1"/>
                    <a:pt x="4750" y="109"/>
                    <a:pt x="4643" y="240"/>
                  </a:cubicBezTo>
                  <a:cubicBezTo>
                    <a:pt x="4528" y="376"/>
                    <a:pt x="4472" y="552"/>
                    <a:pt x="4489" y="729"/>
                  </a:cubicBezTo>
                  <a:cubicBezTo>
                    <a:pt x="4501" y="911"/>
                    <a:pt x="4585" y="1081"/>
                    <a:pt x="4727" y="1200"/>
                  </a:cubicBezTo>
                  <a:cubicBezTo>
                    <a:pt x="4869" y="1320"/>
                    <a:pt x="5034" y="1354"/>
                    <a:pt x="5217" y="1354"/>
                  </a:cubicBezTo>
                  <a:cubicBezTo>
                    <a:pt x="5393" y="1354"/>
                    <a:pt x="5574" y="1241"/>
                    <a:pt x="5682" y="1110"/>
                  </a:cubicBezTo>
                  <a:cubicBezTo>
                    <a:pt x="5796" y="979"/>
                    <a:pt x="5852" y="803"/>
                    <a:pt x="5841" y="627"/>
                  </a:cubicBezTo>
                  <a:cubicBezTo>
                    <a:pt x="5824" y="444"/>
                    <a:pt x="5739" y="274"/>
                    <a:pt x="5597" y="155"/>
                  </a:cubicBezTo>
                  <a:cubicBezTo>
                    <a:pt x="5455" y="35"/>
                    <a:pt x="5296" y="1"/>
                    <a:pt x="5115" y="1"/>
                  </a:cubicBezTo>
                  <a:close/>
                  <a:moveTo>
                    <a:pt x="636" y="132"/>
                  </a:moveTo>
                  <a:cubicBezTo>
                    <a:pt x="460" y="132"/>
                    <a:pt x="279" y="245"/>
                    <a:pt x="171" y="376"/>
                  </a:cubicBezTo>
                  <a:cubicBezTo>
                    <a:pt x="56" y="512"/>
                    <a:pt x="0" y="688"/>
                    <a:pt x="11" y="866"/>
                  </a:cubicBezTo>
                  <a:cubicBezTo>
                    <a:pt x="22" y="1042"/>
                    <a:pt x="114" y="1217"/>
                    <a:pt x="255" y="1331"/>
                  </a:cubicBezTo>
                  <a:cubicBezTo>
                    <a:pt x="397" y="1451"/>
                    <a:pt x="557" y="1490"/>
                    <a:pt x="738" y="1490"/>
                  </a:cubicBezTo>
                  <a:cubicBezTo>
                    <a:pt x="914" y="1490"/>
                    <a:pt x="1102" y="1377"/>
                    <a:pt x="1210" y="1246"/>
                  </a:cubicBezTo>
                  <a:cubicBezTo>
                    <a:pt x="1323" y="1110"/>
                    <a:pt x="1381" y="934"/>
                    <a:pt x="1364" y="757"/>
                  </a:cubicBezTo>
                  <a:cubicBezTo>
                    <a:pt x="1352" y="575"/>
                    <a:pt x="1262" y="405"/>
                    <a:pt x="1126" y="291"/>
                  </a:cubicBezTo>
                  <a:cubicBezTo>
                    <a:pt x="982" y="171"/>
                    <a:pt x="819" y="132"/>
                    <a:pt x="636" y="1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Google Shape;2929;p38">
              <a:extLst>
                <a:ext uri="{FF2B5EF4-FFF2-40B4-BE49-F238E27FC236}">
                  <a16:creationId xmlns:a16="http://schemas.microsoft.com/office/drawing/2014/main" id="{D023B857-365D-496C-6145-57F5DB84A6C0}"/>
                </a:ext>
              </a:extLst>
            </p:cNvPr>
            <p:cNvSpPr/>
            <p:nvPr/>
          </p:nvSpPr>
          <p:spPr>
            <a:xfrm>
              <a:off x="11347927" y="2363157"/>
              <a:ext cx="576357" cy="582992"/>
            </a:xfrm>
            <a:custGeom>
              <a:avLst/>
              <a:gdLst/>
              <a:ahLst/>
              <a:cxnLst/>
              <a:rect l="l" t="t" r="r" b="b"/>
              <a:pathLst>
                <a:path w="19629" h="19855" extrusionOk="0">
                  <a:moveTo>
                    <a:pt x="12167" y="1"/>
                  </a:moveTo>
                  <a:cubicBezTo>
                    <a:pt x="12088" y="1"/>
                    <a:pt x="12013" y="40"/>
                    <a:pt x="11973" y="114"/>
                  </a:cubicBezTo>
                  <a:cubicBezTo>
                    <a:pt x="11917" y="216"/>
                    <a:pt x="11883" y="341"/>
                    <a:pt x="11855" y="455"/>
                  </a:cubicBezTo>
                  <a:cubicBezTo>
                    <a:pt x="11821" y="580"/>
                    <a:pt x="11792" y="711"/>
                    <a:pt x="11769" y="835"/>
                  </a:cubicBezTo>
                  <a:cubicBezTo>
                    <a:pt x="11752" y="950"/>
                    <a:pt x="11724" y="1063"/>
                    <a:pt x="11706" y="1176"/>
                  </a:cubicBezTo>
                  <a:cubicBezTo>
                    <a:pt x="11684" y="1307"/>
                    <a:pt x="11672" y="1432"/>
                    <a:pt x="11656" y="1563"/>
                  </a:cubicBezTo>
                  <a:cubicBezTo>
                    <a:pt x="11638" y="1660"/>
                    <a:pt x="11690" y="1750"/>
                    <a:pt x="11786" y="1773"/>
                  </a:cubicBezTo>
                  <a:cubicBezTo>
                    <a:pt x="11799" y="1777"/>
                    <a:pt x="11812" y="1778"/>
                    <a:pt x="11825" y="1778"/>
                  </a:cubicBezTo>
                  <a:cubicBezTo>
                    <a:pt x="11904" y="1778"/>
                    <a:pt x="11981" y="1721"/>
                    <a:pt x="11996" y="1643"/>
                  </a:cubicBezTo>
                  <a:cubicBezTo>
                    <a:pt x="12020" y="1524"/>
                    <a:pt x="12047" y="1415"/>
                    <a:pt x="12076" y="1302"/>
                  </a:cubicBezTo>
                  <a:cubicBezTo>
                    <a:pt x="12115" y="1176"/>
                    <a:pt x="12144" y="1052"/>
                    <a:pt x="12183" y="927"/>
                  </a:cubicBezTo>
                  <a:cubicBezTo>
                    <a:pt x="12217" y="819"/>
                    <a:pt x="12258" y="706"/>
                    <a:pt x="12292" y="597"/>
                  </a:cubicBezTo>
                  <a:lnTo>
                    <a:pt x="12343" y="410"/>
                  </a:lnTo>
                  <a:cubicBezTo>
                    <a:pt x="12366" y="341"/>
                    <a:pt x="12372" y="273"/>
                    <a:pt x="12377" y="200"/>
                  </a:cubicBezTo>
                  <a:cubicBezTo>
                    <a:pt x="12382" y="108"/>
                    <a:pt x="12298" y="24"/>
                    <a:pt x="12212" y="6"/>
                  </a:cubicBezTo>
                  <a:cubicBezTo>
                    <a:pt x="12196" y="1"/>
                    <a:pt x="12178" y="1"/>
                    <a:pt x="12167" y="1"/>
                  </a:cubicBezTo>
                  <a:close/>
                  <a:moveTo>
                    <a:pt x="3803" y="2416"/>
                  </a:moveTo>
                  <a:cubicBezTo>
                    <a:pt x="3757" y="2416"/>
                    <a:pt x="3717" y="2432"/>
                    <a:pt x="3678" y="2455"/>
                  </a:cubicBezTo>
                  <a:cubicBezTo>
                    <a:pt x="3633" y="2484"/>
                    <a:pt x="3598" y="2534"/>
                    <a:pt x="3581" y="2592"/>
                  </a:cubicBezTo>
                  <a:cubicBezTo>
                    <a:pt x="3570" y="2642"/>
                    <a:pt x="3575" y="2717"/>
                    <a:pt x="3615" y="2762"/>
                  </a:cubicBezTo>
                  <a:cubicBezTo>
                    <a:pt x="3740" y="2909"/>
                    <a:pt x="3864" y="3058"/>
                    <a:pt x="4001" y="3205"/>
                  </a:cubicBezTo>
                  <a:cubicBezTo>
                    <a:pt x="4064" y="3274"/>
                    <a:pt x="4132" y="3347"/>
                    <a:pt x="4194" y="3415"/>
                  </a:cubicBezTo>
                  <a:cubicBezTo>
                    <a:pt x="4268" y="3494"/>
                    <a:pt x="4336" y="3580"/>
                    <a:pt x="4422" y="3649"/>
                  </a:cubicBezTo>
                  <a:cubicBezTo>
                    <a:pt x="4471" y="3685"/>
                    <a:pt x="4527" y="3706"/>
                    <a:pt x="4581" y="3706"/>
                  </a:cubicBezTo>
                  <a:cubicBezTo>
                    <a:pt x="4620" y="3706"/>
                    <a:pt x="4659" y="3695"/>
                    <a:pt x="4695" y="3672"/>
                  </a:cubicBezTo>
                  <a:cubicBezTo>
                    <a:pt x="4803" y="3604"/>
                    <a:pt x="4826" y="3467"/>
                    <a:pt x="4763" y="3358"/>
                  </a:cubicBezTo>
                  <a:cubicBezTo>
                    <a:pt x="4711" y="3274"/>
                    <a:pt x="4638" y="3200"/>
                    <a:pt x="4569" y="3126"/>
                  </a:cubicBezTo>
                  <a:cubicBezTo>
                    <a:pt x="4507" y="3058"/>
                    <a:pt x="4439" y="2990"/>
                    <a:pt x="4370" y="2922"/>
                  </a:cubicBezTo>
                  <a:cubicBezTo>
                    <a:pt x="4239" y="2785"/>
                    <a:pt x="4103" y="2654"/>
                    <a:pt x="3979" y="2513"/>
                  </a:cubicBezTo>
                  <a:cubicBezTo>
                    <a:pt x="3945" y="2466"/>
                    <a:pt x="3905" y="2438"/>
                    <a:pt x="3848" y="2421"/>
                  </a:cubicBezTo>
                  <a:cubicBezTo>
                    <a:pt x="3830" y="2421"/>
                    <a:pt x="3814" y="2416"/>
                    <a:pt x="3803" y="2416"/>
                  </a:cubicBezTo>
                  <a:close/>
                  <a:moveTo>
                    <a:pt x="18008" y="4183"/>
                  </a:moveTo>
                  <a:cubicBezTo>
                    <a:pt x="17986" y="4183"/>
                    <a:pt x="17957" y="4189"/>
                    <a:pt x="17934" y="4200"/>
                  </a:cubicBezTo>
                  <a:cubicBezTo>
                    <a:pt x="17747" y="4268"/>
                    <a:pt x="17582" y="4381"/>
                    <a:pt x="17417" y="4490"/>
                  </a:cubicBezTo>
                  <a:cubicBezTo>
                    <a:pt x="17252" y="4592"/>
                    <a:pt x="17093" y="4695"/>
                    <a:pt x="16917" y="4774"/>
                  </a:cubicBezTo>
                  <a:cubicBezTo>
                    <a:pt x="16861" y="4802"/>
                    <a:pt x="16815" y="4881"/>
                    <a:pt x="16804" y="4939"/>
                  </a:cubicBezTo>
                  <a:cubicBezTo>
                    <a:pt x="16786" y="5012"/>
                    <a:pt x="16798" y="5086"/>
                    <a:pt x="16838" y="5149"/>
                  </a:cubicBezTo>
                  <a:cubicBezTo>
                    <a:pt x="16877" y="5206"/>
                    <a:pt x="16935" y="5246"/>
                    <a:pt x="17003" y="5262"/>
                  </a:cubicBezTo>
                  <a:cubicBezTo>
                    <a:pt x="17022" y="5266"/>
                    <a:pt x="17040" y="5268"/>
                    <a:pt x="17057" y="5268"/>
                  </a:cubicBezTo>
                  <a:cubicBezTo>
                    <a:pt x="17110" y="5268"/>
                    <a:pt x="17156" y="5250"/>
                    <a:pt x="17207" y="5228"/>
                  </a:cubicBezTo>
                  <a:cubicBezTo>
                    <a:pt x="17383" y="5143"/>
                    <a:pt x="17548" y="5052"/>
                    <a:pt x="17713" y="4950"/>
                  </a:cubicBezTo>
                  <a:cubicBezTo>
                    <a:pt x="17884" y="4847"/>
                    <a:pt x="18054" y="4745"/>
                    <a:pt x="18196" y="4609"/>
                  </a:cubicBezTo>
                  <a:cubicBezTo>
                    <a:pt x="18281" y="4535"/>
                    <a:pt x="18281" y="4388"/>
                    <a:pt x="18225" y="4302"/>
                  </a:cubicBezTo>
                  <a:cubicBezTo>
                    <a:pt x="18178" y="4228"/>
                    <a:pt x="18094" y="4183"/>
                    <a:pt x="18008" y="4183"/>
                  </a:cubicBezTo>
                  <a:close/>
                  <a:moveTo>
                    <a:pt x="9360" y="6733"/>
                  </a:moveTo>
                  <a:cubicBezTo>
                    <a:pt x="9285" y="6733"/>
                    <a:pt x="9212" y="6762"/>
                    <a:pt x="9161" y="6825"/>
                  </a:cubicBezTo>
                  <a:cubicBezTo>
                    <a:pt x="9099" y="6887"/>
                    <a:pt x="9064" y="6967"/>
                    <a:pt x="9070" y="7053"/>
                  </a:cubicBezTo>
                  <a:cubicBezTo>
                    <a:pt x="9075" y="7218"/>
                    <a:pt x="9212" y="7342"/>
                    <a:pt x="9388" y="7342"/>
                  </a:cubicBezTo>
                  <a:cubicBezTo>
                    <a:pt x="9463" y="7342"/>
                    <a:pt x="9536" y="7308"/>
                    <a:pt x="9592" y="7252"/>
                  </a:cubicBezTo>
                  <a:cubicBezTo>
                    <a:pt x="9649" y="7189"/>
                    <a:pt x="9684" y="7103"/>
                    <a:pt x="9678" y="7024"/>
                  </a:cubicBezTo>
                  <a:cubicBezTo>
                    <a:pt x="9673" y="6859"/>
                    <a:pt x="9536" y="6733"/>
                    <a:pt x="9360" y="6733"/>
                  </a:cubicBezTo>
                  <a:close/>
                  <a:moveTo>
                    <a:pt x="10945" y="6733"/>
                  </a:moveTo>
                  <a:cubicBezTo>
                    <a:pt x="10866" y="6733"/>
                    <a:pt x="10792" y="6762"/>
                    <a:pt x="10740" y="6825"/>
                  </a:cubicBezTo>
                  <a:cubicBezTo>
                    <a:pt x="10678" y="6887"/>
                    <a:pt x="10644" y="6967"/>
                    <a:pt x="10649" y="7053"/>
                  </a:cubicBezTo>
                  <a:cubicBezTo>
                    <a:pt x="10656" y="7218"/>
                    <a:pt x="10792" y="7342"/>
                    <a:pt x="10968" y="7342"/>
                  </a:cubicBezTo>
                  <a:cubicBezTo>
                    <a:pt x="11047" y="7342"/>
                    <a:pt x="11116" y="7313"/>
                    <a:pt x="11173" y="7252"/>
                  </a:cubicBezTo>
                  <a:cubicBezTo>
                    <a:pt x="11236" y="7189"/>
                    <a:pt x="11263" y="7108"/>
                    <a:pt x="11263" y="7024"/>
                  </a:cubicBezTo>
                  <a:cubicBezTo>
                    <a:pt x="11257" y="6859"/>
                    <a:pt x="11116" y="6733"/>
                    <a:pt x="10945" y="6733"/>
                  </a:cubicBezTo>
                  <a:close/>
                  <a:moveTo>
                    <a:pt x="428" y="8285"/>
                  </a:moveTo>
                  <a:cubicBezTo>
                    <a:pt x="347" y="8285"/>
                    <a:pt x="263" y="8291"/>
                    <a:pt x="177" y="8302"/>
                  </a:cubicBezTo>
                  <a:cubicBezTo>
                    <a:pt x="126" y="8314"/>
                    <a:pt x="87" y="8325"/>
                    <a:pt x="53" y="8364"/>
                  </a:cubicBezTo>
                  <a:cubicBezTo>
                    <a:pt x="19" y="8399"/>
                    <a:pt x="1" y="8450"/>
                    <a:pt x="1" y="8501"/>
                  </a:cubicBezTo>
                  <a:cubicBezTo>
                    <a:pt x="6" y="8590"/>
                    <a:pt x="79" y="8679"/>
                    <a:pt x="170" y="8679"/>
                  </a:cubicBezTo>
                  <a:cubicBezTo>
                    <a:pt x="178" y="8679"/>
                    <a:pt x="186" y="8678"/>
                    <a:pt x="195" y="8677"/>
                  </a:cubicBezTo>
                  <a:cubicBezTo>
                    <a:pt x="247" y="8673"/>
                    <a:pt x="296" y="8669"/>
                    <a:pt x="346" y="8669"/>
                  </a:cubicBezTo>
                  <a:cubicBezTo>
                    <a:pt x="367" y="8669"/>
                    <a:pt x="388" y="8670"/>
                    <a:pt x="410" y="8671"/>
                  </a:cubicBezTo>
                  <a:cubicBezTo>
                    <a:pt x="575" y="8689"/>
                    <a:pt x="735" y="8729"/>
                    <a:pt x="898" y="8774"/>
                  </a:cubicBezTo>
                  <a:cubicBezTo>
                    <a:pt x="1063" y="8820"/>
                    <a:pt x="1228" y="8881"/>
                    <a:pt x="1399" y="8904"/>
                  </a:cubicBezTo>
                  <a:cubicBezTo>
                    <a:pt x="1418" y="8908"/>
                    <a:pt x="1436" y="8910"/>
                    <a:pt x="1454" y="8910"/>
                  </a:cubicBezTo>
                  <a:cubicBezTo>
                    <a:pt x="1495" y="8910"/>
                    <a:pt x="1534" y="8900"/>
                    <a:pt x="1569" y="8876"/>
                  </a:cubicBezTo>
                  <a:cubicBezTo>
                    <a:pt x="1614" y="8847"/>
                    <a:pt x="1648" y="8797"/>
                    <a:pt x="1661" y="8739"/>
                  </a:cubicBezTo>
                  <a:cubicBezTo>
                    <a:pt x="1672" y="8684"/>
                    <a:pt x="1666" y="8626"/>
                    <a:pt x="1632" y="8574"/>
                  </a:cubicBezTo>
                  <a:cubicBezTo>
                    <a:pt x="1598" y="8524"/>
                    <a:pt x="1553" y="8501"/>
                    <a:pt x="1496" y="8484"/>
                  </a:cubicBezTo>
                  <a:cubicBezTo>
                    <a:pt x="1291" y="8411"/>
                    <a:pt x="1069" y="8359"/>
                    <a:pt x="853" y="8325"/>
                  </a:cubicBezTo>
                  <a:cubicBezTo>
                    <a:pt x="711" y="8302"/>
                    <a:pt x="570" y="8285"/>
                    <a:pt x="428" y="8285"/>
                  </a:cubicBezTo>
                  <a:close/>
                  <a:moveTo>
                    <a:pt x="10656" y="8154"/>
                  </a:moveTo>
                  <a:cubicBezTo>
                    <a:pt x="10615" y="8154"/>
                    <a:pt x="10565" y="8183"/>
                    <a:pt x="10559" y="8228"/>
                  </a:cubicBezTo>
                  <a:cubicBezTo>
                    <a:pt x="10554" y="8291"/>
                    <a:pt x="10541" y="8343"/>
                    <a:pt x="10525" y="8388"/>
                  </a:cubicBezTo>
                  <a:cubicBezTo>
                    <a:pt x="10507" y="8433"/>
                    <a:pt x="10485" y="8472"/>
                    <a:pt x="10462" y="8513"/>
                  </a:cubicBezTo>
                  <a:cubicBezTo>
                    <a:pt x="10434" y="8547"/>
                    <a:pt x="10410" y="8574"/>
                    <a:pt x="10383" y="8598"/>
                  </a:cubicBezTo>
                  <a:cubicBezTo>
                    <a:pt x="10355" y="8621"/>
                    <a:pt x="10320" y="8643"/>
                    <a:pt x="10286" y="8660"/>
                  </a:cubicBezTo>
                  <a:cubicBezTo>
                    <a:pt x="10252" y="8677"/>
                    <a:pt x="10218" y="8689"/>
                    <a:pt x="10179" y="8694"/>
                  </a:cubicBezTo>
                  <a:cubicBezTo>
                    <a:pt x="10150" y="8700"/>
                    <a:pt x="10121" y="8700"/>
                    <a:pt x="10098" y="8700"/>
                  </a:cubicBezTo>
                  <a:lnTo>
                    <a:pt x="10070" y="8700"/>
                  </a:lnTo>
                  <a:cubicBezTo>
                    <a:pt x="10042" y="8694"/>
                    <a:pt x="10014" y="8689"/>
                    <a:pt x="9979" y="8684"/>
                  </a:cubicBezTo>
                  <a:cubicBezTo>
                    <a:pt x="9956" y="8671"/>
                    <a:pt x="9933" y="8660"/>
                    <a:pt x="9911" y="8649"/>
                  </a:cubicBezTo>
                  <a:cubicBezTo>
                    <a:pt x="9894" y="8632"/>
                    <a:pt x="9883" y="8621"/>
                    <a:pt x="9865" y="8603"/>
                  </a:cubicBezTo>
                  <a:cubicBezTo>
                    <a:pt x="9854" y="8587"/>
                    <a:pt x="9843" y="8564"/>
                    <a:pt x="9831" y="8547"/>
                  </a:cubicBezTo>
                  <a:cubicBezTo>
                    <a:pt x="9820" y="8524"/>
                    <a:pt x="9809" y="8495"/>
                    <a:pt x="9804" y="8467"/>
                  </a:cubicBezTo>
                  <a:cubicBezTo>
                    <a:pt x="9797" y="8433"/>
                    <a:pt x="9797" y="8399"/>
                    <a:pt x="9797" y="8359"/>
                  </a:cubicBezTo>
                  <a:lnTo>
                    <a:pt x="9804" y="8330"/>
                  </a:lnTo>
                  <a:cubicBezTo>
                    <a:pt x="9809" y="8309"/>
                    <a:pt x="9809" y="8274"/>
                    <a:pt x="9786" y="8240"/>
                  </a:cubicBezTo>
                  <a:cubicBezTo>
                    <a:pt x="9769" y="8212"/>
                    <a:pt x="9741" y="8194"/>
                    <a:pt x="9712" y="8189"/>
                  </a:cubicBezTo>
                  <a:cubicBezTo>
                    <a:pt x="9707" y="8183"/>
                    <a:pt x="9694" y="8183"/>
                    <a:pt x="9689" y="8183"/>
                  </a:cubicBezTo>
                  <a:cubicBezTo>
                    <a:pt x="9633" y="8183"/>
                    <a:pt x="9570" y="8217"/>
                    <a:pt x="9565" y="8280"/>
                  </a:cubicBezTo>
                  <a:cubicBezTo>
                    <a:pt x="9558" y="8336"/>
                    <a:pt x="9553" y="8393"/>
                    <a:pt x="9553" y="8438"/>
                  </a:cubicBezTo>
                  <a:cubicBezTo>
                    <a:pt x="9553" y="8484"/>
                    <a:pt x="9565" y="8529"/>
                    <a:pt x="9576" y="8587"/>
                  </a:cubicBezTo>
                  <a:cubicBezTo>
                    <a:pt x="9592" y="8666"/>
                    <a:pt x="9639" y="8745"/>
                    <a:pt x="9701" y="8820"/>
                  </a:cubicBezTo>
                  <a:cubicBezTo>
                    <a:pt x="9804" y="8933"/>
                    <a:pt x="9962" y="9001"/>
                    <a:pt x="10150" y="9007"/>
                  </a:cubicBezTo>
                  <a:cubicBezTo>
                    <a:pt x="10190" y="9007"/>
                    <a:pt x="10235" y="8996"/>
                    <a:pt x="10281" y="8990"/>
                  </a:cubicBezTo>
                  <a:cubicBezTo>
                    <a:pt x="10315" y="8984"/>
                    <a:pt x="10349" y="8973"/>
                    <a:pt x="10383" y="8956"/>
                  </a:cubicBezTo>
                  <a:cubicBezTo>
                    <a:pt x="10473" y="8922"/>
                    <a:pt x="10554" y="8870"/>
                    <a:pt x="10615" y="8802"/>
                  </a:cubicBezTo>
                  <a:cubicBezTo>
                    <a:pt x="10678" y="8734"/>
                    <a:pt x="10724" y="8643"/>
                    <a:pt x="10751" y="8547"/>
                  </a:cubicBezTo>
                  <a:cubicBezTo>
                    <a:pt x="10775" y="8450"/>
                    <a:pt x="10775" y="8343"/>
                    <a:pt x="10751" y="8223"/>
                  </a:cubicBezTo>
                  <a:cubicBezTo>
                    <a:pt x="10740" y="8178"/>
                    <a:pt x="10695" y="8154"/>
                    <a:pt x="10656" y="8154"/>
                  </a:cubicBezTo>
                  <a:close/>
                  <a:moveTo>
                    <a:pt x="18236" y="10013"/>
                  </a:moveTo>
                  <a:cubicBezTo>
                    <a:pt x="18184" y="10013"/>
                    <a:pt x="18139" y="10030"/>
                    <a:pt x="18099" y="10058"/>
                  </a:cubicBezTo>
                  <a:cubicBezTo>
                    <a:pt x="18042" y="10092"/>
                    <a:pt x="17997" y="10155"/>
                    <a:pt x="17986" y="10223"/>
                  </a:cubicBezTo>
                  <a:cubicBezTo>
                    <a:pt x="17968" y="10291"/>
                    <a:pt x="17979" y="10365"/>
                    <a:pt x="18020" y="10428"/>
                  </a:cubicBezTo>
                  <a:cubicBezTo>
                    <a:pt x="18054" y="10478"/>
                    <a:pt x="18122" y="10536"/>
                    <a:pt x="18184" y="10541"/>
                  </a:cubicBezTo>
                  <a:cubicBezTo>
                    <a:pt x="18377" y="10564"/>
                    <a:pt x="18566" y="10604"/>
                    <a:pt x="18753" y="10649"/>
                  </a:cubicBezTo>
                  <a:cubicBezTo>
                    <a:pt x="18838" y="10672"/>
                    <a:pt x="18918" y="10695"/>
                    <a:pt x="19002" y="10711"/>
                  </a:cubicBezTo>
                  <a:cubicBezTo>
                    <a:pt x="19117" y="10740"/>
                    <a:pt x="19224" y="10756"/>
                    <a:pt x="19338" y="10769"/>
                  </a:cubicBezTo>
                  <a:cubicBezTo>
                    <a:pt x="19389" y="10763"/>
                    <a:pt x="19434" y="10751"/>
                    <a:pt x="19474" y="10722"/>
                  </a:cubicBezTo>
                  <a:cubicBezTo>
                    <a:pt x="19537" y="10683"/>
                    <a:pt x="19582" y="10620"/>
                    <a:pt x="19599" y="10546"/>
                  </a:cubicBezTo>
                  <a:cubicBezTo>
                    <a:pt x="19628" y="10428"/>
                    <a:pt x="19565" y="10291"/>
                    <a:pt x="19458" y="10240"/>
                  </a:cubicBezTo>
                  <a:cubicBezTo>
                    <a:pt x="19275" y="10150"/>
                    <a:pt x="19077" y="10109"/>
                    <a:pt x="18878" y="10081"/>
                  </a:cubicBezTo>
                  <a:cubicBezTo>
                    <a:pt x="18668" y="10047"/>
                    <a:pt x="18451" y="10030"/>
                    <a:pt x="18236" y="10013"/>
                  </a:cubicBezTo>
                  <a:close/>
                  <a:moveTo>
                    <a:pt x="2888" y="14433"/>
                  </a:moveTo>
                  <a:cubicBezTo>
                    <a:pt x="2865" y="14433"/>
                    <a:pt x="2842" y="14433"/>
                    <a:pt x="2825" y="14445"/>
                  </a:cubicBezTo>
                  <a:cubicBezTo>
                    <a:pt x="2728" y="14480"/>
                    <a:pt x="2637" y="14530"/>
                    <a:pt x="2547" y="14582"/>
                  </a:cubicBezTo>
                  <a:cubicBezTo>
                    <a:pt x="2467" y="14632"/>
                    <a:pt x="2382" y="14677"/>
                    <a:pt x="2296" y="14724"/>
                  </a:cubicBezTo>
                  <a:cubicBezTo>
                    <a:pt x="2126" y="14820"/>
                    <a:pt x="1962" y="14910"/>
                    <a:pt x="1808" y="15030"/>
                  </a:cubicBezTo>
                  <a:cubicBezTo>
                    <a:pt x="1757" y="15070"/>
                    <a:pt x="1717" y="15115"/>
                    <a:pt x="1700" y="15183"/>
                  </a:cubicBezTo>
                  <a:cubicBezTo>
                    <a:pt x="1682" y="15251"/>
                    <a:pt x="1695" y="15325"/>
                    <a:pt x="1734" y="15377"/>
                  </a:cubicBezTo>
                  <a:cubicBezTo>
                    <a:pt x="1779" y="15451"/>
                    <a:pt x="1867" y="15499"/>
                    <a:pt x="1954" y="15499"/>
                  </a:cubicBezTo>
                  <a:cubicBezTo>
                    <a:pt x="1999" y="15499"/>
                    <a:pt x="2043" y="15486"/>
                    <a:pt x="2081" y="15456"/>
                  </a:cubicBezTo>
                  <a:cubicBezTo>
                    <a:pt x="2235" y="15337"/>
                    <a:pt x="2405" y="15246"/>
                    <a:pt x="2576" y="15155"/>
                  </a:cubicBezTo>
                  <a:cubicBezTo>
                    <a:pt x="2660" y="15115"/>
                    <a:pt x="2746" y="15070"/>
                    <a:pt x="2831" y="15018"/>
                  </a:cubicBezTo>
                  <a:cubicBezTo>
                    <a:pt x="2883" y="14984"/>
                    <a:pt x="2933" y="14945"/>
                    <a:pt x="2978" y="14900"/>
                  </a:cubicBezTo>
                  <a:cubicBezTo>
                    <a:pt x="3024" y="14860"/>
                    <a:pt x="3058" y="14814"/>
                    <a:pt x="3093" y="14763"/>
                  </a:cubicBezTo>
                  <a:cubicBezTo>
                    <a:pt x="3138" y="14700"/>
                    <a:pt x="3121" y="14598"/>
                    <a:pt x="3080" y="14535"/>
                  </a:cubicBezTo>
                  <a:cubicBezTo>
                    <a:pt x="3041" y="14473"/>
                    <a:pt x="2967" y="14433"/>
                    <a:pt x="2888" y="14433"/>
                  </a:cubicBezTo>
                  <a:close/>
                  <a:moveTo>
                    <a:pt x="8910" y="15991"/>
                  </a:moveTo>
                  <a:cubicBezTo>
                    <a:pt x="8911" y="15991"/>
                    <a:pt x="8912" y="15991"/>
                    <a:pt x="8913" y="15991"/>
                  </a:cubicBezTo>
                  <a:lnTo>
                    <a:pt x="8913" y="15991"/>
                  </a:lnTo>
                  <a:cubicBezTo>
                    <a:pt x="8912" y="15991"/>
                    <a:pt x="8910" y="15991"/>
                    <a:pt x="8910" y="15991"/>
                  </a:cubicBezTo>
                  <a:close/>
                  <a:moveTo>
                    <a:pt x="10554" y="3358"/>
                  </a:moveTo>
                  <a:cubicBezTo>
                    <a:pt x="10735" y="3358"/>
                    <a:pt x="10916" y="3370"/>
                    <a:pt x="11092" y="3381"/>
                  </a:cubicBezTo>
                  <a:lnTo>
                    <a:pt x="11121" y="3381"/>
                  </a:lnTo>
                  <a:cubicBezTo>
                    <a:pt x="11645" y="3433"/>
                    <a:pt x="12156" y="3552"/>
                    <a:pt x="12639" y="3728"/>
                  </a:cubicBezTo>
                  <a:cubicBezTo>
                    <a:pt x="13098" y="3898"/>
                    <a:pt x="13542" y="4131"/>
                    <a:pt x="13945" y="4415"/>
                  </a:cubicBezTo>
                  <a:cubicBezTo>
                    <a:pt x="14270" y="4648"/>
                    <a:pt x="14577" y="4916"/>
                    <a:pt x="14855" y="5217"/>
                  </a:cubicBezTo>
                  <a:cubicBezTo>
                    <a:pt x="14934" y="5301"/>
                    <a:pt x="15008" y="5382"/>
                    <a:pt x="15076" y="5466"/>
                  </a:cubicBezTo>
                  <a:lnTo>
                    <a:pt x="15065" y="5450"/>
                  </a:lnTo>
                  <a:lnTo>
                    <a:pt x="15065" y="5450"/>
                  </a:lnTo>
                  <a:cubicBezTo>
                    <a:pt x="15451" y="5904"/>
                    <a:pt x="15786" y="6433"/>
                    <a:pt x="16065" y="7013"/>
                  </a:cubicBezTo>
                  <a:cubicBezTo>
                    <a:pt x="16321" y="7546"/>
                    <a:pt x="16513" y="8104"/>
                    <a:pt x="16656" y="8677"/>
                  </a:cubicBezTo>
                  <a:cubicBezTo>
                    <a:pt x="16696" y="8847"/>
                    <a:pt x="16730" y="9018"/>
                    <a:pt x="16764" y="9188"/>
                  </a:cubicBezTo>
                  <a:lnTo>
                    <a:pt x="16764" y="9183"/>
                  </a:lnTo>
                  <a:cubicBezTo>
                    <a:pt x="16849" y="9644"/>
                    <a:pt x="16866" y="10126"/>
                    <a:pt x="16827" y="10615"/>
                  </a:cubicBezTo>
                  <a:cubicBezTo>
                    <a:pt x="16775" y="11241"/>
                    <a:pt x="16639" y="11842"/>
                    <a:pt x="16337" y="12400"/>
                  </a:cubicBezTo>
                  <a:cubicBezTo>
                    <a:pt x="16036" y="12938"/>
                    <a:pt x="15673" y="13444"/>
                    <a:pt x="15259" y="13900"/>
                  </a:cubicBezTo>
                  <a:cubicBezTo>
                    <a:pt x="14837" y="14354"/>
                    <a:pt x="14315" y="14690"/>
                    <a:pt x="13769" y="14979"/>
                  </a:cubicBezTo>
                  <a:cubicBezTo>
                    <a:pt x="13662" y="15036"/>
                    <a:pt x="13554" y="15086"/>
                    <a:pt x="13445" y="15138"/>
                  </a:cubicBezTo>
                  <a:lnTo>
                    <a:pt x="13452" y="15138"/>
                  </a:lnTo>
                  <a:cubicBezTo>
                    <a:pt x="12747" y="15474"/>
                    <a:pt x="11973" y="15718"/>
                    <a:pt x="11150" y="15871"/>
                  </a:cubicBezTo>
                  <a:lnTo>
                    <a:pt x="11144" y="15871"/>
                  </a:lnTo>
                  <a:lnTo>
                    <a:pt x="11139" y="15877"/>
                  </a:lnTo>
                  <a:cubicBezTo>
                    <a:pt x="10588" y="15967"/>
                    <a:pt x="10053" y="16019"/>
                    <a:pt x="9542" y="16019"/>
                  </a:cubicBezTo>
                  <a:cubicBezTo>
                    <a:pt x="9366" y="16019"/>
                    <a:pt x="9190" y="16014"/>
                    <a:pt x="9025" y="15996"/>
                  </a:cubicBezTo>
                  <a:cubicBezTo>
                    <a:pt x="8986" y="15996"/>
                    <a:pt x="8946" y="15996"/>
                    <a:pt x="8913" y="15991"/>
                  </a:cubicBezTo>
                  <a:lnTo>
                    <a:pt x="8913" y="15991"/>
                  </a:lnTo>
                  <a:cubicBezTo>
                    <a:pt x="8915" y="15992"/>
                    <a:pt x="8917" y="15993"/>
                    <a:pt x="8917" y="15996"/>
                  </a:cubicBezTo>
                  <a:cubicBezTo>
                    <a:pt x="8451" y="15951"/>
                    <a:pt x="7997" y="15865"/>
                    <a:pt x="7564" y="15729"/>
                  </a:cubicBezTo>
                  <a:cubicBezTo>
                    <a:pt x="7451" y="15695"/>
                    <a:pt x="7337" y="15661"/>
                    <a:pt x="7223" y="15621"/>
                  </a:cubicBezTo>
                  <a:lnTo>
                    <a:pt x="7229" y="15621"/>
                  </a:lnTo>
                  <a:lnTo>
                    <a:pt x="7218" y="15616"/>
                  </a:lnTo>
                  <a:lnTo>
                    <a:pt x="7195" y="15610"/>
                  </a:lnTo>
                  <a:cubicBezTo>
                    <a:pt x="6728" y="15434"/>
                    <a:pt x="6285" y="15201"/>
                    <a:pt x="5888" y="14923"/>
                  </a:cubicBezTo>
                  <a:cubicBezTo>
                    <a:pt x="5490" y="14638"/>
                    <a:pt x="5126" y="14302"/>
                    <a:pt x="4803" y="13922"/>
                  </a:cubicBezTo>
                  <a:cubicBezTo>
                    <a:pt x="4485" y="13547"/>
                    <a:pt x="4229" y="13155"/>
                    <a:pt x="4035" y="12763"/>
                  </a:cubicBezTo>
                  <a:lnTo>
                    <a:pt x="4029" y="12752"/>
                  </a:lnTo>
                  <a:cubicBezTo>
                    <a:pt x="3830" y="12332"/>
                    <a:pt x="3689" y="11876"/>
                    <a:pt x="3604" y="11404"/>
                  </a:cubicBezTo>
                  <a:cubicBezTo>
                    <a:pt x="3513" y="10871"/>
                    <a:pt x="3489" y="10308"/>
                    <a:pt x="3536" y="9728"/>
                  </a:cubicBezTo>
                  <a:cubicBezTo>
                    <a:pt x="3592" y="9109"/>
                    <a:pt x="3735" y="8501"/>
                    <a:pt x="3945" y="7916"/>
                  </a:cubicBezTo>
                  <a:cubicBezTo>
                    <a:pt x="3945" y="7910"/>
                    <a:pt x="3950" y="7910"/>
                    <a:pt x="3950" y="7905"/>
                  </a:cubicBezTo>
                  <a:lnTo>
                    <a:pt x="3956" y="7887"/>
                  </a:lnTo>
                  <a:cubicBezTo>
                    <a:pt x="4155" y="7359"/>
                    <a:pt x="4417" y="6864"/>
                    <a:pt x="4729" y="6410"/>
                  </a:cubicBezTo>
                  <a:cubicBezTo>
                    <a:pt x="5075" y="5922"/>
                    <a:pt x="5485" y="5472"/>
                    <a:pt x="5951" y="5075"/>
                  </a:cubicBezTo>
                  <a:cubicBezTo>
                    <a:pt x="6428" y="4677"/>
                    <a:pt x="6956" y="4336"/>
                    <a:pt x="7512" y="4063"/>
                  </a:cubicBezTo>
                  <a:cubicBezTo>
                    <a:pt x="8104" y="3780"/>
                    <a:pt x="8729" y="3580"/>
                    <a:pt x="9371" y="3460"/>
                  </a:cubicBezTo>
                  <a:cubicBezTo>
                    <a:pt x="9763" y="3392"/>
                    <a:pt x="10161" y="3358"/>
                    <a:pt x="10554" y="3358"/>
                  </a:cubicBezTo>
                  <a:close/>
                  <a:moveTo>
                    <a:pt x="10536" y="3080"/>
                  </a:moveTo>
                  <a:cubicBezTo>
                    <a:pt x="10303" y="3080"/>
                    <a:pt x="10070" y="3092"/>
                    <a:pt x="9843" y="3114"/>
                  </a:cubicBezTo>
                  <a:cubicBezTo>
                    <a:pt x="8587" y="3239"/>
                    <a:pt x="7371" y="3706"/>
                    <a:pt x="6331" y="4422"/>
                  </a:cubicBezTo>
                  <a:cubicBezTo>
                    <a:pt x="5802" y="4785"/>
                    <a:pt x="5325" y="5217"/>
                    <a:pt x="4910" y="5705"/>
                  </a:cubicBezTo>
                  <a:cubicBezTo>
                    <a:pt x="4462" y="6222"/>
                    <a:pt x="4092" y="6808"/>
                    <a:pt x="3819" y="7438"/>
                  </a:cubicBezTo>
                  <a:cubicBezTo>
                    <a:pt x="3518" y="8120"/>
                    <a:pt x="3326" y="8847"/>
                    <a:pt x="3245" y="9592"/>
                  </a:cubicBezTo>
                  <a:cubicBezTo>
                    <a:pt x="3200" y="9967"/>
                    <a:pt x="3189" y="10347"/>
                    <a:pt x="3206" y="10729"/>
                  </a:cubicBezTo>
                  <a:cubicBezTo>
                    <a:pt x="3229" y="11104"/>
                    <a:pt x="3279" y="11479"/>
                    <a:pt x="3365" y="11842"/>
                  </a:cubicBezTo>
                  <a:cubicBezTo>
                    <a:pt x="3444" y="12201"/>
                    <a:pt x="3564" y="12547"/>
                    <a:pt x="3717" y="12877"/>
                  </a:cubicBezTo>
                  <a:cubicBezTo>
                    <a:pt x="3796" y="13053"/>
                    <a:pt x="3882" y="13218"/>
                    <a:pt x="3984" y="13382"/>
                  </a:cubicBezTo>
                  <a:cubicBezTo>
                    <a:pt x="4076" y="13541"/>
                    <a:pt x="4184" y="13695"/>
                    <a:pt x="4291" y="13843"/>
                  </a:cubicBezTo>
                  <a:cubicBezTo>
                    <a:pt x="4512" y="14139"/>
                    <a:pt x="4751" y="14417"/>
                    <a:pt x="5018" y="14666"/>
                  </a:cubicBezTo>
                  <a:cubicBezTo>
                    <a:pt x="5275" y="14916"/>
                    <a:pt x="5558" y="15133"/>
                    <a:pt x="5854" y="15332"/>
                  </a:cubicBezTo>
                  <a:cubicBezTo>
                    <a:pt x="6434" y="15718"/>
                    <a:pt x="7087" y="15991"/>
                    <a:pt x="7758" y="16156"/>
                  </a:cubicBezTo>
                  <a:cubicBezTo>
                    <a:pt x="8296" y="16287"/>
                    <a:pt x="8852" y="16347"/>
                    <a:pt x="9406" y="16347"/>
                  </a:cubicBezTo>
                  <a:cubicBezTo>
                    <a:pt x="9571" y="16347"/>
                    <a:pt x="9735" y="16342"/>
                    <a:pt x="9899" y="16331"/>
                  </a:cubicBezTo>
                  <a:cubicBezTo>
                    <a:pt x="10206" y="16314"/>
                    <a:pt x="10520" y="16280"/>
                    <a:pt x="10826" y="16229"/>
                  </a:cubicBezTo>
                  <a:cubicBezTo>
                    <a:pt x="11139" y="16177"/>
                    <a:pt x="11456" y="16116"/>
                    <a:pt x="11763" y="16030"/>
                  </a:cubicBezTo>
                  <a:cubicBezTo>
                    <a:pt x="12070" y="15951"/>
                    <a:pt x="12372" y="15854"/>
                    <a:pt x="12667" y="15746"/>
                  </a:cubicBezTo>
                  <a:cubicBezTo>
                    <a:pt x="12962" y="15639"/>
                    <a:pt x="13258" y="15508"/>
                    <a:pt x="13542" y="15366"/>
                  </a:cubicBezTo>
                  <a:cubicBezTo>
                    <a:pt x="14093" y="15099"/>
                    <a:pt x="14611" y="14763"/>
                    <a:pt x="15076" y="14365"/>
                  </a:cubicBezTo>
                  <a:cubicBezTo>
                    <a:pt x="15309" y="14173"/>
                    <a:pt x="15525" y="13961"/>
                    <a:pt x="15724" y="13735"/>
                  </a:cubicBezTo>
                  <a:cubicBezTo>
                    <a:pt x="15923" y="13513"/>
                    <a:pt x="16099" y="13274"/>
                    <a:pt x="16258" y="13024"/>
                  </a:cubicBezTo>
                  <a:cubicBezTo>
                    <a:pt x="16565" y="12542"/>
                    <a:pt x="16793" y="12007"/>
                    <a:pt x="16917" y="11451"/>
                  </a:cubicBezTo>
                  <a:cubicBezTo>
                    <a:pt x="16974" y="11206"/>
                    <a:pt x="17008" y="10961"/>
                    <a:pt x="17025" y="10711"/>
                  </a:cubicBezTo>
                  <a:cubicBezTo>
                    <a:pt x="17031" y="10695"/>
                    <a:pt x="17031" y="10677"/>
                    <a:pt x="17031" y="10661"/>
                  </a:cubicBezTo>
                  <a:cubicBezTo>
                    <a:pt x="17082" y="10218"/>
                    <a:pt x="17076" y="9775"/>
                    <a:pt x="17031" y="9337"/>
                  </a:cubicBezTo>
                  <a:cubicBezTo>
                    <a:pt x="16991" y="8922"/>
                    <a:pt x="16906" y="8513"/>
                    <a:pt x="16798" y="8115"/>
                  </a:cubicBezTo>
                  <a:cubicBezTo>
                    <a:pt x="16696" y="7734"/>
                    <a:pt x="16560" y="7359"/>
                    <a:pt x="16395" y="7001"/>
                  </a:cubicBezTo>
                  <a:cubicBezTo>
                    <a:pt x="16065" y="6268"/>
                    <a:pt x="15621" y="5597"/>
                    <a:pt x="15070" y="5012"/>
                  </a:cubicBezTo>
                  <a:cubicBezTo>
                    <a:pt x="14604" y="4517"/>
                    <a:pt x="14065" y="4103"/>
                    <a:pt x="13463" y="3785"/>
                  </a:cubicBezTo>
                  <a:cubicBezTo>
                    <a:pt x="12912" y="3494"/>
                    <a:pt x="12309" y="3290"/>
                    <a:pt x="11695" y="3182"/>
                  </a:cubicBezTo>
                  <a:cubicBezTo>
                    <a:pt x="11315" y="3109"/>
                    <a:pt x="10929" y="3080"/>
                    <a:pt x="10536" y="3080"/>
                  </a:cubicBezTo>
                  <a:close/>
                  <a:moveTo>
                    <a:pt x="15503" y="16355"/>
                  </a:moveTo>
                  <a:cubicBezTo>
                    <a:pt x="15429" y="16360"/>
                    <a:pt x="15361" y="16394"/>
                    <a:pt x="15315" y="16445"/>
                  </a:cubicBezTo>
                  <a:cubicBezTo>
                    <a:pt x="15269" y="16496"/>
                    <a:pt x="15241" y="16570"/>
                    <a:pt x="15246" y="16638"/>
                  </a:cubicBezTo>
                  <a:cubicBezTo>
                    <a:pt x="15246" y="16717"/>
                    <a:pt x="15280" y="16769"/>
                    <a:pt x="15332" y="16825"/>
                  </a:cubicBezTo>
                  <a:cubicBezTo>
                    <a:pt x="15338" y="16832"/>
                    <a:pt x="15338" y="16832"/>
                    <a:pt x="15343" y="16837"/>
                  </a:cubicBezTo>
                  <a:cubicBezTo>
                    <a:pt x="15445" y="16962"/>
                    <a:pt x="15525" y="17105"/>
                    <a:pt x="15610" y="17247"/>
                  </a:cubicBezTo>
                  <a:cubicBezTo>
                    <a:pt x="15713" y="17417"/>
                    <a:pt x="15810" y="17593"/>
                    <a:pt x="15957" y="17729"/>
                  </a:cubicBezTo>
                  <a:cubicBezTo>
                    <a:pt x="16016" y="17782"/>
                    <a:pt x="16089" y="17808"/>
                    <a:pt x="16162" y="17808"/>
                  </a:cubicBezTo>
                  <a:cubicBezTo>
                    <a:pt x="16244" y="17808"/>
                    <a:pt x="16326" y="17775"/>
                    <a:pt x="16384" y="17712"/>
                  </a:cubicBezTo>
                  <a:cubicBezTo>
                    <a:pt x="16440" y="17650"/>
                    <a:pt x="16468" y="17575"/>
                    <a:pt x="16463" y="17496"/>
                  </a:cubicBezTo>
                  <a:lnTo>
                    <a:pt x="16452" y="17417"/>
                  </a:lnTo>
                  <a:cubicBezTo>
                    <a:pt x="16434" y="17365"/>
                    <a:pt x="16406" y="17320"/>
                    <a:pt x="16366" y="17286"/>
                  </a:cubicBezTo>
                  <a:cubicBezTo>
                    <a:pt x="16321" y="17234"/>
                    <a:pt x="16275" y="17184"/>
                    <a:pt x="16235" y="17132"/>
                  </a:cubicBezTo>
                  <a:cubicBezTo>
                    <a:pt x="16150" y="17030"/>
                    <a:pt x="16077" y="16927"/>
                    <a:pt x="16002" y="16820"/>
                  </a:cubicBezTo>
                  <a:cubicBezTo>
                    <a:pt x="15912" y="16683"/>
                    <a:pt x="15810" y="16552"/>
                    <a:pt x="15695" y="16428"/>
                  </a:cubicBezTo>
                  <a:cubicBezTo>
                    <a:pt x="15655" y="16376"/>
                    <a:pt x="15576" y="16355"/>
                    <a:pt x="15514" y="16355"/>
                  </a:cubicBezTo>
                  <a:close/>
                  <a:moveTo>
                    <a:pt x="7911" y="18320"/>
                  </a:moveTo>
                  <a:cubicBezTo>
                    <a:pt x="7826" y="18320"/>
                    <a:pt x="7746" y="18366"/>
                    <a:pt x="7701" y="18445"/>
                  </a:cubicBezTo>
                  <a:cubicBezTo>
                    <a:pt x="7604" y="18610"/>
                    <a:pt x="7536" y="18797"/>
                    <a:pt x="7473" y="18985"/>
                  </a:cubicBezTo>
                  <a:cubicBezTo>
                    <a:pt x="7410" y="19178"/>
                    <a:pt x="7360" y="19377"/>
                    <a:pt x="7320" y="19576"/>
                  </a:cubicBezTo>
                  <a:cubicBezTo>
                    <a:pt x="7297" y="19701"/>
                    <a:pt x="7371" y="19820"/>
                    <a:pt x="7496" y="19849"/>
                  </a:cubicBezTo>
                  <a:cubicBezTo>
                    <a:pt x="7513" y="19853"/>
                    <a:pt x="7529" y="19854"/>
                    <a:pt x="7546" y="19854"/>
                  </a:cubicBezTo>
                  <a:cubicBezTo>
                    <a:pt x="7649" y="19854"/>
                    <a:pt x="7749" y="19781"/>
                    <a:pt x="7769" y="19678"/>
                  </a:cubicBezTo>
                  <a:cubicBezTo>
                    <a:pt x="7803" y="19519"/>
                    <a:pt x="7848" y="19360"/>
                    <a:pt x="7905" y="19206"/>
                  </a:cubicBezTo>
                  <a:lnTo>
                    <a:pt x="8008" y="18951"/>
                  </a:lnTo>
                  <a:cubicBezTo>
                    <a:pt x="8053" y="18837"/>
                    <a:pt x="8104" y="18724"/>
                    <a:pt x="8138" y="18605"/>
                  </a:cubicBezTo>
                  <a:cubicBezTo>
                    <a:pt x="8160" y="18503"/>
                    <a:pt x="8104" y="18393"/>
                    <a:pt x="8018" y="18343"/>
                  </a:cubicBezTo>
                  <a:cubicBezTo>
                    <a:pt x="7984" y="18325"/>
                    <a:pt x="7945" y="18320"/>
                    <a:pt x="7911" y="18320"/>
                  </a:cubicBez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1F1014E-4C68-EDEF-6148-602B02DDE58E}"/>
              </a:ext>
            </a:extLst>
          </p:cNvPr>
          <p:cNvSpPr txBox="1"/>
          <p:nvPr/>
        </p:nvSpPr>
        <p:spPr>
          <a:xfrm>
            <a:off x="3499945" y="1611550"/>
            <a:ext cx="6491547" cy="2034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sz="9600" b="1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kumimoji="0" lang="en-US" sz="9600" b="1" i="0" u="none" strike="noStrike" kern="1200" cap="none" spc="0" normalizeH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9600" b="1" i="0" u="none" strike="noStrike" kern="1200" cap="none" spc="0" normalizeH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endParaRPr kumimoji="0" lang="vi-VN" sz="96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72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B961F50-8F8E-73A8-2263-11147DA1ED00}"/>
              </a:ext>
            </a:extLst>
          </p:cNvPr>
          <p:cNvSpPr/>
          <p:nvPr/>
        </p:nvSpPr>
        <p:spPr>
          <a:xfrm>
            <a:off x="204892" y="102742"/>
            <a:ext cx="11702855" cy="675525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0510625-D86C-3674-9068-1330BF983D3D}"/>
              </a:ext>
            </a:extLst>
          </p:cNvPr>
          <p:cNvGrpSpPr/>
          <p:nvPr/>
        </p:nvGrpSpPr>
        <p:grpSpPr>
          <a:xfrm>
            <a:off x="127148" y="216359"/>
            <a:ext cx="11421006" cy="3235757"/>
            <a:chOff x="120771" y="4707557"/>
            <a:chExt cx="11421006" cy="3235757"/>
          </a:xfrm>
        </p:grpSpPr>
        <p:sp>
          <p:nvSpPr>
            <p:cNvPr id="4" name="Rectangle: Rounded Corners 8">
              <a:extLst>
                <a:ext uri="{FF2B5EF4-FFF2-40B4-BE49-F238E27FC236}">
                  <a16:creationId xmlns:a16="http://schemas.microsoft.com/office/drawing/2014/main" id="{1251E46B-FBE9-08F1-10CE-80E63B8FC690}"/>
                </a:ext>
              </a:extLst>
            </p:cNvPr>
            <p:cNvSpPr/>
            <p:nvPr/>
          </p:nvSpPr>
          <p:spPr>
            <a:xfrm>
              <a:off x="416037" y="5330084"/>
              <a:ext cx="11125740" cy="2613230"/>
            </a:xfrm>
            <a:custGeom>
              <a:avLst/>
              <a:gdLst>
                <a:gd name="connsiteX0" fmla="*/ 0 w 11125740"/>
                <a:gd name="connsiteY0" fmla="*/ 261583 h 2613230"/>
                <a:gd name="connsiteX1" fmla="*/ 476729 w 11125740"/>
                <a:gd name="connsiteY1" fmla="*/ 0 h 2613230"/>
                <a:gd name="connsiteX2" fmla="*/ 10649009 w 11125740"/>
                <a:gd name="connsiteY2" fmla="*/ 0 h 2613230"/>
                <a:gd name="connsiteX3" fmla="*/ 11125740 w 11125740"/>
                <a:gd name="connsiteY3" fmla="*/ 261583 h 2613230"/>
                <a:gd name="connsiteX4" fmla="*/ 11125740 w 11125740"/>
                <a:gd name="connsiteY4" fmla="*/ 2351644 h 2613230"/>
                <a:gd name="connsiteX5" fmla="*/ 10649009 w 11125740"/>
                <a:gd name="connsiteY5" fmla="*/ 2613230 h 2613230"/>
                <a:gd name="connsiteX6" fmla="*/ 476729 w 11125740"/>
                <a:gd name="connsiteY6" fmla="*/ 2613230 h 2613230"/>
                <a:gd name="connsiteX7" fmla="*/ 0 w 11125740"/>
                <a:gd name="connsiteY7" fmla="*/ 2351644 h 2613230"/>
                <a:gd name="connsiteX8" fmla="*/ 0 w 11125740"/>
                <a:gd name="connsiteY8" fmla="*/ 261583 h 2613230"/>
                <a:gd name="connsiteX0" fmla="*/ 0 w 11125740"/>
                <a:gd name="connsiteY0" fmla="*/ 261583 h 2613230"/>
                <a:gd name="connsiteX1" fmla="*/ 476729 w 11125740"/>
                <a:gd name="connsiteY1" fmla="*/ 0 h 2613230"/>
                <a:gd name="connsiteX2" fmla="*/ 10649009 w 11125740"/>
                <a:gd name="connsiteY2" fmla="*/ 0 h 2613230"/>
                <a:gd name="connsiteX3" fmla="*/ 11125740 w 11125740"/>
                <a:gd name="connsiteY3" fmla="*/ 261583 h 2613230"/>
                <a:gd name="connsiteX4" fmla="*/ 11125740 w 11125740"/>
                <a:gd name="connsiteY4" fmla="*/ 2351644 h 2613230"/>
                <a:gd name="connsiteX5" fmla="*/ 10649009 w 11125740"/>
                <a:gd name="connsiteY5" fmla="*/ 2613230 h 2613230"/>
                <a:gd name="connsiteX6" fmla="*/ 476729 w 11125740"/>
                <a:gd name="connsiteY6" fmla="*/ 2613230 h 2613230"/>
                <a:gd name="connsiteX7" fmla="*/ 0 w 11125740"/>
                <a:gd name="connsiteY7" fmla="*/ 2351644 h 2613230"/>
                <a:gd name="connsiteX8" fmla="*/ 0 w 11125740"/>
                <a:gd name="connsiteY8" fmla="*/ 261583 h 2613230"/>
                <a:gd name="connsiteX0" fmla="*/ 0 w 11125740"/>
                <a:gd name="connsiteY0" fmla="*/ 261583 h 2613230"/>
                <a:gd name="connsiteX1" fmla="*/ 476729 w 11125740"/>
                <a:gd name="connsiteY1" fmla="*/ 0 h 2613230"/>
                <a:gd name="connsiteX2" fmla="*/ 10649009 w 11125740"/>
                <a:gd name="connsiteY2" fmla="*/ 0 h 2613230"/>
                <a:gd name="connsiteX3" fmla="*/ 11125740 w 11125740"/>
                <a:gd name="connsiteY3" fmla="*/ 261583 h 2613230"/>
                <a:gd name="connsiteX4" fmla="*/ 11125740 w 11125740"/>
                <a:gd name="connsiteY4" fmla="*/ 2351644 h 2613230"/>
                <a:gd name="connsiteX5" fmla="*/ 10649009 w 11125740"/>
                <a:gd name="connsiteY5" fmla="*/ 2613230 h 2613230"/>
                <a:gd name="connsiteX6" fmla="*/ 476729 w 11125740"/>
                <a:gd name="connsiteY6" fmla="*/ 2613230 h 2613230"/>
                <a:gd name="connsiteX7" fmla="*/ 0 w 11125740"/>
                <a:gd name="connsiteY7" fmla="*/ 2351644 h 2613230"/>
                <a:gd name="connsiteX8" fmla="*/ 0 w 11125740"/>
                <a:gd name="connsiteY8" fmla="*/ 261583 h 2613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25740" h="2613230" fill="none" extrusionOk="0">
                  <a:moveTo>
                    <a:pt x="0" y="261583"/>
                  </a:moveTo>
                  <a:cubicBezTo>
                    <a:pt x="6174" y="189425"/>
                    <a:pt x="274483" y="-43418"/>
                    <a:pt x="476729" y="0"/>
                  </a:cubicBezTo>
                  <a:cubicBezTo>
                    <a:pt x="3896850" y="113456"/>
                    <a:pt x="8409006" y="-797988"/>
                    <a:pt x="10649009" y="0"/>
                  </a:cubicBezTo>
                  <a:cubicBezTo>
                    <a:pt x="10879460" y="-4340"/>
                    <a:pt x="11162125" y="86522"/>
                    <a:pt x="11125740" y="261583"/>
                  </a:cubicBezTo>
                  <a:cubicBezTo>
                    <a:pt x="11140600" y="1120793"/>
                    <a:pt x="11342337" y="1563538"/>
                    <a:pt x="11125740" y="2351644"/>
                  </a:cubicBezTo>
                  <a:cubicBezTo>
                    <a:pt x="11086180" y="2539089"/>
                    <a:pt x="10971856" y="2610963"/>
                    <a:pt x="10649009" y="2613230"/>
                  </a:cubicBezTo>
                  <a:cubicBezTo>
                    <a:pt x="8511206" y="2583113"/>
                    <a:pt x="5064326" y="2522060"/>
                    <a:pt x="476729" y="2613230"/>
                  </a:cubicBezTo>
                  <a:cubicBezTo>
                    <a:pt x="201120" y="2549484"/>
                    <a:pt x="805" y="2541447"/>
                    <a:pt x="0" y="2351644"/>
                  </a:cubicBezTo>
                  <a:cubicBezTo>
                    <a:pt x="-282544" y="1371639"/>
                    <a:pt x="70657" y="900263"/>
                    <a:pt x="0" y="261583"/>
                  </a:cubicBezTo>
                  <a:close/>
                </a:path>
                <a:path w="11125740" h="2613230" stroke="0" extrusionOk="0">
                  <a:moveTo>
                    <a:pt x="0" y="261583"/>
                  </a:moveTo>
                  <a:cubicBezTo>
                    <a:pt x="-39930" y="150864"/>
                    <a:pt x="262667" y="-74188"/>
                    <a:pt x="476729" y="0"/>
                  </a:cubicBezTo>
                  <a:cubicBezTo>
                    <a:pt x="3805090" y="-1291427"/>
                    <a:pt x="5433292" y="807594"/>
                    <a:pt x="10649009" y="0"/>
                  </a:cubicBezTo>
                  <a:cubicBezTo>
                    <a:pt x="10866036" y="-2888"/>
                    <a:pt x="11140586" y="138401"/>
                    <a:pt x="11125740" y="261583"/>
                  </a:cubicBezTo>
                  <a:cubicBezTo>
                    <a:pt x="11088229" y="855723"/>
                    <a:pt x="11423242" y="1684288"/>
                    <a:pt x="11125740" y="2351644"/>
                  </a:cubicBezTo>
                  <a:cubicBezTo>
                    <a:pt x="11141599" y="2529667"/>
                    <a:pt x="10864708" y="2596166"/>
                    <a:pt x="10649009" y="2613230"/>
                  </a:cubicBezTo>
                  <a:cubicBezTo>
                    <a:pt x="7624255" y="2667497"/>
                    <a:pt x="4909803" y="2933390"/>
                    <a:pt x="476729" y="2613230"/>
                  </a:cubicBezTo>
                  <a:cubicBezTo>
                    <a:pt x="208211" y="2557555"/>
                    <a:pt x="3316" y="2479219"/>
                    <a:pt x="0" y="2351644"/>
                  </a:cubicBezTo>
                  <a:cubicBezTo>
                    <a:pt x="-219110" y="1575224"/>
                    <a:pt x="-256479" y="1088021"/>
                    <a:pt x="0" y="261583"/>
                  </a:cubicBezTo>
                  <a:close/>
                </a:path>
                <a:path w="11125740" h="2613230" fill="none" stroke="0" extrusionOk="0">
                  <a:moveTo>
                    <a:pt x="0" y="261583"/>
                  </a:moveTo>
                  <a:cubicBezTo>
                    <a:pt x="-26683" y="27753"/>
                    <a:pt x="265451" y="17009"/>
                    <a:pt x="476729" y="0"/>
                  </a:cubicBezTo>
                  <a:cubicBezTo>
                    <a:pt x="3914655" y="67795"/>
                    <a:pt x="8361800" y="-286502"/>
                    <a:pt x="10649009" y="0"/>
                  </a:cubicBezTo>
                  <a:cubicBezTo>
                    <a:pt x="10896853" y="10017"/>
                    <a:pt x="11161479" y="122903"/>
                    <a:pt x="11125740" y="261583"/>
                  </a:cubicBezTo>
                  <a:cubicBezTo>
                    <a:pt x="11076833" y="1223877"/>
                    <a:pt x="11348864" y="1532375"/>
                    <a:pt x="11125740" y="2351644"/>
                  </a:cubicBezTo>
                  <a:cubicBezTo>
                    <a:pt x="11108328" y="2585651"/>
                    <a:pt x="10927374" y="2579325"/>
                    <a:pt x="10649009" y="2613230"/>
                  </a:cubicBezTo>
                  <a:cubicBezTo>
                    <a:pt x="7704611" y="2106170"/>
                    <a:pt x="5590543" y="1955097"/>
                    <a:pt x="476729" y="2613230"/>
                  </a:cubicBezTo>
                  <a:cubicBezTo>
                    <a:pt x="207626" y="2584677"/>
                    <a:pt x="24260" y="2512179"/>
                    <a:pt x="0" y="2351644"/>
                  </a:cubicBezTo>
                  <a:cubicBezTo>
                    <a:pt x="-173069" y="1613441"/>
                    <a:pt x="-7253" y="987426"/>
                    <a:pt x="0" y="261583"/>
                  </a:cubicBezTo>
                  <a:close/>
                </a:path>
                <a:path w="11125740" h="2613230" fill="none" stroke="0" extrusionOk="0">
                  <a:moveTo>
                    <a:pt x="0" y="261583"/>
                  </a:moveTo>
                  <a:cubicBezTo>
                    <a:pt x="1491" y="142195"/>
                    <a:pt x="274429" y="-32307"/>
                    <a:pt x="476729" y="0"/>
                  </a:cubicBezTo>
                  <a:cubicBezTo>
                    <a:pt x="3449324" y="482455"/>
                    <a:pt x="8325837" y="-600866"/>
                    <a:pt x="10649009" y="0"/>
                  </a:cubicBezTo>
                  <a:cubicBezTo>
                    <a:pt x="10860893" y="-1353"/>
                    <a:pt x="11156184" y="94831"/>
                    <a:pt x="11125740" y="261583"/>
                  </a:cubicBezTo>
                  <a:cubicBezTo>
                    <a:pt x="11092123" y="1201107"/>
                    <a:pt x="11341879" y="1534271"/>
                    <a:pt x="11125740" y="2351644"/>
                  </a:cubicBezTo>
                  <a:cubicBezTo>
                    <a:pt x="11090994" y="2534821"/>
                    <a:pt x="10914722" y="2586906"/>
                    <a:pt x="10649009" y="2613230"/>
                  </a:cubicBezTo>
                  <a:cubicBezTo>
                    <a:pt x="7976893" y="2316065"/>
                    <a:pt x="5325026" y="2245957"/>
                    <a:pt x="476729" y="2613230"/>
                  </a:cubicBezTo>
                  <a:cubicBezTo>
                    <a:pt x="197543" y="2561025"/>
                    <a:pt x="7406" y="2535242"/>
                    <a:pt x="0" y="2351644"/>
                  </a:cubicBezTo>
                  <a:cubicBezTo>
                    <a:pt x="-310667" y="1512462"/>
                    <a:pt x="47678" y="942400"/>
                    <a:pt x="0" y="261583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38100">
              <a:noFill/>
              <a:extLst>
                <a:ext uri="{C807C97D-BFC1-408E-A445-0C87EB9F89A2}">
                  <ask:lineSketchStyleProps xmlns:ask="http://schemas.microsoft.com/office/drawing/2018/sketchyshapes" sd="3694780287">
                    <a:custGeom>
                      <a:avLst/>
                      <a:gdLst>
                        <a:gd name="connsiteX0" fmla="*/ 0 w 11492185"/>
                        <a:gd name="connsiteY0" fmla="*/ 141200 h 1410594"/>
                        <a:gd name="connsiteX1" fmla="*/ 492431 w 11492185"/>
                        <a:gd name="connsiteY1" fmla="*/ 0 h 1410594"/>
                        <a:gd name="connsiteX2" fmla="*/ 10999753 w 11492185"/>
                        <a:gd name="connsiteY2" fmla="*/ 0 h 1410594"/>
                        <a:gd name="connsiteX3" fmla="*/ 11492185 w 11492185"/>
                        <a:gd name="connsiteY3" fmla="*/ 141200 h 1410594"/>
                        <a:gd name="connsiteX4" fmla="*/ 11492185 w 11492185"/>
                        <a:gd name="connsiteY4" fmla="*/ 1269393 h 1410594"/>
                        <a:gd name="connsiteX5" fmla="*/ 10999753 w 11492185"/>
                        <a:gd name="connsiteY5" fmla="*/ 1410594 h 1410594"/>
                        <a:gd name="connsiteX6" fmla="*/ 492431 w 11492185"/>
                        <a:gd name="connsiteY6" fmla="*/ 1410594 h 1410594"/>
                        <a:gd name="connsiteX7" fmla="*/ 0 w 11492185"/>
                        <a:gd name="connsiteY7" fmla="*/ 1269393 h 1410594"/>
                        <a:gd name="connsiteX8" fmla="*/ 0 w 11492185"/>
                        <a:gd name="connsiteY8" fmla="*/ 141200 h 1410594"/>
                        <a:gd name="connsiteX0" fmla="*/ 0 w 11492185"/>
                        <a:gd name="connsiteY0" fmla="*/ 141200 h 1410594"/>
                        <a:gd name="connsiteX1" fmla="*/ 492431 w 11492185"/>
                        <a:gd name="connsiteY1" fmla="*/ 0 h 1410594"/>
                        <a:gd name="connsiteX2" fmla="*/ 10999753 w 11492185"/>
                        <a:gd name="connsiteY2" fmla="*/ 0 h 1410594"/>
                        <a:gd name="connsiteX3" fmla="*/ 11492185 w 11492185"/>
                        <a:gd name="connsiteY3" fmla="*/ 141200 h 1410594"/>
                        <a:gd name="connsiteX4" fmla="*/ 11492185 w 11492185"/>
                        <a:gd name="connsiteY4" fmla="*/ 1269393 h 1410594"/>
                        <a:gd name="connsiteX5" fmla="*/ 10999753 w 11492185"/>
                        <a:gd name="connsiteY5" fmla="*/ 1410594 h 1410594"/>
                        <a:gd name="connsiteX6" fmla="*/ 492431 w 11492185"/>
                        <a:gd name="connsiteY6" fmla="*/ 1410594 h 1410594"/>
                        <a:gd name="connsiteX7" fmla="*/ 0 w 11492185"/>
                        <a:gd name="connsiteY7" fmla="*/ 1269393 h 1410594"/>
                        <a:gd name="connsiteX8" fmla="*/ 0 w 11492185"/>
                        <a:gd name="connsiteY8" fmla="*/ 141200 h 14105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492185" h="1410594" fill="none" extrusionOk="0">
                          <a:moveTo>
                            <a:pt x="0" y="141200"/>
                          </a:moveTo>
                          <a:cubicBezTo>
                            <a:pt x="2328" y="81105"/>
                            <a:pt x="276168" y="-20606"/>
                            <a:pt x="492431" y="0"/>
                          </a:cubicBezTo>
                          <a:cubicBezTo>
                            <a:pt x="3732908" y="58857"/>
                            <a:pt x="8516863" y="-297846"/>
                            <a:pt x="10999753" y="0"/>
                          </a:cubicBezTo>
                          <a:cubicBezTo>
                            <a:pt x="11246633" y="-1572"/>
                            <a:pt x="11521992" y="50014"/>
                            <a:pt x="11492185" y="141200"/>
                          </a:cubicBezTo>
                          <a:cubicBezTo>
                            <a:pt x="11466057" y="615349"/>
                            <a:pt x="11663738" y="812528"/>
                            <a:pt x="11492185" y="1269393"/>
                          </a:cubicBezTo>
                          <a:cubicBezTo>
                            <a:pt x="11457709" y="1367029"/>
                            <a:pt x="11298626" y="1410021"/>
                            <a:pt x="10999753" y="1410594"/>
                          </a:cubicBezTo>
                          <a:cubicBezTo>
                            <a:pt x="8251673" y="1372646"/>
                            <a:pt x="5428775" y="1371744"/>
                            <a:pt x="492431" y="1410594"/>
                          </a:cubicBezTo>
                          <a:cubicBezTo>
                            <a:pt x="212441" y="1391872"/>
                            <a:pt x="685" y="1368196"/>
                            <a:pt x="0" y="1269393"/>
                          </a:cubicBezTo>
                          <a:cubicBezTo>
                            <a:pt x="-246197" y="791364"/>
                            <a:pt x="-19186" y="507647"/>
                            <a:pt x="0" y="141200"/>
                          </a:cubicBezTo>
                          <a:close/>
                        </a:path>
                        <a:path w="11492185" h="1410594" stroke="0" extrusionOk="0">
                          <a:moveTo>
                            <a:pt x="0" y="141200"/>
                          </a:moveTo>
                          <a:cubicBezTo>
                            <a:pt x="-34395" y="78498"/>
                            <a:pt x="253351" y="-17696"/>
                            <a:pt x="492431" y="0"/>
                          </a:cubicBezTo>
                          <a:cubicBezTo>
                            <a:pt x="3875552" y="-471940"/>
                            <a:pt x="5836489" y="266642"/>
                            <a:pt x="10999753" y="0"/>
                          </a:cubicBezTo>
                          <a:cubicBezTo>
                            <a:pt x="11231300" y="-795"/>
                            <a:pt x="11509006" y="70932"/>
                            <a:pt x="11492185" y="141200"/>
                          </a:cubicBezTo>
                          <a:cubicBezTo>
                            <a:pt x="11443028" y="460298"/>
                            <a:pt x="11767935" y="879870"/>
                            <a:pt x="11492185" y="1269393"/>
                          </a:cubicBezTo>
                          <a:cubicBezTo>
                            <a:pt x="11495239" y="1363290"/>
                            <a:pt x="11233506" y="1402547"/>
                            <a:pt x="10999753" y="1410594"/>
                          </a:cubicBezTo>
                          <a:cubicBezTo>
                            <a:pt x="8054751" y="1430955"/>
                            <a:pt x="5047707" y="1270780"/>
                            <a:pt x="492431" y="1410594"/>
                          </a:cubicBezTo>
                          <a:cubicBezTo>
                            <a:pt x="204427" y="1389210"/>
                            <a:pt x="7129" y="1342554"/>
                            <a:pt x="0" y="1269393"/>
                          </a:cubicBezTo>
                          <a:cubicBezTo>
                            <a:pt x="-221019" y="846679"/>
                            <a:pt x="-183464" y="595104"/>
                            <a:pt x="0" y="141200"/>
                          </a:cubicBezTo>
                          <a:close/>
                        </a:path>
                        <a:path w="11492185" h="1410594" fill="none" stroke="0" extrusionOk="0">
                          <a:moveTo>
                            <a:pt x="0" y="141200"/>
                          </a:moveTo>
                          <a:cubicBezTo>
                            <a:pt x="-2716" y="28703"/>
                            <a:pt x="280327" y="9243"/>
                            <a:pt x="492431" y="0"/>
                          </a:cubicBezTo>
                          <a:cubicBezTo>
                            <a:pt x="3634274" y="128989"/>
                            <a:pt x="8750612" y="-259627"/>
                            <a:pt x="10999753" y="0"/>
                          </a:cubicBezTo>
                          <a:cubicBezTo>
                            <a:pt x="11235209" y="-214"/>
                            <a:pt x="11518154" y="68240"/>
                            <a:pt x="11492185" y="141200"/>
                          </a:cubicBezTo>
                          <a:cubicBezTo>
                            <a:pt x="11430485" y="655377"/>
                            <a:pt x="11683872" y="814366"/>
                            <a:pt x="11492185" y="1269393"/>
                          </a:cubicBezTo>
                          <a:cubicBezTo>
                            <a:pt x="11454309" y="1380192"/>
                            <a:pt x="11276995" y="1399577"/>
                            <a:pt x="10999753" y="1410594"/>
                          </a:cubicBezTo>
                          <a:cubicBezTo>
                            <a:pt x="8128084" y="1073702"/>
                            <a:pt x="5814095" y="947404"/>
                            <a:pt x="492431" y="1410594"/>
                          </a:cubicBezTo>
                          <a:cubicBezTo>
                            <a:pt x="210076" y="1390496"/>
                            <a:pt x="13861" y="1353204"/>
                            <a:pt x="0" y="1269393"/>
                          </a:cubicBezTo>
                          <a:cubicBezTo>
                            <a:pt x="-244538" y="849664"/>
                            <a:pt x="5415" y="527242"/>
                            <a:pt x="0" y="14120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C753ADF-3B9B-4A70-9B5F-2F3B2FF6FE9A}"/>
                </a:ext>
              </a:extLst>
            </p:cNvPr>
            <p:cNvSpPr txBox="1"/>
            <p:nvPr/>
          </p:nvSpPr>
          <p:spPr>
            <a:xfrm>
              <a:off x="1952625" y="5319201"/>
              <a:ext cx="9486409" cy="25545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Chọn một nhân vật (trong câu chuyện hoặc bài thơ) đã mang lại cho em nhiều cảm xúc </a:t>
              </a:r>
              <a:r>
                <a: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(ví dụ: 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Ma-ri-a trong Nhà phát minh 6 tuổi, người nhạc sĩ trong Ông Bụt đã đến, người bà trong Quả ngọt cuối mùa, chú gà con trong Bầu trời trong quả trứng</a:t>
              </a:r>
              <a:r>
                <a: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,...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),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2CF7105-804E-E1B4-8B06-B509C5D92F8B}"/>
                </a:ext>
              </a:extLst>
            </p:cNvPr>
            <p:cNvGrpSpPr/>
            <p:nvPr/>
          </p:nvGrpSpPr>
          <p:grpSpPr>
            <a:xfrm>
              <a:off x="120771" y="4707557"/>
              <a:ext cx="1908054" cy="2028696"/>
              <a:chOff x="3109913" y="390525"/>
              <a:chExt cx="5516411" cy="6275388"/>
            </a:xfrm>
          </p:grpSpPr>
          <p:sp>
            <p:nvSpPr>
              <p:cNvPr id="30" name="Oval 10">
                <a:extLst>
                  <a:ext uri="{FF2B5EF4-FFF2-40B4-BE49-F238E27FC236}">
                    <a16:creationId xmlns:a16="http://schemas.microsoft.com/office/drawing/2014/main" id="{AB318A15-E5B4-37C6-988F-7B12EE4D0A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9913" y="390525"/>
                <a:ext cx="5516411" cy="596899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1" name="Oval 11">
                <a:extLst>
                  <a:ext uri="{FF2B5EF4-FFF2-40B4-BE49-F238E27FC236}">
                    <a16:creationId xmlns:a16="http://schemas.microsoft.com/office/drawing/2014/main" id="{6B2FA655-5750-9397-4132-E400E07FF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2538" y="6443663"/>
                <a:ext cx="2368550" cy="222250"/>
              </a:xfrm>
              <a:prstGeom prst="ellipse">
                <a:avLst/>
              </a:prstGeom>
              <a:solidFill>
                <a:srgbClr val="FAB5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2" name="Freeform 12">
                <a:extLst>
                  <a:ext uri="{FF2B5EF4-FFF2-40B4-BE49-F238E27FC236}">
                    <a16:creationId xmlns:a16="http://schemas.microsoft.com/office/drawing/2014/main" id="{C0293718-B9EB-0F08-FF11-81F1A642F4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5801" y="3282950"/>
                <a:ext cx="1123950" cy="1465263"/>
              </a:xfrm>
              <a:custGeom>
                <a:avLst/>
                <a:gdLst>
                  <a:gd name="T0" fmla="*/ 308 w 5462"/>
                  <a:gd name="T1" fmla="*/ 2898 h 7125"/>
                  <a:gd name="T2" fmla="*/ 871 w 5462"/>
                  <a:gd name="T3" fmla="*/ 1941 h 7125"/>
                  <a:gd name="T4" fmla="*/ 993 w 5462"/>
                  <a:gd name="T5" fmla="*/ 1900 h 7125"/>
                  <a:gd name="T6" fmla="*/ 998 w 5462"/>
                  <a:gd name="T7" fmla="*/ 1900 h 7125"/>
                  <a:gd name="T8" fmla="*/ 1066 w 5462"/>
                  <a:gd name="T9" fmla="*/ 1600 h 7125"/>
                  <a:gd name="T10" fmla="*/ 1419 w 5462"/>
                  <a:gd name="T11" fmla="*/ 1599 h 7125"/>
                  <a:gd name="T12" fmla="*/ 2222 w 5462"/>
                  <a:gd name="T13" fmla="*/ 1065 h 7125"/>
                  <a:gd name="T14" fmla="*/ 2927 w 5462"/>
                  <a:gd name="T15" fmla="*/ 377 h 7125"/>
                  <a:gd name="T16" fmla="*/ 3086 w 5462"/>
                  <a:gd name="T17" fmla="*/ 181 h 7125"/>
                  <a:gd name="T18" fmla="*/ 3256 w 5462"/>
                  <a:gd name="T19" fmla="*/ 53 h 7125"/>
                  <a:gd name="T20" fmla="*/ 4751 w 5462"/>
                  <a:gd name="T21" fmla="*/ 1778 h 7125"/>
                  <a:gd name="T22" fmla="*/ 4341 w 5462"/>
                  <a:gd name="T23" fmla="*/ 3173 h 7125"/>
                  <a:gd name="T24" fmla="*/ 4927 w 5462"/>
                  <a:gd name="T25" fmla="*/ 3619 h 7125"/>
                  <a:gd name="T26" fmla="*/ 4471 w 5462"/>
                  <a:gd name="T27" fmla="*/ 4987 h 7125"/>
                  <a:gd name="T28" fmla="*/ 5358 w 5462"/>
                  <a:gd name="T29" fmla="*/ 6009 h 7125"/>
                  <a:gd name="T30" fmla="*/ 5293 w 5462"/>
                  <a:gd name="T31" fmla="*/ 6320 h 7125"/>
                  <a:gd name="T32" fmla="*/ 3525 w 5462"/>
                  <a:gd name="T33" fmla="*/ 7082 h 7125"/>
                  <a:gd name="T34" fmla="*/ 3248 w 5462"/>
                  <a:gd name="T35" fmla="*/ 6830 h 7125"/>
                  <a:gd name="T36" fmla="*/ 3300 w 5462"/>
                  <a:gd name="T37" fmla="*/ 5535 h 7125"/>
                  <a:gd name="T38" fmla="*/ 3301 w 5462"/>
                  <a:gd name="T39" fmla="*/ 5475 h 7125"/>
                  <a:gd name="T40" fmla="*/ 2226 w 5462"/>
                  <a:gd name="T41" fmla="*/ 5501 h 7125"/>
                  <a:gd name="T42" fmla="*/ 1611 w 5462"/>
                  <a:gd name="T43" fmla="*/ 4177 h 7125"/>
                  <a:gd name="T44" fmla="*/ 107 w 5462"/>
                  <a:gd name="T45" fmla="*/ 3465 h 7125"/>
                  <a:gd name="T46" fmla="*/ 308 w 5462"/>
                  <a:gd name="T47" fmla="*/ 2898 h 7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462" h="7125">
                    <a:moveTo>
                      <a:pt x="308" y="2898"/>
                    </a:moveTo>
                    <a:cubicBezTo>
                      <a:pt x="442" y="2525"/>
                      <a:pt x="736" y="2314"/>
                      <a:pt x="871" y="1941"/>
                    </a:cubicBezTo>
                    <a:cubicBezTo>
                      <a:pt x="877" y="1925"/>
                      <a:pt x="986" y="1914"/>
                      <a:pt x="993" y="1900"/>
                    </a:cubicBezTo>
                    <a:cubicBezTo>
                      <a:pt x="995" y="1900"/>
                      <a:pt x="997" y="1900"/>
                      <a:pt x="998" y="1900"/>
                    </a:cubicBezTo>
                    <a:cubicBezTo>
                      <a:pt x="1100" y="1896"/>
                      <a:pt x="965" y="1613"/>
                      <a:pt x="1066" y="1600"/>
                    </a:cubicBezTo>
                    <a:cubicBezTo>
                      <a:pt x="1139" y="1591"/>
                      <a:pt x="1351" y="1622"/>
                      <a:pt x="1419" y="1599"/>
                    </a:cubicBezTo>
                    <a:cubicBezTo>
                      <a:pt x="1726" y="1652"/>
                      <a:pt x="2047" y="1248"/>
                      <a:pt x="2222" y="1065"/>
                    </a:cubicBezTo>
                    <a:cubicBezTo>
                      <a:pt x="2481" y="794"/>
                      <a:pt x="2831" y="737"/>
                      <a:pt x="2927" y="377"/>
                    </a:cubicBezTo>
                    <a:cubicBezTo>
                      <a:pt x="2955" y="275"/>
                      <a:pt x="3014" y="212"/>
                      <a:pt x="3086" y="181"/>
                    </a:cubicBezTo>
                    <a:cubicBezTo>
                      <a:pt x="3057" y="98"/>
                      <a:pt x="3157" y="0"/>
                      <a:pt x="3256" y="53"/>
                    </a:cubicBezTo>
                    <a:cubicBezTo>
                      <a:pt x="3978" y="438"/>
                      <a:pt x="4643" y="905"/>
                      <a:pt x="4751" y="1778"/>
                    </a:cubicBezTo>
                    <a:cubicBezTo>
                      <a:pt x="4818" y="2318"/>
                      <a:pt x="4639" y="2777"/>
                      <a:pt x="4341" y="3173"/>
                    </a:cubicBezTo>
                    <a:cubicBezTo>
                      <a:pt x="4588" y="3231"/>
                      <a:pt x="4806" y="3367"/>
                      <a:pt x="4927" y="3619"/>
                    </a:cubicBezTo>
                    <a:cubicBezTo>
                      <a:pt x="5176" y="4139"/>
                      <a:pt x="4840" y="4626"/>
                      <a:pt x="4471" y="4987"/>
                    </a:cubicBezTo>
                    <a:cubicBezTo>
                      <a:pt x="4751" y="5344"/>
                      <a:pt x="5022" y="5698"/>
                      <a:pt x="5358" y="6009"/>
                    </a:cubicBezTo>
                    <a:cubicBezTo>
                      <a:pt x="5462" y="6106"/>
                      <a:pt x="5390" y="6259"/>
                      <a:pt x="5293" y="6320"/>
                    </a:cubicBezTo>
                    <a:cubicBezTo>
                      <a:pt x="4737" y="6669"/>
                      <a:pt x="4156" y="6905"/>
                      <a:pt x="3525" y="7082"/>
                    </a:cubicBezTo>
                    <a:cubicBezTo>
                      <a:pt x="3372" y="7125"/>
                      <a:pt x="3240" y="6971"/>
                      <a:pt x="3248" y="6830"/>
                    </a:cubicBezTo>
                    <a:cubicBezTo>
                      <a:pt x="3271" y="6399"/>
                      <a:pt x="3288" y="5967"/>
                      <a:pt x="3300" y="5535"/>
                    </a:cubicBezTo>
                    <a:cubicBezTo>
                      <a:pt x="3300" y="5515"/>
                      <a:pt x="3300" y="5495"/>
                      <a:pt x="3301" y="5475"/>
                    </a:cubicBezTo>
                    <a:cubicBezTo>
                      <a:pt x="2979" y="5632"/>
                      <a:pt x="2623" y="5676"/>
                      <a:pt x="2226" y="5501"/>
                    </a:cubicBezTo>
                    <a:cubicBezTo>
                      <a:pt x="1646" y="5245"/>
                      <a:pt x="1537" y="4714"/>
                      <a:pt x="1611" y="4177"/>
                    </a:cubicBezTo>
                    <a:cubicBezTo>
                      <a:pt x="1179" y="4139"/>
                      <a:pt x="281" y="3802"/>
                      <a:pt x="107" y="3465"/>
                    </a:cubicBezTo>
                    <a:cubicBezTo>
                      <a:pt x="0" y="3261"/>
                      <a:pt x="235" y="3097"/>
                      <a:pt x="308" y="2898"/>
                    </a:cubicBezTo>
                  </a:path>
                </a:pathLst>
              </a:custGeom>
              <a:solidFill>
                <a:srgbClr val="907E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3" name="Freeform 13">
                <a:extLst>
                  <a:ext uri="{FF2B5EF4-FFF2-40B4-BE49-F238E27FC236}">
                    <a16:creationId xmlns:a16="http://schemas.microsoft.com/office/drawing/2014/main" id="{D1730B84-9A90-530B-901E-7B804EDB80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0563" y="3608388"/>
                <a:ext cx="912813" cy="1139825"/>
              </a:xfrm>
              <a:custGeom>
                <a:avLst/>
                <a:gdLst>
                  <a:gd name="T0" fmla="*/ 265 w 4434"/>
                  <a:gd name="T1" fmla="*/ 1398 h 5542"/>
                  <a:gd name="T2" fmla="*/ 976 w 4434"/>
                  <a:gd name="T3" fmla="*/ 109 h 5542"/>
                  <a:gd name="T4" fmla="*/ 1568 w 4434"/>
                  <a:gd name="T5" fmla="*/ 0 h 5542"/>
                  <a:gd name="T6" fmla="*/ 1552 w 4434"/>
                  <a:gd name="T7" fmla="*/ 536 h 5542"/>
                  <a:gd name="T8" fmla="*/ 1928 w 4434"/>
                  <a:gd name="T9" fmla="*/ 1683 h 5542"/>
                  <a:gd name="T10" fmla="*/ 2803 w 4434"/>
                  <a:gd name="T11" fmla="*/ 2011 h 5542"/>
                  <a:gd name="T12" fmla="*/ 2574 w 4434"/>
                  <a:gd name="T13" fmla="*/ 2320 h 5542"/>
                  <a:gd name="T14" fmla="*/ 2642 w 4434"/>
                  <a:gd name="T15" fmla="*/ 3058 h 5542"/>
                  <a:gd name="T16" fmla="*/ 3289 w 4434"/>
                  <a:gd name="T17" fmla="*/ 3509 h 5542"/>
                  <a:gd name="T18" fmla="*/ 3907 w 4434"/>
                  <a:gd name="T19" fmla="*/ 3520 h 5542"/>
                  <a:gd name="T20" fmla="*/ 4434 w 4434"/>
                  <a:gd name="T21" fmla="*/ 5173 h 5542"/>
                  <a:gd name="T22" fmla="*/ 3499 w 4434"/>
                  <a:gd name="T23" fmla="*/ 5499 h 5542"/>
                  <a:gd name="T24" fmla="*/ 3222 w 4434"/>
                  <a:gd name="T25" fmla="*/ 5247 h 5542"/>
                  <a:gd name="T26" fmla="*/ 3274 w 4434"/>
                  <a:gd name="T27" fmla="*/ 3952 h 5542"/>
                  <a:gd name="T28" fmla="*/ 3275 w 4434"/>
                  <a:gd name="T29" fmla="*/ 3892 h 5542"/>
                  <a:gd name="T30" fmla="*/ 2200 w 4434"/>
                  <a:gd name="T31" fmla="*/ 3918 h 5542"/>
                  <a:gd name="T32" fmla="*/ 1585 w 4434"/>
                  <a:gd name="T33" fmla="*/ 2594 h 5542"/>
                  <a:gd name="T34" fmla="*/ 106 w 4434"/>
                  <a:gd name="T35" fmla="*/ 1845 h 5542"/>
                  <a:gd name="T36" fmla="*/ 265 w 4434"/>
                  <a:gd name="T37" fmla="*/ 1398 h 55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434" h="5542">
                    <a:moveTo>
                      <a:pt x="265" y="1398"/>
                    </a:moveTo>
                    <a:cubicBezTo>
                      <a:pt x="388" y="1058"/>
                      <a:pt x="853" y="449"/>
                      <a:pt x="976" y="109"/>
                    </a:cubicBezTo>
                    <a:cubicBezTo>
                      <a:pt x="1193" y="115"/>
                      <a:pt x="1358" y="47"/>
                      <a:pt x="1568" y="0"/>
                    </a:cubicBezTo>
                    <a:cubicBezTo>
                      <a:pt x="1565" y="45"/>
                      <a:pt x="1551" y="491"/>
                      <a:pt x="1552" y="536"/>
                    </a:cubicBezTo>
                    <a:cubicBezTo>
                      <a:pt x="1554" y="939"/>
                      <a:pt x="1643" y="1380"/>
                      <a:pt x="1928" y="1683"/>
                    </a:cubicBezTo>
                    <a:cubicBezTo>
                      <a:pt x="2164" y="1934"/>
                      <a:pt x="2480" y="2023"/>
                      <a:pt x="2803" y="2011"/>
                    </a:cubicBezTo>
                    <a:cubicBezTo>
                      <a:pt x="2717" y="2108"/>
                      <a:pt x="2634" y="2206"/>
                      <a:pt x="2574" y="2320"/>
                    </a:cubicBezTo>
                    <a:cubicBezTo>
                      <a:pt x="2446" y="2565"/>
                      <a:pt x="2514" y="2827"/>
                      <a:pt x="2642" y="3058"/>
                    </a:cubicBezTo>
                    <a:cubicBezTo>
                      <a:pt x="2783" y="3313"/>
                      <a:pt x="3002" y="3462"/>
                      <a:pt x="3289" y="3509"/>
                    </a:cubicBezTo>
                    <a:cubicBezTo>
                      <a:pt x="3493" y="3543"/>
                      <a:pt x="3701" y="3527"/>
                      <a:pt x="3907" y="3520"/>
                    </a:cubicBezTo>
                    <a:cubicBezTo>
                      <a:pt x="3769" y="4124"/>
                      <a:pt x="3959" y="4788"/>
                      <a:pt x="4434" y="5173"/>
                    </a:cubicBezTo>
                    <a:cubicBezTo>
                      <a:pt x="4133" y="5302"/>
                      <a:pt x="3823" y="5408"/>
                      <a:pt x="3499" y="5499"/>
                    </a:cubicBezTo>
                    <a:cubicBezTo>
                      <a:pt x="3346" y="5542"/>
                      <a:pt x="3214" y="5387"/>
                      <a:pt x="3222" y="5247"/>
                    </a:cubicBezTo>
                    <a:cubicBezTo>
                      <a:pt x="3245" y="4816"/>
                      <a:pt x="3262" y="4384"/>
                      <a:pt x="3274" y="3952"/>
                    </a:cubicBezTo>
                    <a:cubicBezTo>
                      <a:pt x="3274" y="3932"/>
                      <a:pt x="3274" y="3912"/>
                      <a:pt x="3275" y="3892"/>
                    </a:cubicBezTo>
                    <a:cubicBezTo>
                      <a:pt x="2953" y="4048"/>
                      <a:pt x="2597" y="4093"/>
                      <a:pt x="2200" y="3918"/>
                    </a:cubicBezTo>
                    <a:cubicBezTo>
                      <a:pt x="1620" y="3662"/>
                      <a:pt x="1512" y="3131"/>
                      <a:pt x="1585" y="2594"/>
                    </a:cubicBezTo>
                    <a:cubicBezTo>
                      <a:pt x="1153" y="2555"/>
                      <a:pt x="281" y="2182"/>
                      <a:pt x="106" y="1845"/>
                    </a:cubicBezTo>
                    <a:cubicBezTo>
                      <a:pt x="0" y="1641"/>
                      <a:pt x="193" y="1597"/>
                      <a:pt x="265" y="1398"/>
                    </a:cubicBezTo>
                  </a:path>
                </a:pathLst>
              </a:custGeom>
              <a:solidFill>
                <a:srgbClr val="7866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" name="Freeform 14">
                <a:extLst>
                  <a:ext uri="{FF2B5EF4-FFF2-40B4-BE49-F238E27FC236}">
                    <a16:creationId xmlns:a16="http://schemas.microsoft.com/office/drawing/2014/main" id="{24C52BAC-7879-9C12-3485-91D7829828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5401" y="3308350"/>
                <a:ext cx="423863" cy="952500"/>
              </a:xfrm>
              <a:custGeom>
                <a:avLst/>
                <a:gdLst>
                  <a:gd name="T0" fmla="*/ 227 w 2061"/>
                  <a:gd name="T1" fmla="*/ 28 h 4632"/>
                  <a:gd name="T2" fmla="*/ 1487 w 2061"/>
                  <a:gd name="T3" fmla="*/ 2661 h 4632"/>
                  <a:gd name="T4" fmla="*/ 1102 w 2061"/>
                  <a:gd name="T5" fmla="*/ 3216 h 4632"/>
                  <a:gd name="T6" fmla="*/ 1367 w 2061"/>
                  <a:gd name="T7" fmla="*/ 3238 h 4632"/>
                  <a:gd name="T8" fmla="*/ 1656 w 2061"/>
                  <a:gd name="T9" fmla="*/ 3394 h 4632"/>
                  <a:gd name="T10" fmla="*/ 1520 w 2061"/>
                  <a:gd name="T11" fmla="*/ 4623 h 4632"/>
                  <a:gd name="T12" fmla="*/ 1505 w 2061"/>
                  <a:gd name="T13" fmla="*/ 4613 h 4632"/>
                  <a:gd name="T14" fmla="*/ 1817 w 2061"/>
                  <a:gd name="T15" fmla="*/ 3968 h 4632"/>
                  <a:gd name="T16" fmla="*/ 982 w 2061"/>
                  <a:gd name="T17" fmla="*/ 3322 h 4632"/>
                  <a:gd name="T18" fmla="*/ 946 w 2061"/>
                  <a:gd name="T19" fmla="*/ 3266 h 4632"/>
                  <a:gd name="T20" fmla="*/ 1434 w 2061"/>
                  <a:gd name="T21" fmla="*/ 1550 h 4632"/>
                  <a:gd name="T22" fmla="*/ 200 w 2061"/>
                  <a:gd name="T23" fmla="*/ 338 h 4632"/>
                  <a:gd name="T24" fmla="*/ 227 w 2061"/>
                  <a:gd name="T25" fmla="*/ 28 h 4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61" h="4632">
                    <a:moveTo>
                      <a:pt x="227" y="28"/>
                    </a:moveTo>
                    <a:cubicBezTo>
                      <a:pt x="1480" y="205"/>
                      <a:pt x="2028" y="1586"/>
                      <a:pt x="1487" y="2661"/>
                    </a:cubicBezTo>
                    <a:cubicBezTo>
                      <a:pt x="1451" y="2731"/>
                      <a:pt x="1151" y="3147"/>
                      <a:pt x="1102" y="3216"/>
                    </a:cubicBezTo>
                    <a:cubicBezTo>
                      <a:pt x="1150" y="3201"/>
                      <a:pt x="1391" y="3244"/>
                      <a:pt x="1367" y="3238"/>
                    </a:cubicBezTo>
                    <a:cubicBezTo>
                      <a:pt x="1476" y="3265"/>
                      <a:pt x="1572" y="3321"/>
                      <a:pt x="1656" y="3394"/>
                    </a:cubicBezTo>
                    <a:cubicBezTo>
                      <a:pt x="2061" y="3747"/>
                      <a:pt x="1807" y="4287"/>
                      <a:pt x="1520" y="4623"/>
                    </a:cubicBezTo>
                    <a:cubicBezTo>
                      <a:pt x="1512" y="4632"/>
                      <a:pt x="1498" y="4622"/>
                      <a:pt x="1505" y="4613"/>
                    </a:cubicBezTo>
                    <a:cubicBezTo>
                      <a:pt x="1639" y="4448"/>
                      <a:pt x="1830" y="4193"/>
                      <a:pt x="1817" y="3968"/>
                    </a:cubicBezTo>
                    <a:cubicBezTo>
                      <a:pt x="1792" y="3537"/>
                      <a:pt x="1428" y="3179"/>
                      <a:pt x="982" y="3322"/>
                    </a:cubicBezTo>
                    <a:cubicBezTo>
                      <a:pt x="951" y="3332"/>
                      <a:pt x="931" y="3290"/>
                      <a:pt x="946" y="3266"/>
                    </a:cubicBezTo>
                    <a:cubicBezTo>
                      <a:pt x="1284" y="2742"/>
                      <a:pt x="1530" y="2192"/>
                      <a:pt x="1434" y="1550"/>
                    </a:cubicBezTo>
                    <a:cubicBezTo>
                      <a:pt x="1339" y="911"/>
                      <a:pt x="848" y="403"/>
                      <a:pt x="200" y="338"/>
                    </a:cubicBezTo>
                    <a:cubicBezTo>
                      <a:pt x="0" y="318"/>
                      <a:pt x="29" y="0"/>
                      <a:pt x="227" y="28"/>
                    </a:cubicBezTo>
                    <a:close/>
                  </a:path>
                </a:pathLst>
              </a:custGeom>
              <a:solidFill>
                <a:srgbClr val="EED1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" name="Freeform 15">
                <a:extLst>
                  <a:ext uri="{FF2B5EF4-FFF2-40B4-BE49-F238E27FC236}">
                    <a16:creationId xmlns:a16="http://schemas.microsoft.com/office/drawing/2014/main" id="{B0B83440-D804-4853-CBCE-6F782057FB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9051" y="3252788"/>
                <a:ext cx="434975" cy="809625"/>
              </a:xfrm>
              <a:custGeom>
                <a:avLst/>
                <a:gdLst>
                  <a:gd name="T0" fmla="*/ 180 w 2117"/>
                  <a:gd name="T1" fmla="*/ 309 h 3933"/>
                  <a:gd name="T2" fmla="*/ 1639 w 2117"/>
                  <a:gd name="T3" fmla="*/ 1510 h 3933"/>
                  <a:gd name="T4" fmla="*/ 1359 w 2117"/>
                  <a:gd name="T5" fmla="*/ 3116 h 3933"/>
                  <a:gd name="T6" fmla="*/ 466 w 2117"/>
                  <a:gd name="T7" fmla="*/ 3622 h 3933"/>
                  <a:gd name="T8" fmla="*/ 541 w 2117"/>
                  <a:gd name="T9" fmla="*/ 3896 h 3933"/>
                  <a:gd name="T10" fmla="*/ 1958 w 2117"/>
                  <a:gd name="T11" fmla="*/ 2536 h 3933"/>
                  <a:gd name="T12" fmla="*/ 1432 w 2117"/>
                  <a:gd name="T13" fmla="*/ 643 h 3933"/>
                  <a:gd name="T14" fmla="*/ 255 w 2117"/>
                  <a:gd name="T15" fmla="*/ 35 h 3933"/>
                  <a:gd name="T16" fmla="*/ 180 w 2117"/>
                  <a:gd name="T17" fmla="*/ 309 h 3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17" h="3933">
                    <a:moveTo>
                      <a:pt x="180" y="309"/>
                    </a:moveTo>
                    <a:cubicBezTo>
                      <a:pt x="842" y="440"/>
                      <a:pt x="1423" y="852"/>
                      <a:pt x="1639" y="1510"/>
                    </a:cubicBezTo>
                    <a:cubicBezTo>
                      <a:pt x="1815" y="2047"/>
                      <a:pt x="1734" y="2680"/>
                      <a:pt x="1359" y="3116"/>
                    </a:cubicBezTo>
                    <a:cubicBezTo>
                      <a:pt x="1126" y="3387"/>
                      <a:pt x="813" y="3551"/>
                      <a:pt x="466" y="3622"/>
                    </a:cubicBezTo>
                    <a:cubicBezTo>
                      <a:pt x="286" y="3659"/>
                      <a:pt x="362" y="3933"/>
                      <a:pt x="541" y="3896"/>
                    </a:cubicBezTo>
                    <a:cubicBezTo>
                      <a:pt x="1240" y="3753"/>
                      <a:pt x="1793" y="3234"/>
                      <a:pt x="1958" y="2536"/>
                    </a:cubicBezTo>
                    <a:cubicBezTo>
                      <a:pt x="2117" y="1864"/>
                      <a:pt x="1917" y="1135"/>
                      <a:pt x="1432" y="643"/>
                    </a:cubicBezTo>
                    <a:cubicBezTo>
                      <a:pt x="1115" y="321"/>
                      <a:pt x="696" y="122"/>
                      <a:pt x="255" y="35"/>
                    </a:cubicBezTo>
                    <a:cubicBezTo>
                      <a:pt x="76" y="0"/>
                      <a:pt x="0" y="274"/>
                      <a:pt x="180" y="309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6" name="Freeform 16">
                <a:extLst>
                  <a:ext uri="{FF2B5EF4-FFF2-40B4-BE49-F238E27FC236}">
                    <a16:creationId xmlns:a16="http://schemas.microsoft.com/office/drawing/2014/main" id="{EE2937C1-EBF1-FD7E-7731-30534DEAFA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8713" y="3673475"/>
                <a:ext cx="133350" cy="274638"/>
              </a:xfrm>
              <a:custGeom>
                <a:avLst/>
                <a:gdLst>
                  <a:gd name="T0" fmla="*/ 394 w 652"/>
                  <a:gd name="T1" fmla="*/ 58 h 1338"/>
                  <a:gd name="T2" fmla="*/ 16 w 652"/>
                  <a:gd name="T3" fmla="*/ 1196 h 1338"/>
                  <a:gd name="T4" fmla="*/ 159 w 652"/>
                  <a:gd name="T5" fmla="*/ 1338 h 1338"/>
                  <a:gd name="T6" fmla="*/ 301 w 652"/>
                  <a:gd name="T7" fmla="*/ 1196 h 1338"/>
                  <a:gd name="T8" fmla="*/ 304 w 652"/>
                  <a:gd name="T9" fmla="*/ 918 h 1338"/>
                  <a:gd name="T10" fmla="*/ 345 w 652"/>
                  <a:gd name="T11" fmla="*/ 672 h 1338"/>
                  <a:gd name="T12" fmla="*/ 384 w 652"/>
                  <a:gd name="T13" fmla="*/ 554 h 1338"/>
                  <a:gd name="T14" fmla="*/ 390 w 652"/>
                  <a:gd name="T15" fmla="*/ 538 h 1338"/>
                  <a:gd name="T16" fmla="*/ 403 w 652"/>
                  <a:gd name="T17" fmla="*/ 510 h 1338"/>
                  <a:gd name="T18" fmla="*/ 432 w 652"/>
                  <a:gd name="T19" fmla="*/ 455 h 1338"/>
                  <a:gd name="T20" fmla="*/ 494 w 652"/>
                  <a:gd name="T21" fmla="*/ 362 h 1338"/>
                  <a:gd name="T22" fmla="*/ 595 w 652"/>
                  <a:gd name="T23" fmla="*/ 259 h 1338"/>
                  <a:gd name="T24" fmla="*/ 595 w 652"/>
                  <a:gd name="T25" fmla="*/ 58 h 1338"/>
                  <a:gd name="T26" fmla="*/ 394 w 652"/>
                  <a:gd name="T27" fmla="*/ 58 h 1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52" h="1338">
                    <a:moveTo>
                      <a:pt x="394" y="58"/>
                    </a:moveTo>
                    <a:cubicBezTo>
                      <a:pt x="71" y="343"/>
                      <a:pt x="0" y="786"/>
                      <a:pt x="16" y="1196"/>
                    </a:cubicBezTo>
                    <a:cubicBezTo>
                      <a:pt x="19" y="1273"/>
                      <a:pt x="80" y="1338"/>
                      <a:pt x="159" y="1338"/>
                    </a:cubicBezTo>
                    <a:cubicBezTo>
                      <a:pt x="233" y="1338"/>
                      <a:pt x="304" y="1273"/>
                      <a:pt x="301" y="1196"/>
                    </a:cubicBezTo>
                    <a:cubicBezTo>
                      <a:pt x="297" y="1103"/>
                      <a:pt x="297" y="1010"/>
                      <a:pt x="304" y="918"/>
                    </a:cubicBezTo>
                    <a:cubicBezTo>
                      <a:pt x="310" y="829"/>
                      <a:pt x="320" y="765"/>
                      <a:pt x="345" y="672"/>
                    </a:cubicBezTo>
                    <a:cubicBezTo>
                      <a:pt x="356" y="632"/>
                      <a:pt x="369" y="593"/>
                      <a:pt x="384" y="554"/>
                    </a:cubicBezTo>
                    <a:cubicBezTo>
                      <a:pt x="391" y="535"/>
                      <a:pt x="385" y="549"/>
                      <a:pt x="390" y="538"/>
                    </a:cubicBezTo>
                    <a:cubicBezTo>
                      <a:pt x="394" y="528"/>
                      <a:pt x="399" y="519"/>
                      <a:pt x="403" y="510"/>
                    </a:cubicBezTo>
                    <a:cubicBezTo>
                      <a:pt x="412" y="491"/>
                      <a:pt x="422" y="473"/>
                      <a:pt x="432" y="455"/>
                    </a:cubicBezTo>
                    <a:cubicBezTo>
                      <a:pt x="452" y="421"/>
                      <a:pt x="479" y="381"/>
                      <a:pt x="494" y="362"/>
                    </a:cubicBezTo>
                    <a:cubicBezTo>
                      <a:pt x="525" y="325"/>
                      <a:pt x="559" y="291"/>
                      <a:pt x="595" y="259"/>
                    </a:cubicBezTo>
                    <a:cubicBezTo>
                      <a:pt x="652" y="208"/>
                      <a:pt x="647" y="110"/>
                      <a:pt x="595" y="58"/>
                    </a:cubicBezTo>
                    <a:cubicBezTo>
                      <a:pt x="538" y="0"/>
                      <a:pt x="452" y="7"/>
                      <a:pt x="394" y="58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7" name="Freeform 17">
                <a:extLst>
                  <a:ext uri="{FF2B5EF4-FFF2-40B4-BE49-F238E27FC236}">
                    <a16:creationId xmlns:a16="http://schemas.microsoft.com/office/drawing/2014/main" id="{6CAF9974-5256-9959-42D4-92D90ED0AF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62826" y="3730625"/>
                <a:ext cx="179388" cy="122238"/>
              </a:xfrm>
              <a:custGeom>
                <a:avLst/>
                <a:gdLst>
                  <a:gd name="T0" fmla="*/ 791 w 876"/>
                  <a:gd name="T1" fmla="*/ 315 h 594"/>
                  <a:gd name="T2" fmla="*/ 228 w 876"/>
                  <a:gd name="T3" fmla="*/ 33 h 594"/>
                  <a:gd name="T4" fmla="*/ 34 w 876"/>
                  <a:gd name="T5" fmla="*/ 84 h 594"/>
                  <a:gd name="T6" fmla="*/ 85 w 876"/>
                  <a:gd name="T7" fmla="*/ 279 h 594"/>
                  <a:gd name="T8" fmla="*/ 647 w 876"/>
                  <a:gd name="T9" fmla="*/ 561 h 594"/>
                  <a:gd name="T10" fmla="*/ 842 w 876"/>
                  <a:gd name="T11" fmla="*/ 510 h 594"/>
                  <a:gd name="T12" fmla="*/ 791 w 876"/>
                  <a:gd name="T13" fmla="*/ 315 h 5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6" h="594">
                    <a:moveTo>
                      <a:pt x="791" y="315"/>
                    </a:moveTo>
                    <a:cubicBezTo>
                      <a:pt x="603" y="221"/>
                      <a:pt x="416" y="127"/>
                      <a:pt x="228" y="33"/>
                    </a:cubicBezTo>
                    <a:cubicBezTo>
                      <a:pt x="162" y="0"/>
                      <a:pt x="71" y="13"/>
                      <a:pt x="34" y="84"/>
                    </a:cubicBezTo>
                    <a:cubicBezTo>
                      <a:pt x="0" y="149"/>
                      <a:pt x="14" y="243"/>
                      <a:pt x="85" y="279"/>
                    </a:cubicBezTo>
                    <a:cubicBezTo>
                      <a:pt x="272" y="373"/>
                      <a:pt x="460" y="467"/>
                      <a:pt x="647" y="561"/>
                    </a:cubicBezTo>
                    <a:cubicBezTo>
                      <a:pt x="713" y="594"/>
                      <a:pt x="804" y="580"/>
                      <a:pt x="842" y="510"/>
                    </a:cubicBezTo>
                    <a:cubicBezTo>
                      <a:pt x="876" y="445"/>
                      <a:pt x="862" y="351"/>
                      <a:pt x="791" y="315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8" name="Freeform 18">
                <a:extLst>
                  <a:ext uri="{FF2B5EF4-FFF2-40B4-BE49-F238E27FC236}">
                    <a16:creationId xmlns:a16="http://schemas.microsoft.com/office/drawing/2014/main" id="{40A03ABD-3A6D-2A9E-5125-6E63632996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21513" y="3943350"/>
                <a:ext cx="390525" cy="228600"/>
              </a:xfrm>
              <a:custGeom>
                <a:avLst/>
                <a:gdLst>
                  <a:gd name="T0" fmla="*/ 33 w 1894"/>
                  <a:gd name="T1" fmla="*/ 231 h 1105"/>
                  <a:gd name="T2" fmla="*/ 774 w 1894"/>
                  <a:gd name="T3" fmla="*/ 869 h 1105"/>
                  <a:gd name="T4" fmla="*/ 1776 w 1894"/>
                  <a:gd name="T5" fmla="*/ 1057 h 1105"/>
                  <a:gd name="T6" fmla="*/ 1875 w 1894"/>
                  <a:gd name="T7" fmla="*/ 882 h 1105"/>
                  <a:gd name="T8" fmla="*/ 1700 w 1894"/>
                  <a:gd name="T9" fmla="*/ 783 h 1105"/>
                  <a:gd name="T10" fmla="*/ 898 w 1894"/>
                  <a:gd name="T11" fmla="*/ 614 h 1105"/>
                  <a:gd name="T12" fmla="*/ 278 w 1894"/>
                  <a:gd name="T13" fmla="*/ 87 h 1105"/>
                  <a:gd name="T14" fmla="*/ 84 w 1894"/>
                  <a:gd name="T15" fmla="*/ 36 h 1105"/>
                  <a:gd name="T16" fmla="*/ 33 w 1894"/>
                  <a:gd name="T17" fmla="*/ 231 h 1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94" h="1105">
                    <a:moveTo>
                      <a:pt x="33" y="231"/>
                    </a:moveTo>
                    <a:cubicBezTo>
                      <a:pt x="171" y="530"/>
                      <a:pt x="484" y="737"/>
                      <a:pt x="774" y="869"/>
                    </a:cubicBezTo>
                    <a:cubicBezTo>
                      <a:pt x="1085" y="1011"/>
                      <a:pt x="1432" y="1105"/>
                      <a:pt x="1776" y="1057"/>
                    </a:cubicBezTo>
                    <a:cubicBezTo>
                      <a:pt x="1852" y="1047"/>
                      <a:pt x="1894" y="950"/>
                      <a:pt x="1875" y="882"/>
                    </a:cubicBezTo>
                    <a:cubicBezTo>
                      <a:pt x="1853" y="800"/>
                      <a:pt x="1777" y="773"/>
                      <a:pt x="1700" y="783"/>
                    </a:cubicBezTo>
                    <a:cubicBezTo>
                      <a:pt x="1452" y="818"/>
                      <a:pt x="1136" y="726"/>
                      <a:pt x="898" y="614"/>
                    </a:cubicBezTo>
                    <a:cubicBezTo>
                      <a:pt x="654" y="500"/>
                      <a:pt x="394" y="338"/>
                      <a:pt x="278" y="87"/>
                    </a:cubicBezTo>
                    <a:cubicBezTo>
                      <a:pt x="246" y="17"/>
                      <a:pt x="145" y="0"/>
                      <a:pt x="84" y="36"/>
                    </a:cubicBezTo>
                    <a:cubicBezTo>
                      <a:pt x="12" y="78"/>
                      <a:pt x="0" y="161"/>
                      <a:pt x="33" y="231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9" name="Freeform 19">
                <a:extLst>
                  <a:ext uri="{FF2B5EF4-FFF2-40B4-BE49-F238E27FC236}">
                    <a16:creationId xmlns:a16="http://schemas.microsoft.com/office/drawing/2014/main" id="{EEFA0F5B-4C94-8E21-C6FF-5B4DAB22A5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86688" y="3937000"/>
                <a:ext cx="331788" cy="454025"/>
              </a:xfrm>
              <a:custGeom>
                <a:avLst/>
                <a:gdLst>
                  <a:gd name="T0" fmla="*/ 457 w 1616"/>
                  <a:gd name="T1" fmla="*/ 317 h 2208"/>
                  <a:gd name="T2" fmla="*/ 1014 w 1616"/>
                  <a:gd name="T3" fmla="*/ 379 h 2208"/>
                  <a:gd name="T4" fmla="*/ 1236 w 1616"/>
                  <a:gd name="T5" fmla="*/ 649 h 2208"/>
                  <a:gd name="T6" fmla="*/ 1224 w 1616"/>
                  <a:gd name="T7" fmla="*/ 1008 h 2208"/>
                  <a:gd name="T8" fmla="*/ 864 w 1616"/>
                  <a:gd name="T9" fmla="*/ 1524 h 2208"/>
                  <a:gd name="T10" fmla="*/ 177 w 1616"/>
                  <a:gd name="T11" fmla="*/ 1887 h 2208"/>
                  <a:gd name="T12" fmla="*/ 253 w 1616"/>
                  <a:gd name="T13" fmla="*/ 2162 h 2208"/>
                  <a:gd name="T14" fmla="*/ 1482 w 1616"/>
                  <a:gd name="T15" fmla="*/ 1128 h 2208"/>
                  <a:gd name="T16" fmla="*/ 1219 w 1616"/>
                  <a:gd name="T17" fmla="*/ 172 h 2208"/>
                  <a:gd name="T18" fmla="*/ 457 w 1616"/>
                  <a:gd name="T19" fmla="*/ 33 h 2208"/>
                  <a:gd name="T20" fmla="*/ 315 w 1616"/>
                  <a:gd name="T21" fmla="*/ 175 h 2208"/>
                  <a:gd name="T22" fmla="*/ 457 w 1616"/>
                  <a:gd name="T23" fmla="*/ 317 h 2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16" h="2208">
                    <a:moveTo>
                      <a:pt x="457" y="317"/>
                    </a:moveTo>
                    <a:cubicBezTo>
                      <a:pt x="641" y="294"/>
                      <a:pt x="846" y="287"/>
                      <a:pt x="1014" y="379"/>
                    </a:cubicBezTo>
                    <a:cubicBezTo>
                      <a:pt x="1128" y="441"/>
                      <a:pt x="1202" y="536"/>
                      <a:pt x="1236" y="649"/>
                    </a:cubicBezTo>
                    <a:cubicBezTo>
                      <a:pt x="1271" y="769"/>
                      <a:pt x="1265" y="884"/>
                      <a:pt x="1224" y="1008"/>
                    </a:cubicBezTo>
                    <a:cubicBezTo>
                      <a:pt x="1158" y="1208"/>
                      <a:pt x="1018" y="1385"/>
                      <a:pt x="864" y="1524"/>
                    </a:cubicBezTo>
                    <a:cubicBezTo>
                      <a:pt x="669" y="1700"/>
                      <a:pt x="430" y="1821"/>
                      <a:pt x="177" y="1887"/>
                    </a:cubicBezTo>
                    <a:cubicBezTo>
                      <a:pt x="0" y="1934"/>
                      <a:pt x="75" y="2208"/>
                      <a:pt x="253" y="2162"/>
                    </a:cubicBezTo>
                    <a:cubicBezTo>
                      <a:pt x="787" y="2021"/>
                      <a:pt x="1277" y="1651"/>
                      <a:pt x="1482" y="1128"/>
                    </a:cubicBezTo>
                    <a:cubicBezTo>
                      <a:pt x="1616" y="788"/>
                      <a:pt x="1523" y="385"/>
                      <a:pt x="1219" y="172"/>
                    </a:cubicBezTo>
                    <a:cubicBezTo>
                      <a:pt x="1001" y="18"/>
                      <a:pt x="714" y="0"/>
                      <a:pt x="457" y="33"/>
                    </a:cubicBezTo>
                    <a:cubicBezTo>
                      <a:pt x="381" y="43"/>
                      <a:pt x="315" y="91"/>
                      <a:pt x="315" y="175"/>
                    </a:cubicBezTo>
                    <a:cubicBezTo>
                      <a:pt x="315" y="244"/>
                      <a:pt x="381" y="327"/>
                      <a:pt x="457" y="317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0" name="Freeform 20">
                <a:extLst>
                  <a:ext uri="{FF2B5EF4-FFF2-40B4-BE49-F238E27FC236}">
                    <a16:creationId xmlns:a16="http://schemas.microsoft.com/office/drawing/2014/main" id="{2C6F4216-4750-6E72-863B-A46021EAE9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1113" y="4102100"/>
                <a:ext cx="98425" cy="198438"/>
              </a:xfrm>
              <a:custGeom>
                <a:avLst/>
                <a:gdLst>
                  <a:gd name="T0" fmla="*/ 190 w 476"/>
                  <a:gd name="T1" fmla="*/ 89 h 968"/>
                  <a:gd name="T2" fmla="*/ 49 w 476"/>
                  <a:gd name="T3" fmla="*/ 847 h 968"/>
                  <a:gd name="T4" fmla="*/ 224 w 476"/>
                  <a:gd name="T5" fmla="*/ 946 h 968"/>
                  <a:gd name="T6" fmla="*/ 323 w 476"/>
                  <a:gd name="T7" fmla="*/ 771 h 968"/>
                  <a:gd name="T8" fmla="*/ 316 w 476"/>
                  <a:gd name="T9" fmla="*/ 728 h 968"/>
                  <a:gd name="T10" fmla="*/ 315 w 476"/>
                  <a:gd name="T11" fmla="*/ 712 h 968"/>
                  <a:gd name="T12" fmla="*/ 313 w 476"/>
                  <a:gd name="T13" fmla="*/ 635 h 968"/>
                  <a:gd name="T14" fmla="*/ 317 w 476"/>
                  <a:gd name="T15" fmla="*/ 559 h 968"/>
                  <a:gd name="T16" fmla="*/ 319 w 476"/>
                  <a:gd name="T17" fmla="*/ 537 h 968"/>
                  <a:gd name="T18" fmla="*/ 318 w 476"/>
                  <a:gd name="T19" fmla="*/ 543 h 968"/>
                  <a:gd name="T20" fmla="*/ 325 w 476"/>
                  <a:gd name="T21" fmla="*/ 505 h 968"/>
                  <a:gd name="T22" fmla="*/ 370 w 476"/>
                  <a:gd name="T23" fmla="*/ 353 h 968"/>
                  <a:gd name="T24" fmla="*/ 368 w 476"/>
                  <a:gd name="T25" fmla="*/ 357 h 968"/>
                  <a:gd name="T26" fmla="*/ 377 w 476"/>
                  <a:gd name="T27" fmla="*/ 337 h 968"/>
                  <a:gd name="T28" fmla="*/ 391 w 476"/>
                  <a:gd name="T29" fmla="*/ 308 h 968"/>
                  <a:gd name="T30" fmla="*/ 435 w 476"/>
                  <a:gd name="T31" fmla="*/ 232 h 968"/>
                  <a:gd name="T32" fmla="*/ 384 w 476"/>
                  <a:gd name="T33" fmla="*/ 38 h 968"/>
                  <a:gd name="T34" fmla="*/ 190 w 476"/>
                  <a:gd name="T35" fmla="*/ 89 h 9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76" h="968">
                    <a:moveTo>
                      <a:pt x="190" y="89"/>
                    </a:moveTo>
                    <a:cubicBezTo>
                      <a:pt x="46" y="313"/>
                      <a:pt x="0" y="586"/>
                      <a:pt x="49" y="847"/>
                    </a:cubicBezTo>
                    <a:cubicBezTo>
                      <a:pt x="63" y="920"/>
                      <a:pt x="155" y="968"/>
                      <a:pt x="224" y="946"/>
                    </a:cubicBezTo>
                    <a:cubicBezTo>
                      <a:pt x="302" y="921"/>
                      <a:pt x="338" y="850"/>
                      <a:pt x="323" y="771"/>
                    </a:cubicBezTo>
                    <a:cubicBezTo>
                      <a:pt x="320" y="757"/>
                      <a:pt x="317" y="743"/>
                      <a:pt x="316" y="728"/>
                    </a:cubicBezTo>
                    <a:cubicBezTo>
                      <a:pt x="320" y="769"/>
                      <a:pt x="316" y="719"/>
                      <a:pt x="315" y="712"/>
                    </a:cubicBezTo>
                    <a:cubicBezTo>
                      <a:pt x="313" y="686"/>
                      <a:pt x="312" y="661"/>
                      <a:pt x="313" y="635"/>
                    </a:cubicBezTo>
                    <a:cubicBezTo>
                      <a:pt x="313" y="610"/>
                      <a:pt x="314" y="584"/>
                      <a:pt x="317" y="559"/>
                    </a:cubicBezTo>
                    <a:cubicBezTo>
                      <a:pt x="317" y="552"/>
                      <a:pt x="318" y="545"/>
                      <a:pt x="319" y="537"/>
                    </a:cubicBezTo>
                    <a:cubicBezTo>
                      <a:pt x="316" y="557"/>
                      <a:pt x="316" y="559"/>
                      <a:pt x="318" y="543"/>
                    </a:cubicBezTo>
                    <a:cubicBezTo>
                      <a:pt x="321" y="530"/>
                      <a:pt x="323" y="518"/>
                      <a:pt x="325" y="505"/>
                    </a:cubicBezTo>
                    <a:cubicBezTo>
                      <a:pt x="336" y="453"/>
                      <a:pt x="352" y="403"/>
                      <a:pt x="370" y="353"/>
                    </a:cubicBezTo>
                    <a:cubicBezTo>
                      <a:pt x="376" y="339"/>
                      <a:pt x="375" y="340"/>
                      <a:pt x="368" y="357"/>
                    </a:cubicBezTo>
                    <a:cubicBezTo>
                      <a:pt x="371" y="350"/>
                      <a:pt x="374" y="344"/>
                      <a:pt x="377" y="337"/>
                    </a:cubicBezTo>
                    <a:cubicBezTo>
                      <a:pt x="382" y="327"/>
                      <a:pt x="386" y="317"/>
                      <a:pt x="391" y="308"/>
                    </a:cubicBezTo>
                    <a:cubicBezTo>
                      <a:pt x="405" y="282"/>
                      <a:pt x="420" y="257"/>
                      <a:pt x="435" y="232"/>
                    </a:cubicBezTo>
                    <a:cubicBezTo>
                      <a:pt x="476" y="170"/>
                      <a:pt x="450" y="73"/>
                      <a:pt x="384" y="38"/>
                    </a:cubicBezTo>
                    <a:cubicBezTo>
                      <a:pt x="314" y="0"/>
                      <a:pt x="233" y="22"/>
                      <a:pt x="190" y="89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1" name="Freeform 21">
                <a:extLst>
                  <a:ext uri="{FF2B5EF4-FFF2-40B4-BE49-F238E27FC236}">
                    <a16:creationId xmlns:a16="http://schemas.microsoft.com/office/drawing/2014/main" id="{0325A139-ED61-29D8-F573-AF1F6752C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35863" y="4140200"/>
                <a:ext cx="153988" cy="92075"/>
              </a:xfrm>
              <a:custGeom>
                <a:avLst/>
                <a:gdLst>
                  <a:gd name="T0" fmla="*/ 630 w 746"/>
                  <a:gd name="T1" fmla="*/ 156 h 452"/>
                  <a:gd name="T2" fmla="*/ 193 w 746"/>
                  <a:gd name="T3" fmla="*/ 22 h 452"/>
                  <a:gd name="T4" fmla="*/ 18 w 746"/>
                  <a:gd name="T5" fmla="*/ 121 h 452"/>
                  <a:gd name="T6" fmla="*/ 117 w 746"/>
                  <a:gd name="T7" fmla="*/ 296 h 452"/>
                  <a:gd name="T8" fmla="*/ 554 w 746"/>
                  <a:gd name="T9" fmla="*/ 430 h 452"/>
                  <a:gd name="T10" fmla="*/ 729 w 746"/>
                  <a:gd name="T11" fmla="*/ 331 h 452"/>
                  <a:gd name="T12" fmla="*/ 630 w 746"/>
                  <a:gd name="T13" fmla="*/ 156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6" h="452">
                    <a:moveTo>
                      <a:pt x="630" y="156"/>
                    </a:moveTo>
                    <a:cubicBezTo>
                      <a:pt x="484" y="111"/>
                      <a:pt x="338" y="67"/>
                      <a:pt x="193" y="22"/>
                    </a:cubicBezTo>
                    <a:cubicBezTo>
                      <a:pt x="122" y="0"/>
                      <a:pt x="35" y="48"/>
                      <a:pt x="18" y="121"/>
                    </a:cubicBezTo>
                    <a:cubicBezTo>
                      <a:pt x="0" y="198"/>
                      <a:pt x="41" y="273"/>
                      <a:pt x="117" y="296"/>
                    </a:cubicBezTo>
                    <a:cubicBezTo>
                      <a:pt x="263" y="341"/>
                      <a:pt x="409" y="386"/>
                      <a:pt x="554" y="430"/>
                    </a:cubicBezTo>
                    <a:cubicBezTo>
                      <a:pt x="625" y="452"/>
                      <a:pt x="712" y="404"/>
                      <a:pt x="729" y="331"/>
                    </a:cubicBezTo>
                    <a:cubicBezTo>
                      <a:pt x="746" y="254"/>
                      <a:pt x="706" y="179"/>
                      <a:pt x="630" y="156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2" name="Freeform 22">
                <a:extLst>
                  <a:ext uri="{FF2B5EF4-FFF2-40B4-BE49-F238E27FC236}">
                    <a16:creationId xmlns:a16="http://schemas.microsoft.com/office/drawing/2014/main" id="{329374AF-03F6-88E2-7D5D-2DF0BAB81B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94563" y="4089400"/>
                <a:ext cx="469900" cy="407988"/>
              </a:xfrm>
              <a:custGeom>
                <a:avLst/>
                <a:gdLst>
                  <a:gd name="T0" fmla="*/ 314 w 2290"/>
                  <a:gd name="T1" fmla="*/ 139 h 1981"/>
                  <a:gd name="T2" fmla="*/ 298 w 2290"/>
                  <a:gd name="T3" fmla="*/ 1416 h 1981"/>
                  <a:gd name="T4" fmla="*/ 1525 w 2290"/>
                  <a:gd name="T5" fmla="*/ 1907 h 1981"/>
                  <a:gd name="T6" fmla="*/ 2230 w 2290"/>
                  <a:gd name="T7" fmla="*/ 1579 h 1981"/>
                  <a:gd name="T8" fmla="*/ 2230 w 2290"/>
                  <a:gd name="T9" fmla="*/ 1377 h 1981"/>
                  <a:gd name="T10" fmla="*/ 2029 w 2290"/>
                  <a:gd name="T11" fmla="*/ 1377 h 1981"/>
                  <a:gd name="T12" fmla="*/ 773 w 2290"/>
                  <a:gd name="T13" fmla="*/ 1487 h 1981"/>
                  <a:gd name="T14" fmla="*/ 515 w 2290"/>
                  <a:gd name="T15" fmla="*/ 341 h 1981"/>
                  <a:gd name="T16" fmla="*/ 314 w 2290"/>
                  <a:gd name="T17" fmla="*/ 139 h 1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90" h="1981">
                    <a:moveTo>
                      <a:pt x="314" y="139"/>
                    </a:moveTo>
                    <a:cubicBezTo>
                      <a:pt x="0" y="510"/>
                      <a:pt x="14" y="1030"/>
                      <a:pt x="298" y="1416"/>
                    </a:cubicBezTo>
                    <a:cubicBezTo>
                      <a:pt x="586" y="1806"/>
                      <a:pt x="1050" y="1981"/>
                      <a:pt x="1525" y="1907"/>
                    </a:cubicBezTo>
                    <a:cubicBezTo>
                      <a:pt x="1787" y="1866"/>
                      <a:pt x="2027" y="1745"/>
                      <a:pt x="2230" y="1579"/>
                    </a:cubicBezTo>
                    <a:cubicBezTo>
                      <a:pt x="2290" y="1530"/>
                      <a:pt x="2281" y="1428"/>
                      <a:pt x="2230" y="1377"/>
                    </a:cubicBezTo>
                    <a:cubicBezTo>
                      <a:pt x="2172" y="1319"/>
                      <a:pt x="2089" y="1329"/>
                      <a:pt x="2029" y="1377"/>
                    </a:cubicBezTo>
                    <a:cubicBezTo>
                      <a:pt x="1680" y="1664"/>
                      <a:pt x="1160" y="1740"/>
                      <a:pt x="773" y="1487"/>
                    </a:cubicBezTo>
                    <a:cubicBezTo>
                      <a:pt x="405" y="1247"/>
                      <a:pt x="206" y="705"/>
                      <a:pt x="515" y="341"/>
                    </a:cubicBezTo>
                    <a:cubicBezTo>
                      <a:pt x="633" y="202"/>
                      <a:pt x="433" y="0"/>
                      <a:pt x="314" y="139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3" name="Freeform 23">
                <a:extLst>
                  <a:ext uri="{FF2B5EF4-FFF2-40B4-BE49-F238E27FC236}">
                    <a16:creationId xmlns:a16="http://schemas.microsoft.com/office/drawing/2014/main" id="{85676606-C8EE-CDB5-E765-CB0DBB82B0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3663" y="4316413"/>
                <a:ext cx="163513" cy="104775"/>
              </a:xfrm>
              <a:custGeom>
                <a:avLst/>
                <a:gdLst>
                  <a:gd name="T0" fmla="*/ 573 w 792"/>
                  <a:gd name="T1" fmla="*/ 23 h 513"/>
                  <a:gd name="T2" fmla="*/ 75 w 792"/>
                  <a:gd name="T3" fmla="*/ 244 h 513"/>
                  <a:gd name="T4" fmla="*/ 9 w 792"/>
                  <a:gd name="T5" fmla="*/ 329 h 513"/>
                  <a:gd name="T6" fmla="*/ 24 w 792"/>
                  <a:gd name="T7" fmla="*/ 439 h 513"/>
                  <a:gd name="T8" fmla="*/ 109 w 792"/>
                  <a:gd name="T9" fmla="*/ 504 h 513"/>
                  <a:gd name="T10" fmla="*/ 218 w 792"/>
                  <a:gd name="T11" fmla="*/ 490 h 513"/>
                  <a:gd name="T12" fmla="*/ 717 w 792"/>
                  <a:gd name="T13" fmla="*/ 269 h 513"/>
                  <a:gd name="T14" fmla="*/ 782 w 792"/>
                  <a:gd name="T15" fmla="*/ 184 h 513"/>
                  <a:gd name="T16" fmla="*/ 768 w 792"/>
                  <a:gd name="T17" fmla="*/ 74 h 513"/>
                  <a:gd name="T18" fmla="*/ 683 w 792"/>
                  <a:gd name="T19" fmla="*/ 9 h 513"/>
                  <a:gd name="T20" fmla="*/ 573 w 792"/>
                  <a:gd name="T21" fmla="*/ 23 h 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2" h="513">
                    <a:moveTo>
                      <a:pt x="573" y="23"/>
                    </a:moveTo>
                    <a:cubicBezTo>
                      <a:pt x="407" y="97"/>
                      <a:pt x="241" y="171"/>
                      <a:pt x="75" y="244"/>
                    </a:cubicBezTo>
                    <a:cubicBezTo>
                      <a:pt x="44" y="258"/>
                      <a:pt x="18" y="299"/>
                      <a:pt x="9" y="329"/>
                    </a:cubicBezTo>
                    <a:cubicBezTo>
                      <a:pt x="0" y="363"/>
                      <a:pt x="4" y="409"/>
                      <a:pt x="24" y="439"/>
                    </a:cubicBezTo>
                    <a:cubicBezTo>
                      <a:pt x="43" y="469"/>
                      <a:pt x="72" y="496"/>
                      <a:pt x="109" y="504"/>
                    </a:cubicBezTo>
                    <a:cubicBezTo>
                      <a:pt x="148" y="513"/>
                      <a:pt x="182" y="506"/>
                      <a:pt x="218" y="490"/>
                    </a:cubicBezTo>
                    <a:cubicBezTo>
                      <a:pt x="385" y="416"/>
                      <a:pt x="551" y="343"/>
                      <a:pt x="717" y="269"/>
                    </a:cubicBezTo>
                    <a:cubicBezTo>
                      <a:pt x="747" y="255"/>
                      <a:pt x="774" y="214"/>
                      <a:pt x="782" y="184"/>
                    </a:cubicBezTo>
                    <a:cubicBezTo>
                      <a:pt x="792" y="150"/>
                      <a:pt x="787" y="104"/>
                      <a:pt x="768" y="74"/>
                    </a:cubicBezTo>
                    <a:cubicBezTo>
                      <a:pt x="748" y="44"/>
                      <a:pt x="719" y="17"/>
                      <a:pt x="683" y="9"/>
                    </a:cubicBezTo>
                    <a:cubicBezTo>
                      <a:pt x="643" y="0"/>
                      <a:pt x="610" y="7"/>
                      <a:pt x="573" y="23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4" name="Freeform 24">
                <a:extLst>
                  <a:ext uri="{FF2B5EF4-FFF2-40B4-BE49-F238E27FC236}">
                    <a16:creationId xmlns:a16="http://schemas.microsoft.com/office/drawing/2014/main" id="{D2B71B0B-2031-1A16-1A33-649CF6BD82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53338" y="4281488"/>
                <a:ext cx="539750" cy="492125"/>
              </a:xfrm>
              <a:custGeom>
                <a:avLst/>
                <a:gdLst>
                  <a:gd name="T0" fmla="*/ 1364 w 2629"/>
                  <a:gd name="T1" fmla="*/ 333 h 2395"/>
                  <a:gd name="T2" fmla="*/ 2170 w 2629"/>
                  <a:gd name="T3" fmla="*/ 1063 h 2395"/>
                  <a:gd name="T4" fmla="*/ 2299 w 2629"/>
                  <a:gd name="T5" fmla="*/ 1282 h 2395"/>
                  <a:gd name="T6" fmla="*/ 2330 w 2629"/>
                  <a:gd name="T7" fmla="*/ 1343 h 2395"/>
                  <a:gd name="T8" fmla="*/ 2340 w 2629"/>
                  <a:gd name="T9" fmla="*/ 1274 h 2395"/>
                  <a:gd name="T10" fmla="*/ 2312 w 2629"/>
                  <a:gd name="T11" fmla="*/ 1309 h 2395"/>
                  <a:gd name="T12" fmla="*/ 1959 w 2629"/>
                  <a:gd name="T13" fmla="*/ 1553 h 2395"/>
                  <a:gd name="T14" fmla="*/ 889 w 2629"/>
                  <a:gd name="T15" fmla="*/ 1996 h 2395"/>
                  <a:gd name="T16" fmla="*/ 593 w 2629"/>
                  <a:gd name="T17" fmla="*/ 2050 h 2395"/>
                  <a:gd name="T18" fmla="*/ 466 w 2629"/>
                  <a:gd name="T19" fmla="*/ 2052 h 2395"/>
                  <a:gd name="T20" fmla="*/ 437 w 2629"/>
                  <a:gd name="T21" fmla="*/ 2079 h 2395"/>
                  <a:gd name="T22" fmla="*/ 458 w 2629"/>
                  <a:gd name="T23" fmla="*/ 2100 h 2395"/>
                  <a:gd name="T24" fmla="*/ 456 w 2629"/>
                  <a:gd name="T25" fmla="*/ 2092 h 2395"/>
                  <a:gd name="T26" fmla="*/ 438 w 2629"/>
                  <a:gd name="T27" fmla="*/ 2039 h 2395"/>
                  <a:gd name="T28" fmla="*/ 393 w 2629"/>
                  <a:gd name="T29" fmla="*/ 1875 h 2395"/>
                  <a:gd name="T30" fmla="*/ 426 w 2629"/>
                  <a:gd name="T31" fmla="*/ 762 h 2395"/>
                  <a:gd name="T32" fmla="*/ 152 w 2629"/>
                  <a:gd name="T33" fmla="*/ 686 h 2395"/>
                  <a:gd name="T34" fmla="*/ 111 w 2629"/>
                  <a:gd name="T35" fmla="*/ 1915 h 2395"/>
                  <a:gd name="T36" fmla="*/ 210 w 2629"/>
                  <a:gd name="T37" fmla="*/ 2238 h 2395"/>
                  <a:gd name="T38" fmla="*/ 741 w 2629"/>
                  <a:gd name="T39" fmla="*/ 2317 h 2395"/>
                  <a:gd name="T40" fmla="*/ 1446 w 2629"/>
                  <a:gd name="T41" fmla="*/ 2105 h 2395"/>
                  <a:gd name="T42" fmla="*/ 2060 w 2629"/>
                  <a:gd name="T43" fmla="*/ 1823 h 2395"/>
                  <a:gd name="T44" fmla="*/ 2507 w 2629"/>
                  <a:gd name="T45" fmla="*/ 1516 h 2395"/>
                  <a:gd name="T46" fmla="*/ 2604 w 2629"/>
                  <a:gd name="T47" fmla="*/ 1373 h 2395"/>
                  <a:gd name="T48" fmla="*/ 2545 w 2629"/>
                  <a:gd name="T49" fmla="*/ 1139 h 2395"/>
                  <a:gd name="T50" fmla="*/ 1507 w 2629"/>
                  <a:gd name="T51" fmla="*/ 87 h 2395"/>
                  <a:gd name="T52" fmla="*/ 1364 w 2629"/>
                  <a:gd name="T53" fmla="*/ 333 h 2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629" h="2395">
                    <a:moveTo>
                      <a:pt x="1364" y="333"/>
                    </a:moveTo>
                    <a:cubicBezTo>
                      <a:pt x="1686" y="509"/>
                      <a:pt x="1966" y="757"/>
                      <a:pt x="2170" y="1063"/>
                    </a:cubicBezTo>
                    <a:cubicBezTo>
                      <a:pt x="2217" y="1134"/>
                      <a:pt x="2260" y="1207"/>
                      <a:pt x="2299" y="1282"/>
                    </a:cubicBezTo>
                    <a:cubicBezTo>
                      <a:pt x="2297" y="1277"/>
                      <a:pt x="2330" y="1343"/>
                      <a:pt x="2330" y="1343"/>
                    </a:cubicBezTo>
                    <a:cubicBezTo>
                      <a:pt x="2323" y="1347"/>
                      <a:pt x="2339" y="1273"/>
                      <a:pt x="2340" y="1274"/>
                    </a:cubicBezTo>
                    <a:cubicBezTo>
                      <a:pt x="2344" y="1283"/>
                      <a:pt x="2316" y="1305"/>
                      <a:pt x="2312" y="1309"/>
                    </a:cubicBezTo>
                    <a:cubicBezTo>
                      <a:pt x="2213" y="1410"/>
                      <a:pt x="2081" y="1483"/>
                      <a:pt x="1959" y="1553"/>
                    </a:cubicBezTo>
                    <a:cubicBezTo>
                      <a:pt x="1626" y="1743"/>
                      <a:pt x="1260" y="1898"/>
                      <a:pt x="889" y="1996"/>
                    </a:cubicBezTo>
                    <a:cubicBezTo>
                      <a:pt x="792" y="2021"/>
                      <a:pt x="693" y="2042"/>
                      <a:pt x="593" y="2050"/>
                    </a:cubicBezTo>
                    <a:cubicBezTo>
                      <a:pt x="551" y="2053"/>
                      <a:pt x="508" y="2053"/>
                      <a:pt x="466" y="2052"/>
                    </a:cubicBezTo>
                    <a:cubicBezTo>
                      <a:pt x="420" y="2050"/>
                      <a:pt x="402" y="2026"/>
                      <a:pt x="437" y="2079"/>
                    </a:cubicBezTo>
                    <a:cubicBezTo>
                      <a:pt x="498" y="2171"/>
                      <a:pt x="463" y="2105"/>
                      <a:pt x="458" y="2100"/>
                    </a:cubicBezTo>
                    <a:cubicBezTo>
                      <a:pt x="479" y="2120"/>
                      <a:pt x="465" y="2120"/>
                      <a:pt x="456" y="2092"/>
                    </a:cubicBezTo>
                    <a:cubicBezTo>
                      <a:pt x="450" y="2075"/>
                      <a:pt x="444" y="2057"/>
                      <a:pt x="438" y="2039"/>
                    </a:cubicBezTo>
                    <a:cubicBezTo>
                      <a:pt x="421" y="1985"/>
                      <a:pt x="406" y="1930"/>
                      <a:pt x="393" y="1875"/>
                    </a:cubicBezTo>
                    <a:cubicBezTo>
                      <a:pt x="305" y="1510"/>
                      <a:pt x="287" y="1116"/>
                      <a:pt x="426" y="762"/>
                    </a:cubicBezTo>
                    <a:cubicBezTo>
                      <a:pt x="493" y="591"/>
                      <a:pt x="218" y="517"/>
                      <a:pt x="152" y="686"/>
                    </a:cubicBezTo>
                    <a:cubicBezTo>
                      <a:pt x="0" y="1075"/>
                      <a:pt x="20" y="1514"/>
                      <a:pt x="111" y="1915"/>
                    </a:cubicBezTo>
                    <a:cubicBezTo>
                      <a:pt x="134" y="2021"/>
                      <a:pt x="159" y="2140"/>
                      <a:pt x="210" y="2238"/>
                    </a:cubicBezTo>
                    <a:cubicBezTo>
                      <a:pt x="292" y="2395"/>
                      <a:pt x="598" y="2338"/>
                      <a:pt x="741" y="2317"/>
                    </a:cubicBezTo>
                    <a:cubicBezTo>
                      <a:pt x="985" y="2280"/>
                      <a:pt x="1217" y="2195"/>
                      <a:pt x="1446" y="2105"/>
                    </a:cubicBezTo>
                    <a:cubicBezTo>
                      <a:pt x="1656" y="2023"/>
                      <a:pt x="1862" y="1932"/>
                      <a:pt x="2060" y="1823"/>
                    </a:cubicBezTo>
                    <a:cubicBezTo>
                      <a:pt x="2215" y="1737"/>
                      <a:pt x="2380" y="1642"/>
                      <a:pt x="2507" y="1516"/>
                    </a:cubicBezTo>
                    <a:cubicBezTo>
                      <a:pt x="2547" y="1477"/>
                      <a:pt x="2588" y="1429"/>
                      <a:pt x="2604" y="1373"/>
                    </a:cubicBezTo>
                    <a:cubicBezTo>
                      <a:pt x="2629" y="1286"/>
                      <a:pt x="2584" y="1214"/>
                      <a:pt x="2545" y="1139"/>
                    </a:cubicBezTo>
                    <a:cubicBezTo>
                      <a:pt x="2314" y="695"/>
                      <a:pt x="1945" y="327"/>
                      <a:pt x="1507" y="87"/>
                    </a:cubicBezTo>
                    <a:cubicBezTo>
                      <a:pt x="1347" y="0"/>
                      <a:pt x="1203" y="245"/>
                      <a:pt x="1364" y="333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" name="Freeform 25">
                <a:extLst>
                  <a:ext uri="{FF2B5EF4-FFF2-40B4-BE49-F238E27FC236}">
                    <a16:creationId xmlns:a16="http://schemas.microsoft.com/office/drawing/2014/main" id="{A2B38F92-1C82-44F1-CE64-3F40951253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813" y="1608138"/>
                <a:ext cx="3779838" cy="2970213"/>
              </a:xfrm>
              <a:custGeom>
                <a:avLst/>
                <a:gdLst>
                  <a:gd name="T0" fmla="*/ 18075 w 18376"/>
                  <a:gd name="T1" fmla="*/ 6895 h 14443"/>
                  <a:gd name="T2" fmla="*/ 17795 w 18376"/>
                  <a:gd name="T3" fmla="*/ 6317 h 14443"/>
                  <a:gd name="T4" fmla="*/ 16833 w 18376"/>
                  <a:gd name="T5" fmla="*/ 5927 h 14443"/>
                  <a:gd name="T6" fmla="*/ 14923 w 18376"/>
                  <a:gd name="T7" fmla="*/ 4757 h 14443"/>
                  <a:gd name="T8" fmla="*/ 13237 w 18376"/>
                  <a:gd name="T9" fmla="*/ 3401 h 14443"/>
                  <a:gd name="T10" fmla="*/ 11817 w 18376"/>
                  <a:gd name="T11" fmla="*/ 1736 h 14443"/>
                  <a:gd name="T12" fmla="*/ 8285 w 18376"/>
                  <a:gd name="T13" fmla="*/ 533 h 14443"/>
                  <a:gd name="T14" fmla="*/ 6553 w 18376"/>
                  <a:gd name="T15" fmla="*/ 2216 h 14443"/>
                  <a:gd name="T16" fmla="*/ 4611 w 18376"/>
                  <a:gd name="T17" fmla="*/ 4142 h 14443"/>
                  <a:gd name="T18" fmla="*/ 1240 w 18376"/>
                  <a:gd name="T19" fmla="*/ 8549 h 14443"/>
                  <a:gd name="T20" fmla="*/ 1239 w 18376"/>
                  <a:gd name="T21" fmla="*/ 8552 h 14443"/>
                  <a:gd name="T22" fmla="*/ 130 w 18376"/>
                  <a:gd name="T23" fmla="*/ 9471 h 14443"/>
                  <a:gd name="T24" fmla="*/ 833 w 18376"/>
                  <a:gd name="T25" fmla="*/ 11530 h 14443"/>
                  <a:gd name="T26" fmla="*/ 2923 w 18376"/>
                  <a:gd name="T27" fmla="*/ 12083 h 14443"/>
                  <a:gd name="T28" fmla="*/ 3037 w 18376"/>
                  <a:gd name="T29" fmla="*/ 12060 h 14443"/>
                  <a:gd name="T30" fmla="*/ 5606 w 18376"/>
                  <a:gd name="T31" fmla="*/ 13785 h 14443"/>
                  <a:gd name="T32" fmla="*/ 7041 w 18376"/>
                  <a:gd name="T33" fmla="*/ 14109 h 14443"/>
                  <a:gd name="T34" fmla="*/ 7707 w 18376"/>
                  <a:gd name="T35" fmla="*/ 14116 h 14443"/>
                  <a:gd name="T36" fmla="*/ 8556 w 18376"/>
                  <a:gd name="T37" fmla="*/ 14145 h 14443"/>
                  <a:gd name="T38" fmla="*/ 9708 w 18376"/>
                  <a:gd name="T39" fmla="*/ 14393 h 14443"/>
                  <a:gd name="T40" fmla="*/ 10850 w 18376"/>
                  <a:gd name="T41" fmla="*/ 14183 h 14443"/>
                  <a:gd name="T42" fmla="*/ 12797 w 18376"/>
                  <a:gd name="T43" fmla="*/ 13158 h 14443"/>
                  <a:gd name="T44" fmla="*/ 13104 w 18376"/>
                  <a:gd name="T45" fmla="*/ 12943 h 14443"/>
                  <a:gd name="T46" fmla="*/ 14792 w 18376"/>
                  <a:gd name="T47" fmla="*/ 11458 h 14443"/>
                  <a:gd name="T48" fmla="*/ 15454 w 18376"/>
                  <a:gd name="T49" fmla="*/ 10624 h 14443"/>
                  <a:gd name="T50" fmla="*/ 15754 w 18376"/>
                  <a:gd name="T51" fmla="*/ 10155 h 14443"/>
                  <a:gd name="T52" fmla="*/ 16268 w 18376"/>
                  <a:gd name="T53" fmla="*/ 9741 h 14443"/>
                  <a:gd name="T54" fmla="*/ 18075 w 18376"/>
                  <a:gd name="T55" fmla="*/ 6895 h 14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376" h="14443">
                    <a:moveTo>
                      <a:pt x="18075" y="6895"/>
                    </a:moveTo>
                    <a:cubicBezTo>
                      <a:pt x="18011" y="6621"/>
                      <a:pt x="17975" y="6538"/>
                      <a:pt x="17795" y="6317"/>
                    </a:cubicBezTo>
                    <a:cubicBezTo>
                      <a:pt x="17576" y="6049"/>
                      <a:pt x="17149" y="6034"/>
                      <a:pt x="16833" y="5927"/>
                    </a:cubicBezTo>
                    <a:cubicBezTo>
                      <a:pt x="16158" y="5697"/>
                      <a:pt x="15531" y="5131"/>
                      <a:pt x="14923" y="4757"/>
                    </a:cubicBezTo>
                    <a:cubicBezTo>
                      <a:pt x="14308" y="4378"/>
                      <a:pt x="13738" y="3922"/>
                      <a:pt x="13237" y="3401"/>
                    </a:cubicBezTo>
                    <a:cubicBezTo>
                      <a:pt x="12731" y="2874"/>
                      <a:pt x="12313" y="2272"/>
                      <a:pt x="11817" y="1736"/>
                    </a:cubicBezTo>
                    <a:cubicBezTo>
                      <a:pt x="10940" y="791"/>
                      <a:pt x="9597" y="0"/>
                      <a:pt x="8285" y="533"/>
                    </a:cubicBezTo>
                    <a:cubicBezTo>
                      <a:pt x="7522" y="844"/>
                      <a:pt x="7086" y="1632"/>
                      <a:pt x="6553" y="2216"/>
                    </a:cubicBezTo>
                    <a:cubicBezTo>
                      <a:pt x="5938" y="2889"/>
                      <a:pt x="5263" y="3505"/>
                      <a:pt x="4611" y="4142"/>
                    </a:cubicBezTo>
                    <a:cubicBezTo>
                      <a:pt x="3278" y="5442"/>
                      <a:pt x="2121" y="6904"/>
                      <a:pt x="1240" y="8549"/>
                    </a:cubicBezTo>
                    <a:lnTo>
                      <a:pt x="1239" y="8552"/>
                    </a:lnTo>
                    <a:cubicBezTo>
                      <a:pt x="755" y="8709"/>
                      <a:pt x="220" y="8989"/>
                      <a:pt x="130" y="9471"/>
                    </a:cubicBezTo>
                    <a:cubicBezTo>
                      <a:pt x="0" y="10164"/>
                      <a:pt x="358" y="11035"/>
                      <a:pt x="833" y="11530"/>
                    </a:cubicBezTo>
                    <a:cubicBezTo>
                      <a:pt x="1386" y="12107"/>
                      <a:pt x="2165" y="12235"/>
                      <a:pt x="2923" y="12083"/>
                    </a:cubicBezTo>
                    <a:cubicBezTo>
                      <a:pt x="2959" y="12076"/>
                      <a:pt x="2998" y="12068"/>
                      <a:pt x="3037" y="12060"/>
                    </a:cubicBezTo>
                    <a:cubicBezTo>
                      <a:pt x="3683" y="12894"/>
                      <a:pt x="4578" y="13471"/>
                      <a:pt x="5606" y="13785"/>
                    </a:cubicBezTo>
                    <a:cubicBezTo>
                      <a:pt x="6074" y="13927"/>
                      <a:pt x="6552" y="14061"/>
                      <a:pt x="7041" y="14109"/>
                    </a:cubicBezTo>
                    <a:cubicBezTo>
                      <a:pt x="7258" y="14130"/>
                      <a:pt x="7490" y="14144"/>
                      <a:pt x="7707" y="14116"/>
                    </a:cubicBezTo>
                    <a:cubicBezTo>
                      <a:pt x="7981" y="14082"/>
                      <a:pt x="8265" y="14149"/>
                      <a:pt x="8556" y="14145"/>
                    </a:cubicBezTo>
                    <a:cubicBezTo>
                      <a:pt x="8858" y="14141"/>
                      <a:pt x="9407" y="14443"/>
                      <a:pt x="9708" y="14393"/>
                    </a:cubicBezTo>
                    <a:cubicBezTo>
                      <a:pt x="10141" y="14322"/>
                      <a:pt x="10429" y="14303"/>
                      <a:pt x="10850" y="14183"/>
                    </a:cubicBezTo>
                    <a:cubicBezTo>
                      <a:pt x="11529" y="13989"/>
                      <a:pt x="12134" y="13392"/>
                      <a:pt x="12797" y="13158"/>
                    </a:cubicBezTo>
                    <a:cubicBezTo>
                      <a:pt x="12899" y="13086"/>
                      <a:pt x="13003" y="13016"/>
                      <a:pt x="13104" y="12943"/>
                    </a:cubicBezTo>
                    <a:cubicBezTo>
                      <a:pt x="13718" y="12506"/>
                      <a:pt x="14284" y="12015"/>
                      <a:pt x="14792" y="11458"/>
                    </a:cubicBezTo>
                    <a:cubicBezTo>
                      <a:pt x="15033" y="11193"/>
                      <a:pt x="15253" y="10920"/>
                      <a:pt x="15454" y="10624"/>
                    </a:cubicBezTo>
                    <a:cubicBezTo>
                      <a:pt x="15556" y="10473"/>
                      <a:pt x="15642" y="10297"/>
                      <a:pt x="15754" y="10155"/>
                    </a:cubicBezTo>
                    <a:cubicBezTo>
                      <a:pt x="15904" y="9966"/>
                      <a:pt x="16039" y="9795"/>
                      <a:pt x="16268" y="9741"/>
                    </a:cubicBezTo>
                    <a:cubicBezTo>
                      <a:pt x="17578" y="9430"/>
                      <a:pt x="18376" y="8195"/>
                      <a:pt x="18075" y="6895"/>
                    </a:cubicBezTo>
                  </a:path>
                </a:pathLst>
              </a:custGeom>
              <a:solidFill>
                <a:srgbClr val="FDE1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" name="Freeform 26">
                <a:extLst>
                  <a:ext uri="{FF2B5EF4-FFF2-40B4-BE49-F238E27FC236}">
                    <a16:creationId xmlns:a16="http://schemas.microsoft.com/office/drawing/2014/main" id="{4D112DA5-6B62-F928-33A0-5A2FCA9C61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2076" y="920750"/>
                <a:ext cx="3633788" cy="2465388"/>
              </a:xfrm>
              <a:custGeom>
                <a:avLst/>
                <a:gdLst>
                  <a:gd name="T0" fmla="*/ 17436 w 17667"/>
                  <a:gd name="T1" fmla="*/ 6617 h 11992"/>
                  <a:gd name="T2" fmla="*/ 17267 w 17667"/>
                  <a:gd name="T3" fmla="*/ 6170 h 11992"/>
                  <a:gd name="T4" fmla="*/ 16373 w 17667"/>
                  <a:gd name="T5" fmla="*/ 4298 h 11992"/>
                  <a:gd name="T6" fmla="*/ 15731 w 17667"/>
                  <a:gd name="T7" fmla="*/ 3275 h 11992"/>
                  <a:gd name="T8" fmla="*/ 14907 w 17667"/>
                  <a:gd name="T9" fmla="*/ 2483 h 11992"/>
                  <a:gd name="T10" fmla="*/ 13177 w 17667"/>
                  <a:gd name="T11" fmla="*/ 1254 h 11992"/>
                  <a:gd name="T12" fmla="*/ 11562 w 17667"/>
                  <a:gd name="T13" fmla="*/ 553 h 11992"/>
                  <a:gd name="T14" fmla="*/ 6113 w 17667"/>
                  <a:gd name="T15" fmla="*/ 687 h 11992"/>
                  <a:gd name="T16" fmla="*/ 1765 w 17667"/>
                  <a:gd name="T17" fmla="*/ 3900 h 11992"/>
                  <a:gd name="T18" fmla="*/ 332 w 17667"/>
                  <a:gd name="T19" fmla="*/ 7120 h 11992"/>
                  <a:gd name="T20" fmla="*/ 366 w 17667"/>
                  <a:gd name="T21" fmla="*/ 10772 h 11992"/>
                  <a:gd name="T22" fmla="*/ 853 w 17667"/>
                  <a:gd name="T23" fmla="*/ 11888 h 11992"/>
                  <a:gd name="T24" fmla="*/ 1558 w 17667"/>
                  <a:gd name="T25" fmla="*/ 11776 h 11992"/>
                  <a:gd name="T26" fmla="*/ 1957 w 17667"/>
                  <a:gd name="T27" fmla="*/ 11504 h 11992"/>
                  <a:gd name="T28" fmla="*/ 1986 w 17667"/>
                  <a:gd name="T29" fmla="*/ 11355 h 11992"/>
                  <a:gd name="T30" fmla="*/ 2786 w 17667"/>
                  <a:gd name="T31" fmla="*/ 10784 h 11992"/>
                  <a:gd name="T32" fmla="*/ 3736 w 17667"/>
                  <a:gd name="T33" fmla="*/ 10277 h 11992"/>
                  <a:gd name="T34" fmla="*/ 3843 w 17667"/>
                  <a:gd name="T35" fmla="*/ 10214 h 11992"/>
                  <a:gd name="T36" fmla="*/ 4101 w 17667"/>
                  <a:gd name="T37" fmla="*/ 8730 h 11992"/>
                  <a:gd name="T38" fmla="*/ 4201 w 17667"/>
                  <a:gd name="T39" fmla="*/ 8447 h 11992"/>
                  <a:gd name="T40" fmla="*/ 4298 w 17667"/>
                  <a:gd name="T41" fmla="*/ 8323 h 11992"/>
                  <a:gd name="T42" fmla="*/ 4395 w 17667"/>
                  <a:gd name="T43" fmla="*/ 8199 h 11992"/>
                  <a:gd name="T44" fmla="*/ 4429 w 17667"/>
                  <a:gd name="T45" fmla="*/ 8198 h 11992"/>
                  <a:gd name="T46" fmla="*/ 4556 w 17667"/>
                  <a:gd name="T47" fmla="*/ 8237 h 11992"/>
                  <a:gd name="T48" fmla="*/ 4831 w 17667"/>
                  <a:gd name="T49" fmla="*/ 9722 h 11992"/>
                  <a:gd name="T50" fmla="*/ 9912 w 17667"/>
                  <a:gd name="T51" fmla="*/ 8562 h 11992"/>
                  <a:gd name="T52" fmla="*/ 11601 w 17667"/>
                  <a:gd name="T53" fmla="*/ 8423 h 11992"/>
                  <a:gd name="T54" fmla="*/ 11653 w 17667"/>
                  <a:gd name="T55" fmla="*/ 7865 h 11992"/>
                  <a:gd name="T56" fmla="*/ 11767 w 17667"/>
                  <a:gd name="T57" fmla="*/ 7699 h 11992"/>
                  <a:gd name="T58" fmla="*/ 11932 w 17667"/>
                  <a:gd name="T59" fmla="*/ 7813 h 11992"/>
                  <a:gd name="T60" fmla="*/ 12224 w 17667"/>
                  <a:gd name="T61" fmla="*/ 8377 h 11992"/>
                  <a:gd name="T62" fmla="*/ 14406 w 17667"/>
                  <a:gd name="T63" fmla="*/ 8637 h 11992"/>
                  <a:gd name="T64" fmla="*/ 14513 w 17667"/>
                  <a:gd name="T65" fmla="*/ 8598 h 11992"/>
                  <a:gd name="T66" fmla="*/ 15294 w 17667"/>
                  <a:gd name="T67" fmla="*/ 8620 h 11992"/>
                  <a:gd name="T68" fmla="*/ 16037 w 17667"/>
                  <a:gd name="T69" fmla="*/ 8909 h 11992"/>
                  <a:gd name="T70" fmla="*/ 16067 w 17667"/>
                  <a:gd name="T71" fmla="*/ 9008 h 11992"/>
                  <a:gd name="T72" fmla="*/ 16058 w 17667"/>
                  <a:gd name="T73" fmla="*/ 9125 h 11992"/>
                  <a:gd name="T74" fmla="*/ 16132 w 17667"/>
                  <a:gd name="T75" fmla="*/ 9369 h 11992"/>
                  <a:gd name="T76" fmla="*/ 16602 w 17667"/>
                  <a:gd name="T77" fmla="*/ 9610 h 11992"/>
                  <a:gd name="T78" fmla="*/ 17435 w 17667"/>
                  <a:gd name="T79" fmla="*/ 9187 h 11992"/>
                  <a:gd name="T80" fmla="*/ 17533 w 17667"/>
                  <a:gd name="T81" fmla="*/ 8399 h 11992"/>
                  <a:gd name="T82" fmla="*/ 17436 w 17667"/>
                  <a:gd name="T83" fmla="*/ 6617 h 119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7667" h="11992">
                    <a:moveTo>
                      <a:pt x="17436" y="6617"/>
                    </a:moveTo>
                    <a:cubicBezTo>
                      <a:pt x="17434" y="6612"/>
                      <a:pt x="17268" y="6176"/>
                      <a:pt x="17267" y="6170"/>
                    </a:cubicBezTo>
                    <a:cubicBezTo>
                      <a:pt x="17050" y="5529"/>
                      <a:pt x="16711" y="4879"/>
                      <a:pt x="16373" y="4298"/>
                    </a:cubicBezTo>
                    <a:cubicBezTo>
                      <a:pt x="16196" y="3994"/>
                      <a:pt x="15971" y="3620"/>
                      <a:pt x="15731" y="3275"/>
                    </a:cubicBezTo>
                    <a:cubicBezTo>
                      <a:pt x="15466" y="3001"/>
                      <a:pt x="15193" y="2734"/>
                      <a:pt x="14907" y="2483"/>
                    </a:cubicBezTo>
                    <a:cubicBezTo>
                      <a:pt x="14374" y="2016"/>
                      <a:pt x="13798" y="1598"/>
                      <a:pt x="13177" y="1254"/>
                    </a:cubicBezTo>
                    <a:cubicBezTo>
                      <a:pt x="12663" y="969"/>
                      <a:pt x="12119" y="739"/>
                      <a:pt x="11562" y="553"/>
                    </a:cubicBezTo>
                    <a:cubicBezTo>
                      <a:pt x="9902" y="0"/>
                      <a:pt x="7755" y="134"/>
                      <a:pt x="6113" y="687"/>
                    </a:cubicBezTo>
                    <a:cubicBezTo>
                      <a:pt x="4365" y="1276"/>
                      <a:pt x="2924" y="2493"/>
                      <a:pt x="1765" y="3900"/>
                    </a:cubicBezTo>
                    <a:cubicBezTo>
                      <a:pt x="1048" y="4769"/>
                      <a:pt x="623" y="5978"/>
                      <a:pt x="332" y="7120"/>
                    </a:cubicBezTo>
                    <a:cubicBezTo>
                      <a:pt x="0" y="8418"/>
                      <a:pt x="52" y="9455"/>
                      <a:pt x="366" y="10772"/>
                    </a:cubicBezTo>
                    <a:cubicBezTo>
                      <a:pt x="432" y="11051"/>
                      <a:pt x="541" y="11718"/>
                      <a:pt x="853" y="11888"/>
                    </a:cubicBezTo>
                    <a:cubicBezTo>
                      <a:pt x="1044" y="11992"/>
                      <a:pt x="1323" y="11877"/>
                      <a:pt x="1558" y="11776"/>
                    </a:cubicBezTo>
                    <a:cubicBezTo>
                      <a:pt x="1756" y="11802"/>
                      <a:pt x="1843" y="11681"/>
                      <a:pt x="1957" y="11504"/>
                    </a:cubicBezTo>
                    <a:cubicBezTo>
                      <a:pt x="1981" y="11467"/>
                      <a:pt x="1958" y="11387"/>
                      <a:pt x="1986" y="11355"/>
                    </a:cubicBezTo>
                    <a:cubicBezTo>
                      <a:pt x="2077" y="11248"/>
                      <a:pt x="2653" y="10843"/>
                      <a:pt x="2786" y="10784"/>
                    </a:cubicBezTo>
                    <a:cubicBezTo>
                      <a:pt x="3142" y="10625"/>
                      <a:pt x="3406" y="10482"/>
                      <a:pt x="3736" y="10277"/>
                    </a:cubicBezTo>
                    <a:cubicBezTo>
                      <a:pt x="3771" y="10255"/>
                      <a:pt x="3808" y="10235"/>
                      <a:pt x="3843" y="10214"/>
                    </a:cubicBezTo>
                    <a:cubicBezTo>
                      <a:pt x="3822" y="9616"/>
                      <a:pt x="4071" y="9328"/>
                      <a:pt x="4101" y="8730"/>
                    </a:cubicBezTo>
                    <a:cubicBezTo>
                      <a:pt x="4110" y="8547"/>
                      <a:pt x="4210" y="8265"/>
                      <a:pt x="4201" y="8447"/>
                    </a:cubicBezTo>
                    <a:cubicBezTo>
                      <a:pt x="4201" y="8449"/>
                      <a:pt x="4249" y="8386"/>
                      <a:pt x="4298" y="8323"/>
                    </a:cubicBezTo>
                    <a:cubicBezTo>
                      <a:pt x="4346" y="8260"/>
                      <a:pt x="4395" y="8197"/>
                      <a:pt x="4395" y="8199"/>
                    </a:cubicBezTo>
                    <a:cubicBezTo>
                      <a:pt x="4404" y="8199"/>
                      <a:pt x="4416" y="8199"/>
                      <a:pt x="4429" y="8198"/>
                    </a:cubicBezTo>
                    <a:cubicBezTo>
                      <a:pt x="4476" y="8196"/>
                      <a:pt x="4538" y="8195"/>
                      <a:pt x="4556" y="8237"/>
                    </a:cubicBezTo>
                    <a:cubicBezTo>
                      <a:pt x="4723" y="8636"/>
                      <a:pt x="4652" y="9328"/>
                      <a:pt x="4831" y="9722"/>
                    </a:cubicBezTo>
                    <a:cubicBezTo>
                      <a:pt x="6409" y="9064"/>
                      <a:pt x="8296" y="8795"/>
                      <a:pt x="9912" y="8562"/>
                    </a:cubicBezTo>
                    <a:cubicBezTo>
                      <a:pt x="10536" y="8472"/>
                      <a:pt x="10974" y="8424"/>
                      <a:pt x="11601" y="8423"/>
                    </a:cubicBezTo>
                    <a:cubicBezTo>
                      <a:pt x="11563" y="8233"/>
                      <a:pt x="11708" y="8051"/>
                      <a:pt x="11653" y="7865"/>
                    </a:cubicBezTo>
                    <a:cubicBezTo>
                      <a:pt x="11630" y="7791"/>
                      <a:pt x="11697" y="7712"/>
                      <a:pt x="11767" y="7699"/>
                    </a:cubicBezTo>
                    <a:cubicBezTo>
                      <a:pt x="11848" y="7684"/>
                      <a:pt x="11910" y="7739"/>
                      <a:pt x="11932" y="7813"/>
                    </a:cubicBezTo>
                    <a:cubicBezTo>
                      <a:pt x="11993" y="8017"/>
                      <a:pt x="12183" y="8168"/>
                      <a:pt x="12224" y="8377"/>
                    </a:cubicBezTo>
                    <a:cubicBezTo>
                      <a:pt x="12992" y="8392"/>
                      <a:pt x="13689" y="8496"/>
                      <a:pt x="14406" y="8637"/>
                    </a:cubicBezTo>
                    <a:cubicBezTo>
                      <a:pt x="14434" y="8613"/>
                      <a:pt x="14472" y="8599"/>
                      <a:pt x="14513" y="8598"/>
                    </a:cubicBezTo>
                    <a:cubicBezTo>
                      <a:pt x="14773" y="8594"/>
                      <a:pt x="15034" y="8592"/>
                      <a:pt x="15294" y="8620"/>
                    </a:cubicBezTo>
                    <a:cubicBezTo>
                      <a:pt x="15544" y="8648"/>
                      <a:pt x="15871" y="8696"/>
                      <a:pt x="16037" y="8909"/>
                    </a:cubicBezTo>
                    <a:cubicBezTo>
                      <a:pt x="16062" y="8941"/>
                      <a:pt x="16071" y="8976"/>
                      <a:pt x="16067" y="9008"/>
                    </a:cubicBezTo>
                    <a:cubicBezTo>
                      <a:pt x="16079" y="9047"/>
                      <a:pt x="16075" y="9089"/>
                      <a:pt x="16058" y="9125"/>
                    </a:cubicBezTo>
                    <a:cubicBezTo>
                      <a:pt x="16102" y="9202"/>
                      <a:pt x="16129" y="9283"/>
                      <a:pt x="16132" y="9369"/>
                    </a:cubicBezTo>
                    <a:cubicBezTo>
                      <a:pt x="16140" y="9613"/>
                      <a:pt x="16392" y="9776"/>
                      <a:pt x="16602" y="9610"/>
                    </a:cubicBezTo>
                    <a:cubicBezTo>
                      <a:pt x="16851" y="9412"/>
                      <a:pt x="17225" y="9410"/>
                      <a:pt x="17435" y="9187"/>
                    </a:cubicBezTo>
                    <a:cubicBezTo>
                      <a:pt x="17624" y="8987"/>
                      <a:pt x="17545" y="8647"/>
                      <a:pt x="17533" y="8399"/>
                    </a:cubicBezTo>
                    <a:cubicBezTo>
                      <a:pt x="17498" y="7679"/>
                      <a:pt x="17667" y="7295"/>
                      <a:pt x="17436" y="6617"/>
                    </a:cubicBezTo>
                  </a:path>
                </a:pathLst>
              </a:custGeom>
              <a:solidFill>
                <a:srgbClr val="907E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7" name="Freeform 27">
                <a:extLst>
                  <a:ext uri="{FF2B5EF4-FFF2-40B4-BE49-F238E27FC236}">
                    <a16:creationId xmlns:a16="http://schemas.microsoft.com/office/drawing/2014/main" id="{EDB81C5C-0DF5-BCF6-E929-265AD154BF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4301" y="1520825"/>
                <a:ext cx="3611563" cy="1865313"/>
              </a:xfrm>
              <a:custGeom>
                <a:avLst/>
                <a:gdLst>
                  <a:gd name="T0" fmla="*/ 17155 w 17555"/>
                  <a:gd name="T1" fmla="*/ 3250 h 9072"/>
                  <a:gd name="T2" fmla="*/ 16269 w 17555"/>
                  <a:gd name="T3" fmla="*/ 2689 h 9072"/>
                  <a:gd name="T4" fmla="*/ 13972 w 17555"/>
                  <a:gd name="T5" fmla="*/ 855 h 9072"/>
                  <a:gd name="T6" fmla="*/ 13900 w 17555"/>
                  <a:gd name="T7" fmla="*/ 2842 h 9072"/>
                  <a:gd name="T8" fmla="*/ 10752 w 17555"/>
                  <a:gd name="T9" fmla="*/ 1161 h 9072"/>
                  <a:gd name="T10" fmla="*/ 9777 w 17555"/>
                  <a:gd name="T11" fmla="*/ 332 h 9072"/>
                  <a:gd name="T12" fmla="*/ 7802 w 17555"/>
                  <a:gd name="T13" fmla="*/ 4548 h 9072"/>
                  <a:gd name="T14" fmla="*/ 5864 w 17555"/>
                  <a:gd name="T15" fmla="*/ 4684 h 9072"/>
                  <a:gd name="T16" fmla="*/ 4922 w 17555"/>
                  <a:gd name="T17" fmla="*/ 533 h 9072"/>
                  <a:gd name="T18" fmla="*/ 4102 w 17555"/>
                  <a:gd name="T19" fmla="*/ 2967 h 9072"/>
                  <a:gd name="T20" fmla="*/ 3054 w 17555"/>
                  <a:gd name="T21" fmla="*/ 5137 h 9072"/>
                  <a:gd name="T22" fmla="*/ 1897 w 17555"/>
                  <a:gd name="T23" fmla="*/ 4945 h 9072"/>
                  <a:gd name="T24" fmla="*/ 1571 w 17555"/>
                  <a:gd name="T25" fmla="*/ 2772 h 9072"/>
                  <a:gd name="T26" fmla="*/ 1046 w 17555"/>
                  <a:gd name="T27" fmla="*/ 5221 h 9072"/>
                  <a:gd name="T28" fmla="*/ 487 w 17555"/>
                  <a:gd name="T29" fmla="*/ 6393 h 9072"/>
                  <a:gd name="T30" fmla="*/ 0 w 17555"/>
                  <a:gd name="T31" fmla="*/ 6177 h 9072"/>
                  <a:gd name="T32" fmla="*/ 741 w 17555"/>
                  <a:gd name="T33" fmla="*/ 8968 h 9072"/>
                  <a:gd name="T34" fmla="*/ 1845 w 17555"/>
                  <a:gd name="T35" fmla="*/ 8584 h 9072"/>
                  <a:gd name="T36" fmla="*/ 2674 w 17555"/>
                  <a:gd name="T37" fmla="*/ 7863 h 9072"/>
                  <a:gd name="T38" fmla="*/ 3731 w 17555"/>
                  <a:gd name="T39" fmla="*/ 7294 h 9072"/>
                  <a:gd name="T40" fmla="*/ 4089 w 17555"/>
                  <a:gd name="T41" fmla="*/ 5527 h 9072"/>
                  <a:gd name="T42" fmla="*/ 4283 w 17555"/>
                  <a:gd name="T43" fmla="*/ 5278 h 9072"/>
                  <a:gd name="T44" fmla="*/ 4444 w 17555"/>
                  <a:gd name="T45" fmla="*/ 5317 h 9072"/>
                  <a:gd name="T46" fmla="*/ 9800 w 17555"/>
                  <a:gd name="T47" fmla="*/ 5642 h 9072"/>
                  <a:gd name="T48" fmla="*/ 11541 w 17555"/>
                  <a:gd name="T49" fmla="*/ 4945 h 9072"/>
                  <a:gd name="T50" fmla="*/ 11820 w 17555"/>
                  <a:gd name="T51" fmla="*/ 4893 h 9072"/>
                  <a:gd name="T52" fmla="*/ 14294 w 17555"/>
                  <a:gd name="T53" fmla="*/ 5717 h 9072"/>
                  <a:gd name="T54" fmla="*/ 15182 w 17555"/>
                  <a:gd name="T55" fmla="*/ 5700 h 9072"/>
                  <a:gd name="T56" fmla="*/ 15956 w 17555"/>
                  <a:gd name="T57" fmla="*/ 6088 h 9072"/>
                  <a:gd name="T58" fmla="*/ 16020 w 17555"/>
                  <a:gd name="T59" fmla="*/ 6449 h 9072"/>
                  <a:gd name="T60" fmla="*/ 17323 w 17555"/>
                  <a:gd name="T61" fmla="*/ 6267 h 9072"/>
                  <a:gd name="T62" fmla="*/ 17324 w 17555"/>
                  <a:gd name="T63" fmla="*/ 3697 h 90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555" h="9072">
                    <a:moveTo>
                      <a:pt x="17324" y="3697"/>
                    </a:moveTo>
                    <a:cubicBezTo>
                      <a:pt x="17322" y="3692"/>
                      <a:pt x="17156" y="3256"/>
                      <a:pt x="17155" y="3250"/>
                    </a:cubicBezTo>
                    <a:cubicBezTo>
                      <a:pt x="17102" y="3095"/>
                      <a:pt x="17043" y="2940"/>
                      <a:pt x="16978" y="2785"/>
                    </a:cubicBezTo>
                    <a:cubicBezTo>
                      <a:pt x="16736" y="2783"/>
                      <a:pt x="16494" y="2750"/>
                      <a:pt x="16269" y="2689"/>
                    </a:cubicBezTo>
                    <a:cubicBezTo>
                      <a:pt x="15672" y="2527"/>
                      <a:pt x="15151" y="2166"/>
                      <a:pt x="14724" y="1727"/>
                    </a:cubicBezTo>
                    <a:cubicBezTo>
                      <a:pt x="14456" y="1451"/>
                      <a:pt x="14219" y="1148"/>
                      <a:pt x="13972" y="855"/>
                    </a:cubicBezTo>
                    <a:cubicBezTo>
                      <a:pt x="14059" y="1096"/>
                      <a:pt x="14127" y="1344"/>
                      <a:pt x="14172" y="1590"/>
                    </a:cubicBezTo>
                    <a:cubicBezTo>
                      <a:pt x="14247" y="2000"/>
                      <a:pt x="14277" y="2562"/>
                      <a:pt x="13900" y="2842"/>
                    </a:cubicBezTo>
                    <a:cubicBezTo>
                      <a:pt x="13424" y="3195"/>
                      <a:pt x="12706" y="2906"/>
                      <a:pt x="12268" y="2631"/>
                    </a:cubicBezTo>
                    <a:cubicBezTo>
                      <a:pt x="11670" y="2254"/>
                      <a:pt x="11203" y="1695"/>
                      <a:pt x="10752" y="1161"/>
                    </a:cubicBezTo>
                    <a:cubicBezTo>
                      <a:pt x="10417" y="765"/>
                      <a:pt x="10082" y="339"/>
                      <a:pt x="9681" y="0"/>
                    </a:cubicBezTo>
                    <a:cubicBezTo>
                      <a:pt x="9714" y="111"/>
                      <a:pt x="9746" y="222"/>
                      <a:pt x="9777" y="332"/>
                    </a:cubicBezTo>
                    <a:cubicBezTo>
                      <a:pt x="10003" y="1132"/>
                      <a:pt x="10390" y="2034"/>
                      <a:pt x="10192" y="2879"/>
                    </a:cubicBezTo>
                    <a:cubicBezTo>
                      <a:pt x="9972" y="3815"/>
                      <a:pt x="8786" y="4389"/>
                      <a:pt x="7802" y="4548"/>
                    </a:cubicBezTo>
                    <a:cubicBezTo>
                      <a:pt x="7300" y="4629"/>
                      <a:pt x="7340" y="4631"/>
                      <a:pt x="6974" y="4700"/>
                    </a:cubicBezTo>
                    <a:cubicBezTo>
                      <a:pt x="6615" y="4768"/>
                      <a:pt x="6271" y="4754"/>
                      <a:pt x="5864" y="4684"/>
                    </a:cubicBezTo>
                    <a:cubicBezTo>
                      <a:pt x="4893" y="4517"/>
                      <a:pt x="4859" y="2800"/>
                      <a:pt x="4838" y="2066"/>
                    </a:cubicBezTo>
                    <a:cubicBezTo>
                      <a:pt x="4823" y="1554"/>
                      <a:pt x="4860" y="1042"/>
                      <a:pt x="4922" y="533"/>
                    </a:cubicBezTo>
                    <a:cubicBezTo>
                      <a:pt x="4711" y="878"/>
                      <a:pt x="4577" y="1273"/>
                      <a:pt x="4461" y="1660"/>
                    </a:cubicBezTo>
                    <a:cubicBezTo>
                      <a:pt x="4332" y="2093"/>
                      <a:pt x="4217" y="2529"/>
                      <a:pt x="4102" y="2967"/>
                    </a:cubicBezTo>
                    <a:cubicBezTo>
                      <a:pt x="3991" y="3389"/>
                      <a:pt x="3872" y="3813"/>
                      <a:pt x="3699" y="4214"/>
                    </a:cubicBezTo>
                    <a:cubicBezTo>
                      <a:pt x="3552" y="4553"/>
                      <a:pt x="3361" y="4917"/>
                      <a:pt x="3054" y="5137"/>
                    </a:cubicBezTo>
                    <a:cubicBezTo>
                      <a:pt x="2858" y="5278"/>
                      <a:pt x="2619" y="5391"/>
                      <a:pt x="2372" y="5337"/>
                    </a:cubicBezTo>
                    <a:cubicBezTo>
                      <a:pt x="2158" y="5290"/>
                      <a:pt x="2005" y="5129"/>
                      <a:pt x="1897" y="4945"/>
                    </a:cubicBezTo>
                    <a:cubicBezTo>
                      <a:pt x="1617" y="4470"/>
                      <a:pt x="1575" y="3848"/>
                      <a:pt x="1562" y="3310"/>
                    </a:cubicBezTo>
                    <a:cubicBezTo>
                      <a:pt x="1557" y="3131"/>
                      <a:pt x="1560" y="2951"/>
                      <a:pt x="1571" y="2772"/>
                    </a:cubicBezTo>
                    <a:cubicBezTo>
                      <a:pt x="1391" y="3231"/>
                      <a:pt x="1285" y="3720"/>
                      <a:pt x="1204" y="4210"/>
                    </a:cubicBezTo>
                    <a:cubicBezTo>
                      <a:pt x="1148" y="4546"/>
                      <a:pt x="1102" y="4884"/>
                      <a:pt x="1046" y="5221"/>
                    </a:cubicBezTo>
                    <a:cubicBezTo>
                      <a:pt x="1000" y="5499"/>
                      <a:pt x="959" y="5790"/>
                      <a:pt x="837" y="6046"/>
                    </a:cubicBezTo>
                    <a:cubicBezTo>
                      <a:pt x="765" y="6196"/>
                      <a:pt x="659" y="6352"/>
                      <a:pt x="487" y="6393"/>
                    </a:cubicBezTo>
                    <a:cubicBezTo>
                      <a:pt x="348" y="6427"/>
                      <a:pt x="211" y="6370"/>
                      <a:pt x="106" y="6281"/>
                    </a:cubicBezTo>
                    <a:cubicBezTo>
                      <a:pt x="68" y="6249"/>
                      <a:pt x="33" y="6214"/>
                      <a:pt x="0" y="6177"/>
                    </a:cubicBezTo>
                    <a:cubicBezTo>
                      <a:pt x="23" y="6711"/>
                      <a:pt x="111" y="7253"/>
                      <a:pt x="254" y="7852"/>
                    </a:cubicBezTo>
                    <a:cubicBezTo>
                      <a:pt x="320" y="8131"/>
                      <a:pt x="429" y="8798"/>
                      <a:pt x="741" y="8968"/>
                    </a:cubicBezTo>
                    <a:cubicBezTo>
                      <a:pt x="932" y="9072"/>
                      <a:pt x="1211" y="8957"/>
                      <a:pt x="1446" y="8856"/>
                    </a:cubicBezTo>
                    <a:cubicBezTo>
                      <a:pt x="1644" y="8882"/>
                      <a:pt x="1731" y="8761"/>
                      <a:pt x="1845" y="8584"/>
                    </a:cubicBezTo>
                    <a:cubicBezTo>
                      <a:pt x="1869" y="8547"/>
                      <a:pt x="1846" y="8467"/>
                      <a:pt x="1874" y="8435"/>
                    </a:cubicBezTo>
                    <a:cubicBezTo>
                      <a:pt x="1965" y="8328"/>
                      <a:pt x="2541" y="7923"/>
                      <a:pt x="2674" y="7863"/>
                    </a:cubicBezTo>
                    <a:cubicBezTo>
                      <a:pt x="3030" y="7705"/>
                      <a:pt x="3294" y="7562"/>
                      <a:pt x="3624" y="7356"/>
                    </a:cubicBezTo>
                    <a:cubicBezTo>
                      <a:pt x="3659" y="7335"/>
                      <a:pt x="3696" y="7315"/>
                      <a:pt x="3731" y="7294"/>
                    </a:cubicBezTo>
                    <a:cubicBezTo>
                      <a:pt x="3710" y="6696"/>
                      <a:pt x="3959" y="6408"/>
                      <a:pt x="3989" y="5810"/>
                    </a:cubicBezTo>
                    <a:cubicBezTo>
                      <a:pt x="3998" y="5627"/>
                      <a:pt x="4098" y="5345"/>
                      <a:pt x="4089" y="5527"/>
                    </a:cubicBezTo>
                    <a:cubicBezTo>
                      <a:pt x="4089" y="5529"/>
                      <a:pt x="4137" y="5466"/>
                      <a:pt x="4186" y="5403"/>
                    </a:cubicBezTo>
                    <a:cubicBezTo>
                      <a:pt x="4234" y="5340"/>
                      <a:pt x="4283" y="5277"/>
                      <a:pt x="4283" y="5278"/>
                    </a:cubicBezTo>
                    <a:cubicBezTo>
                      <a:pt x="4292" y="5279"/>
                      <a:pt x="4304" y="5278"/>
                      <a:pt x="4317" y="5278"/>
                    </a:cubicBezTo>
                    <a:cubicBezTo>
                      <a:pt x="4364" y="5276"/>
                      <a:pt x="4426" y="5275"/>
                      <a:pt x="4444" y="5317"/>
                    </a:cubicBezTo>
                    <a:cubicBezTo>
                      <a:pt x="4611" y="5716"/>
                      <a:pt x="4540" y="6408"/>
                      <a:pt x="4719" y="6802"/>
                    </a:cubicBezTo>
                    <a:cubicBezTo>
                      <a:pt x="6297" y="6144"/>
                      <a:pt x="8184" y="5875"/>
                      <a:pt x="9800" y="5642"/>
                    </a:cubicBezTo>
                    <a:cubicBezTo>
                      <a:pt x="10424" y="5552"/>
                      <a:pt x="10862" y="5504"/>
                      <a:pt x="11489" y="5503"/>
                    </a:cubicBezTo>
                    <a:cubicBezTo>
                      <a:pt x="11451" y="5313"/>
                      <a:pt x="11596" y="5131"/>
                      <a:pt x="11541" y="4945"/>
                    </a:cubicBezTo>
                    <a:cubicBezTo>
                      <a:pt x="11518" y="4871"/>
                      <a:pt x="11585" y="4792"/>
                      <a:pt x="11655" y="4779"/>
                    </a:cubicBezTo>
                    <a:cubicBezTo>
                      <a:pt x="11736" y="4764"/>
                      <a:pt x="11798" y="4820"/>
                      <a:pt x="11820" y="4893"/>
                    </a:cubicBezTo>
                    <a:cubicBezTo>
                      <a:pt x="11881" y="5097"/>
                      <a:pt x="12071" y="5248"/>
                      <a:pt x="12112" y="5457"/>
                    </a:cubicBezTo>
                    <a:cubicBezTo>
                      <a:pt x="12880" y="5472"/>
                      <a:pt x="13577" y="5576"/>
                      <a:pt x="14294" y="5717"/>
                    </a:cubicBezTo>
                    <a:cubicBezTo>
                      <a:pt x="14322" y="5693"/>
                      <a:pt x="14360" y="5679"/>
                      <a:pt x="14400" y="5678"/>
                    </a:cubicBezTo>
                    <a:cubicBezTo>
                      <a:pt x="14661" y="5674"/>
                      <a:pt x="14922" y="5672"/>
                      <a:pt x="15182" y="5700"/>
                    </a:cubicBezTo>
                    <a:cubicBezTo>
                      <a:pt x="15432" y="5728"/>
                      <a:pt x="15759" y="5776"/>
                      <a:pt x="15925" y="5989"/>
                    </a:cubicBezTo>
                    <a:cubicBezTo>
                      <a:pt x="15950" y="6021"/>
                      <a:pt x="15959" y="6056"/>
                      <a:pt x="15956" y="6088"/>
                    </a:cubicBezTo>
                    <a:cubicBezTo>
                      <a:pt x="15967" y="6127"/>
                      <a:pt x="15963" y="6169"/>
                      <a:pt x="15946" y="6205"/>
                    </a:cubicBezTo>
                    <a:cubicBezTo>
                      <a:pt x="15990" y="6282"/>
                      <a:pt x="16016" y="6363"/>
                      <a:pt x="16020" y="6449"/>
                    </a:cubicBezTo>
                    <a:cubicBezTo>
                      <a:pt x="16028" y="6693"/>
                      <a:pt x="16280" y="6856"/>
                      <a:pt x="16489" y="6690"/>
                    </a:cubicBezTo>
                    <a:cubicBezTo>
                      <a:pt x="16739" y="6492"/>
                      <a:pt x="17113" y="6490"/>
                      <a:pt x="17323" y="6267"/>
                    </a:cubicBezTo>
                    <a:cubicBezTo>
                      <a:pt x="17512" y="6067"/>
                      <a:pt x="17433" y="5727"/>
                      <a:pt x="17421" y="5479"/>
                    </a:cubicBezTo>
                    <a:cubicBezTo>
                      <a:pt x="17386" y="4759"/>
                      <a:pt x="17555" y="4375"/>
                      <a:pt x="17324" y="3697"/>
                    </a:cubicBezTo>
                  </a:path>
                </a:pathLst>
              </a:custGeom>
              <a:solidFill>
                <a:srgbClr val="7866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8" name="Freeform 28">
                <a:extLst>
                  <a:ext uri="{FF2B5EF4-FFF2-40B4-BE49-F238E27FC236}">
                    <a16:creationId xmlns:a16="http://schemas.microsoft.com/office/drawing/2014/main" id="{C2847845-F5D5-8BE9-7971-F018EF162C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9001" y="3357563"/>
                <a:ext cx="566738" cy="452438"/>
              </a:xfrm>
              <a:custGeom>
                <a:avLst/>
                <a:gdLst>
                  <a:gd name="T0" fmla="*/ 2662 w 2760"/>
                  <a:gd name="T1" fmla="*/ 863 h 2197"/>
                  <a:gd name="T2" fmla="*/ 1558 w 2760"/>
                  <a:gd name="T3" fmla="*/ 2067 h 2197"/>
                  <a:gd name="T4" fmla="*/ 98 w 2760"/>
                  <a:gd name="T5" fmla="*/ 1335 h 2197"/>
                  <a:gd name="T6" fmla="*/ 1202 w 2760"/>
                  <a:gd name="T7" fmla="*/ 131 h 2197"/>
                  <a:gd name="T8" fmla="*/ 2662 w 2760"/>
                  <a:gd name="T9" fmla="*/ 863 h 2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60" h="2197">
                    <a:moveTo>
                      <a:pt x="2662" y="863"/>
                    </a:moveTo>
                    <a:cubicBezTo>
                      <a:pt x="2760" y="1397"/>
                      <a:pt x="2266" y="1936"/>
                      <a:pt x="1558" y="2067"/>
                    </a:cubicBezTo>
                    <a:cubicBezTo>
                      <a:pt x="850" y="2197"/>
                      <a:pt x="197" y="1869"/>
                      <a:pt x="98" y="1335"/>
                    </a:cubicBezTo>
                    <a:cubicBezTo>
                      <a:pt x="0" y="800"/>
                      <a:pt x="494" y="261"/>
                      <a:pt x="1202" y="131"/>
                    </a:cubicBezTo>
                    <a:cubicBezTo>
                      <a:pt x="1910" y="0"/>
                      <a:pt x="2564" y="328"/>
                      <a:pt x="2662" y="863"/>
                    </a:cubicBezTo>
                    <a:close/>
                  </a:path>
                </a:pathLst>
              </a:custGeom>
              <a:solidFill>
                <a:srgbClr val="F89E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9" name="Freeform 29">
                <a:extLst>
                  <a:ext uri="{FF2B5EF4-FFF2-40B4-BE49-F238E27FC236}">
                    <a16:creationId xmlns:a16="http://schemas.microsoft.com/office/drawing/2014/main" id="{1108EE2A-9B09-5BC8-7CE4-F85B29D9AF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0801" y="3036888"/>
                <a:ext cx="566738" cy="450850"/>
              </a:xfrm>
              <a:custGeom>
                <a:avLst/>
                <a:gdLst>
                  <a:gd name="T0" fmla="*/ 2662 w 2760"/>
                  <a:gd name="T1" fmla="*/ 862 h 2197"/>
                  <a:gd name="T2" fmla="*/ 1558 w 2760"/>
                  <a:gd name="T3" fmla="*/ 2066 h 2197"/>
                  <a:gd name="T4" fmla="*/ 98 w 2760"/>
                  <a:gd name="T5" fmla="*/ 1335 h 2197"/>
                  <a:gd name="T6" fmla="*/ 1202 w 2760"/>
                  <a:gd name="T7" fmla="*/ 130 h 2197"/>
                  <a:gd name="T8" fmla="*/ 2662 w 2760"/>
                  <a:gd name="T9" fmla="*/ 862 h 2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60" h="2197">
                    <a:moveTo>
                      <a:pt x="2662" y="862"/>
                    </a:moveTo>
                    <a:cubicBezTo>
                      <a:pt x="2760" y="1397"/>
                      <a:pt x="2266" y="1936"/>
                      <a:pt x="1558" y="2066"/>
                    </a:cubicBezTo>
                    <a:cubicBezTo>
                      <a:pt x="850" y="2197"/>
                      <a:pt x="196" y="1869"/>
                      <a:pt x="98" y="1335"/>
                    </a:cubicBezTo>
                    <a:cubicBezTo>
                      <a:pt x="0" y="800"/>
                      <a:pt x="494" y="261"/>
                      <a:pt x="1202" y="130"/>
                    </a:cubicBezTo>
                    <a:cubicBezTo>
                      <a:pt x="1910" y="0"/>
                      <a:pt x="2563" y="328"/>
                      <a:pt x="2662" y="862"/>
                    </a:cubicBezTo>
                    <a:close/>
                  </a:path>
                </a:pathLst>
              </a:custGeom>
              <a:solidFill>
                <a:srgbClr val="F89E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50" name="Freeform 30">
                <a:extLst>
                  <a:ext uri="{FF2B5EF4-FFF2-40B4-BE49-F238E27FC236}">
                    <a16:creationId xmlns:a16="http://schemas.microsoft.com/office/drawing/2014/main" id="{631C7EFA-5221-C303-BC64-FBACD1163F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7538" y="3186113"/>
                <a:ext cx="227013" cy="144463"/>
              </a:xfrm>
              <a:custGeom>
                <a:avLst/>
                <a:gdLst>
                  <a:gd name="T0" fmla="*/ 1072 w 1103"/>
                  <a:gd name="T1" fmla="*/ 258 h 708"/>
                  <a:gd name="T2" fmla="*/ 607 w 1103"/>
                  <a:gd name="T3" fmla="*/ 655 h 708"/>
                  <a:gd name="T4" fmla="*/ 31 w 1103"/>
                  <a:gd name="T5" fmla="*/ 450 h 708"/>
                  <a:gd name="T6" fmla="*/ 496 w 1103"/>
                  <a:gd name="T7" fmla="*/ 53 h 708"/>
                  <a:gd name="T8" fmla="*/ 1072 w 1103"/>
                  <a:gd name="T9" fmla="*/ 258 h 7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3" h="708">
                    <a:moveTo>
                      <a:pt x="1072" y="258"/>
                    </a:moveTo>
                    <a:cubicBezTo>
                      <a:pt x="1103" y="424"/>
                      <a:pt x="894" y="602"/>
                      <a:pt x="607" y="655"/>
                    </a:cubicBezTo>
                    <a:cubicBezTo>
                      <a:pt x="319" y="708"/>
                      <a:pt x="62" y="616"/>
                      <a:pt x="31" y="450"/>
                    </a:cubicBezTo>
                    <a:cubicBezTo>
                      <a:pt x="0" y="284"/>
                      <a:pt x="209" y="106"/>
                      <a:pt x="496" y="53"/>
                    </a:cubicBezTo>
                    <a:cubicBezTo>
                      <a:pt x="784" y="0"/>
                      <a:pt x="1042" y="92"/>
                      <a:pt x="1072" y="258"/>
                    </a:cubicBezTo>
                    <a:close/>
                  </a:path>
                </a:pathLst>
              </a:custGeom>
              <a:solidFill>
                <a:srgbClr val="F46A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51" name="Freeform 31">
                <a:extLst>
                  <a:ext uri="{FF2B5EF4-FFF2-40B4-BE49-F238E27FC236}">
                    <a16:creationId xmlns:a16="http://schemas.microsoft.com/office/drawing/2014/main" id="{47E13492-F6C0-945E-2940-B76266C3CA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5376" y="1096963"/>
                <a:ext cx="1565275" cy="2197100"/>
              </a:xfrm>
              <a:custGeom>
                <a:avLst/>
                <a:gdLst>
                  <a:gd name="T0" fmla="*/ 7435 w 7612"/>
                  <a:gd name="T1" fmla="*/ 46 h 10688"/>
                  <a:gd name="T2" fmla="*/ 2200 w 7612"/>
                  <a:gd name="T3" fmla="*/ 10671 h 10688"/>
                  <a:gd name="T4" fmla="*/ 2233 w 7612"/>
                  <a:gd name="T5" fmla="*/ 10660 h 10688"/>
                  <a:gd name="T6" fmla="*/ 2759 w 7612"/>
                  <a:gd name="T7" fmla="*/ 4261 h 10688"/>
                  <a:gd name="T8" fmla="*/ 7473 w 7612"/>
                  <a:gd name="T9" fmla="*/ 117 h 10688"/>
                  <a:gd name="T10" fmla="*/ 7435 w 7612"/>
                  <a:gd name="T11" fmla="*/ 46 h 10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12" h="10688">
                    <a:moveTo>
                      <a:pt x="7435" y="46"/>
                    </a:moveTo>
                    <a:cubicBezTo>
                      <a:pt x="3362" y="1427"/>
                      <a:pt x="0" y="6472"/>
                      <a:pt x="2200" y="10671"/>
                    </a:cubicBezTo>
                    <a:cubicBezTo>
                      <a:pt x="2209" y="10688"/>
                      <a:pt x="2240" y="10680"/>
                      <a:pt x="2233" y="10660"/>
                    </a:cubicBezTo>
                    <a:cubicBezTo>
                      <a:pt x="1540" y="8527"/>
                      <a:pt x="1672" y="6248"/>
                      <a:pt x="2759" y="4261"/>
                    </a:cubicBezTo>
                    <a:cubicBezTo>
                      <a:pt x="3805" y="2345"/>
                      <a:pt x="5510" y="978"/>
                      <a:pt x="7473" y="117"/>
                    </a:cubicBezTo>
                    <a:cubicBezTo>
                      <a:pt x="7612" y="56"/>
                      <a:pt x="7572" y="0"/>
                      <a:pt x="7435" y="46"/>
                    </a:cubicBezTo>
                  </a:path>
                </a:pathLst>
              </a:custGeom>
              <a:solidFill>
                <a:srgbClr val="EED1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52" name="Freeform 32">
                <a:extLst>
                  <a:ext uri="{FF2B5EF4-FFF2-40B4-BE49-F238E27FC236}">
                    <a16:creationId xmlns:a16="http://schemas.microsoft.com/office/drawing/2014/main" id="{1E7FB1E5-A700-8825-67C8-DD062E36A7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9426" y="2405063"/>
                <a:ext cx="2943225" cy="968375"/>
              </a:xfrm>
              <a:custGeom>
                <a:avLst/>
                <a:gdLst>
                  <a:gd name="T0" fmla="*/ 14286 w 14319"/>
                  <a:gd name="T1" fmla="*/ 1548 h 4709"/>
                  <a:gd name="T2" fmla="*/ 10359 w 14319"/>
                  <a:gd name="T3" fmla="*/ 1142 h 4709"/>
                  <a:gd name="T4" fmla="*/ 10089 w 14319"/>
                  <a:gd name="T5" fmla="*/ 312 h 4709"/>
                  <a:gd name="T6" fmla="*/ 9692 w 14319"/>
                  <a:gd name="T7" fmla="*/ 236 h 4709"/>
                  <a:gd name="T8" fmla="*/ 9601 w 14319"/>
                  <a:gd name="T9" fmla="*/ 1136 h 4709"/>
                  <a:gd name="T10" fmla="*/ 3042 w 14319"/>
                  <a:gd name="T11" fmla="*/ 2476 h 4709"/>
                  <a:gd name="T12" fmla="*/ 2756 w 14319"/>
                  <a:gd name="T13" fmla="*/ 1349 h 4709"/>
                  <a:gd name="T14" fmla="*/ 2714 w 14319"/>
                  <a:gd name="T15" fmla="*/ 1110 h 4709"/>
                  <a:gd name="T16" fmla="*/ 2732 w 14319"/>
                  <a:gd name="T17" fmla="*/ 1019 h 4709"/>
                  <a:gd name="T18" fmla="*/ 2413 w 14319"/>
                  <a:gd name="T19" fmla="*/ 949 h 4709"/>
                  <a:gd name="T20" fmla="*/ 1927 w 14319"/>
                  <a:gd name="T21" fmla="*/ 3013 h 4709"/>
                  <a:gd name="T22" fmla="*/ 1930 w 14319"/>
                  <a:gd name="T23" fmla="*/ 3058 h 4709"/>
                  <a:gd name="T24" fmla="*/ 0 w 14319"/>
                  <a:gd name="T25" fmla="*/ 3985 h 4709"/>
                  <a:gd name="T26" fmla="*/ 22 w 14319"/>
                  <a:gd name="T27" fmla="*/ 4038 h 4709"/>
                  <a:gd name="T28" fmla="*/ 138 w 14319"/>
                  <a:gd name="T29" fmla="*/ 4484 h 4709"/>
                  <a:gd name="T30" fmla="*/ 212 w 14319"/>
                  <a:gd name="T31" fmla="*/ 4704 h 4709"/>
                  <a:gd name="T32" fmla="*/ 5598 w 14319"/>
                  <a:gd name="T33" fmla="*/ 2475 h 4709"/>
                  <a:gd name="T34" fmla="*/ 14045 w 14319"/>
                  <a:gd name="T35" fmla="*/ 2216 h 4709"/>
                  <a:gd name="T36" fmla="*/ 14319 w 14319"/>
                  <a:gd name="T37" fmla="*/ 2299 h 4709"/>
                  <a:gd name="T38" fmla="*/ 14303 w 14319"/>
                  <a:gd name="T39" fmla="*/ 1554 h 4709"/>
                  <a:gd name="T40" fmla="*/ 14286 w 14319"/>
                  <a:gd name="T41" fmla="*/ 1548 h 4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319" h="4709">
                    <a:moveTo>
                      <a:pt x="14286" y="1548"/>
                    </a:moveTo>
                    <a:cubicBezTo>
                      <a:pt x="13000" y="1174"/>
                      <a:pt x="11688" y="1030"/>
                      <a:pt x="10359" y="1142"/>
                    </a:cubicBezTo>
                    <a:cubicBezTo>
                      <a:pt x="10299" y="850"/>
                      <a:pt x="10169" y="600"/>
                      <a:pt x="10089" y="312"/>
                    </a:cubicBezTo>
                    <a:cubicBezTo>
                      <a:pt x="10031" y="99"/>
                      <a:pt x="9774" y="0"/>
                      <a:pt x="9692" y="236"/>
                    </a:cubicBezTo>
                    <a:cubicBezTo>
                      <a:pt x="9589" y="533"/>
                      <a:pt x="9692" y="857"/>
                      <a:pt x="9601" y="1136"/>
                    </a:cubicBezTo>
                    <a:cubicBezTo>
                      <a:pt x="7307" y="1360"/>
                      <a:pt x="5164" y="1534"/>
                      <a:pt x="3042" y="2476"/>
                    </a:cubicBezTo>
                    <a:cubicBezTo>
                      <a:pt x="2928" y="1998"/>
                      <a:pt x="2732" y="1772"/>
                      <a:pt x="2756" y="1349"/>
                    </a:cubicBezTo>
                    <a:cubicBezTo>
                      <a:pt x="2760" y="1269"/>
                      <a:pt x="2765" y="1140"/>
                      <a:pt x="2714" y="1110"/>
                    </a:cubicBezTo>
                    <a:cubicBezTo>
                      <a:pt x="2719" y="1079"/>
                      <a:pt x="2725" y="1049"/>
                      <a:pt x="2732" y="1019"/>
                    </a:cubicBezTo>
                    <a:cubicBezTo>
                      <a:pt x="2772" y="832"/>
                      <a:pt x="2478" y="781"/>
                      <a:pt x="2413" y="949"/>
                    </a:cubicBezTo>
                    <a:cubicBezTo>
                      <a:pt x="2163" y="1596"/>
                      <a:pt x="1941" y="2313"/>
                      <a:pt x="1927" y="3013"/>
                    </a:cubicBezTo>
                    <a:cubicBezTo>
                      <a:pt x="1927" y="3029"/>
                      <a:pt x="1928" y="3043"/>
                      <a:pt x="1930" y="3058"/>
                    </a:cubicBezTo>
                    <a:cubicBezTo>
                      <a:pt x="1267" y="3328"/>
                      <a:pt x="626" y="3636"/>
                      <a:pt x="0" y="3985"/>
                    </a:cubicBezTo>
                    <a:cubicBezTo>
                      <a:pt x="11" y="4001"/>
                      <a:pt x="19" y="4019"/>
                      <a:pt x="22" y="4038"/>
                    </a:cubicBezTo>
                    <a:cubicBezTo>
                      <a:pt x="50" y="4189"/>
                      <a:pt x="92" y="4337"/>
                      <a:pt x="138" y="4484"/>
                    </a:cubicBezTo>
                    <a:cubicBezTo>
                      <a:pt x="146" y="4480"/>
                      <a:pt x="204" y="4709"/>
                      <a:pt x="212" y="4704"/>
                    </a:cubicBezTo>
                    <a:cubicBezTo>
                      <a:pt x="1904" y="3751"/>
                      <a:pt x="3706" y="2891"/>
                      <a:pt x="5598" y="2475"/>
                    </a:cubicBezTo>
                    <a:cubicBezTo>
                      <a:pt x="8424" y="1854"/>
                      <a:pt x="11199" y="1413"/>
                      <a:pt x="14045" y="2216"/>
                    </a:cubicBezTo>
                    <a:cubicBezTo>
                      <a:pt x="14160" y="2249"/>
                      <a:pt x="14240" y="2351"/>
                      <a:pt x="14319" y="2299"/>
                    </a:cubicBezTo>
                    <a:cubicBezTo>
                      <a:pt x="14306" y="2092"/>
                      <a:pt x="14317" y="1761"/>
                      <a:pt x="14303" y="1554"/>
                    </a:cubicBezTo>
                    <a:cubicBezTo>
                      <a:pt x="14297" y="1552"/>
                      <a:pt x="14292" y="1549"/>
                      <a:pt x="14286" y="1548"/>
                    </a:cubicBezTo>
                  </a:path>
                </a:pathLst>
              </a:custGeom>
              <a:solidFill>
                <a:srgbClr val="F8A8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53" name="Freeform 33">
                <a:extLst>
                  <a:ext uri="{FF2B5EF4-FFF2-40B4-BE49-F238E27FC236}">
                    <a16:creationId xmlns:a16="http://schemas.microsoft.com/office/drawing/2014/main" id="{89531AD3-FC76-0C79-1D65-CDACB9A2CA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7826" y="3497263"/>
                <a:ext cx="293688" cy="460375"/>
              </a:xfrm>
              <a:custGeom>
                <a:avLst/>
                <a:gdLst>
                  <a:gd name="T0" fmla="*/ 1371 w 1427"/>
                  <a:gd name="T1" fmla="*/ 1881 h 2244"/>
                  <a:gd name="T2" fmla="*/ 990 w 1427"/>
                  <a:gd name="T3" fmla="*/ 397 h 2244"/>
                  <a:gd name="T4" fmla="*/ 898 w 1427"/>
                  <a:gd name="T5" fmla="*/ 244 h 2244"/>
                  <a:gd name="T6" fmla="*/ 742 w 1427"/>
                  <a:gd name="T7" fmla="*/ 16 h 2244"/>
                  <a:gd name="T8" fmla="*/ 68 w 1427"/>
                  <a:gd name="T9" fmla="*/ 1038 h 2244"/>
                  <a:gd name="T10" fmla="*/ 1109 w 1427"/>
                  <a:gd name="T11" fmla="*/ 2172 h 2244"/>
                  <a:gd name="T12" fmla="*/ 1371 w 1427"/>
                  <a:gd name="T13" fmla="*/ 1881 h 2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27" h="2244">
                    <a:moveTo>
                      <a:pt x="1371" y="1881"/>
                    </a:moveTo>
                    <a:cubicBezTo>
                      <a:pt x="1206" y="1402"/>
                      <a:pt x="1113" y="888"/>
                      <a:pt x="990" y="397"/>
                    </a:cubicBezTo>
                    <a:cubicBezTo>
                      <a:pt x="973" y="330"/>
                      <a:pt x="940" y="279"/>
                      <a:pt x="898" y="244"/>
                    </a:cubicBezTo>
                    <a:cubicBezTo>
                      <a:pt x="966" y="142"/>
                      <a:pt x="869" y="0"/>
                      <a:pt x="742" y="16"/>
                    </a:cubicBezTo>
                    <a:cubicBezTo>
                      <a:pt x="253" y="75"/>
                      <a:pt x="0" y="577"/>
                      <a:pt x="68" y="1038"/>
                    </a:cubicBezTo>
                    <a:cubicBezTo>
                      <a:pt x="152" y="1600"/>
                      <a:pt x="604" y="1980"/>
                      <a:pt x="1109" y="2172"/>
                    </a:cubicBezTo>
                    <a:cubicBezTo>
                      <a:pt x="1298" y="2244"/>
                      <a:pt x="1427" y="2044"/>
                      <a:pt x="1371" y="1881"/>
                    </a:cubicBezTo>
                  </a:path>
                </a:pathLst>
              </a:custGeom>
              <a:solidFill>
                <a:srgbClr val="F8A8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54" name="Freeform 34">
                <a:extLst>
                  <a:ext uri="{FF2B5EF4-FFF2-40B4-BE49-F238E27FC236}">
                    <a16:creationId xmlns:a16="http://schemas.microsoft.com/office/drawing/2014/main" id="{82CF8587-99AF-8EC3-57B8-9E327946B5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7888" y="2925763"/>
                <a:ext cx="314325" cy="539750"/>
              </a:xfrm>
              <a:custGeom>
                <a:avLst/>
                <a:gdLst>
                  <a:gd name="T0" fmla="*/ 83 w 1530"/>
                  <a:gd name="T1" fmla="*/ 419 h 2625"/>
                  <a:gd name="T2" fmla="*/ 48 w 1530"/>
                  <a:gd name="T3" fmla="*/ 646 h 2625"/>
                  <a:gd name="T4" fmla="*/ 116 w 1530"/>
                  <a:gd name="T5" fmla="*/ 2218 h 2625"/>
                  <a:gd name="T6" fmla="*/ 156 w 1530"/>
                  <a:gd name="T7" fmla="*/ 2306 h 2625"/>
                  <a:gd name="T8" fmla="*/ 141 w 1530"/>
                  <a:gd name="T9" fmla="*/ 2430 h 2625"/>
                  <a:gd name="T10" fmla="*/ 361 w 1530"/>
                  <a:gd name="T11" fmla="*/ 2582 h 2625"/>
                  <a:gd name="T12" fmla="*/ 1341 w 1530"/>
                  <a:gd name="T13" fmla="*/ 1540 h 2625"/>
                  <a:gd name="T14" fmla="*/ 83 w 1530"/>
                  <a:gd name="T15" fmla="*/ 419 h 2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30" h="2625">
                    <a:moveTo>
                      <a:pt x="83" y="419"/>
                    </a:moveTo>
                    <a:cubicBezTo>
                      <a:pt x="0" y="474"/>
                      <a:pt x="6" y="575"/>
                      <a:pt x="48" y="646"/>
                    </a:cubicBezTo>
                    <a:cubicBezTo>
                      <a:pt x="60" y="1167"/>
                      <a:pt x="43" y="1702"/>
                      <a:pt x="116" y="2218"/>
                    </a:cubicBezTo>
                    <a:cubicBezTo>
                      <a:pt x="121" y="2254"/>
                      <a:pt x="136" y="2283"/>
                      <a:pt x="156" y="2306"/>
                    </a:cubicBezTo>
                    <a:cubicBezTo>
                      <a:pt x="151" y="2348"/>
                      <a:pt x="147" y="2389"/>
                      <a:pt x="141" y="2430"/>
                    </a:cubicBezTo>
                    <a:cubicBezTo>
                      <a:pt x="120" y="2552"/>
                      <a:pt x="261" y="2625"/>
                      <a:pt x="361" y="2582"/>
                    </a:cubicBezTo>
                    <a:cubicBezTo>
                      <a:pt x="805" y="2389"/>
                      <a:pt x="1207" y="2041"/>
                      <a:pt x="1341" y="1540"/>
                    </a:cubicBezTo>
                    <a:cubicBezTo>
                      <a:pt x="1530" y="831"/>
                      <a:pt x="711" y="0"/>
                      <a:pt x="83" y="419"/>
                    </a:cubicBezTo>
                  </a:path>
                </a:pathLst>
              </a:custGeom>
              <a:solidFill>
                <a:srgbClr val="F8A8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55" name="Freeform 35">
                <a:extLst>
                  <a:ext uri="{FF2B5EF4-FFF2-40B4-BE49-F238E27FC236}">
                    <a16:creationId xmlns:a16="http://schemas.microsoft.com/office/drawing/2014/main" id="{6B2AE4BC-E915-BDF4-1425-27B38C4B02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7126" y="3351213"/>
                <a:ext cx="2322513" cy="2378075"/>
              </a:xfrm>
              <a:custGeom>
                <a:avLst/>
                <a:gdLst>
                  <a:gd name="T0" fmla="*/ 2668 w 11301"/>
                  <a:gd name="T1" fmla="*/ 5683 h 11562"/>
                  <a:gd name="T2" fmla="*/ 1173 w 11301"/>
                  <a:gd name="T3" fmla="*/ 7533 h 11562"/>
                  <a:gd name="T4" fmla="*/ 425 w 11301"/>
                  <a:gd name="T5" fmla="*/ 9323 h 11562"/>
                  <a:gd name="T6" fmla="*/ 163 w 11301"/>
                  <a:gd name="T7" fmla="*/ 11117 h 11562"/>
                  <a:gd name="T8" fmla="*/ 610 w 11301"/>
                  <a:gd name="T9" fmla="*/ 11507 h 11562"/>
                  <a:gd name="T10" fmla="*/ 842 w 11301"/>
                  <a:gd name="T11" fmla="*/ 11321 h 11562"/>
                  <a:gd name="T12" fmla="*/ 2619 w 11301"/>
                  <a:gd name="T13" fmla="*/ 6775 h 11562"/>
                  <a:gd name="T14" fmla="*/ 2909 w 11301"/>
                  <a:gd name="T15" fmla="*/ 6273 h 11562"/>
                  <a:gd name="T16" fmla="*/ 4353 w 11301"/>
                  <a:gd name="T17" fmla="*/ 6122 h 11562"/>
                  <a:gd name="T18" fmla="*/ 4741 w 11301"/>
                  <a:gd name="T19" fmla="*/ 5889 h 11562"/>
                  <a:gd name="T20" fmla="*/ 5786 w 11301"/>
                  <a:gd name="T21" fmla="*/ 6072 h 11562"/>
                  <a:gd name="T22" fmla="*/ 7403 w 11301"/>
                  <a:gd name="T23" fmla="*/ 5238 h 11562"/>
                  <a:gd name="T24" fmla="*/ 7473 w 11301"/>
                  <a:gd name="T25" fmla="*/ 5111 h 11562"/>
                  <a:gd name="T26" fmla="*/ 7876 w 11301"/>
                  <a:gd name="T27" fmla="*/ 5353 h 11562"/>
                  <a:gd name="T28" fmla="*/ 8799 w 11301"/>
                  <a:gd name="T29" fmla="*/ 6704 h 11562"/>
                  <a:gd name="T30" fmla="*/ 9024 w 11301"/>
                  <a:gd name="T31" fmla="*/ 6856 h 11562"/>
                  <a:gd name="T32" fmla="*/ 9343 w 11301"/>
                  <a:gd name="T33" fmla="*/ 6730 h 11562"/>
                  <a:gd name="T34" fmla="*/ 11080 w 11301"/>
                  <a:gd name="T35" fmla="*/ 3105 h 11562"/>
                  <a:gd name="T36" fmla="*/ 10731 w 11301"/>
                  <a:gd name="T37" fmla="*/ 420 h 11562"/>
                  <a:gd name="T38" fmla="*/ 10140 w 11301"/>
                  <a:gd name="T39" fmla="*/ 30 h 11562"/>
                  <a:gd name="T40" fmla="*/ 9600 w 11301"/>
                  <a:gd name="T41" fmla="*/ 398 h 11562"/>
                  <a:gd name="T42" fmla="*/ 9210 w 11301"/>
                  <a:gd name="T43" fmla="*/ 639 h 11562"/>
                  <a:gd name="T44" fmla="*/ 9174 w 11301"/>
                  <a:gd name="T45" fmla="*/ 1139 h 11562"/>
                  <a:gd name="T46" fmla="*/ 7432 w 11301"/>
                  <a:gd name="T47" fmla="*/ 5236 h 11562"/>
                  <a:gd name="T48" fmla="*/ 7045 w 11301"/>
                  <a:gd name="T49" fmla="*/ 5690 h 11562"/>
                  <a:gd name="T50" fmla="*/ 5268 w 11301"/>
                  <a:gd name="T51" fmla="*/ 5928 h 11562"/>
                  <a:gd name="T52" fmla="*/ 4680 w 11301"/>
                  <a:gd name="T53" fmla="*/ 5885 h 11562"/>
                  <a:gd name="T54" fmla="*/ 4033 w 11301"/>
                  <a:gd name="T55" fmla="*/ 6131 h 11562"/>
                  <a:gd name="T56" fmla="*/ 2668 w 11301"/>
                  <a:gd name="T57" fmla="*/ 5683 h 11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301" h="11562">
                    <a:moveTo>
                      <a:pt x="2668" y="5683"/>
                    </a:moveTo>
                    <a:cubicBezTo>
                      <a:pt x="1964" y="6075"/>
                      <a:pt x="1522" y="6806"/>
                      <a:pt x="1173" y="7533"/>
                    </a:cubicBezTo>
                    <a:cubicBezTo>
                      <a:pt x="894" y="8116"/>
                      <a:pt x="653" y="8718"/>
                      <a:pt x="425" y="9323"/>
                    </a:cubicBezTo>
                    <a:cubicBezTo>
                      <a:pt x="208" y="9899"/>
                      <a:pt x="0" y="10524"/>
                      <a:pt x="163" y="11117"/>
                    </a:cubicBezTo>
                    <a:cubicBezTo>
                      <a:pt x="222" y="11329"/>
                      <a:pt x="397" y="11562"/>
                      <a:pt x="610" y="11507"/>
                    </a:cubicBezTo>
                    <a:cubicBezTo>
                      <a:pt x="708" y="11481"/>
                      <a:pt x="779" y="11400"/>
                      <a:pt x="842" y="11321"/>
                    </a:cubicBezTo>
                    <a:cubicBezTo>
                      <a:pt x="1859" y="10037"/>
                      <a:pt x="2108" y="8331"/>
                      <a:pt x="2619" y="6775"/>
                    </a:cubicBezTo>
                    <a:cubicBezTo>
                      <a:pt x="2680" y="6589"/>
                      <a:pt x="2753" y="6393"/>
                      <a:pt x="2909" y="6273"/>
                    </a:cubicBezTo>
                    <a:cubicBezTo>
                      <a:pt x="3300" y="5970"/>
                      <a:pt x="3905" y="6332"/>
                      <a:pt x="4353" y="6122"/>
                    </a:cubicBezTo>
                    <a:cubicBezTo>
                      <a:pt x="4490" y="6058"/>
                      <a:pt x="4600" y="5945"/>
                      <a:pt x="4741" y="5889"/>
                    </a:cubicBezTo>
                    <a:cubicBezTo>
                      <a:pt x="5076" y="5755"/>
                      <a:pt x="5435" y="5982"/>
                      <a:pt x="5786" y="6072"/>
                    </a:cubicBezTo>
                    <a:cubicBezTo>
                      <a:pt x="6428" y="6236"/>
                      <a:pt x="7164" y="5857"/>
                      <a:pt x="7403" y="5238"/>
                    </a:cubicBezTo>
                    <a:cubicBezTo>
                      <a:pt x="7421" y="5192"/>
                      <a:pt x="7437" y="5144"/>
                      <a:pt x="7473" y="5111"/>
                    </a:cubicBezTo>
                    <a:cubicBezTo>
                      <a:pt x="7608" y="4986"/>
                      <a:pt x="7797" y="5187"/>
                      <a:pt x="7876" y="5353"/>
                    </a:cubicBezTo>
                    <a:cubicBezTo>
                      <a:pt x="8112" y="5847"/>
                      <a:pt x="8424" y="6305"/>
                      <a:pt x="8799" y="6704"/>
                    </a:cubicBezTo>
                    <a:cubicBezTo>
                      <a:pt x="8862" y="6771"/>
                      <a:pt x="8933" y="6840"/>
                      <a:pt x="9024" y="6856"/>
                    </a:cubicBezTo>
                    <a:cubicBezTo>
                      <a:pt x="9140" y="6876"/>
                      <a:pt x="9251" y="6804"/>
                      <a:pt x="9343" y="6730"/>
                    </a:cubicBezTo>
                    <a:cubicBezTo>
                      <a:pt x="10417" y="5878"/>
                      <a:pt x="10849" y="4457"/>
                      <a:pt x="11080" y="3105"/>
                    </a:cubicBezTo>
                    <a:cubicBezTo>
                      <a:pt x="11237" y="2188"/>
                      <a:pt x="11301" y="1155"/>
                      <a:pt x="10731" y="420"/>
                    </a:cubicBezTo>
                    <a:cubicBezTo>
                      <a:pt x="10583" y="228"/>
                      <a:pt x="10381" y="59"/>
                      <a:pt x="10140" y="30"/>
                    </a:cubicBezTo>
                    <a:cubicBezTo>
                      <a:pt x="9900" y="0"/>
                      <a:pt x="9628" y="157"/>
                      <a:pt x="9600" y="398"/>
                    </a:cubicBezTo>
                    <a:cubicBezTo>
                      <a:pt x="9439" y="350"/>
                      <a:pt x="9270" y="482"/>
                      <a:pt x="9210" y="639"/>
                    </a:cubicBezTo>
                    <a:cubicBezTo>
                      <a:pt x="9150" y="796"/>
                      <a:pt x="9168" y="971"/>
                      <a:pt x="9174" y="1139"/>
                    </a:cubicBezTo>
                    <a:cubicBezTo>
                      <a:pt x="9232" y="2651"/>
                      <a:pt x="8312" y="4005"/>
                      <a:pt x="7432" y="5236"/>
                    </a:cubicBezTo>
                    <a:cubicBezTo>
                      <a:pt x="7316" y="5398"/>
                      <a:pt x="7199" y="5563"/>
                      <a:pt x="7045" y="5690"/>
                    </a:cubicBezTo>
                    <a:cubicBezTo>
                      <a:pt x="6569" y="6084"/>
                      <a:pt x="5876" y="6039"/>
                      <a:pt x="5268" y="5928"/>
                    </a:cubicBezTo>
                    <a:cubicBezTo>
                      <a:pt x="5074" y="5892"/>
                      <a:pt x="4875" y="5851"/>
                      <a:pt x="4680" y="5885"/>
                    </a:cubicBezTo>
                    <a:cubicBezTo>
                      <a:pt x="4452" y="5924"/>
                      <a:pt x="4253" y="6061"/>
                      <a:pt x="4033" y="6131"/>
                    </a:cubicBezTo>
                    <a:cubicBezTo>
                      <a:pt x="3507" y="6299"/>
                      <a:pt x="3020" y="6058"/>
                      <a:pt x="2668" y="5683"/>
                    </a:cubicBezTo>
                  </a:path>
                </a:pathLst>
              </a:custGeom>
              <a:solidFill>
                <a:srgbClr val="FDE1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56" name="Freeform 36">
                <a:extLst>
                  <a:ext uri="{FF2B5EF4-FFF2-40B4-BE49-F238E27FC236}">
                    <a16:creationId xmlns:a16="http://schemas.microsoft.com/office/drawing/2014/main" id="{3968EBDB-254F-C354-9178-3B2B03EE7F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3551" y="5854700"/>
                <a:ext cx="1279525" cy="401638"/>
              </a:xfrm>
              <a:custGeom>
                <a:avLst/>
                <a:gdLst>
                  <a:gd name="T0" fmla="*/ 199 w 6227"/>
                  <a:gd name="T1" fmla="*/ 1203 h 1956"/>
                  <a:gd name="T2" fmla="*/ 281 w 6227"/>
                  <a:gd name="T3" fmla="*/ 1392 h 1956"/>
                  <a:gd name="T4" fmla="*/ 457 w 6227"/>
                  <a:gd name="T5" fmla="*/ 1504 h 1956"/>
                  <a:gd name="T6" fmla="*/ 2995 w 6227"/>
                  <a:gd name="T7" fmla="*/ 1360 h 1956"/>
                  <a:gd name="T8" fmla="*/ 3000 w 6227"/>
                  <a:gd name="T9" fmla="*/ 1710 h 1956"/>
                  <a:gd name="T10" fmla="*/ 6021 w 6227"/>
                  <a:gd name="T11" fmla="*/ 1417 h 1956"/>
                  <a:gd name="T12" fmla="*/ 6192 w 6227"/>
                  <a:gd name="T13" fmla="*/ 1352 h 1956"/>
                  <a:gd name="T14" fmla="*/ 6161 w 6227"/>
                  <a:gd name="T15" fmla="*/ 960 h 1956"/>
                  <a:gd name="T16" fmla="*/ 6211 w 6227"/>
                  <a:gd name="T17" fmla="*/ 0 h 1956"/>
                  <a:gd name="T18" fmla="*/ 4506 w 6227"/>
                  <a:gd name="T19" fmla="*/ 526 h 1956"/>
                  <a:gd name="T20" fmla="*/ 3699 w 6227"/>
                  <a:gd name="T21" fmla="*/ 610 h 1956"/>
                  <a:gd name="T22" fmla="*/ 3365 w 6227"/>
                  <a:gd name="T23" fmla="*/ 598 h 1956"/>
                  <a:gd name="T24" fmla="*/ 3155 w 6227"/>
                  <a:gd name="T25" fmla="*/ 362 h 1956"/>
                  <a:gd name="T26" fmla="*/ 2479 w 6227"/>
                  <a:gd name="T27" fmla="*/ 746 h 1956"/>
                  <a:gd name="T28" fmla="*/ 988 w 6227"/>
                  <a:gd name="T29" fmla="*/ 793 h 1956"/>
                  <a:gd name="T30" fmla="*/ 258 w 6227"/>
                  <a:gd name="T31" fmla="*/ 698 h 1956"/>
                  <a:gd name="T32" fmla="*/ 199 w 6227"/>
                  <a:gd name="T33" fmla="*/ 1203 h 19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227" h="1956">
                    <a:moveTo>
                      <a:pt x="199" y="1203"/>
                    </a:moveTo>
                    <a:cubicBezTo>
                      <a:pt x="217" y="1270"/>
                      <a:pt x="237" y="1339"/>
                      <a:pt x="281" y="1392"/>
                    </a:cubicBezTo>
                    <a:cubicBezTo>
                      <a:pt x="326" y="1446"/>
                      <a:pt x="392" y="1477"/>
                      <a:pt x="457" y="1504"/>
                    </a:cubicBezTo>
                    <a:cubicBezTo>
                      <a:pt x="1267" y="1839"/>
                      <a:pt x="2228" y="1785"/>
                      <a:pt x="2995" y="1360"/>
                    </a:cubicBezTo>
                    <a:cubicBezTo>
                      <a:pt x="2997" y="1477"/>
                      <a:pt x="2998" y="1593"/>
                      <a:pt x="3000" y="1710"/>
                    </a:cubicBezTo>
                    <a:cubicBezTo>
                      <a:pt x="4002" y="1956"/>
                      <a:pt x="5064" y="1805"/>
                      <a:pt x="6021" y="1417"/>
                    </a:cubicBezTo>
                    <a:cubicBezTo>
                      <a:pt x="6062" y="1400"/>
                      <a:pt x="6163" y="1386"/>
                      <a:pt x="6192" y="1352"/>
                    </a:cubicBezTo>
                    <a:cubicBezTo>
                      <a:pt x="6226" y="1313"/>
                      <a:pt x="6153" y="1011"/>
                      <a:pt x="6161" y="960"/>
                    </a:cubicBezTo>
                    <a:cubicBezTo>
                      <a:pt x="6210" y="643"/>
                      <a:pt x="6227" y="321"/>
                      <a:pt x="6211" y="0"/>
                    </a:cubicBezTo>
                    <a:cubicBezTo>
                      <a:pt x="5718" y="344"/>
                      <a:pt x="5103" y="454"/>
                      <a:pt x="4506" y="526"/>
                    </a:cubicBezTo>
                    <a:cubicBezTo>
                      <a:pt x="4238" y="558"/>
                      <a:pt x="3968" y="584"/>
                      <a:pt x="3699" y="610"/>
                    </a:cubicBezTo>
                    <a:cubicBezTo>
                      <a:pt x="3588" y="621"/>
                      <a:pt x="3472" y="632"/>
                      <a:pt x="3365" y="598"/>
                    </a:cubicBezTo>
                    <a:cubicBezTo>
                      <a:pt x="3258" y="564"/>
                      <a:pt x="3161" y="474"/>
                      <a:pt x="3155" y="362"/>
                    </a:cubicBezTo>
                    <a:cubicBezTo>
                      <a:pt x="3097" y="634"/>
                      <a:pt x="2757" y="720"/>
                      <a:pt x="2479" y="746"/>
                    </a:cubicBezTo>
                    <a:cubicBezTo>
                      <a:pt x="1984" y="793"/>
                      <a:pt x="1485" y="826"/>
                      <a:pt x="988" y="793"/>
                    </a:cubicBezTo>
                    <a:cubicBezTo>
                      <a:pt x="790" y="780"/>
                      <a:pt x="442" y="651"/>
                      <a:pt x="258" y="698"/>
                    </a:cubicBezTo>
                    <a:cubicBezTo>
                      <a:pt x="0" y="764"/>
                      <a:pt x="145" y="998"/>
                      <a:pt x="199" y="1203"/>
                    </a:cubicBezTo>
                  </a:path>
                </a:pathLst>
              </a:custGeom>
              <a:solidFill>
                <a:srgbClr val="FDE1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57" name="Freeform 37">
                <a:extLst>
                  <a:ext uri="{FF2B5EF4-FFF2-40B4-BE49-F238E27FC236}">
                    <a16:creationId xmlns:a16="http://schemas.microsoft.com/office/drawing/2014/main" id="{62130D9E-62F3-DF71-7176-4D9CC688EC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9701" y="3851275"/>
                <a:ext cx="703263" cy="927100"/>
              </a:xfrm>
              <a:custGeom>
                <a:avLst/>
                <a:gdLst>
                  <a:gd name="T0" fmla="*/ 3409 w 3415"/>
                  <a:gd name="T1" fmla="*/ 79 h 4504"/>
                  <a:gd name="T2" fmla="*/ 3309 w 3415"/>
                  <a:gd name="T3" fmla="*/ 65 h 4504"/>
                  <a:gd name="T4" fmla="*/ 2888 w 3415"/>
                  <a:gd name="T5" fmla="*/ 1506 h 4504"/>
                  <a:gd name="T6" fmla="*/ 2327 w 3415"/>
                  <a:gd name="T7" fmla="*/ 2372 h 4504"/>
                  <a:gd name="T8" fmla="*/ 917 w 3415"/>
                  <a:gd name="T9" fmla="*/ 3098 h 4504"/>
                  <a:gd name="T10" fmla="*/ 837 w 3415"/>
                  <a:gd name="T11" fmla="*/ 3086 h 4504"/>
                  <a:gd name="T12" fmla="*/ 260 w 3415"/>
                  <a:gd name="T13" fmla="*/ 2601 h 4504"/>
                  <a:gd name="T14" fmla="*/ 54 w 3415"/>
                  <a:gd name="T15" fmla="*/ 2683 h 4504"/>
                  <a:gd name="T16" fmla="*/ 615 w 3415"/>
                  <a:gd name="T17" fmla="*/ 3285 h 4504"/>
                  <a:gd name="T18" fmla="*/ 661 w 3415"/>
                  <a:gd name="T19" fmla="*/ 3426 h 4504"/>
                  <a:gd name="T20" fmla="*/ 1256 w 3415"/>
                  <a:gd name="T21" fmla="*/ 4217 h 4504"/>
                  <a:gd name="T22" fmla="*/ 1545 w 3415"/>
                  <a:gd name="T23" fmla="*/ 4465 h 4504"/>
                  <a:gd name="T24" fmla="*/ 2239 w 3415"/>
                  <a:gd name="T25" fmla="*/ 3584 h 4504"/>
                  <a:gd name="T26" fmla="*/ 3095 w 3415"/>
                  <a:gd name="T27" fmla="*/ 1625 h 4504"/>
                  <a:gd name="T28" fmla="*/ 3409 w 3415"/>
                  <a:gd name="T29" fmla="*/ 79 h 4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415" h="4504">
                    <a:moveTo>
                      <a:pt x="3409" y="79"/>
                    </a:moveTo>
                    <a:cubicBezTo>
                      <a:pt x="3415" y="14"/>
                      <a:pt x="3319" y="0"/>
                      <a:pt x="3309" y="65"/>
                    </a:cubicBezTo>
                    <a:cubicBezTo>
                      <a:pt x="3224" y="569"/>
                      <a:pt x="3079" y="1045"/>
                      <a:pt x="2888" y="1506"/>
                    </a:cubicBezTo>
                    <a:cubicBezTo>
                      <a:pt x="2736" y="1815"/>
                      <a:pt x="2548" y="2106"/>
                      <a:pt x="2327" y="2372"/>
                    </a:cubicBezTo>
                    <a:cubicBezTo>
                      <a:pt x="2018" y="2746"/>
                      <a:pt x="1420" y="3143"/>
                      <a:pt x="917" y="3098"/>
                    </a:cubicBezTo>
                    <a:cubicBezTo>
                      <a:pt x="890" y="3089"/>
                      <a:pt x="864" y="3085"/>
                      <a:pt x="837" y="3086"/>
                    </a:cubicBezTo>
                    <a:cubicBezTo>
                      <a:pt x="607" y="3043"/>
                      <a:pt x="402" y="2897"/>
                      <a:pt x="260" y="2601"/>
                    </a:cubicBezTo>
                    <a:cubicBezTo>
                      <a:pt x="199" y="2473"/>
                      <a:pt x="0" y="2549"/>
                      <a:pt x="54" y="2683"/>
                    </a:cubicBezTo>
                    <a:cubicBezTo>
                      <a:pt x="170" y="2976"/>
                      <a:pt x="374" y="3172"/>
                      <a:pt x="615" y="3285"/>
                    </a:cubicBezTo>
                    <a:cubicBezTo>
                      <a:pt x="613" y="3329"/>
                      <a:pt x="625" y="3378"/>
                      <a:pt x="661" y="3426"/>
                    </a:cubicBezTo>
                    <a:cubicBezTo>
                      <a:pt x="858" y="3690"/>
                      <a:pt x="1052" y="3958"/>
                      <a:pt x="1256" y="4217"/>
                    </a:cubicBezTo>
                    <a:cubicBezTo>
                      <a:pt x="1336" y="4319"/>
                      <a:pt x="1404" y="4448"/>
                      <a:pt x="1545" y="4465"/>
                    </a:cubicBezTo>
                    <a:cubicBezTo>
                      <a:pt x="1880" y="4504"/>
                      <a:pt x="2105" y="3817"/>
                      <a:pt x="2239" y="3584"/>
                    </a:cubicBezTo>
                    <a:cubicBezTo>
                      <a:pt x="2601" y="2951"/>
                      <a:pt x="2890" y="2302"/>
                      <a:pt x="3095" y="1625"/>
                    </a:cubicBezTo>
                    <a:cubicBezTo>
                      <a:pt x="3275" y="1119"/>
                      <a:pt x="3369" y="576"/>
                      <a:pt x="3409" y="79"/>
                    </a:cubicBezTo>
                  </a:path>
                </a:pathLst>
              </a:custGeom>
              <a:solidFill>
                <a:srgbClr val="F8A8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58" name="Freeform 38">
                <a:extLst>
                  <a:ext uri="{FF2B5EF4-FFF2-40B4-BE49-F238E27FC236}">
                    <a16:creationId xmlns:a16="http://schemas.microsoft.com/office/drawing/2014/main" id="{9030E4C2-4824-0919-0215-2FACB6E545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2526" y="4548188"/>
                <a:ext cx="584200" cy="1184275"/>
              </a:xfrm>
              <a:custGeom>
                <a:avLst/>
                <a:gdLst>
                  <a:gd name="T0" fmla="*/ 2499 w 2841"/>
                  <a:gd name="T1" fmla="*/ 160 h 5758"/>
                  <a:gd name="T2" fmla="*/ 1521 w 2841"/>
                  <a:gd name="T3" fmla="*/ 2650 h 5758"/>
                  <a:gd name="T4" fmla="*/ 1049 w 2841"/>
                  <a:gd name="T5" fmla="*/ 4088 h 5758"/>
                  <a:gd name="T6" fmla="*/ 121 w 2841"/>
                  <a:gd name="T7" fmla="*/ 5427 h 5758"/>
                  <a:gd name="T8" fmla="*/ 196 w 2841"/>
                  <a:gd name="T9" fmla="*/ 5718 h 5758"/>
                  <a:gd name="T10" fmla="*/ 1093 w 2841"/>
                  <a:gd name="T11" fmla="*/ 5061 h 5758"/>
                  <a:gd name="T12" fmla="*/ 1782 w 2841"/>
                  <a:gd name="T13" fmla="*/ 3600 h 5758"/>
                  <a:gd name="T14" fmla="*/ 2737 w 2841"/>
                  <a:gd name="T15" fmla="*/ 346 h 5758"/>
                  <a:gd name="T16" fmla="*/ 2499 w 2841"/>
                  <a:gd name="T17" fmla="*/ 160 h 5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41" h="5758">
                    <a:moveTo>
                      <a:pt x="2499" y="160"/>
                    </a:moveTo>
                    <a:cubicBezTo>
                      <a:pt x="1963" y="912"/>
                      <a:pt x="1743" y="1767"/>
                      <a:pt x="1521" y="2650"/>
                    </a:cubicBezTo>
                    <a:cubicBezTo>
                      <a:pt x="1398" y="3141"/>
                      <a:pt x="1262" y="3626"/>
                      <a:pt x="1049" y="4088"/>
                    </a:cubicBezTo>
                    <a:cubicBezTo>
                      <a:pt x="824" y="4574"/>
                      <a:pt x="586" y="5137"/>
                      <a:pt x="121" y="5427"/>
                    </a:cubicBezTo>
                    <a:cubicBezTo>
                      <a:pt x="0" y="5502"/>
                      <a:pt x="60" y="5705"/>
                      <a:pt x="196" y="5718"/>
                    </a:cubicBezTo>
                    <a:cubicBezTo>
                      <a:pt x="617" y="5758"/>
                      <a:pt x="877" y="5374"/>
                      <a:pt x="1093" y="5061"/>
                    </a:cubicBezTo>
                    <a:cubicBezTo>
                      <a:pt x="1402" y="4614"/>
                      <a:pt x="1624" y="4119"/>
                      <a:pt x="1782" y="3600"/>
                    </a:cubicBezTo>
                    <a:cubicBezTo>
                      <a:pt x="2110" y="2526"/>
                      <a:pt x="2113" y="1309"/>
                      <a:pt x="2737" y="346"/>
                    </a:cubicBezTo>
                    <a:cubicBezTo>
                      <a:pt x="2841" y="186"/>
                      <a:pt x="2613" y="0"/>
                      <a:pt x="2499" y="160"/>
                    </a:cubicBezTo>
                  </a:path>
                </a:pathLst>
              </a:custGeom>
              <a:solidFill>
                <a:srgbClr val="F8A8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59" name="Freeform 39">
                <a:extLst>
                  <a:ext uri="{FF2B5EF4-FFF2-40B4-BE49-F238E27FC236}">
                    <a16:creationId xmlns:a16="http://schemas.microsoft.com/office/drawing/2014/main" id="{A6F112C6-6C28-BF77-083B-FEEDC26AFF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9776" y="5978525"/>
                <a:ext cx="354013" cy="231775"/>
              </a:xfrm>
              <a:custGeom>
                <a:avLst/>
                <a:gdLst>
                  <a:gd name="T0" fmla="*/ 1596 w 1720"/>
                  <a:gd name="T1" fmla="*/ 115 h 1124"/>
                  <a:gd name="T2" fmla="*/ 1281 w 1720"/>
                  <a:gd name="T3" fmla="*/ 154 h 1124"/>
                  <a:gd name="T4" fmla="*/ 1249 w 1720"/>
                  <a:gd name="T5" fmla="*/ 256 h 1124"/>
                  <a:gd name="T6" fmla="*/ 1078 w 1720"/>
                  <a:gd name="T7" fmla="*/ 212 h 1124"/>
                  <a:gd name="T8" fmla="*/ 1012 w 1720"/>
                  <a:gd name="T9" fmla="*/ 201 h 1124"/>
                  <a:gd name="T10" fmla="*/ 796 w 1720"/>
                  <a:gd name="T11" fmla="*/ 294 h 1124"/>
                  <a:gd name="T12" fmla="*/ 766 w 1720"/>
                  <a:gd name="T13" fmla="*/ 282 h 1124"/>
                  <a:gd name="T14" fmla="*/ 157 w 1720"/>
                  <a:gd name="T15" fmla="*/ 212 h 1124"/>
                  <a:gd name="T16" fmla="*/ 130 w 1720"/>
                  <a:gd name="T17" fmla="*/ 410 h 1124"/>
                  <a:gd name="T18" fmla="*/ 839 w 1720"/>
                  <a:gd name="T19" fmla="*/ 832 h 1124"/>
                  <a:gd name="T20" fmla="*/ 1317 w 1720"/>
                  <a:gd name="T21" fmla="*/ 992 h 1124"/>
                  <a:gd name="T22" fmla="*/ 1452 w 1720"/>
                  <a:gd name="T23" fmla="*/ 810 h 1124"/>
                  <a:gd name="T24" fmla="*/ 1607 w 1720"/>
                  <a:gd name="T25" fmla="*/ 679 h 1124"/>
                  <a:gd name="T26" fmla="*/ 1596 w 1720"/>
                  <a:gd name="T27" fmla="*/ 115 h 1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20" h="1124">
                    <a:moveTo>
                      <a:pt x="1596" y="115"/>
                    </a:moveTo>
                    <a:cubicBezTo>
                      <a:pt x="1513" y="0"/>
                      <a:pt x="1336" y="29"/>
                      <a:pt x="1281" y="154"/>
                    </a:cubicBezTo>
                    <a:cubicBezTo>
                      <a:pt x="1266" y="187"/>
                      <a:pt x="1257" y="222"/>
                      <a:pt x="1249" y="256"/>
                    </a:cubicBezTo>
                    <a:cubicBezTo>
                      <a:pt x="1194" y="237"/>
                      <a:pt x="1137" y="223"/>
                      <a:pt x="1078" y="212"/>
                    </a:cubicBezTo>
                    <a:cubicBezTo>
                      <a:pt x="1056" y="206"/>
                      <a:pt x="1034" y="203"/>
                      <a:pt x="1012" y="201"/>
                    </a:cubicBezTo>
                    <a:cubicBezTo>
                      <a:pt x="913" y="188"/>
                      <a:pt x="840" y="231"/>
                      <a:pt x="796" y="294"/>
                    </a:cubicBezTo>
                    <a:cubicBezTo>
                      <a:pt x="786" y="290"/>
                      <a:pt x="776" y="285"/>
                      <a:pt x="766" y="282"/>
                    </a:cubicBezTo>
                    <a:cubicBezTo>
                      <a:pt x="568" y="216"/>
                      <a:pt x="362" y="219"/>
                      <a:pt x="157" y="212"/>
                    </a:cubicBezTo>
                    <a:cubicBezTo>
                      <a:pt x="30" y="207"/>
                      <a:pt x="0" y="401"/>
                      <a:pt x="130" y="410"/>
                    </a:cubicBezTo>
                    <a:cubicBezTo>
                      <a:pt x="417" y="429"/>
                      <a:pt x="650" y="631"/>
                      <a:pt x="839" y="832"/>
                    </a:cubicBezTo>
                    <a:cubicBezTo>
                      <a:pt x="963" y="964"/>
                      <a:pt x="1128" y="1124"/>
                      <a:pt x="1317" y="992"/>
                    </a:cubicBezTo>
                    <a:cubicBezTo>
                      <a:pt x="1389" y="942"/>
                      <a:pt x="1431" y="878"/>
                      <a:pt x="1452" y="810"/>
                    </a:cubicBezTo>
                    <a:cubicBezTo>
                      <a:pt x="1519" y="795"/>
                      <a:pt x="1579" y="751"/>
                      <a:pt x="1607" y="679"/>
                    </a:cubicBezTo>
                    <a:cubicBezTo>
                      <a:pt x="1681" y="488"/>
                      <a:pt x="1720" y="289"/>
                      <a:pt x="1596" y="115"/>
                    </a:cubicBezTo>
                  </a:path>
                </a:pathLst>
              </a:custGeom>
              <a:solidFill>
                <a:srgbClr val="F8A8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60" name="Freeform 40">
                <a:extLst>
                  <a:ext uri="{FF2B5EF4-FFF2-40B4-BE49-F238E27FC236}">
                    <a16:creationId xmlns:a16="http://schemas.microsoft.com/office/drawing/2014/main" id="{E8328575-5E93-3774-EA0E-1E7AC310E0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5848350"/>
                <a:ext cx="314325" cy="311150"/>
              </a:xfrm>
              <a:custGeom>
                <a:avLst/>
                <a:gdLst>
                  <a:gd name="T0" fmla="*/ 1451 w 1526"/>
                  <a:gd name="T1" fmla="*/ 655 h 1517"/>
                  <a:gd name="T2" fmla="*/ 1452 w 1526"/>
                  <a:gd name="T3" fmla="*/ 489 h 1517"/>
                  <a:gd name="T4" fmla="*/ 1351 w 1526"/>
                  <a:gd name="T5" fmla="*/ 172 h 1517"/>
                  <a:gd name="T6" fmla="*/ 529 w 1526"/>
                  <a:gd name="T7" fmla="*/ 262 h 1517"/>
                  <a:gd name="T8" fmla="*/ 414 w 1526"/>
                  <a:gd name="T9" fmla="*/ 381 h 1517"/>
                  <a:gd name="T10" fmla="*/ 237 w 1526"/>
                  <a:gd name="T11" fmla="*/ 320 h 1517"/>
                  <a:gd name="T12" fmla="*/ 145 w 1526"/>
                  <a:gd name="T13" fmla="*/ 542 h 1517"/>
                  <a:gd name="T14" fmla="*/ 929 w 1526"/>
                  <a:gd name="T15" fmla="*/ 1350 h 1517"/>
                  <a:gd name="T16" fmla="*/ 1235 w 1526"/>
                  <a:gd name="T17" fmla="*/ 1481 h 1517"/>
                  <a:gd name="T18" fmla="*/ 1451 w 1526"/>
                  <a:gd name="T19" fmla="*/ 655 h 1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6" h="1517">
                    <a:moveTo>
                      <a:pt x="1451" y="655"/>
                    </a:moveTo>
                    <a:cubicBezTo>
                      <a:pt x="1452" y="601"/>
                      <a:pt x="1452" y="546"/>
                      <a:pt x="1452" y="489"/>
                    </a:cubicBezTo>
                    <a:cubicBezTo>
                      <a:pt x="1453" y="370"/>
                      <a:pt x="1450" y="254"/>
                      <a:pt x="1351" y="172"/>
                    </a:cubicBezTo>
                    <a:cubicBezTo>
                      <a:pt x="1147" y="0"/>
                      <a:pt x="735" y="177"/>
                      <a:pt x="529" y="262"/>
                    </a:cubicBezTo>
                    <a:cubicBezTo>
                      <a:pt x="470" y="287"/>
                      <a:pt x="433" y="330"/>
                      <a:pt x="414" y="381"/>
                    </a:cubicBezTo>
                    <a:cubicBezTo>
                      <a:pt x="356" y="360"/>
                      <a:pt x="297" y="341"/>
                      <a:pt x="237" y="320"/>
                    </a:cubicBezTo>
                    <a:cubicBezTo>
                      <a:pt x="93" y="271"/>
                      <a:pt x="0" y="483"/>
                      <a:pt x="145" y="542"/>
                    </a:cubicBezTo>
                    <a:cubicBezTo>
                      <a:pt x="476" y="677"/>
                      <a:pt x="777" y="1034"/>
                      <a:pt x="929" y="1350"/>
                    </a:cubicBezTo>
                    <a:cubicBezTo>
                      <a:pt x="989" y="1474"/>
                      <a:pt x="1105" y="1517"/>
                      <a:pt x="1235" y="1481"/>
                    </a:cubicBezTo>
                    <a:cubicBezTo>
                      <a:pt x="1526" y="1401"/>
                      <a:pt x="1522" y="919"/>
                      <a:pt x="1451" y="655"/>
                    </a:cubicBezTo>
                  </a:path>
                </a:pathLst>
              </a:custGeom>
              <a:solidFill>
                <a:srgbClr val="F8A8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61" name="Freeform 41">
                <a:extLst>
                  <a:ext uri="{FF2B5EF4-FFF2-40B4-BE49-F238E27FC236}">
                    <a16:creationId xmlns:a16="http://schemas.microsoft.com/office/drawing/2014/main" id="{F0BCD02C-2220-1F17-908F-4D28D295A6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7051" y="6119813"/>
                <a:ext cx="1220788" cy="485775"/>
              </a:xfrm>
              <a:custGeom>
                <a:avLst/>
                <a:gdLst>
                  <a:gd name="T0" fmla="*/ 5759 w 5941"/>
                  <a:gd name="T1" fmla="*/ 161 h 2360"/>
                  <a:gd name="T2" fmla="*/ 5642 w 5941"/>
                  <a:gd name="T3" fmla="*/ 94 h 2360"/>
                  <a:gd name="T4" fmla="*/ 4519 w 5941"/>
                  <a:gd name="T5" fmla="*/ 376 h 2360"/>
                  <a:gd name="T6" fmla="*/ 3360 w 5941"/>
                  <a:gd name="T7" fmla="*/ 430 h 2360"/>
                  <a:gd name="T8" fmla="*/ 2846 w 5941"/>
                  <a:gd name="T9" fmla="*/ 262 h 2360"/>
                  <a:gd name="T10" fmla="*/ 2591 w 5941"/>
                  <a:gd name="T11" fmla="*/ 1 h 2360"/>
                  <a:gd name="T12" fmla="*/ 2371 w 5941"/>
                  <a:gd name="T13" fmla="*/ 75 h 2360"/>
                  <a:gd name="T14" fmla="*/ 2089 w 5941"/>
                  <a:gd name="T15" fmla="*/ 173 h 2360"/>
                  <a:gd name="T16" fmla="*/ 1571 w 5941"/>
                  <a:gd name="T17" fmla="*/ 296 h 2360"/>
                  <a:gd name="T18" fmla="*/ 284 w 5941"/>
                  <a:gd name="T19" fmla="*/ 296 h 2360"/>
                  <a:gd name="T20" fmla="*/ 209 w 5941"/>
                  <a:gd name="T21" fmla="*/ 313 h 2360"/>
                  <a:gd name="T22" fmla="*/ 209 w 5941"/>
                  <a:gd name="T23" fmla="*/ 309 h 2360"/>
                  <a:gd name="T24" fmla="*/ 26 w 5941"/>
                  <a:gd name="T25" fmla="*/ 359 h 2360"/>
                  <a:gd name="T26" fmla="*/ 241 w 5941"/>
                  <a:gd name="T27" fmla="*/ 1351 h 2360"/>
                  <a:gd name="T28" fmla="*/ 822 w 5941"/>
                  <a:gd name="T29" fmla="*/ 1842 h 2360"/>
                  <a:gd name="T30" fmla="*/ 2566 w 5941"/>
                  <a:gd name="T31" fmla="*/ 1909 h 2360"/>
                  <a:gd name="T32" fmla="*/ 2750 w 5941"/>
                  <a:gd name="T33" fmla="*/ 1910 h 2360"/>
                  <a:gd name="T34" fmla="*/ 2841 w 5941"/>
                  <a:gd name="T35" fmla="*/ 2041 h 2360"/>
                  <a:gd name="T36" fmla="*/ 3180 w 5941"/>
                  <a:gd name="T37" fmla="*/ 2252 h 2360"/>
                  <a:gd name="T38" fmla="*/ 4120 w 5941"/>
                  <a:gd name="T39" fmla="*/ 2324 h 2360"/>
                  <a:gd name="T40" fmla="*/ 5424 w 5941"/>
                  <a:gd name="T41" fmla="*/ 1843 h 2360"/>
                  <a:gd name="T42" fmla="*/ 5759 w 5941"/>
                  <a:gd name="T43" fmla="*/ 161 h 2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941" h="2360">
                    <a:moveTo>
                      <a:pt x="5759" y="161"/>
                    </a:moveTo>
                    <a:cubicBezTo>
                      <a:pt x="5743" y="111"/>
                      <a:pt x="5694" y="81"/>
                      <a:pt x="5642" y="94"/>
                    </a:cubicBezTo>
                    <a:cubicBezTo>
                      <a:pt x="5268" y="189"/>
                      <a:pt x="4895" y="289"/>
                      <a:pt x="4519" y="376"/>
                    </a:cubicBezTo>
                    <a:cubicBezTo>
                      <a:pt x="4136" y="464"/>
                      <a:pt x="3749" y="509"/>
                      <a:pt x="3360" y="430"/>
                    </a:cubicBezTo>
                    <a:cubicBezTo>
                      <a:pt x="3187" y="395"/>
                      <a:pt x="3002" y="346"/>
                      <a:pt x="2846" y="262"/>
                    </a:cubicBezTo>
                    <a:cubicBezTo>
                      <a:pt x="2726" y="197"/>
                      <a:pt x="2764" y="6"/>
                      <a:pt x="2591" y="1"/>
                    </a:cubicBezTo>
                    <a:cubicBezTo>
                      <a:pt x="2516" y="0"/>
                      <a:pt x="2437" y="48"/>
                      <a:pt x="2371" y="75"/>
                    </a:cubicBezTo>
                    <a:cubicBezTo>
                      <a:pt x="2278" y="111"/>
                      <a:pt x="2184" y="144"/>
                      <a:pt x="2089" y="173"/>
                    </a:cubicBezTo>
                    <a:cubicBezTo>
                      <a:pt x="1919" y="226"/>
                      <a:pt x="1746" y="266"/>
                      <a:pt x="1571" y="296"/>
                    </a:cubicBezTo>
                    <a:cubicBezTo>
                      <a:pt x="1146" y="367"/>
                      <a:pt x="708" y="366"/>
                      <a:pt x="284" y="296"/>
                    </a:cubicBezTo>
                    <a:cubicBezTo>
                      <a:pt x="254" y="291"/>
                      <a:pt x="229" y="298"/>
                      <a:pt x="209" y="313"/>
                    </a:cubicBezTo>
                    <a:lnTo>
                      <a:pt x="209" y="309"/>
                    </a:lnTo>
                    <a:cubicBezTo>
                      <a:pt x="183" y="190"/>
                      <a:pt x="0" y="240"/>
                      <a:pt x="26" y="359"/>
                    </a:cubicBezTo>
                    <a:cubicBezTo>
                      <a:pt x="97" y="688"/>
                      <a:pt x="151" y="1027"/>
                      <a:pt x="241" y="1351"/>
                    </a:cubicBezTo>
                    <a:cubicBezTo>
                      <a:pt x="320" y="1635"/>
                      <a:pt x="566" y="1745"/>
                      <a:pt x="822" y="1842"/>
                    </a:cubicBezTo>
                    <a:cubicBezTo>
                      <a:pt x="1374" y="2051"/>
                      <a:pt x="2000" y="2075"/>
                      <a:pt x="2566" y="1909"/>
                    </a:cubicBezTo>
                    <a:cubicBezTo>
                      <a:pt x="2637" y="1888"/>
                      <a:pt x="2694" y="1849"/>
                      <a:pt x="2750" y="1910"/>
                    </a:cubicBezTo>
                    <a:cubicBezTo>
                      <a:pt x="2785" y="1948"/>
                      <a:pt x="2805" y="2002"/>
                      <a:pt x="2841" y="2041"/>
                    </a:cubicBezTo>
                    <a:cubicBezTo>
                      <a:pt x="2932" y="2142"/>
                      <a:pt x="3056" y="2203"/>
                      <a:pt x="3180" y="2252"/>
                    </a:cubicBezTo>
                    <a:cubicBezTo>
                      <a:pt x="3456" y="2360"/>
                      <a:pt x="3822" y="2318"/>
                      <a:pt x="4120" y="2324"/>
                    </a:cubicBezTo>
                    <a:cubicBezTo>
                      <a:pt x="4634" y="2334"/>
                      <a:pt x="5090" y="2236"/>
                      <a:pt x="5424" y="1843"/>
                    </a:cubicBezTo>
                    <a:cubicBezTo>
                      <a:pt x="5815" y="1384"/>
                      <a:pt x="5941" y="734"/>
                      <a:pt x="5759" y="16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62" name="Freeform 42">
                <a:extLst>
                  <a:ext uri="{FF2B5EF4-FFF2-40B4-BE49-F238E27FC236}">
                    <a16:creationId xmlns:a16="http://schemas.microsoft.com/office/drawing/2014/main" id="{D8C3DC52-501D-C177-FABC-C929D61739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5401" y="4373563"/>
                <a:ext cx="2052638" cy="1647825"/>
              </a:xfrm>
              <a:custGeom>
                <a:avLst/>
                <a:gdLst>
                  <a:gd name="T0" fmla="*/ 1600 w 9980"/>
                  <a:gd name="T1" fmla="*/ 2351 h 8013"/>
                  <a:gd name="T2" fmla="*/ 1262 w 9980"/>
                  <a:gd name="T3" fmla="*/ 3838 h 8013"/>
                  <a:gd name="T4" fmla="*/ 142 w 9980"/>
                  <a:gd name="T5" fmla="*/ 6805 h 8013"/>
                  <a:gd name="T6" fmla="*/ 20 w 9980"/>
                  <a:gd name="T7" fmla="*/ 6995 h 8013"/>
                  <a:gd name="T8" fmla="*/ 137 w 9980"/>
                  <a:gd name="T9" fmla="*/ 7189 h 8013"/>
                  <a:gd name="T10" fmla="*/ 1368 w 9980"/>
                  <a:gd name="T11" fmla="*/ 7736 h 8013"/>
                  <a:gd name="T12" fmla="*/ 1800 w 9980"/>
                  <a:gd name="T13" fmla="*/ 7814 h 8013"/>
                  <a:gd name="T14" fmla="*/ 2064 w 9980"/>
                  <a:gd name="T15" fmla="*/ 7508 h 8013"/>
                  <a:gd name="T16" fmla="*/ 2209 w 9980"/>
                  <a:gd name="T17" fmla="*/ 7795 h 8013"/>
                  <a:gd name="T18" fmla="*/ 2545 w 9980"/>
                  <a:gd name="T19" fmla="*/ 7868 h 8013"/>
                  <a:gd name="T20" fmla="*/ 4340 w 9980"/>
                  <a:gd name="T21" fmla="*/ 7989 h 8013"/>
                  <a:gd name="T22" fmla="*/ 4933 w 9980"/>
                  <a:gd name="T23" fmla="*/ 7918 h 8013"/>
                  <a:gd name="T24" fmla="*/ 5114 w 9980"/>
                  <a:gd name="T25" fmla="*/ 7412 h 8013"/>
                  <a:gd name="T26" fmla="*/ 5492 w 9980"/>
                  <a:gd name="T27" fmla="*/ 7830 h 8013"/>
                  <a:gd name="T28" fmla="*/ 5648 w 9980"/>
                  <a:gd name="T29" fmla="*/ 7826 h 8013"/>
                  <a:gd name="T30" fmla="*/ 7471 w 9980"/>
                  <a:gd name="T31" fmla="*/ 7487 h 8013"/>
                  <a:gd name="T32" fmla="*/ 8144 w 9980"/>
                  <a:gd name="T33" fmla="*/ 7266 h 8013"/>
                  <a:gd name="T34" fmla="*/ 8439 w 9980"/>
                  <a:gd name="T35" fmla="*/ 6663 h 8013"/>
                  <a:gd name="T36" fmla="*/ 8788 w 9980"/>
                  <a:gd name="T37" fmla="*/ 6836 h 8013"/>
                  <a:gd name="T38" fmla="*/ 9145 w 9980"/>
                  <a:gd name="T39" fmla="*/ 6604 h 8013"/>
                  <a:gd name="T40" fmla="*/ 9818 w 9980"/>
                  <a:gd name="T41" fmla="*/ 5980 h 8013"/>
                  <a:gd name="T42" fmla="*/ 9971 w 9980"/>
                  <a:gd name="T43" fmla="*/ 5713 h 8013"/>
                  <a:gd name="T44" fmla="*/ 9871 w 9980"/>
                  <a:gd name="T45" fmla="*/ 5531 h 8013"/>
                  <a:gd name="T46" fmla="*/ 9387 w 9980"/>
                  <a:gd name="T47" fmla="*/ 4821 h 8013"/>
                  <a:gd name="T48" fmla="*/ 9076 w 9980"/>
                  <a:gd name="T49" fmla="*/ 4356 h 8013"/>
                  <a:gd name="T50" fmla="*/ 8793 w 9980"/>
                  <a:gd name="T51" fmla="*/ 4030 h 8013"/>
                  <a:gd name="T52" fmla="*/ 8625 w 9980"/>
                  <a:gd name="T53" fmla="*/ 3070 h 8013"/>
                  <a:gd name="T54" fmla="*/ 8287 w 9980"/>
                  <a:gd name="T55" fmla="*/ 2206 h 8013"/>
                  <a:gd name="T56" fmla="*/ 7824 w 9980"/>
                  <a:gd name="T57" fmla="*/ 1561 h 8013"/>
                  <a:gd name="T58" fmla="*/ 6680 w 9980"/>
                  <a:gd name="T59" fmla="*/ 135 h 8013"/>
                  <a:gd name="T60" fmla="*/ 6555 w 9980"/>
                  <a:gd name="T61" fmla="*/ 24 h 8013"/>
                  <a:gd name="T62" fmla="*/ 6362 w 9980"/>
                  <a:gd name="T63" fmla="*/ 28 h 8013"/>
                  <a:gd name="T64" fmla="*/ 4596 w 9980"/>
                  <a:gd name="T65" fmla="*/ 425 h 8013"/>
                  <a:gd name="T66" fmla="*/ 3410 w 9980"/>
                  <a:gd name="T67" fmla="*/ 474 h 8013"/>
                  <a:gd name="T68" fmla="*/ 2207 w 9980"/>
                  <a:gd name="T69" fmla="*/ 539 h 8013"/>
                  <a:gd name="T70" fmla="*/ 2199 w 9980"/>
                  <a:gd name="T71" fmla="*/ 1052 h 8013"/>
                  <a:gd name="T72" fmla="*/ 1600 w 9980"/>
                  <a:gd name="T73" fmla="*/ 2351 h 80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980" h="8013">
                    <a:moveTo>
                      <a:pt x="1600" y="2351"/>
                    </a:moveTo>
                    <a:cubicBezTo>
                      <a:pt x="1530" y="2835"/>
                      <a:pt x="1390" y="3367"/>
                      <a:pt x="1262" y="3838"/>
                    </a:cubicBezTo>
                    <a:cubicBezTo>
                      <a:pt x="976" y="4894"/>
                      <a:pt x="202" y="5712"/>
                      <a:pt x="142" y="6805"/>
                    </a:cubicBezTo>
                    <a:cubicBezTo>
                      <a:pt x="139" y="6857"/>
                      <a:pt x="0" y="6947"/>
                      <a:pt x="20" y="6995"/>
                    </a:cubicBezTo>
                    <a:cubicBezTo>
                      <a:pt x="43" y="7049"/>
                      <a:pt x="91" y="7152"/>
                      <a:pt x="137" y="7189"/>
                    </a:cubicBezTo>
                    <a:cubicBezTo>
                      <a:pt x="467" y="7456"/>
                      <a:pt x="975" y="7576"/>
                      <a:pt x="1368" y="7736"/>
                    </a:cubicBezTo>
                    <a:cubicBezTo>
                      <a:pt x="1506" y="7792"/>
                      <a:pt x="1654" y="7842"/>
                      <a:pt x="1800" y="7814"/>
                    </a:cubicBezTo>
                    <a:cubicBezTo>
                      <a:pt x="1946" y="7787"/>
                      <a:pt x="2082" y="7655"/>
                      <a:pt x="2064" y="7508"/>
                    </a:cubicBezTo>
                    <a:cubicBezTo>
                      <a:pt x="2033" y="7619"/>
                      <a:pt x="2109" y="7738"/>
                      <a:pt x="2209" y="7795"/>
                    </a:cubicBezTo>
                    <a:cubicBezTo>
                      <a:pt x="2310" y="7851"/>
                      <a:pt x="2430" y="7860"/>
                      <a:pt x="2545" y="7868"/>
                    </a:cubicBezTo>
                    <a:cubicBezTo>
                      <a:pt x="3144" y="7908"/>
                      <a:pt x="3742" y="7948"/>
                      <a:pt x="4340" y="7989"/>
                    </a:cubicBezTo>
                    <a:cubicBezTo>
                      <a:pt x="4542" y="8002"/>
                      <a:pt x="4755" y="8013"/>
                      <a:pt x="4933" y="7918"/>
                    </a:cubicBezTo>
                    <a:cubicBezTo>
                      <a:pt x="5112" y="7823"/>
                      <a:pt x="5226" y="7580"/>
                      <a:pt x="5114" y="7412"/>
                    </a:cubicBezTo>
                    <a:cubicBezTo>
                      <a:pt x="5304" y="7454"/>
                      <a:pt x="5305" y="7776"/>
                      <a:pt x="5492" y="7830"/>
                    </a:cubicBezTo>
                    <a:cubicBezTo>
                      <a:pt x="5543" y="7845"/>
                      <a:pt x="5597" y="7835"/>
                      <a:pt x="5648" y="7826"/>
                    </a:cubicBezTo>
                    <a:cubicBezTo>
                      <a:pt x="6256" y="7713"/>
                      <a:pt x="6863" y="7600"/>
                      <a:pt x="7471" y="7487"/>
                    </a:cubicBezTo>
                    <a:cubicBezTo>
                      <a:pt x="7705" y="7444"/>
                      <a:pt x="7946" y="7398"/>
                      <a:pt x="8144" y="7266"/>
                    </a:cubicBezTo>
                    <a:cubicBezTo>
                      <a:pt x="8343" y="7135"/>
                      <a:pt x="8490" y="6895"/>
                      <a:pt x="8439" y="6663"/>
                    </a:cubicBezTo>
                    <a:cubicBezTo>
                      <a:pt x="8474" y="6802"/>
                      <a:pt x="8648" y="6868"/>
                      <a:pt x="8788" y="6836"/>
                    </a:cubicBezTo>
                    <a:cubicBezTo>
                      <a:pt x="8928" y="6803"/>
                      <a:pt x="9040" y="6701"/>
                      <a:pt x="9145" y="6604"/>
                    </a:cubicBezTo>
                    <a:cubicBezTo>
                      <a:pt x="9369" y="6396"/>
                      <a:pt x="9594" y="6188"/>
                      <a:pt x="9818" y="5980"/>
                    </a:cubicBezTo>
                    <a:cubicBezTo>
                      <a:pt x="9896" y="5908"/>
                      <a:pt x="9980" y="5819"/>
                      <a:pt x="9971" y="5713"/>
                    </a:cubicBezTo>
                    <a:cubicBezTo>
                      <a:pt x="9964" y="5643"/>
                      <a:pt x="9917" y="5584"/>
                      <a:pt x="9871" y="5531"/>
                    </a:cubicBezTo>
                    <a:cubicBezTo>
                      <a:pt x="9696" y="5330"/>
                      <a:pt x="9586" y="4999"/>
                      <a:pt x="9387" y="4821"/>
                    </a:cubicBezTo>
                    <a:cubicBezTo>
                      <a:pt x="9212" y="4666"/>
                      <a:pt x="9160" y="4574"/>
                      <a:pt x="9076" y="4356"/>
                    </a:cubicBezTo>
                    <a:cubicBezTo>
                      <a:pt x="9028" y="4228"/>
                      <a:pt x="8805" y="4166"/>
                      <a:pt x="8793" y="4030"/>
                    </a:cubicBezTo>
                    <a:cubicBezTo>
                      <a:pt x="8764" y="3706"/>
                      <a:pt x="8708" y="3384"/>
                      <a:pt x="8625" y="3070"/>
                    </a:cubicBezTo>
                    <a:cubicBezTo>
                      <a:pt x="8546" y="2770"/>
                      <a:pt x="8442" y="2475"/>
                      <a:pt x="8287" y="2206"/>
                    </a:cubicBezTo>
                    <a:cubicBezTo>
                      <a:pt x="8156" y="1976"/>
                      <a:pt x="7989" y="1768"/>
                      <a:pt x="7824" y="1561"/>
                    </a:cubicBezTo>
                    <a:lnTo>
                      <a:pt x="6680" y="135"/>
                    </a:lnTo>
                    <a:cubicBezTo>
                      <a:pt x="6645" y="91"/>
                      <a:pt x="6607" y="45"/>
                      <a:pt x="6555" y="24"/>
                    </a:cubicBezTo>
                    <a:cubicBezTo>
                      <a:pt x="6494" y="0"/>
                      <a:pt x="6426" y="14"/>
                      <a:pt x="6362" y="28"/>
                    </a:cubicBezTo>
                    <a:cubicBezTo>
                      <a:pt x="5773" y="160"/>
                      <a:pt x="5184" y="292"/>
                      <a:pt x="4596" y="425"/>
                    </a:cubicBezTo>
                    <a:cubicBezTo>
                      <a:pt x="4187" y="516"/>
                      <a:pt x="3826" y="435"/>
                      <a:pt x="3410" y="474"/>
                    </a:cubicBezTo>
                    <a:cubicBezTo>
                      <a:pt x="3093" y="505"/>
                      <a:pt x="2523" y="561"/>
                      <a:pt x="2207" y="539"/>
                    </a:cubicBezTo>
                    <a:cubicBezTo>
                      <a:pt x="1795" y="510"/>
                      <a:pt x="2042" y="745"/>
                      <a:pt x="2199" y="1052"/>
                    </a:cubicBezTo>
                    <a:cubicBezTo>
                      <a:pt x="1854" y="1432"/>
                      <a:pt x="1675" y="1840"/>
                      <a:pt x="1600" y="2351"/>
                    </a:cubicBezTo>
                  </a:path>
                </a:pathLst>
              </a:custGeom>
              <a:solidFill>
                <a:srgbClr val="F7E6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63" name="Freeform 43">
                <a:extLst>
                  <a:ext uri="{FF2B5EF4-FFF2-40B4-BE49-F238E27FC236}">
                    <a16:creationId xmlns:a16="http://schemas.microsoft.com/office/drawing/2014/main" id="{0483C47A-F2BD-5D39-E05B-997DE0D476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7038" y="4375150"/>
                <a:ext cx="950913" cy="258763"/>
              </a:xfrm>
              <a:custGeom>
                <a:avLst/>
                <a:gdLst>
                  <a:gd name="T0" fmla="*/ 4262 w 4623"/>
                  <a:gd name="T1" fmla="*/ 13 h 1255"/>
                  <a:gd name="T2" fmla="*/ 3176 w 4623"/>
                  <a:gd name="T3" fmla="*/ 307 h 1255"/>
                  <a:gd name="T4" fmla="*/ 1882 w 4623"/>
                  <a:gd name="T5" fmla="*/ 463 h 1255"/>
                  <a:gd name="T6" fmla="*/ 1775 w 4623"/>
                  <a:gd name="T7" fmla="*/ 498 h 1255"/>
                  <a:gd name="T8" fmla="*/ 1221 w 4623"/>
                  <a:gd name="T9" fmla="*/ 460 h 1255"/>
                  <a:gd name="T10" fmla="*/ 392 w 4623"/>
                  <a:gd name="T11" fmla="*/ 481 h 1255"/>
                  <a:gd name="T12" fmla="*/ 218 w 4623"/>
                  <a:gd name="T13" fmla="*/ 895 h 1255"/>
                  <a:gd name="T14" fmla="*/ 1766 w 4623"/>
                  <a:gd name="T15" fmla="*/ 785 h 1255"/>
                  <a:gd name="T16" fmla="*/ 1772 w 4623"/>
                  <a:gd name="T17" fmla="*/ 777 h 1255"/>
                  <a:gd name="T18" fmla="*/ 1882 w 4623"/>
                  <a:gd name="T19" fmla="*/ 818 h 1255"/>
                  <a:gd name="T20" fmla="*/ 3427 w 4623"/>
                  <a:gd name="T21" fmla="*/ 935 h 1255"/>
                  <a:gd name="T22" fmla="*/ 4500 w 4623"/>
                  <a:gd name="T23" fmla="*/ 427 h 1255"/>
                  <a:gd name="T24" fmla="*/ 4262 w 4623"/>
                  <a:gd name="T25" fmla="*/ 13 h 1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23" h="1255">
                    <a:moveTo>
                      <a:pt x="4262" y="13"/>
                    </a:moveTo>
                    <a:cubicBezTo>
                      <a:pt x="3883" y="37"/>
                      <a:pt x="3557" y="254"/>
                      <a:pt x="3176" y="307"/>
                    </a:cubicBezTo>
                    <a:cubicBezTo>
                      <a:pt x="2768" y="364"/>
                      <a:pt x="2292" y="459"/>
                      <a:pt x="1882" y="463"/>
                    </a:cubicBezTo>
                    <a:cubicBezTo>
                      <a:pt x="1838" y="463"/>
                      <a:pt x="1802" y="477"/>
                      <a:pt x="1775" y="498"/>
                    </a:cubicBezTo>
                    <a:cubicBezTo>
                      <a:pt x="1641" y="292"/>
                      <a:pt x="1413" y="378"/>
                      <a:pt x="1221" y="460"/>
                    </a:cubicBezTo>
                    <a:cubicBezTo>
                      <a:pt x="958" y="570"/>
                      <a:pt x="657" y="586"/>
                      <a:pt x="392" y="481"/>
                    </a:cubicBezTo>
                    <a:cubicBezTo>
                      <a:pt x="150" y="385"/>
                      <a:pt x="0" y="770"/>
                      <a:pt x="218" y="895"/>
                    </a:cubicBezTo>
                    <a:cubicBezTo>
                      <a:pt x="684" y="1165"/>
                      <a:pt x="1399" y="1255"/>
                      <a:pt x="1766" y="785"/>
                    </a:cubicBezTo>
                    <a:cubicBezTo>
                      <a:pt x="1769" y="782"/>
                      <a:pt x="1770" y="780"/>
                      <a:pt x="1772" y="777"/>
                    </a:cubicBezTo>
                    <a:cubicBezTo>
                      <a:pt x="1800" y="800"/>
                      <a:pt x="1836" y="816"/>
                      <a:pt x="1882" y="818"/>
                    </a:cubicBezTo>
                    <a:cubicBezTo>
                      <a:pt x="2420" y="841"/>
                      <a:pt x="2873" y="1017"/>
                      <a:pt x="3427" y="935"/>
                    </a:cubicBezTo>
                    <a:cubicBezTo>
                      <a:pt x="3836" y="874"/>
                      <a:pt x="4248" y="768"/>
                      <a:pt x="4500" y="427"/>
                    </a:cubicBezTo>
                    <a:cubicBezTo>
                      <a:pt x="4623" y="261"/>
                      <a:pt x="4458" y="0"/>
                      <a:pt x="4262" y="1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64" name="Freeform 44">
                <a:extLst>
                  <a:ext uri="{FF2B5EF4-FFF2-40B4-BE49-F238E27FC236}">
                    <a16:creationId xmlns:a16="http://schemas.microsoft.com/office/drawing/2014/main" id="{2DC92445-DC5C-87B0-A602-D5A9E83C97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3451" y="6119813"/>
                <a:ext cx="179388" cy="412750"/>
              </a:xfrm>
              <a:custGeom>
                <a:avLst/>
                <a:gdLst>
                  <a:gd name="T0" fmla="*/ 817 w 873"/>
                  <a:gd name="T1" fmla="*/ 384 h 2010"/>
                  <a:gd name="T2" fmla="*/ 236 w 873"/>
                  <a:gd name="T3" fmla="*/ 300 h 2010"/>
                  <a:gd name="T4" fmla="*/ 10 w 873"/>
                  <a:gd name="T5" fmla="*/ 446 h 2010"/>
                  <a:gd name="T6" fmla="*/ 50 w 873"/>
                  <a:gd name="T7" fmla="*/ 1401 h 2010"/>
                  <a:gd name="T8" fmla="*/ 329 w 873"/>
                  <a:gd name="T9" fmla="*/ 1970 h 2010"/>
                  <a:gd name="T10" fmla="*/ 619 w 873"/>
                  <a:gd name="T11" fmla="*/ 1852 h 2010"/>
                  <a:gd name="T12" fmla="*/ 817 w 873"/>
                  <a:gd name="T13" fmla="*/ 384 h 20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3" h="2010">
                    <a:moveTo>
                      <a:pt x="817" y="384"/>
                    </a:moveTo>
                    <a:cubicBezTo>
                      <a:pt x="786" y="36"/>
                      <a:pt x="322" y="0"/>
                      <a:pt x="236" y="300"/>
                    </a:cubicBezTo>
                    <a:cubicBezTo>
                      <a:pt x="139" y="265"/>
                      <a:pt x="0" y="321"/>
                      <a:pt x="10" y="446"/>
                    </a:cubicBezTo>
                    <a:cubicBezTo>
                      <a:pt x="37" y="764"/>
                      <a:pt x="26" y="1083"/>
                      <a:pt x="50" y="1401"/>
                    </a:cubicBezTo>
                    <a:cubicBezTo>
                      <a:pt x="69" y="1646"/>
                      <a:pt x="72" y="1876"/>
                      <a:pt x="329" y="1970"/>
                    </a:cubicBezTo>
                    <a:cubicBezTo>
                      <a:pt x="438" y="2010"/>
                      <a:pt x="560" y="1942"/>
                      <a:pt x="619" y="1852"/>
                    </a:cubicBezTo>
                    <a:cubicBezTo>
                      <a:pt x="873" y="1459"/>
                      <a:pt x="858" y="830"/>
                      <a:pt x="817" y="384"/>
                    </a:cubicBezTo>
                  </a:path>
                </a:pathLst>
              </a:custGeom>
              <a:solidFill>
                <a:srgbClr val="FBC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65" name="Freeform 45">
                <a:extLst>
                  <a:ext uri="{FF2B5EF4-FFF2-40B4-BE49-F238E27FC236}">
                    <a16:creationId xmlns:a16="http://schemas.microsoft.com/office/drawing/2014/main" id="{F30994B8-61F7-03D8-09C6-C143B9FBB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8926" y="6115050"/>
                <a:ext cx="169863" cy="427038"/>
              </a:xfrm>
              <a:custGeom>
                <a:avLst/>
                <a:gdLst>
                  <a:gd name="T0" fmla="*/ 662 w 827"/>
                  <a:gd name="T1" fmla="*/ 268 h 2080"/>
                  <a:gd name="T2" fmla="*/ 259 w 827"/>
                  <a:gd name="T3" fmla="*/ 379 h 2080"/>
                  <a:gd name="T4" fmla="*/ 85 w 827"/>
                  <a:gd name="T5" fmla="*/ 1238 h 2080"/>
                  <a:gd name="T6" fmla="*/ 17 w 827"/>
                  <a:gd name="T7" fmla="*/ 1873 h 2080"/>
                  <a:gd name="T8" fmla="*/ 213 w 827"/>
                  <a:gd name="T9" fmla="*/ 2024 h 2080"/>
                  <a:gd name="T10" fmla="*/ 662 w 827"/>
                  <a:gd name="T11" fmla="*/ 268 h 2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7" h="2080">
                    <a:moveTo>
                      <a:pt x="662" y="268"/>
                    </a:moveTo>
                    <a:cubicBezTo>
                      <a:pt x="606" y="0"/>
                      <a:pt x="223" y="121"/>
                      <a:pt x="259" y="379"/>
                    </a:cubicBezTo>
                    <a:cubicBezTo>
                      <a:pt x="299" y="659"/>
                      <a:pt x="160" y="977"/>
                      <a:pt x="85" y="1238"/>
                    </a:cubicBezTo>
                    <a:cubicBezTo>
                      <a:pt x="23" y="1455"/>
                      <a:pt x="48" y="1654"/>
                      <a:pt x="17" y="1873"/>
                    </a:cubicBezTo>
                    <a:cubicBezTo>
                      <a:pt x="0" y="1988"/>
                      <a:pt x="102" y="2080"/>
                      <a:pt x="213" y="2024"/>
                    </a:cubicBezTo>
                    <a:cubicBezTo>
                      <a:pt x="827" y="1712"/>
                      <a:pt x="779" y="828"/>
                      <a:pt x="662" y="268"/>
                    </a:cubicBezTo>
                  </a:path>
                </a:pathLst>
              </a:custGeom>
              <a:solidFill>
                <a:srgbClr val="FBC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66" name="Freeform 46">
                <a:extLst>
                  <a:ext uri="{FF2B5EF4-FFF2-40B4-BE49-F238E27FC236}">
                    <a16:creationId xmlns:a16="http://schemas.microsoft.com/office/drawing/2014/main" id="{4ED1B7D4-6748-B2E8-58E2-0FE5D20EC9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1488" y="5173663"/>
                <a:ext cx="1106488" cy="239713"/>
              </a:xfrm>
              <a:custGeom>
                <a:avLst/>
                <a:gdLst>
                  <a:gd name="T0" fmla="*/ 5230 w 5374"/>
                  <a:gd name="T1" fmla="*/ 10 h 1162"/>
                  <a:gd name="T2" fmla="*/ 350 w 5374"/>
                  <a:gd name="T3" fmla="*/ 359 h 1162"/>
                  <a:gd name="T4" fmla="*/ 246 w 5374"/>
                  <a:gd name="T5" fmla="*/ 736 h 1162"/>
                  <a:gd name="T6" fmla="*/ 2965 w 5374"/>
                  <a:gd name="T7" fmla="*/ 1072 h 1162"/>
                  <a:gd name="T8" fmla="*/ 5305 w 5374"/>
                  <a:gd name="T9" fmla="*/ 192 h 1162"/>
                  <a:gd name="T10" fmla="*/ 5230 w 5374"/>
                  <a:gd name="T11" fmla="*/ 10 h 1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74" h="1162">
                    <a:moveTo>
                      <a:pt x="5230" y="10"/>
                    </a:moveTo>
                    <a:cubicBezTo>
                      <a:pt x="3654" y="198"/>
                      <a:pt x="1944" y="719"/>
                      <a:pt x="350" y="359"/>
                    </a:cubicBezTo>
                    <a:cubicBezTo>
                      <a:pt x="105" y="304"/>
                      <a:pt x="0" y="681"/>
                      <a:pt x="246" y="736"/>
                    </a:cubicBezTo>
                    <a:cubicBezTo>
                      <a:pt x="1163" y="943"/>
                      <a:pt x="2015" y="1162"/>
                      <a:pt x="2965" y="1072"/>
                    </a:cubicBezTo>
                    <a:cubicBezTo>
                      <a:pt x="3761" y="997"/>
                      <a:pt x="4676" y="695"/>
                      <a:pt x="5305" y="192"/>
                    </a:cubicBezTo>
                    <a:cubicBezTo>
                      <a:pt x="5374" y="137"/>
                      <a:pt x="5319" y="0"/>
                      <a:pt x="5230" y="10"/>
                    </a:cubicBezTo>
                    <a:close/>
                  </a:path>
                </a:pathLst>
              </a:custGeom>
              <a:solidFill>
                <a:srgbClr val="FACC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67" name="Freeform 47">
                <a:extLst>
                  <a:ext uri="{FF2B5EF4-FFF2-40B4-BE49-F238E27FC236}">
                    <a16:creationId xmlns:a16="http://schemas.microsoft.com/office/drawing/2014/main" id="{8DDC8B29-CD2C-D8E9-27AC-AAA497B37C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3538" y="5470525"/>
                <a:ext cx="227013" cy="496888"/>
              </a:xfrm>
              <a:custGeom>
                <a:avLst/>
                <a:gdLst>
                  <a:gd name="T0" fmla="*/ 466 w 1103"/>
                  <a:gd name="T1" fmla="*/ 295 h 2413"/>
                  <a:gd name="T2" fmla="*/ 58 w 1103"/>
                  <a:gd name="T3" fmla="*/ 2011 h 2413"/>
                  <a:gd name="T4" fmla="*/ 607 w 1103"/>
                  <a:gd name="T5" fmla="*/ 2085 h 2413"/>
                  <a:gd name="T6" fmla="*/ 986 w 1103"/>
                  <a:gd name="T7" fmla="*/ 514 h 2413"/>
                  <a:gd name="T8" fmla="*/ 466 w 1103"/>
                  <a:gd name="T9" fmla="*/ 295 h 2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3" h="2413">
                    <a:moveTo>
                      <a:pt x="466" y="295"/>
                    </a:moveTo>
                    <a:cubicBezTo>
                      <a:pt x="239" y="814"/>
                      <a:pt x="0" y="1435"/>
                      <a:pt x="58" y="2011"/>
                    </a:cubicBezTo>
                    <a:cubicBezTo>
                      <a:pt x="87" y="2306"/>
                      <a:pt x="524" y="2413"/>
                      <a:pt x="607" y="2085"/>
                    </a:cubicBezTo>
                    <a:cubicBezTo>
                      <a:pt x="743" y="1554"/>
                      <a:pt x="782" y="1033"/>
                      <a:pt x="986" y="514"/>
                    </a:cubicBezTo>
                    <a:cubicBezTo>
                      <a:pt x="1103" y="217"/>
                      <a:pt x="595" y="0"/>
                      <a:pt x="466" y="295"/>
                    </a:cubicBezTo>
                    <a:close/>
                  </a:path>
                </a:pathLst>
              </a:custGeom>
              <a:solidFill>
                <a:srgbClr val="FACC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68" name="Freeform 48">
                <a:extLst>
                  <a:ext uri="{FF2B5EF4-FFF2-40B4-BE49-F238E27FC236}">
                    <a16:creationId xmlns:a16="http://schemas.microsoft.com/office/drawing/2014/main" id="{B9A06910-D4A4-6752-EDBB-CA17A50AC8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2188" y="5500688"/>
                <a:ext cx="144463" cy="500063"/>
              </a:xfrm>
              <a:custGeom>
                <a:avLst/>
                <a:gdLst>
                  <a:gd name="T0" fmla="*/ 543 w 702"/>
                  <a:gd name="T1" fmla="*/ 330 h 2429"/>
                  <a:gd name="T2" fmla="*/ 36 w 702"/>
                  <a:gd name="T3" fmla="*/ 330 h 2429"/>
                  <a:gd name="T4" fmla="*/ 20 w 702"/>
                  <a:gd name="T5" fmla="*/ 1337 h 2429"/>
                  <a:gd name="T6" fmla="*/ 246 w 702"/>
                  <a:gd name="T7" fmla="*/ 2205 h 2429"/>
                  <a:gd name="T8" fmla="*/ 702 w 702"/>
                  <a:gd name="T9" fmla="*/ 2082 h 2429"/>
                  <a:gd name="T10" fmla="*/ 543 w 702"/>
                  <a:gd name="T11" fmla="*/ 330 h 2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2" h="2429">
                    <a:moveTo>
                      <a:pt x="543" y="330"/>
                    </a:moveTo>
                    <a:cubicBezTo>
                      <a:pt x="539" y="0"/>
                      <a:pt x="63" y="9"/>
                      <a:pt x="36" y="330"/>
                    </a:cubicBezTo>
                    <a:cubicBezTo>
                      <a:pt x="8" y="665"/>
                      <a:pt x="0" y="1001"/>
                      <a:pt x="20" y="1337"/>
                    </a:cubicBezTo>
                    <a:cubicBezTo>
                      <a:pt x="41" y="1677"/>
                      <a:pt x="99" y="1905"/>
                      <a:pt x="246" y="2205"/>
                    </a:cubicBezTo>
                    <a:cubicBezTo>
                      <a:pt x="356" y="2429"/>
                      <a:pt x="701" y="2313"/>
                      <a:pt x="702" y="2082"/>
                    </a:cubicBezTo>
                    <a:cubicBezTo>
                      <a:pt x="702" y="1495"/>
                      <a:pt x="549" y="924"/>
                      <a:pt x="543" y="330"/>
                    </a:cubicBezTo>
                  </a:path>
                </a:pathLst>
              </a:custGeom>
              <a:solidFill>
                <a:srgbClr val="FACC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69" name="Freeform 49">
                <a:extLst>
                  <a:ext uri="{FF2B5EF4-FFF2-40B4-BE49-F238E27FC236}">
                    <a16:creationId xmlns:a16="http://schemas.microsoft.com/office/drawing/2014/main" id="{9E7F2DB7-7051-8CBD-36D7-66BAC3F1E3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6538" y="5376863"/>
                <a:ext cx="314325" cy="433388"/>
              </a:xfrm>
              <a:custGeom>
                <a:avLst/>
                <a:gdLst>
                  <a:gd name="T0" fmla="*/ 1499 w 1527"/>
                  <a:gd name="T1" fmla="*/ 1695 h 2103"/>
                  <a:gd name="T2" fmla="*/ 619 w 1527"/>
                  <a:gd name="T3" fmla="*/ 259 h 2103"/>
                  <a:gd name="T4" fmla="*/ 223 w 1527"/>
                  <a:gd name="T5" fmla="*/ 654 h 2103"/>
                  <a:gd name="T6" fmla="*/ 991 w 1527"/>
                  <a:gd name="T7" fmla="*/ 1906 h 2103"/>
                  <a:gd name="T8" fmla="*/ 1499 w 1527"/>
                  <a:gd name="T9" fmla="*/ 1695 h 2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7" h="2103">
                    <a:moveTo>
                      <a:pt x="1499" y="1695"/>
                    </a:moveTo>
                    <a:cubicBezTo>
                      <a:pt x="1435" y="1135"/>
                      <a:pt x="1009" y="643"/>
                      <a:pt x="619" y="259"/>
                    </a:cubicBezTo>
                    <a:cubicBezTo>
                      <a:pt x="357" y="0"/>
                      <a:pt x="0" y="380"/>
                      <a:pt x="223" y="654"/>
                    </a:cubicBezTo>
                    <a:cubicBezTo>
                      <a:pt x="538" y="1041"/>
                      <a:pt x="690" y="1518"/>
                      <a:pt x="991" y="1906"/>
                    </a:cubicBezTo>
                    <a:cubicBezTo>
                      <a:pt x="1144" y="2103"/>
                      <a:pt x="1527" y="1943"/>
                      <a:pt x="1499" y="1695"/>
                    </a:cubicBezTo>
                    <a:close/>
                  </a:path>
                </a:pathLst>
              </a:custGeom>
              <a:solidFill>
                <a:srgbClr val="FACC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70" name="Oval 50">
                <a:extLst>
                  <a:ext uri="{FF2B5EF4-FFF2-40B4-BE49-F238E27FC236}">
                    <a16:creationId xmlns:a16="http://schemas.microsoft.com/office/drawing/2014/main" id="{DD24B190-5614-A220-42C9-BCECF28253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3176" y="3097213"/>
                <a:ext cx="244475" cy="21907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71" name="Oval 51">
                <a:extLst>
                  <a:ext uri="{FF2B5EF4-FFF2-40B4-BE49-F238E27FC236}">
                    <a16:creationId xmlns:a16="http://schemas.microsoft.com/office/drawing/2014/main" id="{A7F8806D-AAA4-7811-E5AF-2012CB639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4751" y="2892425"/>
                <a:ext cx="244475" cy="21907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72" name="Freeform 52">
                <a:extLst>
                  <a:ext uri="{FF2B5EF4-FFF2-40B4-BE49-F238E27FC236}">
                    <a16:creationId xmlns:a16="http://schemas.microsoft.com/office/drawing/2014/main" id="{1F1BC3CC-4401-AEAC-9D40-7E3CDE670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13413" y="4841875"/>
                <a:ext cx="479425" cy="323850"/>
              </a:xfrm>
              <a:custGeom>
                <a:avLst/>
                <a:gdLst>
                  <a:gd name="T0" fmla="*/ 2294 w 2331"/>
                  <a:gd name="T1" fmla="*/ 760 h 1575"/>
                  <a:gd name="T2" fmla="*/ 1189 w 2331"/>
                  <a:gd name="T3" fmla="*/ 1527 h 1575"/>
                  <a:gd name="T4" fmla="*/ 38 w 2331"/>
                  <a:gd name="T5" fmla="*/ 954 h 1575"/>
                  <a:gd name="T6" fmla="*/ 1083 w 2331"/>
                  <a:gd name="T7" fmla="*/ 47 h 1575"/>
                  <a:gd name="T8" fmla="*/ 2294 w 2331"/>
                  <a:gd name="T9" fmla="*/ 760 h 1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1" h="1575">
                    <a:moveTo>
                      <a:pt x="2294" y="760"/>
                    </a:moveTo>
                    <a:cubicBezTo>
                      <a:pt x="2331" y="1211"/>
                      <a:pt x="1761" y="1479"/>
                      <a:pt x="1189" y="1527"/>
                    </a:cubicBezTo>
                    <a:cubicBezTo>
                      <a:pt x="617" y="1575"/>
                      <a:pt x="75" y="1406"/>
                      <a:pt x="38" y="954"/>
                    </a:cubicBezTo>
                    <a:cubicBezTo>
                      <a:pt x="0" y="503"/>
                      <a:pt x="511" y="95"/>
                      <a:pt x="1083" y="47"/>
                    </a:cubicBezTo>
                    <a:cubicBezTo>
                      <a:pt x="1655" y="0"/>
                      <a:pt x="2256" y="308"/>
                      <a:pt x="2294" y="760"/>
                    </a:cubicBezTo>
                    <a:close/>
                  </a:path>
                </a:pathLst>
              </a:custGeom>
              <a:solidFill>
                <a:srgbClr val="B24B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73" name="Freeform 53">
                <a:extLst>
                  <a:ext uri="{FF2B5EF4-FFF2-40B4-BE49-F238E27FC236}">
                    <a16:creationId xmlns:a16="http://schemas.microsoft.com/office/drawing/2014/main" id="{58E74D34-F369-4905-F984-A97CD13B24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9613" y="4811713"/>
                <a:ext cx="155575" cy="144463"/>
              </a:xfrm>
              <a:custGeom>
                <a:avLst/>
                <a:gdLst>
                  <a:gd name="T0" fmla="*/ 428 w 750"/>
                  <a:gd name="T1" fmla="*/ 685 h 705"/>
                  <a:gd name="T2" fmla="*/ 378 w 750"/>
                  <a:gd name="T3" fmla="*/ 689 h 705"/>
                  <a:gd name="T4" fmla="*/ 15 w 750"/>
                  <a:gd name="T5" fmla="*/ 382 h 705"/>
                  <a:gd name="T6" fmla="*/ 322 w 750"/>
                  <a:gd name="T7" fmla="*/ 19 h 705"/>
                  <a:gd name="T8" fmla="*/ 372 w 750"/>
                  <a:gd name="T9" fmla="*/ 15 h 705"/>
                  <a:gd name="T10" fmla="*/ 735 w 750"/>
                  <a:gd name="T11" fmla="*/ 322 h 705"/>
                  <a:gd name="T12" fmla="*/ 428 w 750"/>
                  <a:gd name="T13" fmla="*/ 685 h 7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0" h="705">
                    <a:moveTo>
                      <a:pt x="428" y="685"/>
                    </a:moveTo>
                    <a:lnTo>
                      <a:pt x="378" y="689"/>
                    </a:lnTo>
                    <a:cubicBezTo>
                      <a:pt x="193" y="705"/>
                      <a:pt x="31" y="567"/>
                      <a:pt x="15" y="382"/>
                    </a:cubicBezTo>
                    <a:cubicBezTo>
                      <a:pt x="0" y="197"/>
                      <a:pt x="137" y="35"/>
                      <a:pt x="322" y="19"/>
                    </a:cubicBezTo>
                    <a:lnTo>
                      <a:pt x="372" y="15"/>
                    </a:lnTo>
                    <a:cubicBezTo>
                      <a:pt x="557" y="0"/>
                      <a:pt x="720" y="137"/>
                      <a:pt x="735" y="322"/>
                    </a:cubicBezTo>
                    <a:cubicBezTo>
                      <a:pt x="750" y="507"/>
                      <a:pt x="613" y="670"/>
                      <a:pt x="428" y="685"/>
                    </a:cubicBezTo>
                  </a:path>
                </a:pathLst>
              </a:custGeom>
              <a:solidFill>
                <a:srgbClr val="B24B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74" name="Freeform 54">
                <a:extLst>
                  <a:ext uri="{FF2B5EF4-FFF2-40B4-BE49-F238E27FC236}">
                    <a16:creationId xmlns:a16="http://schemas.microsoft.com/office/drawing/2014/main" id="{E8782953-CFC0-9AFE-C7AB-20E8378F3F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38838" y="4799013"/>
                <a:ext cx="153988" cy="146050"/>
              </a:xfrm>
              <a:custGeom>
                <a:avLst/>
                <a:gdLst>
                  <a:gd name="T0" fmla="*/ 428 w 750"/>
                  <a:gd name="T1" fmla="*/ 686 h 706"/>
                  <a:gd name="T2" fmla="*/ 378 w 750"/>
                  <a:gd name="T3" fmla="*/ 690 h 706"/>
                  <a:gd name="T4" fmla="*/ 15 w 750"/>
                  <a:gd name="T5" fmla="*/ 383 h 706"/>
                  <a:gd name="T6" fmla="*/ 322 w 750"/>
                  <a:gd name="T7" fmla="*/ 20 h 706"/>
                  <a:gd name="T8" fmla="*/ 372 w 750"/>
                  <a:gd name="T9" fmla="*/ 16 h 706"/>
                  <a:gd name="T10" fmla="*/ 735 w 750"/>
                  <a:gd name="T11" fmla="*/ 323 h 706"/>
                  <a:gd name="T12" fmla="*/ 428 w 750"/>
                  <a:gd name="T13" fmla="*/ 686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0" h="706">
                    <a:moveTo>
                      <a:pt x="428" y="686"/>
                    </a:moveTo>
                    <a:lnTo>
                      <a:pt x="378" y="690"/>
                    </a:lnTo>
                    <a:cubicBezTo>
                      <a:pt x="193" y="706"/>
                      <a:pt x="31" y="568"/>
                      <a:pt x="15" y="383"/>
                    </a:cubicBezTo>
                    <a:cubicBezTo>
                      <a:pt x="0" y="198"/>
                      <a:pt x="137" y="35"/>
                      <a:pt x="322" y="20"/>
                    </a:cubicBezTo>
                    <a:lnTo>
                      <a:pt x="372" y="16"/>
                    </a:lnTo>
                    <a:cubicBezTo>
                      <a:pt x="557" y="0"/>
                      <a:pt x="720" y="138"/>
                      <a:pt x="735" y="323"/>
                    </a:cubicBezTo>
                    <a:cubicBezTo>
                      <a:pt x="750" y="508"/>
                      <a:pt x="613" y="671"/>
                      <a:pt x="428" y="686"/>
                    </a:cubicBezTo>
                    <a:close/>
                  </a:path>
                </a:pathLst>
              </a:custGeom>
              <a:solidFill>
                <a:srgbClr val="B24B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75" name="Freeform 55">
                <a:extLst>
                  <a:ext uri="{FF2B5EF4-FFF2-40B4-BE49-F238E27FC236}">
                    <a16:creationId xmlns:a16="http://schemas.microsoft.com/office/drawing/2014/main" id="{5F2EFD09-3F63-C26D-993F-27E045ABFB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9301" y="4838700"/>
                <a:ext cx="58738" cy="42863"/>
              </a:xfrm>
              <a:custGeom>
                <a:avLst/>
                <a:gdLst>
                  <a:gd name="T0" fmla="*/ 271 w 286"/>
                  <a:gd name="T1" fmla="*/ 80 h 209"/>
                  <a:gd name="T2" fmla="*/ 158 w 286"/>
                  <a:gd name="T3" fmla="*/ 189 h 209"/>
                  <a:gd name="T4" fmla="*/ 15 w 286"/>
                  <a:gd name="T5" fmla="*/ 153 h 209"/>
                  <a:gd name="T6" fmla="*/ 116 w 286"/>
                  <a:gd name="T7" fmla="*/ 20 h 209"/>
                  <a:gd name="T8" fmla="*/ 271 w 286"/>
                  <a:gd name="T9" fmla="*/ 8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6" h="209">
                    <a:moveTo>
                      <a:pt x="271" y="80"/>
                    </a:moveTo>
                    <a:cubicBezTo>
                      <a:pt x="286" y="134"/>
                      <a:pt x="229" y="170"/>
                      <a:pt x="158" y="189"/>
                    </a:cubicBezTo>
                    <a:cubicBezTo>
                      <a:pt x="88" y="209"/>
                      <a:pt x="31" y="206"/>
                      <a:pt x="15" y="153"/>
                    </a:cubicBezTo>
                    <a:cubicBezTo>
                      <a:pt x="0" y="99"/>
                      <a:pt x="45" y="40"/>
                      <a:pt x="116" y="20"/>
                    </a:cubicBezTo>
                    <a:cubicBezTo>
                      <a:pt x="186" y="0"/>
                      <a:pt x="255" y="27"/>
                      <a:pt x="271" y="80"/>
                    </a:cubicBezTo>
                  </a:path>
                </a:pathLst>
              </a:custGeom>
              <a:solidFill>
                <a:srgbClr val="D27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76" name="Freeform 56">
                <a:extLst>
                  <a:ext uri="{FF2B5EF4-FFF2-40B4-BE49-F238E27FC236}">
                    <a16:creationId xmlns:a16="http://schemas.microsoft.com/office/drawing/2014/main" id="{024986D7-2315-8981-27C0-A1F356221E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2813" y="4829175"/>
                <a:ext cx="58738" cy="41275"/>
              </a:xfrm>
              <a:custGeom>
                <a:avLst/>
                <a:gdLst>
                  <a:gd name="T0" fmla="*/ 271 w 283"/>
                  <a:gd name="T1" fmla="*/ 141 h 200"/>
                  <a:gd name="T2" fmla="*/ 121 w 283"/>
                  <a:gd name="T3" fmla="*/ 185 h 200"/>
                  <a:gd name="T4" fmla="*/ 12 w 283"/>
                  <a:gd name="T5" fmla="*/ 85 h 200"/>
                  <a:gd name="T6" fmla="*/ 162 w 283"/>
                  <a:gd name="T7" fmla="*/ 15 h 200"/>
                  <a:gd name="T8" fmla="*/ 271 w 283"/>
                  <a:gd name="T9" fmla="*/ 141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3" h="200">
                    <a:moveTo>
                      <a:pt x="271" y="141"/>
                    </a:moveTo>
                    <a:cubicBezTo>
                      <a:pt x="259" y="195"/>
                      <a:pt x="192" y="200"/>
                      <a:pt x="121" y="185"/>
                    </a:cubicBezTo>
                    <a:cubicBezTo>
                      <a:pt x="49" y="170"/>
                      <a:pt x="0" y="140"/>
                      <a:pt x="12" y="85"/>
                    </a:cubicBezTo>
                    <a:cubicBezTo>
                      <a:pt x="23" y="31"/>
                      <a:pt x="91" y="0"/>
                      <a:pt x="162" y="15"/>
                    </a:cubicBezTo>
                    <a:cubicBezTo>
                      <a:pt x="234" y="30"/>
                      <a:pt x="283" y="87"/>
                      <a:pt x="271" y="141"/>
                    </a:cubicBezTo>
                    <a:close/>
                  </a:path>
                </a:pathLst>
              </a:custGeom>
              <a:solidFill>
                <a:srgbClr val="D27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77" name="Freeform 57">
                <a:extLst>
                  <a:ext uri="{FF2B5EF4-FFF2-40B4-BE49-F238E27FC236}">
                    <a16:creationId xmlns:a16="http://schemas.microsoft.com/office/drawing/2014/main" id="{D223462B-F918-3FD0-15E3-D7BF8F1096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6451" y="4911725"/>
                <a:ext cx="119063" cy="80963"/>
              </a:xfrm>
              <a:custGeom>
                <a:avLst/>
                <a:gdLst>
                  <a:gd name="T0" fmla="*/ 570 w 578"/>
                  <a:gd name="T1" fmla="*/ 172 h 391"/>
                  <a:gd name="T2" fmla="*/ 304 w 578"/>
                  <a:gd name="T3" fmla="*/ 378 h 391"/>
                  <a:gd name="T4" fmla="*/ 9 w 578"/>
                  <a:gd name="T5" fmla="*/ 219 h 391"/>
                  <a:gd name="T6" fmla="*/ 274 w 578"/>
                  <a:gd name="T7" fmla="*/ 13 h 391"/>
                  <a:gd name="T8" fmla="*/ 570 w 578"/>
                  <a:gd name="T9" fmla="*/ 172 h 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8" h="391">
                    <a:moveTo>
                      <a:pt x="570" y="172"/>
                    </a:moveTo>
                    <a:cubicBezTo>
                      <a:pt x="578" y="273"/>
                      <a:pt x="459" y="365"/>
                      <a:pt x="304" y="378"/>
                    </a:cubicBezTo>
                    <a:cubicBezTo>
                      <a:pt x="150" y="391"/>
                      <a:pt x="17" y="320"/>
                      <a:pt x="9" y="219"/>
                    </a:cubicBezTo>
                    <a:cubicBezTo>
                      <a:pt x="0" y="118"/>
                      <a:pt x="119" y="26"/>
                      <a:pt x="274" y="13"/>
                    </a:cubicBezTo>
                    <a:cubicBezTo>
                      <a:pt x="429" y="0"/>
                      <a:pt x="561" y="71"/>
                      <a:pt x="570" y="172"/>
                    </a:cubicBezTo>
                    <a:close/>
                  </a:path>
                </a:pathLst>
              </a:custGeom>
              <a:solidFill>
                <a:srgbClr val="D27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78" name="Freeform 58">
                <a:extLst>
                  <a:ext uri="{FF2B5EF4-FFF2-40B4-BE49-F238E27FC236}">
                    <a16:creationId xmlns:a16="http://schemas.microsoft.com/office/drawing/2014/main" id="{D6D13EC3-AADA-09CF-73A5-2BDCFF43D5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21376" y="4906963"/>
                <a:ext cx="42863" cy="25400"/>
              </a:xfrm>
              <a:custGeom>
                <a:avLst/>
                <a:gdLst>
                  <a:gd name="T0" fmla="*/ 203 w 205"/>
                  <a:gd name="T1" fmla="*/ 54 h 125"/>
                  <a:gd name="T2" fmla="*/ 107 w 205"/>
                  <a:gd name="T3" fmla="*/ 120 h 125"/>
                  <a:gd name="T4" fmla="*/ 3 w 205"/>
                  <a:gd name="T5" fmla="*/ 71 h 125"/>
                  <a:gd name="T6" fmla="*/ 98 w 205"/>
                  <a:gd name="T7" fmla="*/ 5 h 125"/>
                  <a:gd name="T8" fmla="*/ 203 w 205"/>
                  <a:gd name="T9" fmla="*/ 54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5" h="125">
                    <a:moveTo>
                      <a:pt x="203" y="54"/>
                    </a:moveTo>
                    <a:cubicBezTo>
                      <a:pt x="205" y="86"/>
                      <a:pt x="163" y="116"/>
                      <a:pt x="107" y="120"/>
                    </a:cubicBezTo>
                    <a:cubicBezTo>
                      <a:pt x="52" y="125"/>
                      <a:pt x="5" y="103"/>
                      <a:pt x="3" y="71"/>
                    </a:cubicBezTo>
                    <a:cubicBezTo>
                      <a:pt x="0" y="39"/>
                      <a:pt x="43" y="9"/>
                      <a:pt x="98" y="5"/>
                    </a:cubicBezTo>
                    <a:cubicBezTo>
                      <a:pt x="153" y="0"/>
                      <a:pt x="200" y="22"/>
                      <a:pt x="203" y="54"/>
                    </a:cubicBezTo>
                    <a:close/>
                  </a:path>
                </a:pathLst>
              </a:custGeom>
              <a:solidFill>
                <a:srgbClr val="351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79" name="Freeform 59">
                <a:extLst>
                  <a:ext uri="{FF2B5EF4-FFF2-40B4-BE49-F238E27FC236}">
                    <a16:creationId xmlns:a16="http://schemas.microsoft.com/office/drawing/2014/main" id="{D8CBC7FB-17BF-C348-0298-4AC97B4190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9626" y="4906963"/>
                <a:ext cx="22225" cy="23813"/>
              </a:xfrm>
              <a:custGeom>
                <a:avLst/>
                <a:gdLst>
                  <a:gd name="T0" fmla="*/ 104 w 107"/>
                  <a:gd name="T1" fmla="*/ 53 h 114"/>
                  <a:gd name="T2" fmla="*/ 58 w 107"/>
                  <a:gd name="T3" fmla="*/ 112 h 114"/>
                  <a:gd name="T4" fmla="*/ 3 w 107"/>
                  <a:gd name="T5" fmla="*/ 61 h 114"/>
                  <a:gd name="T6" fmla="*/ 49 w 107"/>
                  <a:gd name="T7" fmla="*/ 2 h 114"/>
                  <a:gd name="T8" fmla="*/ 104 w 107"/>
                  <a:gd name="T9" fmla="*/ 5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114">
                    <a:moveTo>
                      <a:pt x="104" y="53"/>
                    </a:moveTo>
                    <a:cubicBezTo>
                      <a:pt x="107" y="83"/>
                      <a:pt x="86" y="110"/>
                      <a:pt x="58" y="112"/>
                    </a:cubicBezTo>
                    <a:cubicBezTo>
                      <a:pt x="30" y="114"/>
                      <a:pt x="5" y="92"/>
                      <a:pt x="3" y="61"/>
                    </a:cubicBezTo>
                    <a:cubicBezTo>
                      <a:pt x="0" y="31"/>
                      <a:pt x="21" y="5"/>
                      <a:pt x="49" y="2"/>
                    </a:cubicBezTo>
                    <a:cubicBezTo>
                      <a:pt x="77" y="0"/>
                      <a:pt x="102" y="23"/>
                      <a:pt x="104" y="53"/>
                    </a:cubicBezTo>
                    <a:close/>
                  </a:path>
                </a:pathLst>
              </a:custGeom>
              <a:solidFill>
                <a:srgbClr val="351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80" name="Freeform 60">
                <a:extLst>
                  <a:ext uri="{FF2B5EF4-FFF2-40B4-BE49-F238E27FC236}">
                    <a16:creationId xmlns:a16="http://schemas.microsoft.com/office/drawing/2014/main" id="{B4BB836F-1847-A645-B66E-356BDCFD3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6938" y="4899025"/>
                <a:ext cx="20638" cy="22225"/>
              </a:xfrm>
              <a:custGeom>
                <a:avLst/>
                <a:gdLst>
                  <a:gd name="T0" fmla="*/ 104 w 106"/>
                  <a:gd name="T1" fmla="*/ 53 h 114"/>
                  <a:gd name="T2" fmla="*/ 58 w 106"/>
                  <a:gd name="T3" fmla="*/ 112 h 114"/>
                  <a:gd name="T4" fmla="*/ 2 w 106"/>
                  <a:gd name="T5" fmla="*/ 61 h 114"/>
                  <a:gd name="T6" fmla="*/ 48 w 106"/>
                  <a:gd name="T7" fmla="*/ 2 h 114"/>
                  <a:gd name="T8" fmla="*/ 104 w 106"/>
                  <a:gd name="T9" fmla="*/ 5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14">
                    <a:moveTo>
                      <a:pt x="104" y="53"/>
                    </a:moveTo>
                    <a:cubicBezTo>
                      <a:pt x="106" y="83"/>
                      <a:pt x="86" y="110"/>
                      <a:pt x="58" y="112"/>
                    </a:cubicBezTo>
                    <a:cubicBezTo>
                      <a:pt x="30" y="114"/>
                      <a:pt x="5" y="92"/>
                      <a:pt x="2" y="61"/>
                    </a:cubicBezTo>
                    <a:cubicBezTo>
                      <a:pt x="0" y="31"/>
                      <a:pt x="20" y="5"/>
                      <a:pt x="48" y="2"/>
                    </a:cubicBezTo>
                    <a:cubicBezTo>
                      <a:pt x="77" y="0"/>
                      <a:pt x="101" y="23"/>
                      <a:pt x="104" y="53"/>
                    </a:cubicBezTo>
                    <a:close/>
                  </a:path>
                </a:pathLst>
              </a:custGeom>
              <a:solidFill>
                <a:srgbClr val="351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81" name="Freeform 61">
                <a:extLst>
                  <a:ext uri="{FF2B5EF4-FFF2-40B4-BE49-F238E27FC236}">
                    <a16:creationId xmlns:a16="http://schemas.microsoft.com/office/drawing/2014/main" id="{DDB41BA9-ED9C-992D-4751-0EB3AB0E5F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2013" y="4927600"/>
                <a:ext cx="6350" cy="31750"/>
              </a:xfrm>
              <a:custGeom>
                <a:avLst/>
                <a:gdLst>
                  <a:gd name="T0" fmla="*/ 4 w 4"/>
                  <a:gd name="T1" fmla="*/ 20 h 20"/>
                  <a:gd name="T2" fmla="*/ 2 w 4"/>
                  <a:gd name="T3" fmla="*/ 20 h 20"/>
                  <a:gd name="T4" fmla="*/ 0 w 4"/>
                  <a:gd name="T5" fmla="*/ 0 h 20"/>
                  <a:gd name="T6" fmla="*/ 2 w 4"/>
                  <a:gd name="T7" fmla="*/ 0 h 20"/>
                  <a:gd name="T8" fmla="*/ 4 w 4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0">
                    <a:moveTo>
                      <a:pt x="4" y="20"/>
                    </a:moveTo>
                    <a:lnTo>
                      <a:pt x="2" y="2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20"/>
                    </a:lnTo>
                    <a:close/>
                  </a:path>
                </a:pathLst>
              </a:custGeom>
              <a:solidFill>
                <a:srgbClr val="351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82" name="Freeform 62">
                <a:extLst>
                  <a:ext uri="{FF2B5EF4-FFF2-40B4-BE49-F238E27FC236}">
                    <a16:creationId xmlns:a16="http://schemas.microsoft.com/office/drawing/2014/main" id="{0E9F3FDB-0D39-1E14-91EB-088F16C017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51426" y="2995613"/>
                <a:ext cx="428625" cy="539750"/>
              </a:xfrm>
              <a:custGeom>
                <a:avLst/>
                <a:gdLst>
                  <a:gd name="T0" fmla="*/ 540 w 2089"/>
                  <a:gd name="T1" fmla="*/ 1181 h 2623"/>
                  <a:gd name="T2" fmla="*/ 421 w 2089"/>
                  <a:gd name="T3" fmla="*/ 811 h 2623"/>
                  <a:gd name="T4" fmla="*/ 540 w 2089"/>
                  <a:gd name="T5" fmla="*/ 1181 h 2623"/>
                  <a:gd name="T6" fmla="*/ 794 w 2089"/>
                  <a:gd name="T7" fmla="*/ 104 h 2623"/>
                  <a:gd name="T8" fmla="*/ 138 w 2089"/>
                  <a:gd name="T9" fmla="*/ 1499 h 2623"/>
                  <a:gd name="T10" fmla="*/ 1295 w 2089"/>
                  <a:gd name="T11" fmla="*/ 2519 h 2623"/>
                  <a:gd name="T12" fmla="*/ 1951 w 2089"/>
                  <a:gd name="T13" fmla="*/ 1124 h 2623"/>
                  <a:gd name="T14" fmla="*/ 794 w 2089"/>
                  <a:gd name="T15" fmla="*/ 104 h 2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89" h="2623">
                    <a:moveTo>
                      <a:pt x="540" y="1181"/>
                    </a:moveTo>
                    <a:cubicBezTo>
                      <a:pt x="301" y="1258"/>
                      <a:pt x="182" y="887"/>
                      <a:pt x="421" y="811"/>
                    </a:cubicBezTo>
                    <a:cubicBezTo>
                      <a:pt x="660" y="734"/>
                      <a:pt x="778" y="1105"/>
                      <a:pt x="540" y="1181"/>
                    </a:cubicBezTo>
                    <a:close/>
                    <a:moveTo>
                      <a:pt x="794" y="104"/>
                    </a:moveTo>
                    <a:cubicBezTo>
                      <a:pt x="294" y="208"/>
                      <a:pt x="0" y="832"/>
                      <a:pt x="138" y="1499"/>
                    </a:cubicBezTo>
                    <a:cubicBezTo>
                      <a:pt x="276" y="2166"/>
                      <a:pt x="794" y="2623"/>
                      <a:pt x="1295" y="2519"/>
                    </a:cubicBezTo>
                    <a:cubicBezTo>
                      <a:pt x="1795" y="2415"/>
                      <a:pt x="2089" y="1791"/>
                      <a:pt x="1951" y="1124"/>
                    </a:cubicBezTo>
                    <a:cubicBezTo>
                      <a:pt x="1813" y="457"/>
                      <a:pt x="1295" y="0"/>
                      <a:pt x="794" y="104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83" name="Freeform 63">
                <a:extLst>
                  <a:ext uri="{FF2B5EF4-FFF2-40B4-BE49-F238E27FC236}">
                    <a16:creationId xmlns:a16="http://schemas.microsoft.com/office/drawing/2014/main" id="{A1655DF4-E431-D332-3658-1DEE90AD47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37276" y="2830513"/>
                <a:ext cx="400050" cy="488950"/>
              </a:xfrm>
              <a:custGeom>
                <a:avLst/>
                <a:gdLst>
                  <a:gd name="T0" fmla="*/ 1444 w 1944"/>
                  <a:gd name="T1" fmla="*/ 908 h 2378"/>
                  <a:gd name="T2" fmla="*/ 1432 w 1944"/>
                  <a:gd name="T3" fmla="*/ 519 h 2378"/>
                  <a:gd name="T4" fmla="*/ 1444 w 1944"/>
                  <a:gd name="T5" fmla="*/ 908 h 2378"/>
                  <a:gd name="T6" fmla="*/ 1893 w 1944"/>
                  <a:gd name="T7" fmla="*/ 1114 h 2378"/>
                  <a:gd name="T8" fmla="*/ 879 w 1944"/>
                  <a:gd name="T9" fmla="*/ 41 h 2378"/>
                  <a:gd name="T10" fmla="*/ 51 w 1944"/>
                  <a:gd name="T11" fmla="*/ 1264 h 2378"/>
                  <a:gd name="T12" fmla="*/ 1065 w 1944"/>
                  <a:gd name="T13" fmla="*/ 2337 h 2378"/>
                  <a:gd name="T14" fmla="*/ 1893 w 1944"/>
                  <a:gd name="T15" fmla="*/ 1114 h 2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44" h="2378">
                    <a:moveTo>
                      <a:pt x="1444" y="908"/>
                    </a:moveTo>
                    <a:cubicBezTo>
                      <a:pt x="1194" y="915"/>
                      <a:pt x="1182" y="527"/>
                      <a:pt x="1432" y="519"/>
                    </a:cubicBezTo>
                    <a:cubicBezTo>
                      <a:pt x="1682" y="511"/>
                      <a:pt x="1694" y="900"/>
                      <a:pt x="1444" y="908"/>
                    </a:cubicBezTo>
                    <a:close/>
                    <a:moveTo>
                      <a:pt x="1893" y="1114"/>
                    </a:moveTo>
                    <a:cubicBezTo>
                      <a:pt x="1841" y="480"/>
                      <a:pt x="1387" y="0"/>
                      <a:pt x="879" y="41"/>
                    </a:cubicBezTo>
                    <a:cubicBezTo>
                      <a:pt x="370" y="82"/>
                      <a:pt x="0" y="630"/>
                      <a:pt x="51" y="1264"/>
                    </a:cubicBezTo>
                    <a:cubicBezTo>
                      <a:pt x="103" y="1898"/>
                      <a:pt x="557" y="2378"/>
                      <a:pt x="1065" y="2337"/>
                    </a:cubicBezTo>
                    <a:cubicBezTo>
                      <a:pt x="1574" y="2295"/>
                      <a:pt x="1944" y="1748"/>
                      <a:pt x="1893" y="1114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84" name="Freeform 64">
                <a:extLst>
                  <a:ext uri="{FF2B5EF4-FFF2-40B4-BE49-F238E27FC236}">
                    <a16:creationId xmlns:a16="http://schemas.microsoft.com/office/drawing/2014/main" id="{879991DC-B275-8470-6698-DF781C5E69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8313" y="3300413"/>
                <a:ext cx="649288" cy="504825"/>
              </a:xfrm>
              <a:custGeom>
                <a:avLst/>
                <a:gdLst>
                  <a:gd name="T0" fmla="*/ 2811 w 3158"/>
                  <a:gd name="T1" fmla="*/ 66 h 2460"/>
                  <a:gd name="T2" fmla="*/ 2379 w 3158"/>
                  <a:gd name="T3" fmla="*/ 128 h 2460"/>
                  <a:gd name="T4" fmla="*/ 1588 w 3158"/>
                  <a:gd name="T5" fmla="*/ 299 h 2460"/>
                  <a:gd name="T6" fmla="*/ 155 w 3158"/>
                  <a:gd name="T7" fmla="*/ 576 h 2460"/>
                  <a:gd name="T8" fmla="*/ 25 w 3158"/>
                  <a:gd name="T9" fmla="*/ 715 h 2460"/>
                  <a:gd name="T10" fmla="*/ 4 w 3158"/>
                  <a:gd name="T11" fmla="*/ 747 h 2460"/>
                  <a:gd name="T12" fmla="*/ 39 w 3158"/>
                  <a:gd name="T13" fmla="*/ 1131 h 2460"/>
                  <a:gd name="T14" fmla="*/ 105 w 3158"/>
                  <a:gd name="T15" fmla="*/ 1395 h 2460"/>
                  <a:gd name="T16" fmla="*/ 181 w 3158"/>
                  <a:gd name="T17" fmla="*/ 1624 h 2460"/>
                  <a:gd name="T18" fmla="*/ 372 w 3158"/>
                  <a:gd name="T19" fmla="*/ 1908 h 2460"/>
                  <a:gd name="T20" fmla="*/ 1115 w 3158"/>
                  <a:gd name="T21" fmla="*/ 2339 h 2460"/>
                  <a:gd name="T22" fmla="*/ 3014 w 3158"/>
                  <a:gd name="T23" fmla="*/ 1546 h 2460"/>
                  <a:gd name="T24" fmla="*/ 2811 w 3158"/>
                  <a:gd name="T25" fmla="*/ 66 h 2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58" h="2460">
                    <a:moveTo>
                      <a:pt x="2811" y="66"/>
                    </a:moveTo>
                    <a:cubicBezTo>
                      <a:pt x="2701" y="0"/>
                      <a:pt x="2491" y="102"/>
                      <a:pt x="2379" y="128"/>
                    </a:cubicBezTo>
                    <a:cubicBezTo>
                      <a:pt x="2116" y="187"/>
                      <a:pt x="1853" y="246"/>
                      <a:pt x="1588" y="299"/>
                    </a:cubicBezTo>
                    <a:cubicBezTo>
                      <a:pt x="1119" y="395"/>
                      <a:pt x="633" y="552"/>
                      <a:pt x="155" y="576"/>
                    </a:cubicBezTo>
                    <a:cubicBezTo>
                      <a:pt x="73" y="580"/>
                      <a:pt x="31" y="645"/>
                      <a:pt x="25" y="715"/>
                    </a:cubicBezTo>
                    <a:cubicBezTo>
                      <a:pt x="17" y="725"/>
                      <a:pt x="10" y="736"/>
                      <a:pt x="4" y="747"/>
                    </a:cubicBezTo>
                    <a:cubicBezTo>
                      <a:pt x="0" y="876"/>
                      <a:pt x="14" y="1004"/>
                      <a:pt x="39" y="1131"/>
                    </a:cubicBezTo>
                    <a:cubicBezTo>
                      <a:pt x="73" y="1193"/>
                      <a:pt x="88" y="1298"/>
                      <a:pt x="105" y="1395"/>
                    </a:cubicBezTo>
                    <a:cubicBezTo>
                      <a:pt x="128" y="1472"/>
                      <a:pt x="154" y="1548"/>
                      <a:pt x="181" y="1624"/>
                    </a:cubicBezTo>
                    <a:cubicBezTo>
                      <a:pt x="234" y="1726"/>
                      <a:pt x="297" y="1822"/>
                      <a:pt x="372" y="1908"/>
                    </a:cubicBezTo>
                    <a:cubicBezTo>
                      <a:pt x="561" y="2126"/>
                      <a:pt x="831" y="2284"/>
                      <a:pt x="1115" y="2339"/>
                    </a:cubicBezTo>
                    <a:cubicBezTo>
                      <a:pt x="1749" y="2460"/>
                      <a:pt x="2733" y="2179"/>
                      <a:pt x="3014" y="1546"/>
                    </a:cubicBezTo>
                    <a:cubicBezTo>
                      <a:pt x="3158" y="1223"/>
                      <a:pt x="3077" y="224"/>
                      <a:pt x="2811" y="66"/>
                    </a:cubicBezTo>
                  </a:path>
                </a:pathLst>
              </a:custGeom>
              <a:solidFill>
                <a:srgbClr val="F03B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85" name="Freeform 65">
                <a:extLst>
                  <a:ext uri="{FF2B5EF4-FFF2-40B4-BE49-F238E27FC236}">
                    <a16:creationId xmlns:a16="http://schemas.microsoft.com/office/drawing/2014/main" id="{8BB2DDBF-E48D-70F0-9610-45518904C4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0226" y="3552825"/>
                <a:ext cx="568325" cy="252413"/>
              </a:xfrm>
              <a:custGeom>
                <a:avLst/>
                <a:gdLst>
                  <a:gd name="T0" fmla="*/ 1631 w 2769"/>
                  <a:gd name="T1" fmla="*/ 38 h 1230"/>
                  <a:gd name="T2" fmla="*/ 0 w 2769"/>
                  <a:gd name="T3" fmla="*/ 582 h 1230"/>
                  <a:gd name="T4" fmla="*/ 73 w 2769"/>
                  <a:gd name="T5" fmla="*/ 678 h 1230"/>
                  <a:gd name="T6" fmla="*/ 816 w 2769"/>
                  <a:gd name="T7" fmla="*/ 1109 h 1230"/>
                  <a:gd name="T8" fmla="*/ 2715 w 2769"/>
                  <a:gd name="T9" fmla="*/ 316 h 1230"/>
                  <a:gd name="T10" fmla="*/ 2769 w 2769"/>
                  <a:gd name="T11" fmla="*/ 96 h 1230"/>
                  <a:gd name="T12" fmla="*/ 1631 w 2769"/>
                  <a:gd name="T13" fmla="*/ 38 h 1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69" h="1230">
                    <a:moveTo>
                      <a:pt x="1631" y="38"/>
                    </a:moveTo>
                    <a:cubicBezTo>
                      <a:pt x="1049" y="97"/>
                      <a:pt x="506" y="300"/>
                      <a:pt x="0" y="582"/>
                    </a:cubicBezTo>
                    <a:cubicBezTo>
                      <a:pt x="23" y="615"/>
                      <a:pt x="47" y="648"/>
                      <a:pt x="73" y="678"/>
                    </a:cubicBezTo>
                    <a:cubicBezTo>
                      <a:pt x="262" y="896"/>
                      <a:pt x="532" y="1054"/>
                      <a:pt x="816" y="1109"/>
                    </a:cubicBezTo>
                    <a:cubicBezTo>
                      <a:pt x="1450" y="1230"/>
                      <a:pt x="2434" y="949"/>
                      <a:pt x="2715" y="316"/>
                    </a:cubicBezTo>
                    <a:cubicBezTo>
                      <a:pt x="2740" y="260"/>
                      <a:pt x="2758" y="184"/>
                      <a:pt x="2769" y="96"/>
                    </a:cubicBezTo>
                    <a:cubicBezTo>
                      <a:pt x="2394" y="28"/>
                      <a:pt x="2013" y="0"/>
                      <a:pt x="1631" y="38"/>
                    </a:cubicBezTo>
                  </a:path>
                </a:pathLst>
              </a:custGeom>
              <a:solidFill>
                <a:srgbClr val="F578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86" name="Freeform 66">
                <a:extLst>
                  <a:ext uri="{FF2B5EF4-FFF2-40B4-BE49-F238E27FC236}">
                    <a16:creationId xmlns:a16="http://schemas.microsoft.com/office/drawing/2014/main" id="{F31CC9A1-40DE-6D61-8EC0-6A8617F7BF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4676" y="3336925"/>
                <a:ext cx="398463" cy="133350"/>
              </a:xfrm>
              <a:custGeom>
                <a:avLst/>
                <a:gdLst>
                  <a:gd name="T0" fmla="*/ 1813 w 1939"/>
                  <a:gd name="T1" fmla="*/ 2 h 652"/>
                  <a:gd name="T2" fmla="*/ 1117 w 1939"/>
                  <a:gd name="T3" fmla="*/ 161 h 652"/>
                  <a:gd name="T4" fmla="*/ 220 w 1939"/>
                  <a:gd name="T5" fmla="*/ 285 h 652"/>
                  <a:gd name="T6" fmla="*/ 174 w 1939"/>
                  <a:gd name="T7" fmla="*/ 540 h 652"/>
                  <a:gd name="T8" fmla="*/ 1847 w 1939"/>
                  <a:gd name="T9" fmla="*/ 242 h 652"/>
                  <a:gd name="T10" fmla="*/ 1813 w 1939"/>
                  <a:gd name="T11" fmla="*/ 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39" h="652">
                    <a:moveTo>
                      <a:pt x="1813" y="2"/>
                    </a:moveTo>
                    <a:cubicBezTo>
                      <a:pt x="1498" y="0"/>
                      <a:pt x="1429" y="110"/>
                      <a:pt x="1117" y="161"/>
                    </a:cubicBezTo>
                    <a:cubicBezTo>
                      <a:pt x="770" y="217"/>
                      <a:pt x="570" y="254"/>
                      <a:pt x="220" y="285"/>
                    </a:cubicBezTo>
                    <a:cubicBezTo>
                      <a:pt x="30" y="301"/>
                      <a:pt x="0" y="497"/>
                      <a:pt x="174" y="540"/>
                    </a:cubicBezTo>
                    <a:cubicBezTo>
                      <a:pt x="627" y="652"/>
                      <a:pt x="1479" y="475"/>
                      <a:pt x="1847" y="242"/>
                    </a:cubicBezTo>
                    <a:cubicBezTo>
                      <a:pt x="1939" y="184"/>
                      <a:pt x="1930" y="2"/>
                      <a:pt x="18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87" name="Freeform 67">
                <a:extLst>
                  <a:ext uri="{FF2B5EF4-FFF2-40B4-BE49-F238E27FC236}">
                    <a16:creationId xmlns:a16="http://schemas.microsoft.com/office/drawing/2014/main" id="{2F93F546-07F1-C980-24B6-0E658624B3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2438" y="3300413"/>
                <a:ext cx="665163" cy="520700"/>
              </a:xfrm>
              <a:custGeom>
                <a:avLst/>
                <a:gdLst>
                  <a:gd name="T0" fmla="*/ 170 w 3235"/>
                  <a:gd name="T1" fmla="*/ 714 h 2533"/>
                  <a:gd name="T2" fmla="*/ 2823 w 3235"/>
                  <a:gd name="T3" fmla="*/ 222 h 2533"/>
                  <a:gd name="T4" fmla="*/ 2973 w 3235"/>
                  <a:gd name="T5" fmla="*/ 196 h 2533"/>
                  <a:gd name="T6" fmla="*/ 2981 w 3235"/>
                  <a:gd name="T7" fmla="*/ 195 h 2533"/>
                  <a:gd name="T8" fmla="*/ 2908 w 3235"/>
                  <a:gd name="T9" fmla="*/ 151 h 2533"/>
                  <a:gd name="T10" fmla="*/ 2925 w 3235"/>
                  <a:gd name="T11" fmla="*/ 215 h 2533"/>
                  <a:gd name="T12" fmla="*/ 3019 w 3235"/>
                  <a:gd name="T13" fmla="*/ 966 h 2533"/>
                  <a:gd name="T14" fmla="*/ 2727 w 3235"/>
                  <a:gd name="T15" fmla="*/ 1823 h 2533"/>
                  <a:gd name="T16" fmla="*/ 1790 w 3235"/>
                  <a:gd name="T17" fmla="*/ 2250 h 2533"/>
                  <a:gd name="T18" fmla="*/ 650 w 3235"/>
                  <a:gd name="T19" fmla="*/ 1875 h 2533"/>
                  <a:gd name="T20" fmla="*/ 218 w 3235"/>
                  <a:gd name="T21" fmla="*/ 628 h 2533"/>
                  <a:gd name="T22" fmla="*/ 29 w 3235"/>
                  <a:gd name="T23" fmla="*/ 628 h 2533"/>
                  <a:gd name="T24" fmla="*/ 385 w 3235"/>
                  <a:gd name="T25" fmla="*/ 1840 h 2533"/>
                  <a:gd name="T26" fmla="*/ 1345 w 3235"/>
                  <a:gd name="T27" fmla="*/ 2425 h 2533"/>
                  <a:gd name="T28" fmla="*/ 3134 w 3235"/>
                  <a:gd name="T29" fmla="*/ 1498 h 2533"/>
                  <a:gd name="T30" fmla="*/ 3171 w 3235"/>
                  <a:gd name="T31" fmla="*/ 573 h 2533"/>
                  <a:gd name="T32" fmla="*/ 3107 w 3235"/>
                  <a:gd name="T33" fmla="*/ 164 h 2533"/>
                  <a:gd name="T34" fmla="*/ 2980 w 3235"/>
                  <a:gd name="T35" fmla="*/ 5 h 2533"/>
                  <a:gd name="T36" fmla="*/ 2624 w 3235"/>
                  <a:gd name="T37" fmla="*/ 67 h 2533"/>
                  <a:gd name="T38" fmla="*/ 1911 w 3235"/>
                  <a:gd name="T39" fmla="*/ 203 h 2533"/>
                  <a:gd name="T40" fmla="*/ 120 w 3235"/>
                  <a:gd name="T41" fmla="*/ 531 h 2533"/>
                  <a:gd name="T42" fmla="*/ 170 w 3235"/>
                  <a:gd name="T43" fmla="*/ 714 h 2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35" h="2533">
                    <a:moveTo>
                      <a:pt x="170" y="714"/>
                    </a:moveTo>
                    <a:cubicBezTo>
                      <a:pt x="1058" y="573"/>
                      <a:pt x="1939" y="385"/>
                      <a:pt x="2823" y="222"/>
                    </a:cubicBezTo>
                    <a:cubicBezTo>
                      <a:pt x="2869" y="214"/>
                      <a:pt x="2929" y="213"/>
                      <a:pt x="2973" y="196"/>
                    </a:cubicBezTo>
                    <a:cubicBezTo>
                      <a:pt x="2990" y="189"/>
                      <a:pt x="2980" y="193"/>
                      <a:pt x="2981" y="195"/>
                    </a:cubicBezTo>
                    <a:cubicBezTo>
                      <a:pt x="2981" y="194"/>
                      <a:pt x="2905" y="156"/>
                      <a:pt x="2908" y="151"/>
                    </a:cubicBezTo>
                    <a:cubicBezTo>
                      <a:pt x="2904" y="158"/>
                      <a:pt x="2922" y="204"/>
                      <a:pt x="2925" y="215"/>
                    </a:cubicBezTo>
                    <a:cubicBezTo>
                      <a:pt x="2980" y="456"/>
                      <a:pt x="3014" y="719"/>
                      <a:pt x="3019" y="966"/>
                    </a:cubicBezTo>
                    <a:cubicBezTo>
                      <a:pt x="3025" y="1278"/>
                      <a:pt x="2945" y="1591"/>
                      <a:pt x="2727" y="1823"/>
                    </a:cubicBezTo>
                    <a:cubicBezTo>
                      <a:pt x="2487" y="2077"/>
                      <a:pt x="2133" y="2217"/>
                      <a:pt x="1790" y="2250"/>
                    </a:cubicBezTo>
                    <a:cubicBezTo>
                      <a:pt x="1384" y="2289"/>
                      <a:pt x="931" y="2187"/>
                      <a:pt x="650" y="1875"/>
                    </a:cubicBezTo>
                    <a:cubicBezTo>
                      <a:pt x="345" y="1537"/>
                      <a:pt x="276" y="1061"/>
                      <a:pt x="218" y="628"/>
                    </a:cubicBezTo>
                    <a:cubicBezTo>
                      <a:pt x="202" y="508"/>
                      <a:pt x="13" y="507"/>
                      <a:pt x="29" y="628"/>
                    </a:cubicBezTo>
                    <a:cubicBezTo>
                      <a:pt x="85" y="1045"/>
                      <a:pt x="146" y="1482"/>
                      <a:pt x="385" y="1840"/>
                    </a:cubicBezTo>
                    <a:cubicBezTo>
                      <a:pt x="607" y="2172"/>
                      <a:pt x="954" y="2365"/>
                      <a:pt x="1345" y="2425"/>
                    </a:cubicBezTo>
                    <a:cubicBezTo>
                      <a:pt x="2051" y="2533"/>
                      <a:pt x="2892" y="2219"/>
                      <a:pt x="3134" y="1498"/>
                    </a:cubicBezTo>
                    <a:cubicBezTo>
                      <a:pt x="3235" y="1197"/>
                      <a:pt x="3211" y="883"/>
                      <a:pt x="3171" y="573"/>
                    </a:cubicBezTo>
                    <a:cubicBezTo>
                      <a:pt x="3154" y="437"/>
                      <a:pt x="3138" y="299"/>
                      <a:pt x="3107" y="164"/>
                    </a:cubicBezTo>
                    <a:cubicBezTo>
                      <a:pt x="3091" y="92"/>
                      <a:pt x="3068" y="9"/>
                      <a:pt x="2980" y="5"/>
                    </a:cubicBezTo>
                    <a:cubicBezTo>
                      <a:pt x="2867" y="0"/>
                      <a:pt x="2734" y="46"/>
                      <a:pt x="2624" y="67"/>
                    </a:cubicBezTo>
                    <a:cubicBezTo>
                      <a:pt x="2386" y="112"/>
                      <a:pt x="2148" y="158"/>
                      <a:pt x="1911" y="203"/>
                    </a:cubicBezTo>
                    <a:cubicBezTo>
                      <a:pt x="1315" y="317"/>
                      <a:pt x="719" y="436"/>
                      <a:pt x="120" y="531"/>
                    </a:cubicBezTo>
                    <a:cubicBezTo>
                      <a:pt x="0" y="550"/>
                      <a:pt x="51" y="733"/>
                      <a:pt x="170" y="714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88" name="Freeform 68">
                <a:extLst>
                  <a:ext uri="{FF2B5EF4-FFF2-40B4-BE49-F238E27FC236}">
                    <a16:creationId xmlns:a16="http://schemas.microsoft.com/office/drawing/2014/main" id="{7CFCF034-3B94-A37D-A2CF-03E23156B5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9363" y="3846513"/>
                <a:ext cx="1008063" cy="1400175"/>
              </a:xfrm>
              <a:custGeom>
                <a:avLst/>
                <a:gdLst>
                  <a:gd name="T0" fmla="*/ 4576 w 4900"/>
                  <a:gd name="T1" fmla="*/ 1937 h 6808"/>
                  <a:gd name="T2" fmla="*/ 3800 w 4900"/>
                  <a:gd name="T3" fmla="*/ 1037 h 6808"/>
                  <a:gd name="T4" fmla="*/ 3764 w 4900"/>
                  <a:gd name="T5" fmla="*/ 1004 h 6808"/>
                  <a:gd name="T6" fmla="*/ 3759 w 4900"/>
                  <a:gd name="T7" fmla="*/ 1006 h 6808"/>
                  <a:gd name="T8" fmla="*/ 3468 w 4900"/>
                  <a:gd name="T9" fmla="*/ 1094 h 6808"/>
                  <a:gd name="T10" fmla="*/ 3253 w 4900"/>
                  <a:gd name="T11" fmla="*/ 1127 h 6808"/>
                  <a:gd name="T12" fmla="*/ 2231 w 4900"/>
                  <a:gd name="T13" fmla="*/ 986 h 6808"/>
                  <a:gd name="T14" fmla="*/ 1414 w 4900"/>
                  <a:gd name="T15" fmla="*/ 271 h 6808"/>
                  <a:gd name="T16" fmla="*/ 1196 w 4900"/>
                  <a:gd name="T17" fmla="*/ 144 h 6808"/>
                  <a:gd name="T18" fmla="*/ 991 w 4900"/>
                  <a:gd name="T19" fmla="*/ 85 h 6808"/>
                  <a:gd name="T20" fmla="*/ 209 w 4900"/>
                  <a:gd name="T21" fmla="*/ 2229 h 6808"/>
                  <a:gd name="T22" fmla="*/ 1090 w 4900"/>
                  <a:gd name="T23" fmla="*/ 3386 h 6808"/>
                  <a:gd name="T24" fmla="*/ 701 w 4900"/>
                  <a:gd name="T25" fmla="*/ 4012 h 6808"/>
                  <a:gd name="T26" fmla="*/ 1614 w 4900"/>
                  <a:gd name="T27" fmla="*/ 5128 h 6808"/>
                  <a:gd name="T28" fmla="*/ 1150 w 4900"/>
                  <a:gd name="T29" fmla="*/ 6399 h 6808"/>
                  <a:gd name="T30" fmla="*/ 1321 w 4900"/>
                  <a:gd name="T31" fmla="*/ 6666 h 6808"/>
                  <a:gd name="T32" fmla="*/ 3245 w 4900"/>
                  <a:gd name="T33" fmla="*/ 6748 h 6808"/>
                  <a:gd name="T34" fmla="*/ 3414 w 4900"/>
                  <a:gd name="T35" fmla="*/ 6414 h 6808"/>
                  <a:gd name="T36" fmla="*/ 2904 w 4900"/>
                  <a:gd name="T37" fmla="*/ 5222 h 6808"/>
                  <a:gd name="T38" fmla="*/ 2882 w 4900"/>
                  <a:gd name="T39" fmla="*/ 5166 h 6808"/>
                  <a:gd name="T40" fmla="*/ 3896 w 4900"/>
                  <a:gd name="T41" fmla="*/ 4807 h 6808"/>
                  <a:gd name="T42" fmla="*/ 3998 w 4900"/>
                  <a:gd name="T43" fmla="*/ 3351 h 6808"/>
                  <a:gd name="T44" fmla="*/ 4874 w 4900"/>
                  <a:gd name="T45" fmla="*/ 2491 h 6808"/>
                  <a:gd name="T46" fmla="*/ 4576 w 4900"/>
                  <a:gd name="T47" fmla="*/ 1937 h 68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900" h="6808">
                    <a:moveTo>
                      <a:pt x="4576" y="1937"/>
                    </a:moveTo>
                    <a:cubicBezTo>
                      <a:pt x="4317" y="1637"/>
                      <a:pt x="4059" y="1337"/>
                      <a:pt x="3800" y="1037"/>
                    </a:cubicBezTo>
                    <a:cubicBezTo>
                      <a:pt x="3789" y="1024"/>
                      <a:pt x="3776" y="1015"/>
                      <a:pt x="3764" y="1004"/>
                    </a:cubicBezTo>
                    <a:cubicBezTo>
                      <a:pt x="3762" y="1005"/>
                      <a:pt x="3761" y="1005"/>
                      <a:pt x="3759" y="1006"/>
                    </a:cubicBezTo>
                    <a:cubicBezTo>
                      <a:pt x="3663" y="1038"/>
                      <a:pt x="3567" y="1070"/>
                      <a:pt x="3468" y="1094"/>
                    </a:cubicBezTo>
                    <a:cubicBezTo>
                      <a:pt x="3397" y="1112"/>
                      <a:pt x="3325" y="1124"/>
                      <a:pt x="3253" y="1127"/>
                    </a:cubicBezTo>
                    <a:cubicBezTo>
                      <a:pt x="2985" y="1285"/>
                      <a:pt x="2460" y="1095"/>
                      <a:pt x="2231" y="986"/>
                    </a:cubicBezTo>
                    <a:cubicBezTo>
                      <a:pt x="1892" y="825"/>
                      <a:pt x="1632" y="572"/>
                      <a:pt x="1414" y="271"/>
                    </a:cubicBezTo>
                    <a:cubicBezTo>
                      <a:pt x="1352" y="184"/>
                      <a:pt x="1274" y="147"/>
                      <a:pt x="1196" y="144"/>
                    </a:cubicBezTo>
                    <a:cubicBezTo>
                      <a:pt x="1193" y="56"/>
                      <a:pt x="1065" y="0"/>
                      <a:pt x="991" y="85"/>
                    </a:cubicBezTo>
                    <a:cubicBezTo>
                      <a:pt x="454" y="701"/>
                      <a:pt x="0" y="1375"/>
                      <a:pt x="209" y="2229"/>
                    </a:cubicBezTo>
                    <a:cubicBezTo>
                      <a:pt x="339" y="2757"/>
                      <a:pt x="670" y="3123"/>
                      <a:pt x="1090" y="3386"/>
                    </a:cubicBezTo>
                    <a:cubicBezTo>
                      <a:pt x="879" y="3529"/>
                      <a:pt x="724" y="3733"/>
                      <a:pt x="701" y="4012"/>
                    </a:cubicBezTo>
                    <a:cubicBezTo>
                      <a:pt x="654" y="4587"/>
                      <a:pt x="1141" y="4922"/>
                      <a:pt x="1614" y="5128"/>
                    </a:cubicBezTo>
                    <a:cubicBezTo>
                      <a:pt x="1480" y="5561"/>
                      <a:pt x="1353" y="5988"/>
                      <a:pt x="1150" y="6399"/>
                    </a:cubicBezTo>
                    <a:cubicBezTo>
                      <a:pt x="1087" y="6527"/>
                      <a:pt x="1209" y="6644"/>
                      <a:pt x="1321" y="6666"/>
                    </a:cubicBezTo>
                    <a:cubicBezTo>
                      <a:pt x="1965" y="6794"/>
                      <a:pt x="2592" y="6808"/>
                      <a:pt x="3245" y="6748"/>
                    </a:cubicBezTo>
                    <a:cubicBezTo>
                      <a:pt x="3404" y="6734"/>
                      <a:pt x="3472" y="6542"/>
                      <a:pt x="3414" y="6414"/>
                    </a:cubicBezTo>
                    <a:cubicBezTo>
                      <a:pt x="3239" y="6020"/>
                      <a:pt x="3069" y="5621"/>
                      <a:pt x="2904" y="5222"/>
                    </a:cubicBezTo>
                    <a:cubicBezTo>
                      <a:pt x="2897" y="5204"/>
                      <a:pt x="2889" y="5185"/>
                      <a:pt x="2882" y="5166"/>
                    </a:cubicBezTo>
                    <a:cubicBezTo>
                      <a:pt x="3238" y="5198"/>
                      <a:pt x="3586" y="5113"/>
                      <a:pt x="3896" y="4807"/>
                    </a:cubicBezTo>
                    <a:cubicBezTo>
                      <a:pt x="4346" y="4362"/>
                      <a:pt x="4258" y="3827"/>
                      <a:pt x="3998" y="3351"/>
                    </a:cubicBezTo>
                    <a:cubicBezTo>
                      <a:pt x="4388" y="3162"/>
                      <a:pt x="4830" y="2868"/>
                      <a:pt x="4874" y="2491"/>
                    </a:cubicBezTo>
                    <a:cubicBezTo>
                      <a:pt x="4900" y="2263"/>
                      <a:pt x="4715" y="2098"/>
                      <a:pt x="4576" y="1937"/>
                    </a:cubicBezTo>
                  </a:path>
                </a:pathLst>
              </a:custGeom>
              <a:solidFill>
                <a:srgbClr val="907E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89" name="Freeform 69">
                <a:extLst>
                  <a:ext uri="{FF2B5EF4-FFF2-40B4-BE49-F238E27FC236}">
                    <a16:creationId xmlns:a16="http://schemas.microsoft.com/office/drawing/2014/main" id="{9FB90001-E42D-C26D-C082-A9BE1C7CF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3863" y="4076700"/>
                <a:ext cx="563563" cy="1166813"/>
              </a:xfrm>
              <a:custGeom>
                <a:avLst/>
                <a:gdLst>
                  <a:gd name="T0" fmla="*/ 2417 w 2741"/>
                  <a:gd name="T1" fmla="*/ 822 h 5675"/>
                  <a:gd name="T2" fmla="*/ 1708 w 2741"/>
                  <a:gd name="T3" fmla="*/ 0 h 5675"/>
                  <a:gd name="T4" fmla="*/ 1085 w 2741"/>
                  <a:gd name="T5" fmla="*/ 176 h 5675"/>
                  <a:gd name="T6" fmla="*/ 1137 w 2741"/>
                  <a:gd name="T7" fmla="*/ 302 h 5675"/>
                  <a:gd name="T8" fmla="*/ 1194 w 2741"/>
                  <a:gd name="T9" fmla="*/ 1508 h 5675"/>
                  <a:gd name="T10" fmla="*/ 493 w 2741"/>
                  <a:gd name="T11" fmla="*/ 2126 h 5675"/>
                  <a:gd name="T12" fmla="*/ 817 w 2741"/>
                  <a:gd name="T13" fmla="*/ 2333 h 5675"/>
                  <a:gd name="T14" fmla="*/ 1017 w 2741"/>
                  <a:gd name="T15" fmla="*/ 3046 h 5675"/>
                  <a:gd name="T16" fmla="*/ 573 w 2741"/>
                  <a:gd name="T17" fmla="*/ 3699 h 5675"/>
                  <a:gd name="T18" fmla="*/ 0 w 2741"/>
                  <a:gd name="T19" fmla="*/ 3929 h 5675"/>
                  <a:gd name="T20" fmla="*/ 96 w 2741"/>
                  <a:gd name="T21" fmla="*/ 5661 h 5675"/>
                  <a:gd name="T22" fmla="*/ 1086 w 2741"/>
                  <a:gd name="T23" fmla="*/ 5633 h 5675"/>
                  <a:gd name="T24" fmla="*/ 1255 w 2741"/>
                  <a:gd name="T25" fmla="*/ 5299 h 5675"/>
                  <a:gd name="T26" fmla="*/ 745 w 2741"/>
                  <a:gd name="T27" fmla="*/ 4107 h 5675"/>
                  <a:gd name="T28" fmla="*/ 723 w 2741"/>
                  <a:gd name="T29" fmla="*/ 4051 h 5675"/>
                  <a:gd name="T30" fmla="*/ 1737 w 2741"/>
                  <a:gd name="T31" fmla="*/ 3692 h 5675"/>
                  <a:gd name="T32" fmla="*/ 1839 w 2741"/>
                  <a:gd name="T33" fmla="*/ 2236 h 5675"/>
                  <a:gd name="T34" fmla="*/ 2715 w 2741"/>
                  <a:gd name="T35" fmla="*/ 1376 h 5675"/>
                  <a:gd name="T36" fmla="*/ 2417 w 2741"/>
                  <a:gd name="T37" fmla="*/ 822 h 5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1" h="5675">
                    <a:moveTo>
                      <a:pt x="2417" y="822"/>
                    </a:moveTo>
                    <a:cubicBezTo>
                      <a:pt x="2181" y="548"/>
                      <a:pt x="1945" y="274"/>
                      <a:pt x="1708" y="0"/>
                    </a:cubicBezTo>
                    <a:cubicBezTo>
                      <a:pt x="1508" y="84"/>
                      <a:pt x="1298" y="145"/>
                      <a:pt x="1085" y="176"/>
                    </a:cubicBezTo>
                    <a:cubicBezTo>
                      <a:pt x="1103" y="218"/>
                      <a:pt x="1121" y="260"/>
                      <a:pt x="1137" y="302"/>
                    </a:cubicBezTo>
                    <a:cubicBezTo>
                      <a:pt x="1278" y="679"/>
                      <a:pt x="1353" y="1123"/>
                      <a:pt x="1194" y="1508"/>
                    </a:cubicBezTo>
                    <a:cubicBezTo>
                      <a:pt x="1064" y="1826"/>
                      <a:pt x="800" y="2022"/>
                      <a:pt x="493" y="2126"/>
                    </a:cubicBezTo>
                    <a:cubicBezTo>
                      <a:pt x="608" y="2186"/>
                      <a:pt x="721" y="2248"/>
                      <a:pt x="817" y="2333"/>
                    </a:cubicBezTo>
                    <a:cubicBezTo>
                      <a:pt x="1024" y="2517"/>
                      <a:pt x="1055" y="2785"/>
                      <a:pt x="1017" y="3046"/>
                    </a:cubicBezTo>
                    <a:cubicBezTo>
                      <a:pt x="976" y="3336"/>
                      <a:pt x="824" y="3553"/>
                      <a:pt x="573" y="3699"/>
                    </a:cubicBezTo>
                    <a:cubicBezTo>
                      <a:pt x="395" y="3803"/>
                      <a:pt x="195" y="3862"/>
                      <a:pt x="0" y="3929"/>
                    </a:cubicBezTo>
                    <a:cubicBezTo>
                      <a:pt x="344" y="4444"/>
                      <a:pt x="402" y="5132"/>
                      <a:pt x="96" y="5661"/>
                    </a:cubicBezTo>
                    <a:cubicBezTo>
                      <a:pt x="423" y="5675"/>
                      <a:pt x="751" y="5664"/>
                      <a:pt x="1086" y="5633"/>
                    </a:cubicBezTo>
                    <a:cubicBezTo>
                      <a:pt x="1245" y="5619"/>
                      <a:pt x="1313" y="5427"/>
                      <a:pt x="1255" y="5299"/>
                    </a:cubicBezTo>
                    <a:cubicBezTo>
                      <a:pt x="1080" y="4905"/>
                      <a:pt x="910" y="4506"/>
                      <a:pt x="745" y="4107"/>
                    </a:cubicBezTo>
                    <a:cubicBezTo>
                      <a:pt x="738" y="4089"/>
                      <a:pt x="730" y="4070"/>
                      <a:pt x="723" y="4051"/>
                    </a:cubicBezTo>
                    <a:cubicBezTo>
                      <a:pt x="1079" y="4083"/>
                      <a:pt x="1427" y="3998"/>
                      <a:pt x="1737" y="3692"/>
                    </a:cubicBezTo>
                    <a:cubicBezTo>
                      <a:pt x="2187" y="3247"/>
                      <a:pt x="2099" y="2712"/>
                      <a:pt x="1839" y="2236"/>
                    </a:cubicBezTo>
                    <a:cubicBezTo>
                      <a:pt x="2229" y="2047"/>
                      <a:pt x="2671" y="1753"/>
                      <a:pt x="2715" y="1376"/>
                    </a:cubicBezTo>
                    <a:cubicBezTo>
                      <a:pt x="2741" y="1148"/>
                      <a:pt x="2556" y="983"/>
                      <a:pt x="2417" y="822"/>
                    </a:cubicBezTo>
                  </a:path>
                </a:pathLst>
              </a:custGeom>
              <a:solidFill>
                <a:srgbClr val="7866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90" name="Freeform 70">
                <a:extLst>
                  <a:ext uri="{FF2B5EF4-FFF2-40B4-BE49-F238E27FC236}">
                    <a16:creationId xmlns:a16="http://schemas.microsoft.com/office/drawing/2014/main" id="{DEBA5579-12B3-9CDC-0DFA-7B75954583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6" y="3859213"/>
                <a:ext cx="336550" cy="998538"/>
              </a:xfrm>
              <a:custGeom>
                <a:avLst/>
                <a:gdLst>
                  <a:gd name="T0" fmla="*/ 1128 w 1633"/>
                  <a:gd name="T1" fmla="*/ 96 h 4856"/>
                  <a:gd name="T2" fmla="*/ 889 w 1633"/>
                  <a:gd name="T3" fmla="*/ 3005 h 4856"/>
                  <a:gd name="T4" fmla="*/ 1446 w 1633"/>
                  <a:gd name="T5" fmla="*/ 3386 h 4856"/>
                  <a:gd name="T6" fmla="*/ 1207 w 1633"/>
                  <a:gd name="T7" fmla="*/ 3502 h 4856"/>
                  <a:gd name="T8" fmla="*/ 992 w 1633"/>
                  <a:gd name="T9" fmla="*/ 3751 h 4856"/>
                  <a:gd name="T10" fmla="*/ 1558 w 1633"/>
                  <a:gd name="T11" fmla="*/ 4851 h 4856"/>
                  <a:gd name="T12" fmla="*/ 1568 w 1633"/>
                  <a:gd name="T13" fmla="*/ 4836 h 4856"/>
                  <a:gd name="T14" fmla="*/ 1047 w 1633"/>
                  <a:gd name="T15" fmla="*/ 4344 h 4856"/>
                  <a:gd name="T16" fmla="*/ 1596 w 1633"/>
                  <a:gd name="T17" fmla="*/ 3443 h 4856"/>
                  <a:gd name="T18" fmla="*/ 1610 w 1633"/>
                  <a:gd name="T19" fmla="*/ 3378 h 4856"/>
                  <a:gd name="T20" fmla="*/ 543 w 1633"/>
                  <a:gd name="T21" fmla="*/ 1948 h 4856"/>
                  <a:gd name="T22" fmla="*/ 1264 w 1633"/>
                  <a:gd name="T23" fmla="*/ 376 h 4856"/>
                  <a:gd name="T24" fmla="*/ 1128 w 1633"/>
                  <a:gd name="T25" fmla="*/ 96 h 48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33" h="4856">
                    <a:moveTo>
                      <a:pt x="1128" y="96"/>
                    </a:moveTo>
                    <a:cubicBezTo>
                      <a:pt x="20" y="708"/>
                      <a:pt x="0" y="2194"/>
                      <a:pt x="889" y="3005"/>
                    </a:cubicBezTo>
                    <a:cubicBezTo>
                      <a:pt x="947" y="3058"/>
                      <a:pt x="1376" y="3340"/>
                      <a:pt x="1446" y="3386"/>
                    </a:cubicBezTo>
                    <a:cubicBezTo>
                      <a:pt x="1396" y="3390"/>
                      <a:pt x="1186" y="3516"/>
                      <a:pt x="1207" y="3502"/>
                    </a:cubicBezTo>
                    <a:cubicBezTo>
                      <a:pt x="1115" y="3566"/>
                      <a:pt x="1045" y="3652"/>
                      <a:pt x="992" y="3751"/>
                    </a:cubicBezTo>
                    <a:cubicBezTo>
                      <a:pt x="740" y="4224"/>
                      <a:pt x="1169" y="4638"/>
                      <a:pt x="1558" y="4851"/>
                    </a:cubicBezTo>
                    <a:cubicBezTo>
                      <a:pt x="1568" y="4856"/>
                      <a:pt x="1578" y="4842"/>
                      <a:pt x="1568" y="4836"/>
                    </a:cubicBezTo>
                    <a:cubicBezTo>
                      <a:pt x="1384" y="4729"/>
                      <a:pt x="1115" y="4559"/>
                      <a:pt x="1047" y="4344"/>
                    </a:cubicBezTo>
                    <a:cubicBezTo>
                      <a:pt x="916" y="3932"/>
                      <a:pt x="1128" y="3468"/>
                      <a:pt x="1596" y="3443"/>
                    </a:cubicBezTo>
                    <a:cubicBezTo>
                      <a:pt x="1629" y="3441"/>
                      <a:pt x="1633" y="3394"/>
                      <a:pt x="1610" y="3378"/>
                    </a:cubicBezTo>
                    <a:cubicBezTo>
                      <a:pt x="1108" y="3008"/>
                      <a:pt x="682" y="2582"/>
                      <a:pt x="543" y="1948"/>
                    </a:cubicBezTo>
                    <a:cubicBezTo>
                      <a:pt x="404" y="1317"/>
                      <a:pt x="681" y="668"/>
                      <a:pt x="1264" y="376"/>
                    </a:cubicBezTo>
                    <a:cubicBezTo>
                      <a:pt x="1443" y="287"/>
                      <a:pt x="1303" y="0"/>
                      <a:pt x="1128" y="96"/>
                    </a:cubicBezTo>
                  </a:path>
                </a:pathLst>
              </a:custGeom>
              <a:solidFill>
                <a:srgbClr val="EED1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91" name="Freeform 71">
                <a:extLst>
                  <a:ext uri="{FF2B5EF4-FFF2-40B4-BE49-F238E27FC236}">
                    <a16:creationId xmlns:a16="http://schemas.microsoft.com/office/drawing/2014/main" id="{DD1A3A81-7002-7C4D-C006-42D6F9B1F4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1901" y="3806825"/>
                <a:ext cx="493713" cy="796925"/>
              </a:xfrm>
              <a:custGeom>
                <a:avLst/>
                <a:gdLst>
                  <a:gd name="T0" fmla="*/ 1095 w 2396"/>
                  <a:gd name="T1" fmla="*/ 97 h 3877"/>
                  <a:gd name="T2" fmla="*/ 31 w 2396"/>
                  <a:gd name="T3" fmla="*/ 1978 h 3877"/>
                  <a:gd name="T4" fmla="*/ 1026 w 2396"/>
                  <a:gd name="T5" fmla="*/ 3634 h 3877"/>
                  <a:gd name="T6" fmla="*/ 2215 w 2396"/>
                  <a:gd name="T7" fmla="*/ 3811 h 3877"/>
                  <a:gd name="T8" fmla="*/ 2140 w 2396"/>
                  <a:gd name="T9" fmla="*/ 3536 h 3877"/>
                  <a:gd name="T10" fmla="*/ 608 w 2396"/>
                  <a:gd name="T11" fmla="*/ 2875 h 3877"/>
                  <a:gd name="T12" fmla="*/ 455 w 2396"/>
                  <a:gd name="T13" fmla="*/ 1216 h 3877"/>
                  <a:gd name="T14" fmla="*/ 1238 w 2396"/>
                  <a:gd name="T15" fmla="*/ 343 h 3877"/>
                  <a:gd name="T16" fmla="*/ 1095 w 2396"/>
                  <a:gd name="T17" fmla="*/ 97 h 38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96" h="3877">
                    <a:moveTo>
                      <a:pt x="1095" y="97"/>
                    </a:moveTo>
                    <a:cubicBezTo>
                      <a:pt x="443" y="506"/>
                      <a:pt x="0" y="1192"/>
                      <a:pt x="31" y="1978"/>
                    </a:cubicBezTo>
                    <a:cubicBezTo>
                      <a:pt x="59" y="2651"/>
                      <a:pt x="424" y="3312"/>
                      <a:pt x="1026" y="3634"/>
                    </a:cubicBezTo>
                    <a:cubicBezTo>
                      <a:pt x="1394" y="3831"/>
                      <a:pt x="1807" y="3877"/>
                      <a:pt x="2215" y="3811"/>
                    </a:cubicBezTo>
                    <a:cubicBezTo>
                      <a:pt x="2396" y="3781"/>
                      <a:pt x="2319" y="3507"/>
                      <a:pt x="2140" y="3536"/>
                    </a:cubicBezTo>
                    <a:cubicBezTo>
                      <a:pt x="1540" y="3634"/>
                      <a:pt x="945" y="3384"/>
                      <a:pt x="608" y="2875"/>
                    </a:cubicBezTo>
                    <a:cubicBezTo>
                      <a:pt x="286" y="2390"/>
                      <a:pt x="221" y="1752"/>
                      <a:pt x="455" y="1216"/>
                    </a:cubicBezTo>
                    <a:cubicBezTo>
                      <a:pt x="616" y="847"/>
                      <a:pt x="900" y="555"/>
                      <a:pt x="1238" y="343"/>
                    </a:cubicBezTo>
                    <a:cubicBezTo>
                      <a:pt x="1393" y="246"/>
                      <a:pt x="1251" y="0"/>
                      <a:pt x="1095" y="97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92" name="Freeform 72">
                <a:extLst>
                  <a:ext uri="{FF2B5EF4-FFF2-40B4-BE49-F238E27FC236}">
                    <a16:creationId xmlns:a16="http://schemas.microsoft.com/office/drawing/2014/main" id="{C3D16657-0CD4-2F96-B54C-7771FA8CED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5926" y="4170363"/>
                <a:ext cx="206375" cy="241300"/>
              </a:xfrm>
              <a:custGeom>
                <a:avLst/>
                <a:gdLst>
                  <a:gd name="T0" fmla="*/ 118 w 1001"/>
                  <a:gd name="T1" fmla="*/ 301 h 1175"/>
                  <a:gd name="T2" fmla="*/ 130 w 1001"/>
                  <a:gd name="T3" fmla="*/ 305 h 1175"/>
                  <a:gd name="T4" fmla="*/ 159 w 1001"/>
                  <a:gd name="T5" fmla="*/ 318 h 1175"/>
                  <a:gd name="T6" fmla="*/ 218 w 1001"/>
                  <a:gd name="T7" fmla="*/ 349 h 1175"/>
                  <a:gd name="T8" fmla="*/ 275 w 1001"/>
                  <a:gd name="T9" fmla="*/ 384 h 1175"/>
                  <a:gd name="T10" fmla="*/ 299 w 1001"/>
                  <a:gd name="T11" fmla="*/ 402 h 1175"/>
                  <a:gd name="T12" fmla="*/ 308 w 1001"/>
                  <a:gd name="T13" fmla="*/ 409 h 1175"/>
                  <a:gd name="T14" fmla="*/ 404 w 1001"/>
                  <a:gd name="T15" fmla="*/ 499 h 1175"/>
                  <a:gd name="T16" fmla="*/ 447 w 1001"/>
                  <a:gd name="T17" fmla="*/ 548 h 1175"/>
                  <a:gd name="T18" fmla="*/ 466 w 1001"/>
                  <a:gd name="T19" fmla="*/ 572 h 1175"/>
                  <a:gd name="T20" fmla="*/ 473 w 1001"/>
                  <a:gd name="T21" fmla="*/ 582 h 1175"/>
                  <a:gd name="T22" fmla="*/ 609 w 1001"/>
                  <a:gd name="T23" fmla="*/ 815 h 1175"/>
                  <a:gd name="T24" fmla="*/ 635 w 1001"/>
                  <a:gd name="T25" fmla="*/ 872 h 1175"/>
                  <a:gd name="T26" fmla="*/ 640 w 1001"/>
                  <a:gd name="T27" fmla="*/ 885 h 1175"/>
                  <a:gd name="T28" fmla="*/ 652 w 1001"/>
                  <a:gd name="T29" fmla="*/ 914 h 1175"/>
                  <a:gd name="T30" fmla="*/ 702 w 1001"/>
                  <a:gd name="T31" fmla="*/ 1051 h 1175"/>
                  <a:gd name="T32" fmla="*/ 877 w 1001"/>
                  <a:gd name="T33" fmla="*/ 1151 h 1175"/>
                  <a:gd name="T34" fmla="*/ 976 w 1001"/>
                  <a:gd name="T35" fmla="*/ 976 h 1175"/>
                  <a:gd name="T36" fmla="*/ 704 w 1001"/>
                  <a:gd name="T37" fmla="*/ 419 h 1175"/>
                  <a:gd name="T38" fmla="*/ 193 w 1001"/>
                  <a:gd name="T39" fmla="*/ 26 h 1175"/>
                  <a:gd name="T40" fmla="*/ 18 w 1001"/>
                  <a:gd name="T41" fmla="*/ 126 h 1175"/>
                  <a:gd name="T42" fmla="*/ 118 w 1001"/>
                  <a:gd name="T43" fmla="*/ 301 h 1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01" h="1175">
                    <a:moveTo>
                      <a:pt x="118" y="301"/>
                    </a:moveTo>
                    <a:cubicBezTo>
                      <a:pt x="120" y="302"/>
                      <a:pt x="159" y="317"/>
                      <a:pt x="130" y="305"/>
                    </a:cubicBezTo>
                    <a:cubicBezTo>
                      <a:pt x="140" y="309"/>
                      <a:pt x="149" y="313"/>
                      <a:pt x="159" y="318"/>
                    </a:cubicBezTo>
                    <a:cubicBezTo>
                      <a:pt x="179" y="327"/>
                      <a:pt x="199" y="338"/>
                      <a:pt x="218" y="349"/>
                    </a:cubicBezTo>
                    <a:cubicBezTo>
                      <a:pt x="238" y="360"/>
                      <a:pt x="256" y="372"/>
                      <a:pt x="275" y="384"/>
                    </a:cubicBezTo>
                    <a:cubicBezTo>
                      <a:pt x="283" y="390"/>
                      <a:pt x="291" y="396"/>
                      <a:pt x="299" y="402"/>
                    </a:cubicBezTo>
                    <a:cubicBezTo>
                      <a:pt x="331" y="425"/>
                      <a:pt x="278" y="384"/>
                      <a:pt x="308" y="409"/>
                    </a:cubicBezTo>
                    <a:cubicBezTo>
                      <a:pt x="342" y="437"/>
                      <a:pt x="374" y="467"/>
                      <a:pt x="404" y="499"/>
                    </a:cubicBezTo>
                    <a:cubicBezTo>
                      <a:pt x="419" y="515"/>
                      <a:pt x="433" y="531"/>
                      <a:pt x="447" y="548"/>
                    </a:cubicBezTo>
                    <a:cubicBezTo>
                      <a:pt x="453" y="556"/>
                      <a:pt x="460" y="564"/>
                      <a:pt x="466" y="572"/>
                    </a:cubicBezTo>
                    <a:cubicBezTo>
                      <a:pt x="446" y="547"/>
                      <a:pt x="471" y="579"/>
                      <a:pt x="473" y="582"/>
                    </a:cubicBezTo>
                    <a:cubicBezTo>
                      <a:pt x="525" y="655"/>
                      <a:pt x="570" y="734"/>
                      <a:pt x="609" y="815"/>
                    </a:cubicBezTo>
                    <a:cubicBezTo>
                      <a:pt x="618" y="834"/>
                      <a:pt x="626" y="853"/>
                      <a:pt x="635" y="872"/>
                    </a:cubicBezTo>
                    <a:cubicBezTo>
                      <a:pt x="652" y="910"/>
                      <a:pt x="625" y="846"/>
                      <a:pt x="640" y="885"/>
                    </a:cubicBezTo>
                    <a:cubicBezTo>
                      <a:pt x="644" y="895"/>
                      <a:pt x="648" y="904"/>
                      <a:pt x="652" y="914"/>
                    </a:cubicBezTo>
                    <a:cubicBezTo>
                      <a:pt x="670" y="959"/>
                      <a:pt x="686" y="1005"/>
                      <a:pt x="702" y="1051"/>
                    </a:cubicBezTo>
                    <a:cubicBezTo>
                      <a:pt x="725" y="1122"/>
                      <a:pt x="801" y="1175"/>
                      <a:pt x="877" y="1151"/>
                    </a:cubicBezTo>
                    <a:cubicBezTo>
                      <a:pt x="947" y="1128"/>
                      <a:pt x="1001" y="1051"/>
                      <a:pt x="976" y="976"/>
                    </a:cubicBezTo>
                    <a:cubicBezTo>
                      <a:pt x="910" y="780"/>
                      <a:pt x="828" y="585"/>
                      <a:pt x="704" y="419"/>
                    </a:cubicBezTo>
                    <a:cubicBezTo>
                      <a:pt x="570" y="240"/>
                      <a:pt x="403" y="105"/>
                      <a:pt x="193" y="26"/>
                    </a:cubicBezTo>
                    <a:cubicBezTo>
                      <a:pt x="123" y="0"/>
                      <a:pt x="34" y="55"/>
                      <a:pt x="18" y="126"/>
                    </a:cubicBezTo>
                    <a:cubicBezTo>
                      <a:pt x="0" y="206"/>
                      <a:pt x="43" y="273"/>
                      <a:pt x="118" y="301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93" name="Freeform 73">
                <a:extLst>
                  <a:ext uri="{FF2B5EF4-FFF2-40B4-BE49-F238E27FC236}">
                    <a16:creationId xmlns:a16="http://schemas.microsoft.com/office/drawing/2014/main" id="{743D5CF8-B3E6-FA6E-C202-D8530F1C8B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0701" y="4159250"/>
                <a:ext cx="152400" cy="160338"/>
              </a:xfrm>
              <a:custGeom>
                <a:avLst/>
                <a:gdLst>
                  <a:gd name="T0" fmla="*/ 259 w 742"/>
                  <a:gd name="T1" fmla="*/ 724 h 783"/>
                  <a:gd name="T2" fmla="*/ 684 w 742"/>
                  <a:gd name="T3" fmla="*/ 260 h 783"/>
                  <a:gd name="T4" fmla="*/ 684 w 742"/>
                  <a:gd name="T5" fmla="*/ 59 h 783"/>
                  <a:gd name="T6" fmla="*/ 483 w 742"/>
                  <a:gd name="T7" fmla="*/ 59 h 783"/>
                  <a:gd name="T8" fmla="*/ 58 w 742"/>
                  <a:gd name="T9" fmla="*/ 523 h 783"/>
                  <a:gd name="T10" fmla="*/ 58 w 742"/>
                  <a:gd name="T11" fmla="*/ 724 h 783"/>
                  <a:gd name="T12" fmla="*/ 259 w 742"/>
                  <a:gd name="T13" fmla="*/ 724 h 7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2" h="783">
                    <a:moveTo>
                      <a:pt x="259" y="724"/>
                    </a:moveTo>
                    <a:cubicBezTo>
                      <a:pt x="401" y="569"/>
                      <a:pt x="543" y="415"/>
                      <a:pt x="684" y="260"/>
                    </a:cubicBezTo>
                    <a:cubicBezTo>
                      <a:pt x="734" y="205"/>
                      <a:pt x="742" y="113"/>
                      <a:pt x="684" y="59"/>
                    </a:cubicBezTo>
                    <a:cubicBezTo>
                      <a:pt x="629" y="9"/>
                      <a:pt x="537" y="0"/>
                      <a:pt x="483" y="59"/>
                    </a:cubicBezTo>
                    <a:cubicBezTo>
                      <a:pt x="341" y="214"/>
                      <a:pt x="200" y="368"/>
                      <a:pt x="58" y="523"/>
                    </a:cubicBezTo>
                    <a:cubicBezTo>
                      <a:pt x="8" y="578"/>
                      <a:pt x="0" y="670"/>
                      <a:pt x="58" y="724"/>
                    </a:cubicBezTo>
                    <a:cubicBezTo>
                      <a:pt x="113" y="774"/>
                      <a:pt x="206" y="783"/>
                      <a:pt x="259" y="724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94" name="Freeform 74">
                <a:extLst>
                  <a:ext uri="{FF2B5EF4-FFF2-40B4-BE49-F238E27FC236}">
                    <a16:creationId xmlns:a16="http://schemas.microsoft.com/office/drawing/2014/main" id="{0BD5AA27-92D8-6121-2D16-553FF20EF5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4063" y="4292600"/>
                <a:ext cx="288925" cy="271463"/>
              </a:xfrm>
              <a:custGeom>
                <a:avLst/>
                <a:gdLst>
                  <a:gd name="T0" fmla="*/ 1115 w 1404"/>
                  <a:gd name="T1" fmla="*/ 142 h 1321"/>
                  <a:gd name="T2" fmla="*/ 1111 w 1404"/>
                  <a:gd name="T3" fmla="*/ 185 h 1321"/>
                  <a:gd name="T4" fmla="*/ 1106 w 1404"/>
                  <a:gd name="T5" fmla="*/ 211 h 1321"/>
                  <a:gd name="T6" fmla="*/ 1081 w 1404"/>
                  <a:gd name="T7" fmla="*/ 301 h 1321"/>
                  <a:gd name="T8" fmla="*/ 1015 w 1404"/>
                  <a:gd name="T9" fmla="*/ 438 h 1321"/>
                  <a:gd name="T10" fmla="*/ 776 w 1404"/>
                  <a:gd name="T11" fmla="*/ 708 h 1321"/>
                  <a:gd name="T12" fmla="*/ 119 w 1404"/>
                  <a:gd name="T13" fmla="*/ 1030 h 1321"/>
                  <a:gd name="T14" fmla="*/ 19 w 1404"/>
                  <a:gd name="T15" fmla="*/ 1204 h 1321"/>
                  <a:gd name="T16" fmla="*/ 194 w 1404"/>
                  <a:gd name="T17" fmla="*/ 1304 h 1321"/>
                  <a:gd name="T18" fmla="*/ 1399 w 1404"/>
                  <a:gd name="T19" fmla="*/ 142 h 1321"/>
                  <a:gd name="T20" fmla="*/ 1257 w 1404"/>
                  <a:gd name="T21" fmla="*/ 0 h 1321"/>
                  <a:gd name="T22" fmla="*/ 1115 w 1404"/>
                  <a:gd name="T23" fmla="*/ 142 h 1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04" h="1321">
                    <a:moveTo>
                      <a:pt x="1115" y="142"/>
                    </a:moveTo>
                    <a:cubicBezTo>
                      <a:pt x="1114" y="156"/>
                      <a:pt x="1113" y="171"/>
                      <a:pt x="1111" y="185"/>
                    </a:cubicBezTo>
                    <a:cubicBezTo>
                      <a:pt x="1114" y="159"/>
                      <a:pt x="1107" y="206"/>
                      <a:pt x="1106" y="211"/>
                    </a:cubicBezTo>
                    <a:cubicBezTo>
                      <a:pt x="1099" y="241"/>
                      <a:pt x="1091" y="271"/>
                      <a:pt x="1081" y="301"/>
                    </a:cubicBezTo>
                    <a:cubicBezTo>
                      <a:pt x="1066" y="345"/>
                      <a:pt x="1047" y="385"/>
                      <a:pt x="1015" y="438"/>
                    </a:cubicBezTo>
                    <a:cubicBezTo>
                      <a:pt x="953" y="539"/>
                      <a:pt x="875" y="624"/>
                      <a:pt x="776" y="708"/>
                    </a:cubicBezTo>
                    <a:cubicBezTo>
                      <a:pt x="593" y="863"/>
                      <a:pt x="360" y="975"/>
                      <a:pt x="119" y="1030"/>
                    </a:cubicBezTo>
                    <a:cubicBezTo>
                      <a:pt x="44" y="1046"/>
                      <a:pt x="0" y="1133"/>
                      <a:pt x="19" y="1204"/>
                    </a:cubicBezTo>
                    <a:cubicBezTo>
                      <a:pt x="41" y="1282"/>
                      <a:pt x="119" y="1321"/>
                      <a:pt x="194" y="1304"/>
                    </a:cubicBezTo>
                    <a:cubicBezTo>
                      <a:pt x="744" y="1180"/>
                      <a:pt x="1360" y="750"/>
                      <a:pt x="1399" y="142"/>
                    </a:cubicBezTo>
                    <a:cubicBezTo>
                      <a:pt x="1404" y="65"/>
                      <a:pt x="1330" y="0"/>
                      <a:pt x="1257" y="0"/>
                    </a:cubicBezTo>
                    <a:cubicBezTo>
                      <a:pt x="1176" y="0"/>
                      <a:pt x="1120" y="65"/>
                      <a:pt x="1115" y="142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95" name="Freeform 75">
                <a:extLst>
                  <a:ext uri="{FF2B5EF4-FFF2-40B4-BE49-F238E27FC236}">
                    <a16:creationId xmlns:a16="http://schemas.microsoft.com/office/drawing/2014/main" id="{1FC52DBF-38FF-27D3-D9E3-E27B60A1C8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4138" y="4522788"/>
                <a:ext cx="388938" cy="411163"/>
              </a:xfrm>
              <a:custGeom>
                <a:avLst/>
                <a:gdLst>
                  <a:gd name="T0" fmla="*/ 825 w 1890"/>
                  <a:gd name="T1" fmla="*/ 43 h 1998"/>
                  <a:gd name="T2" fmla="*/ 19 w 1890"/>
                  <a:gd name="T3" fmla="*/ 892 h 1998"/>
                  <a:gd name="T4" fmla="*/ 830 w 1890"/>
                  <a:gd name="T5" fmla="*/ 1837 h 1998"/>
                  <a:gd name="T6" fmla="*/ 1748 w 1890"/>
                  <a:gd name="T7" fmla="*/ 1964 h 1998"/>
                  <a:gd name="T8" fmla="*/ 1890 w 1890"/>
                  <a:gd name="T9" fmla="*/ 1822 h 1998"/>
                  <a:gd name="T10" fmla="*/ 1748 w 1890"/>
                  <a:gd name="T11" fmla="*/ 1680 h 1998"/>
                  <a:gd name="T12" fmla="*/ 477 w 1890"/>
                  <a:gd name="T13" fmla="*/ 1270 h 1998"/>
                  <a:gd name="T14" fmla="*/ 383 w 1890"/>
                  <a:gd name="T15" fmla="*/ 609 h 1998"/>
                  <a:gd name="T16" fmla="*/ 901 w 1890"/>
                  <a:gd name="T17" fmla="*/ 318 h 1998"/>
                  <a:gd name="T18" fmla="*/ 825 w 1890"/>
                  <a:gd name="T19" fmla="*/ 43 h 1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90" h="1998">
                    <a:moveTo>
                      <a:pt x="825" y="43"/>
                    </a:moveTo>
                    <a:cubicBezTo>
                      <a:pt x="415" y="142"/>
                      <a:pt x="0" y="422"/>
                      <a:pt x="19" y="892"/>
                    </a:cubicBezTo>
                    <a:cubicBezTo>
                      <a:pt x="39" y="1353"/>
                      <a:pt x="433" y="1674"/>
                      <a:pt x="830" y="1837"/>
                    </a:cubicBezTo>
                    <a:cubicBezTo>
                      <a:pt x="1118" y="1956"/>
                      <a:pt x="1439" y="1998"/>
                      <a:pt x="1748" y="1964"/>
                    </a:cubicBezTo>
                    <a:cubicBezTo>
                      <a:pt x="1824" y="1956"/>
                      <a:pt x="1890" y="1905"/>
                      <a:pt x="1890" y="1822"/>
                    </a:cubicBezTo>
                    <a:cubicBezTo>
                      <a:pt x="1890" y="1752"/>
                      <a:pt x="1825" y="1672"/>
                      <a:pt x="1748" y="1680"/>
                    </a:cubicBezTo>
                    <a:cubicBezTo>
                      <a:pt x="1293" y="1729"/>
                      <a:pt x="801" y="1607"/>
                      <a:pt x="477" y="1270"/>
                    </a:cubicBezTo>
                    <a:cubicBezTo>
                      <a:pt x="302" y="1088"/>
                      <a:pt x="240" y="823"/>
                      <a:pt x="383" y="609"/>
                    </a:cubicBezTo>
                    <a:cubicBezTo>
                      <a:pt x="490" y="450"/>
                      <a:pt x="709" y="364"/>
                      <a:pt x="901" y="318"/>
                    </a:cubicBezTo>
                    <a:cubicBezTo>
                      <a:pt x="1078" y="275"/>
                      <a:pt x="1003" y="0"/>
                      <a:pt x="825" y="43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96" name="Freeform 76">
                <a:extLst>
                  <a:ext uri="{FF2B5EF4-FFF2-40B4-BE49-F238E27FC236}">
                    <a16:creationId xmlns:a16="http://schemas.microsoft.com/office/drawing/2014/main" id="{666445D5-FB9B-0416-E521-A887E5AD34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8788" y="4616450"/>
                <a:ext cx="136525" cy="177800"/>
              </a:xfrm>
              <a:custGeom>
                <a:avLst/>
                <a:gdLst>
                  <a:gd name="T0" fmla="*/ 90 w 663"/>
                  <a:gd name="T1" fmla="*/ 269 h 866"/>
                  <a:gd name="T2" fmla="*/ 97 w 663"/>
                  <a:gd name="T3" fmla="*/ 274 h 866"/>
                  <a:gd name="T4" fmla="*/ 100 w 663"/>
                  <a:gd name="T5" fmla="*/ 276 h 866"/>
                  <a:gd name="T6" fmla="*/ 130 w 663"/>
                  <a:gd name="T7" fmla="*/ 302 h 866"/>
                  <a:gd name="T8" fmla="*/ 189 w 663"/>
                  <a:gd name="T9" fmla="*/ 361 h 866"/>
                  <a:gd name="T10" fmla="*/ 215 w 663"/>
                  <a:gd name="T11" fmla="*/ 390 h 866"/>
                  <a:gd name="T12" fmla="*/ 229 w 663"/>
                  <a:gd name="T13" fmla="*/ 407 h 866"/>
                  <a:gd name="T14" fmla="*/ 223 w 663"/>
                  <a:gd name="T15" fmla="*/ 400 h 866"/>
                  <a:gd name="T16" fmla="*/ 270 w 663"/>
                  <a:gd name="T17" fmla="*/ 469 h 866"/>
                  <a:gd name="T18" fmla="*/ 309 w 663"/>
                  <a:gd name="T19" fmla="*/ 538 h 866"/>
                  <a:gd name="T20" fmla="*/ 326 w 663"/>
                  <a:gd name="T21" fmla="*/ 573 h 866"/>
                  <a:gd name="T22" fmla="*/ 324 w 663"/>
                  <a:gd name="T23" fmla="*/ 568 h 866"/>
                  <a:gd name="T24" fmla="*/ 330 w 663"/>
                  <a:gd name="T25" fmla="*/ 584 h 866"/>
                  <a:gd name="T26" fmla="*/ 374 w 663"/>
                  <a:gd name="T27" fmla="*/ 745 h 866"/>
                  <a:gd name="T28" fmla="*/ 549 w 663"/>
                  <a:gd name="T29" fmla="*/ 844 h 866"/>
                  <a:gd name="T30" fmla="*/ 649 w 663"/>
                  <a:gd name="T31" fmla="*/ 669 h 866"/>
                  <a:gd name="T32" fmla="*/ 234 w 663"/>
                  <a:gd name="T33" fmla="*/ 23 h 866"/>
                  <a:gd name="T34" fmla="*/ 124 w 663"/>
                  <a:gd name="T35" fmla="*/ 9 h 866"/>
                  <a:gd name="T36" fmla="*/ 39 w 663"/>
                  <a:gd name="T37" fmla="*/ 74 h 866"/>
                  <a:gd name="T38" fmla="*/ 90 w 663"/>
                  <a:gd name="T39" fmla="*/ 269 h 8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63" h="866">
                    <a:moveTo>
                      <a:pt x="90" y="269"/>
                    </a:moveTo>
                    <a:cubicBezTo>
                      <a:pt x="94" y="272"/>
                      <a:pt x="116" y="288"/>
                      <a:pt x="97" y="274"/>
                    </a:cubicBezTo>
                    <a:cubicBezTo>
                      <a:pt x="80" y="261"/>
                      <a:pt x="96" y="273"/>
                      <a:pt x="100" y="276"/>
                    </a:cubicBezTo>
                    <a:cubicBezTo>
                      <a:pt x="110" y="285"/>
                      <a:pt x="120" y="293"/>
                      <a:pt x="130" y="302"/>
                    </a:cubicBezTo>
                    <a:cubicBezTo>
                      <a:pt x="151" y="321"/>
                      <a:pt x="170" y="340"/>
                      <a:pt x="189" y="361"/>
                    </a:cubicBezTo>
                    <a:cubicBezTo>
                      <a:pt x="198" y="370"/>
                      <a:pt x="207" y="380"/>
                      <a:pt x="215" y="390"/>
                    </a:cubicBezTo>
                    <a:cubicBezTo>
                      <a:pt x="220" y="396"/>
                      <a:pt x="225" y="402"/>
                      <a:pt x="229" y="407"/>
                    </a:cubicBezTo>
                    <a:cubicBezTo>
                      <a:pt x="241" y="422"/>
                      <a:pt x="212" y="385"/>
                      <a:pt x="223" y="400"/>
                    </a:cubicBezTo>
                    <a:cubicBezTo>
                      <a:pt x="240" y="422"/>
                      <a:pt x="256" y="445"/>
                      <a:pt x="270" y="469"/>
                    </a:cubicBezTo>
                    <a:cubicBezTo>
                      <a:pt x="284" y="491"/>
                      <a:pt x="297" y="514"/>
                      <a:pt x="309" y="538"/>
                    </a:cubicBezTo>
                    <a:cubicBezTo>
                      <a:pt x="315" y="549"/>
                      <a:pt x="320" y="561"/>
                      <a:pt x="326" y="573"/>
                    </a:cubicBezTo>
                    <a:cubicBezTo>
                      <a:pt x="330" y="583"/>
                      <a:pt x="335" y="603"/>
                      <a:pt x="324" y="568"/>
                    </a:cubicBezTo>
                    <a:cubicBezTo>
                      <a:pt x="325" y="573"/>
                      <a:pt x="328" y="579"/>
                      <a:pt x="330" y="584"/>
                    </a:cubicBezTo>
                    <a:cubicBezTo>
                      <a:pt x="350" y="636"/>
                      <a:pt x="365" y="690"/>
                      <a:pt x="374" y="745"/>
                    </a:cubicBezTo>
                    <a:cubicBezTo>
                      <a:pt x="388" y="818"/>
                      <a:pt x="481" y="866"/>
                      <a:pt x="549" y="844"/>
                    </a:cubicBezTo>
                    <a:cubicBezTo>
                      <a:pt x="628" y="819"/>
                      <a:pt x="663" y="748"/>
                      <a:pt x="649" y="669"/>
                    </a:cubicBezTo>
                    <a:cubicBezTo>
                      <a:pt x="602" y="408"/>
                      <a:pt x="446" y="179"/>
                      <a:pt x="234" y="23"/>
                    </a:cubicBezTo>
                    <a:cubicBezTo>
                      <a:pt x="206" y="3"/>
                      <a:pt x="156" y="0"/>
                      <a:pt x="124" y="9"/>
                    </a:cubicBezTo>
                    <a:cubicBezTo>
                      <a:pt x="91" y="18"/>
                      <a:pt x="56" y="44"/>
                      <a:pt x="39" y="74"/>
                    </a:cubicBezTo>
                    <a:cubicBezTo>
                      <a:pt x="0" y="149"/>
                      <a:pt x="26" y="222"/>
                      <a:pt x="90" y="269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97" name="Freeform 77">
                <a:extLst>
                  <a:ext uri="{FF2B5EF4-FFF2-40B4-BE49-F238E27FC236}">
                    <a16:creationId xmlns:a16="http://schemas.microsoft.com/office/drawing/2014/main" id="{603D116D-F5DE-4814-437E-AA699DD28A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2288" y="4606925"/>
                <a:ext cx="131763" cy="115888"/>
              </a:xfrm>
              <a:custGeom>
                <a:avLst/>
                <a:gdLst>
                  <a:gd name="T0" fmla="*/ 243 w 645"/>
                  <a:gd name="T1" fmla="*/ 526 h 569"/>
                  <a:gd name="T2" fmla="*/ 603 w 645"/>
                  <a:gd name="T3" fmla="*/ 245 h 569"/>
                  <a:gd name="T4" fmla="*/ 645 w 645"/>
                  <a:gd name="T5" fmla="*/ 144 h 569"/>
                  <a:gd name="T6" fmla="*/ 603 w 645"/>
                  <a:gd name="T7" fmla="*/ 43 h 569"/>
                  <a:gd name="T8" fmla="*/ 503 w 645"/>
                  <a:gd name="T9" fmla="*/ 2 h 569"/>
                  <a:gd name="T10" fmla="*/ 465 w 645"/>
                  <a:gd name="T11" fmla="*/ 7 h 569"/>
                  <a:gd name="T12" fmla="*/ 402 w 645"/>
                  <a:gd name="T13" fmla="*/ 43 h 569"/>
                  <a:gd name="T14" fmla="*/ 42 w 645"/>
                  <a:gd name="T15" fmla="*/ 325 h 569"/>
                  <a:gd name="T16" fmla="*/ 0 w 645"/>
                  <a:gd name="T17" fmla="*/ 425 h 569"/>
                  <a:gd name="T18" fmla="*/ 42 w 645"/>
                  <a:gd name="T19" fmla="*/ 526 h 569"/>
                  <a:gd name="T20" fmla="*/ 142 w 645"/>
                  <a:gd name="T21" fmla="*/ 567 h 569"/>
                  <a:gd name="T22" fmla="*/ 180 w 645"/>
                  <a:gd name="T23" fmla="*/ 562 h 569"/>
                  <a:gd name="T24" fmla="*/ 243 w 645"/>
                  <a:gd name="T25" fmla="*/ 526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5" h="569">
                    <a:moveTo>
                      <a:pt x="243" y="526"/>
                    </a:moveTo>
                    <a:cubicBezTo>
                      <a:pt x="363" y="432"/>
                      <a:pt x="483" y="338"/>
                      <a:pt x="603" y="245"/>
                    </a:cubicBezTo>
                    <a:cubicBezTo>
                      <a:pt x="630" y="224"/>
                      <a:pt x="645" y="176"/>
                      <a:pt x="645" y="144"/>
                    </a:cubicBezTo>
                    <a:cubicBezTo>
                      <a:pt x="645" y="109"/>
                      <a:pt x="629" y="67"/>
                      <a:pt x="603" y="43"/>
                    </a:cubicBezTo>
                    <a:cubicBezTo>
                      <a:pt x="576" y="19"/>
                      <a:pt x="541" y="0"/>
                      <a:pt x="503" y="2"/>
                    </a:cubicBezTo>
                    <a:cubicBezTo>
                      <a:pt x="490" y="4"/>
                      <a:pt x="478" y="5"/>
                      <a:pt x="465" y="7"/>
                    </a:cubicBezTo>
                    <a:cubicBezTo>
                      <a:pt x="441" y="14"/>
                      <a:pt x="420" y="26"/>
                      <a:pt x="402" y="43"/>
                    </a:cubicBezTo>
                    <a:cubicBezTo>
                      <a:pt x="282" y="137"/>
                      <a:pt x="162" y="231"/>
                      <a:pt x="42" y="325"/>
                    </a:cubicBezTo>
                    <a:cubicBezTo>
                      <a:pt x="15" y="345"/>
                      <a:pt x="0" y="393"/>
                      <a:pt x="0" y="425"/>
                    </a:cubicBezTo>
                    <a:cubicBezTo>
                      <a:pt x="0" y="460"/>
                      <a:pt x="16" y="502"/>
                      <a:pt x="42" y="526"/>
                    </a:cubicBezTo>
                    <a:cubicBezTo>
                      <a:pt x="69" y="551"/>
                      <a:pt x="104" y="569"/>
                      <a:pt x="142" y="567"/>
                    </a:cubicBezTo>
                    <a:cubicBezTo>
                      <a:pt x="155" y="566"/>
                      <a:pt x="168" y="564"/>
                      <a:pt x="180" y="562"/>
                    </a:cubicBezTo>
                    <a:cubicBezTo>
                      <a:pt x="204" y="555"/>
                      <a:pt x="225" y="543"/>
                      <a:pt x="243" y="526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98" name="Freeform 78">
                <a:extLst>
                  <a:ext uri="{FF2B5EF4-FFF2-40B4-BE49-F238E27FC236}">
                    <a16:creationId xmlns:a16="http://schemas.microsoft.com/office/drawing/2014/main" id="{244C03CD-AE32-E653-9A39-29D7617EC9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6413" y="4494213"/>
                <a:ext cx="417513" cy="465138"/>
              </a:xfrm>
              <a:custGeom>
                <a:avLst/>
                <a:gdLst>
                  <a:gd name="T0" fmla="*/ 1300 w 2024"/>
                  <a:gd name="T1" fmla="*/ 333 h 2264"/>
                  <a:gd name="T2" fmla="*/ 1494 w 2024"/>
                  <a:gd name="T3" fmla="*/ 1487 h 2264"/>
                  <a:gd name="T4" fmla="*/ 249 w 2024"/>
                  <a:gd name="T5" fmla="*/ 1841 h 2264"/>
                  <a:gd name="T6" fmla="*/ 173 w 2024"/>
                  <a:gd name="T7" fmla="*/ 2116 h 2264"/>
                  <a:gd name="T8" fmla="*/ 1492 w 2024"/>
                  <a:gd name="T9" fmla="*/ 1902 h 2264"/>
                  <a:gd name="T10" fmla="*/ 1905 w 2024"/>
                  <a:gd name="T11" fmla="*/ 674 h 2264"/>
                  <a:gd name="T12" fmla="*/ 1444 w 2024"/>
                  <a:gd name="T13" fmla="*/ 88 h 2264"/>
                  <a:gd name="T14" fmla="*/ 1300 w 2024"/>
                  <a:gd name="T15" fmla="*/ 333 h 2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4" h="2264">
                    <a:moveTo>
                      <a:pt x="1300" y="333"/>
                    </a:moveTo>
                    <a:cubicBezTo>
                      <a:pt x="1723" y="565"/>
                      <a:pt x="1741" y="1116"/>
                      <a:pt x="1494" y="1487"/>
                    </a:cubicBezTo>
                    <a:cubicBezTo>
                      <a:pt x="1225" y="1889"/>
                      <a:pt x="686" y="1987"/>
                      <a:pt x="249" y="1841"/>
                    </a:cubicBezTo>
                    <a:cubicBezTo>
                      <a:pt x="75" y="1783"/>
                      <a:pt x="0" y="2058"/>
                      <a:pt x="173" y="2116"/>
                    </a:cubicBezTo>
                    <a:cubicBezTo>
                      <a:pt x="616" y="2264"/>
                      <a:pt x="1124" y="2197"/>
                      <a:pt x="1492" y="1902"/>
                    </a:cubicBezTo>
                    <a:cubicBezTo>
                      <a:pt x="1848" y="1617"/>
                      <a:pt x="2024" y="1117"/>
                      <a:pt x="1905" y="674"/>
                    </a:cubicBezTo>
                    <a:cubicBezTo>
                      <a:pt x="1838" y="422"/>
                      <a:pt x="1672" y="213"/>
                      <a:pt x="1444" y="88"/>
                    </a:cubicBezTo>
                    <a:cubicBezTo>
                      <a:pt x="1283" y="0"/>
                      <a:pt x="1140" y="245"/>
                      <a:pt x="1300" y="333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99" name="Freeform 79">
                <a:extLst>
                  <a:ext uri="{FF2B5EF4-FFF2-40B4-BE49-F238E27FC236}">
                    <a16:creationId xmlns:a16="http://schemas.microsoft.com/office/drawing/2014/main" id="{D4F5EC47-E8CD-9738-292E-CF26C9918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6876" y="4867275"/>
                <a:ext cx="171450" cy="66675"/>
              </a:xfrm>
              <a:custGeom>
                <a:avLst/>
                <a:gdLst>
                  <a:gd name="T0" fmla="*/ 146 w 836"/>
                  <a:gd name="T1" fmla="*/ 288 h 321"/>
                  <a:gd name="T2" fmla="*/ 690 w 836"/>
                  <a:gd name="T3" fmla="*/ 317 h 321"/>
                  <a:gd name="T4" fmla="*/ 832 w 836"/>
                  <a:gd name="T5" fmla="*/ 175 h 321"/>
                  <a:gd name="T6" fmla="*/ 690 w 836"/>
                  <a:gd name="T7" fmla="*/ 33 h 321"/>
                  <a:gd name="T8" fmla="*/ 146 w 836"/>
                  <a:gd name="T9" fmla="*/ 4 h 321"/>
                  <a:gd name="T10" fmla="*/ 3 w 836"/>
                  <a:gd name="T11" fmla="*/ 146 h 321"/>
                  <a:gd name="T12" fmla="*/ 146 w 836"/>
                  <a:gd name="T13" fmla="*/ 288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36" h="321">
                    <a:moveTo>
                      <a:pt x="146" y="288"/>
                    </a:moveTo>
                    <a:cubicBezTo>
                      <a:pt x="327" y="298"/>
                      <a:pt x="509" y="307"/>
                      <a:pt x="690" y="317"/>
                    </a:cubicBezTo>
                    <a:cubicBezTo>
                      <a:pt x="765" y="321"/>
                      <a:pt x="836" y="249"/>
                      <a:pt x="832" y="175"/>
                    </a:cubicBezTo>
                    <a:cubicBezTo>
                      <a:pt x="829" y="94"/>
                      <a:pt x="770" y="37"/>
                      <a:pt x="690" y="33"/>
                    </a:cubicBezTo>
                    <a:cubicBezTo>
                      <a:pt x="509" y="23"/>
                      <a:pt x="327" y="13"/>
                      <a:pt x="146" y="4"/>
                    </a:cubicBezTo>
                    <a:cubicBezTo>
                      <a:pt x="71" y="0"/>
                      <a:pt x="0" y="72"/>
                      <a:pt x="3" y="146"/>
                    </a:cubicBezTo>
                    <a:cubicBezTo>
                      <a:pt x="7" y="226"/>
                      <a:pt x="66" y="284"/>
                      <a:pt x="146" y="288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00" name="Freeform 80">
                <a:extLst>
                  <a:ext uri="{FF2B5EF4-FFF2-40B4-BE49-F238E27FC236}">
                    <a16:creationId xmlns:a16="http://schemas.microsoft.com/office/drawing/2014/main" id="{AB181F3B-B5DB-FD6B-C49D-77109BB7E5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3038" y="4864100"/>
                <a:ext cx="536575" cy="423863"/>
              </a:xfrm>
              <a:custGeom>
                <a:avLst/>
                <a:gdLst>
                  <a:gd name="T0" fmla="*/ 635 w 2610"/>
                  <a:gd name="T1" fmla="*/ 139 h 2063"/>
                  <a:gd name="T2" fmla="*/ 34 w 2610"/>
                  <a:gd name="T3" fmla="*/ 1476 h 2063"/>
                  <a:gd name="T4" fmla="*/ 45 w 2610"/>
                  <a:gd name="T5" fmla="*/ 1724 h 2063"/>
                  <a:gd name="T6" fmla="*/ 195 w 2610"/>
                  <a:gd name="T7" fmla="*/ 1839 h 2063"/>
                  <a:gd name="T8" fmla="*/ 741 w 2610"/>
                  <a:gd name="T9" fmla="*/ 1970 h 2063"/>
                  <a:gd name="T10" fmla="*/ 2195 w 2610"/>
                  <a:gd name="T11" fmla="*/ 1948 h 2063"/>
                  <a:gd name="T12" fmla="*/ 2605 w 2610"/>
                  <a:gd name="T13" fmla="*/ 1677 h 2063"/>
                  <a:gd name="T14" fmla="*/ 2585 w 2610"/>
                  <a:gd name="T15" fmla="*/ 1395 h 2063"/>
                  <a:gd name="T16" fmla="*/ 2090 w 2610"/>
                  <a:gd name="T17" fmla="*/ 211 h 2063"/>
                  <a:gd name="T18" fmla="*/ 1889 w 2610"/>
                  <a:gd name="T19" fmla="*/ 412 h 2063"/>
                  <a:gd name="T20" fmla="*/ 2278 w 2610"/>
                  <a:gd name="T21" fmla="*/ 1266 h 2063"/>
                  <a:gd name="T22" fmla="*/ 2319 w 2610"/>
                  <a:gd name="T23" fmla="*/ 1581 h 2063"/>
                  <a:gd name="T24" fmla="*/ 2321 w 2610"/>
                  <a:gd name="T25" fmla="*/ 1662 h 2063"/>
                  <a:gd name="T26" fmla="*/ 2320 w 2610"/>
                  <a:gd name="T27" fmla="*/ 1687 h 2063"/>
                  <a:gd name="T28" fmla="*/ 2358 w 2610"/>
                  <a:gd name="T29" fmla="*/ 1587 h 2063"/>
                  <a:gd name="T30" fmla="*/ 2326 w 2610"/>
                  <a:gd name="T31" fmla="*/ 1603 h 2063"/>
                  <a:gd name="T32" fmla="*/ 2243 w 2610"/>
                  <a:gd name="T33" fmla="*/ 1637 h 2063"/>
                  <a:gd name="T34" fmla="*/ 1063 w 2610"/>
                  <a:gd name="T35" fmla="*/ 1720 h 2063"/>
                  <a:gd name="T36" fmla="*/ 525 w 2610"/>
                  <a:gd name="T37" fmla="*/ 1644 h 2063"/>
                  <a:gd name="T38" fmla="*/ 324 w 2610"/>
                  <a:gd name="T39" fmla="*/ 1587 h 2063"/>
                  <a:gd name="T40" fmla="*/ 283 w 2610"/>
                  <a:gd name="T41" fmla="*/ 1566 h 2063"/>
                  <a:gd name="T42" fmla="*/ 279 w 2610"/>
                  <a:gd name="T43" fmla="*/ 1564 h 2063"/>
                  <a:gd name="T44" fmla="*/ 303 w 2610"/>
                  <a:gd name="T45" fmla="*/ 1627 h 2063"/>
                  <a:gd name="T46" fmla="*/ 306 w 2610"/>
                  <a:gd name="T47" fmla="*/ 1589 h 2063"/>
                  <a:gd name="T48" fmla="*/ 329 w 2610"/>
                  <a:gd name="T49" fmla="*/ 1419 h 2063"/>
                  <a:gd name="T50" fmla="*/ 365 w 2610"/>
                  <a:gd name="T51" fmla="*/ 1251 h 2063"/>
                  <a:gd name="T52" fmla="*/ 474 w 2610"/>
                  <a:gd name="T53" fmla="*/ 924 h 2063"/>
                  <a:gd name="T54" fmla="*/ 836 w 2610"/>
                  <a:gd name="T55" fmla="*/ 340 h 2063"/>
                  <a:gd name="T56" fmla="*/ 635 w 2610"/>
                  <a:gd name="T57" fmla="*/ 139 h 20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610" h="2063">
                    <a:moveTo>
                      <a:pt x="635" y="139"/>
                    </a:moveTo>
                    <a:cubicBezTo>
                      <a:pt x="311" y="519"/>
                      <a:pt x="99" y="979"/>
                      <a:pt x="34" y="1476"/>
                    </a:cubicBezTo>
                    <a:cubicBezTo>
                      <a:pt x="23" y="1557"/>
                      <a:pt x="0" y="1649"/>
                      <a:pt x="45" y="1724"/>
                    </a:cubicBezTo>
                    <a:cubicBezTo>
                      <a:pt x="78" y="1780"/>
                      <a:pt x="138" y="1813"/>
                      <a:pt x="195" y="1839"/>
                    </a:cubicBezTo>
                    <a:cubicBezTo>
                      <a:pt x="366" y="1914"/>
                      <a:pt x="557" y="1944"/>
                      <a:pt x="741" y="1970"/>
                    </a:cubicBezTo>
                    <a:cubicBezTo>
                      <a:pt x="1209" y="2035"/>
                      <a:pt x="1733" y="2063"/>
                      <a:pt x="2195" y="1948"/>
                    </a:cubicBezTo>
                    <a:cubicBezTo>
                      <a:pt x="2339" y="1912"/>
                      <a:pt x="2595" y="1856"/>
                      <a:pt x="2605" y="1677"/>
                    </a:cubicBezTo>
                    <a:cubicBezTo>
                      <a:pt x="2610" y="1583"/>
                      <a:pt x="2597" y="1487"/>
                      <a:pt x="2585" y="1395"/>
                    </a:cubicBezTo>
                    <a:cubicBezTo>
                      <a:pt x="2529" y="965"/>
                      <a:pt x="2386" y="536"/>
                      <a:pt x="2090" y="211"/>
                    </a:cubicBezTo>
                    <a:cubicBezTo>
                      <a:pt x="1967" y="75"/>
                      <a:pt x="1766" y="277"/>
                      <a:pt x="1889" y="412"/>
                    </a:cubicBezTo>
                    <a:cubicBezTo>
                      <a:pt x="2104" y="648"/>
                      <a:pt x="2216" y="957"/>
                      <a:pt x="2278" y="1266"/>
                    </a:cubicBezTo>
                    <a:cubicBezTo>
                      <a:pt x="2298" y="1370"/>
                      <a:pt x="2313" y="1475"/>
                      <a:pt x="2319" y="1581"/>
                    </a:cubicBezTo>
                    <a:cubicBezTo>
                      <a:pt x="2320" y="1608"/>
                      <a:pt x="2317" y="1636"/>
                      <a:pt x="2321" y="1662"/>
                    </a:cubicBezTo>
                    <a:cubicBezTo>
                      <a:pt x="2322" y="1669"/>
                      <a:pt x="2318" y="1681"/>
                      <a:pt x="2320" y="1687"/>
                    </a:cubicBezTo>
                    <a:cubicBezTo>
                      <a:pt x="2333" y="1654"/>
                      <a:pt x="2345" y="1620"/>
                      <a:pt x="2358" y="1587"/>
                    </a:cubicBezTo>
                    <a:cubicBezTo>
                      <a:pt x="2347" y="1593"/>
                      <a:pt x="2337" y="1598"/>
                      <a:pt x="2326" y="1603"/>
                    </a:cubicBezTo>
                    <a:cubicBezTo>
                      <a:pt x="2299" y="1607"/>
                      <a:pt x="2269" y="1628"/>
                      <a:pt x="2243" y="1637"/>
                    </a:cubicBezTo>
                    <a:cubicBezTo>
                      <a:pt x="1876" y="1765"/>
                      <a:pt x="1445" y="1747"/>
                      <a:pt x="1063" y="1720"/>
                    </a:cubicBezTo>
                    <a:cubicBezTo>
                      <a:pt x="882" y="1707"/>
                      <a:pt x="701" y="1684"/>
                      <a:pt x="525" y="1644"/>
                    </a:cubicBezTo>
                    <a:cubicBezTo>
                      <a:pt x="458" y="1629"/>
                      <a:pt x="387" y="1614"/>
                      <a:pt x="324" y="1587"/>
                    </a:cubicBezTo>
                    <a:cubicBezTo>
                      <a:pt x="311" y="1581"/>
                      <a:pt x="296" y="1569"/>
                      <a:pt x="283" y="1566"/>
                    </a:cubicBezTo>
                    <a:cubicBezTo>
                      <a:pt x="269" y="1562"/>
                      <a:pt x="285" y="1561"/>
                      <a:pt x="279" y="1564"/>
                    </a:cubicBezTo>
                    <a:cubicBezTo>
                      <a:pt x="258" y="1542"/>
                      <a:pt x="266" y="1563"/>
                      <a:pt x="303" y="1627"/>
                    </a:cubicBezTo>
                    <a:cubicBezTo>
                      <a:pt x="304" y="1615"/>
                      <a:pt x="305" y="1602"/>
                      <a:pt x="306" y="1589"/>
                    </a:cubicBezTo>
                    <a:cubicBezTo>
                      <a:pt x="322" y="1539"/>
                      <a:pt x="319" y="1472"/>
                      <a:pt x="329" y="1419"/>
                    </a:cubicBezTo>
                    <a:cubicBezTo>
                      <a:pt x="339" y="1363"/>
                      <a:pt x="351" y="1307"/>
                      <a:pt x="365" y="1251"/>
                    </a:cubicBezTo>
                    <a:cubicBezTo>
                      <a:pt x="393" y="1140"/>
                      <a:pt x="429" y="1030"/>
                      <a:pt x="474" y="924"/>
                    </a:cubicBezTo>
                    <a:cubicBezTo>
                      <a:pt x="564" y="713"/>
                      <a:pt x="687" y="515"/>
                      <a:pt x="836" y="340"/>
                    </a:cubicBezTo>
                    <a:cubicBezTo>
                      <a:pt x="954" y="202"/>
                      <a:pt x="754" y="0"/>
                      <a:pt x="635" y="139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01" name="Freeform 81">
                <a:extLst>
                  <a:ext uri="{FF2B5EF4-FFF2-40B4-BE49-F238E27FC236}">
                    <a16:creationId xmlns:a16="http://schemas.microsoft.com/office/drawing/2014/main" id="{C8CAE3F5-B1CD-7075-065A-53C8DBD447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6901" y="3811588"/>
                <a:ext cx="2122488" cy="730250"/>
              </a:xfrm>
              <a:custGeom>
                <a:avLst/>
                <a:gdLst>
                  <a:gd name="T0" fmla="*/ 10069 w 10315"/>
                  <a:gd name="T1" fmla="*/ 2423 h 3552"/>
                  <a:gd name="T2" fmla="*/ 5614 w 10315"/>
                  <a:gd name="T3" fmla="*/ 3165 h 3552"/>
                  <a:gd name="T4" fmla="*/ 3396 w 10315"/>
                  <a:gd name="T5" fmla="*/ 2827 h 3552"/>
                  <a:gd name="T6" fmla="*/ 1579 w 10315"/>
                  <a:gd name="T7" fmla="*/ 1935 h 3552"/>
                  <a:gd name="T8" fmla="*/ 334 w 10315"/>
                  <a:gd name="T9" fmla="*/ 172 h 3552"/>
                  <a:gd name="T10" fmla="*/ 60 w 10315"/>
                  <a:gd name="T11" fmla="*/ 248 h 3552"/>
                  <a:gd name="T12" fmla="*/ 1148 w 10315"/>
                  <a:gd name="T13" fmla="*/ 1936 h 3552"/>
                  <a:gd name="T14" fmla="*/ 2912 w 10315"/>
                  <a:gd name="T15" fmla="*/ 2970 h 3552"/>
                  <a:gd name="T16" fmla="*/ 7592 w 10315"/>
                  <a:gd name="T17" fmla="*/ 3336 h 3552"/>
                  <a:gd name="T18" fmla="*/ 10144 w 10315"/>
                  <a:gd name="T19" fmla="*/ 2697 h 3552"/>
                  <a:gd name="T20" fmla="*/ 10069 w 10315"/>
                  <a:gd name="T21" fmla="*/ 2423 h 3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315" h="3552">
                    <a:moveTo>
                      <a:pt x="10069" y="2423"/>
                    </a:moveTo>
                    <a:cubicBezTo>
                      <a:pt x="8650" y="2945"/>
                      <a:pt x="7127" y="3212"/>
                      <a:pt x="5614" y="3165"/>
                    </a:cubicBezTo>
                    <a:cubicBezTo>
                      <a:pt x="4864" y="3141"/>
                      <a:pt x="4117" y="3037"/>
                      <a:pt x="3396" y="2827"/>
                    </a:cubicBezTo>
                    <a:cubicBezTo>
                      <a:pt x="2744" y="2638"/>
                      <a:pt x="2111" y="2364"/>
                      <a:pt x="1579" y="1935"/>
                    </a:cubicBezTo>
                    <a:cubicBezTo>
                      <a:pt x="1006" y="1473"/>
                      <a:pt x="573" y="868"/>
                      <a:pt x="334" y="172"/>
                    </a:cubicBezTo>
                    <a:cubicBezTo>
                      <a:pt x="275" y="0"/>
                      <a:pt x="0" y="74"/>
                      <a:pt x="60" y="248"/>
                    </a:cubicBezTo>
                    <a:cubicBezTo>
                      <a:pt x="280" y="891"/>
                      <a:pt x="650" y="1472"/>
                      <a:pt x="1148" y="1936"/>
                    </a:cubicBezTo>
                    <a:cubicBezTo>
                      <a:pt x="1654" y="2409"/>
                      <a:pt x="2262" y="2741"/>
                      <a:pt x="2912" y="2970"/>
                    </a:cubicBezTo>
                    <a:cubicBezTo>
                      <a:pt x="4404" y="3497"/>
                      <a:pt x="6037" y="3552"/>
                      <a:pt x="7592" y="3336"/>
                    </a:cubicBezTo>
                    <a:cubicBezTo>
                      <a:pt x="8462" y="3214"/>
                      <a:pt x="9320" y="3000"/>
                      <a:pt x="10144" y="2697"/>
                    </a:cubicBezTo>
                    <a:cubicBezTo>
                      <a:pt x="10315" y="2634"/>
                      <a:pt x="10241" y="2359"/>
                      <a:pt x="10069" y="2423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02" name="Freeform 82">
                <a:extLst>
                  <a:ext uri="{FF2B5EF4-FFF2-40B4-BE49-F238E27FC236}">
                    <a16:creationId xmlns:a16="http://schemas.microsoft.com/office/drawing/2014/main" id="{1F611E16-830F-61E1-CE33-EA9A2F5787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97726" y="3381375"/>
                <a:ext cx="100013" cy="295275"/>
              </a:xfrm>
              <a:custGeom>
                <a:avLst/>
                <a:gdLst>
                  <a:gd name="T0" fmla="*/ 187 w 485"/>
                  <a:gd name="T1" fmla="*/ 142 h 1439"/>
                  <a:gd name="T2" fmla="*/ 25 w 485"/>
                  <a:gd name="T3" fmla="*/ 1243 h 1439"/>
                  <a:gd name="T4" fmla="*/ 124 w 485"/>
                  <a:gd name="T5" fmla="*/ 1418 h 1439"/>
                  <a:gd name="T6" fmla="*/ 299 w 485"/>
                  <a:gd name="T7" fmla="*/ 1319 h 1439"/>
                  <a:gd name="T8" fmla="*/ 471 w 485"/>
                  <a:gd name="T9" fmla="*/ 142 h 1439"/>
                  <a:gd name="T10" fmla="*/ 329 w 485"/>
                  <a:gd name="T11" fmla="*/ 0 h 1439"/>
                  <a:gd name="T12" fmla="*/ 187 w 485"/>
                  <a:gd name="T13" fmla="*/ 142 h 14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5" h="1439">
                    <a:moveTo>
                      <a:pt x="187" y="142"/>
                    </a:moveTo>
                    <a:cubicBezTo>
                      <a:pt x="200" y="518"/>
                      <a:pt x="142" y="886"/>
                      <a:pt x="25" y="1243"/>
                    </a:cubicBezTo>
                    <a:cubicBezTo>
                      <a:pt x="0" y="1316"/>
                      <a:pt x="52" y="1398"/>
                      <a:pt x="124" y="1418"/>
                    </a:cubicBezTo>
                    <a:cubicBezTo>
                      <a:pt x="201" y="1439"/>
                      <a:pt x="275" y="1392"/>
                      <a:pt x="299" y="1319"/>
                    </a:cubicBezTo>
                    <a:cubicBezTo>
                      <a:pt x="424" y="940"/>
                      <a:pt x="485" y="541"/>
                      <a:pt x="471" y="142"/>
                    </a:cubicBezTo>
                    <a:cubicBezTo>
                      <a:pt x="469" y="66"/>
                      <a:pt x="408" y="0"/>
                      <a:pt x="329" y="0"/>
                    </a:cubicBezTo>
                    <a:cubicBezTo>
                      <a:pt x="254" y="0"/>
                      <a:pt x="184" y="65"/>
                      <a:pt x="187" y="142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03" name="Freeform 83">
                <a:extLst>
                  <a:ext uri="{FF2B5EF4-FFF2-40B4-BE49-F238E27FC236}">
                    <a16:creationId xmlns:a16="http://schemas.microsoft.com/office/drawing/2014/main" id="{DA537F28-28BF-A58D-5853-BFF5C5A456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5238" y="927100"/>
                <a:ext cx="3751263" cy="2503488"/>
              </a:xfrm>
              <a:custGeom>
                <a:avLst/>
                <a:gdLst>
                  <a:gd name="T0" fmla="*/ 1547 w 18239"/>
                  <a:gd name="T1" fmla="*/ 11872 h 12175"/>
                  <a:gd name="T2" fmla="*/ 741 w 18239"/>
                  <a:gd name="T3" fmla="*/ 8391 h 12175"/>
                  <a:gd name="T4" fmla="*/ 1734 w 18239"/>
                  <a:gd name="T5" fmla="*/ 5033 h 12175"/>
                  <a:gd name="T6" fmla="*/ 6280 w 18239"/>
                  <a:gd name="T7" fmla="*/ 1085 h 12175"/>
                  <a:gd name="T8" fmla="*/ 9581 w 18239"/>
                  <a:gd name="T9" fmla="*/ 491 h 12175"/>
                  <a:gd name="T10" fmla="*/ 12880 w 18239"/>
                  <a:gd name="T11" fmla="*/ 1057 h 12175"/>
                  <a:gd name="T12" fmla="*/ 16155 w 18239"/>
                  <a:gd name="T13" fmla="*/ 3526 h 12175"/>
                  <a:gd name="T14" fmla="*/ 17885 w 18239"/>
                  <a:gd name="T15" fmla="*/ 8314 h 12175"/>
                  <a:gd name="T16" fmla="*/ 17812 w 18239"/>
                  <a:gd name="T17" fmla="*/ 9073 h 12175"/>
                  <a:gd name="T18" fmla="*/ 18087 w 18239"/>
                  <a:gd name="T19" fmla="*/ 9148 h 12175"/>
                  <a:gd name="T20" fmla="*/ 17905 w 18239"/>
                  <a:gd name="T21" fmla="*/ 6152 h 12175"/>
                  <a:gd name="T22" fmla="*/ 16749 w 18239"/>
                  <a:gd name="T23" fmla="*/ 3828 h 12175"/>
                  <a:gd name="T24" fmla="*/ 13715 w 18239"/>
                  <a:gd name="T25" fmla="*/ 1134 h 12175"/>
                  <a:gd name="T26" fmla="*/ 6861 w 18239"/>
                  <a:gd name="T27" fmla="*/ 606 h 12175"/>
                  <a:gd name="T28" fmla="*/ 1848 w 18239"/>
                  <a:gd name="T29" fmla="*/ 4285 h 12175"/>
                  <a:gd name="T30" fmla="*/ 891 w 18239"/>
                  <a:gd name="T31" fmla="*/ 11150 h 12175"/>
                  <a:gd name="T32" fmla="*/ 1301 w 18239"/>
                  <a:gd name="T33" fmla="*/ 12015 h 12175"/>
                  <a:gd name="T34" fmla="*/ 1547 w 18239"/>
                  <a:gd name="T35" fmla="*/ 11872 h 12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239" h="12175">
                    <a:moveTo>
                      <a:pt x="1547" y="11872"/>
                    </a:moveTo>
                    <a:cubicBezTo>
                      <a:pt x="954" y="10806"/>
                      <a:pt x="669" y="9610"/>
                      <a:pt x="741" y="8391"/>
                    </a:cubicBezTo>
                    <a:cubicBezTo>
                      <a:pt x="810" y="7223"/>
                      <a:pt x="1180" y="6061"/>
                      <a:pt x="1734" y="5033"/>
                    </a:cubicBezTo>
                    <a:cubicBezTo>
                      <a:pt x="2704" y="3233"/>
                      <a:pt x="4352" y="1779"/>
                      <a:pt x="6280" y="1085"/>
                    </a:cubicBezTo>
                    <a:cubicBezTo>
                      <a:pt x="7329" y="707"/>
                      <a:pt x="8468" y="514"/>
                      <a:pt x="9581" y="491"/>
                    </a:cubicBezTo>
                    <a:cubicBezTo>
                      <a:pt x="10705" y="468"/>
                      <a:pt x="11833" y="639"/>
                      <a:pt x="12880" y="1057"/>
                    </a:cubicBezTo>
                    <a:cubicBezTo>
                      <a:pt x="14158" y="1567"/>
                      <a:pt x="15277" y="2476"/>
                      <a:pt x="16155" y="3526"/>
                    </a:cubicBezTo>
                    <a:cubicBezTo>
                      <a:pt x="17278" y="4869"/>
                      <a:pt x="17956" y="6549"/>
                      <a:pt x="17885" y="8314"/>
                    </a:cubicBezTo>
                    <a:cubicBezTo>
                      <a:pt x="17875" y="8568"/>
                      <a:pt x="17851" y="8822"/>
                      <a:pt x="17812" y="9073"/>
                    </a:cubicBezTo>
                    <a:cubicBezTo>
                      <a:pt x="17785" y="9252"/>
                      <a:pt x="18059" y="9329"/>
                      <a:pt x="18087" y="9148"/>
                    </a:cubicBezTo>
                    <a:cubicBezTo>
                      <a:pt x="18239" y="8147"/>
                      <a:pt x="18190" y="7126"/>
                      <a:pt x="17905" y="6152"/>
                    </a:cubicBezTo>
                    <a:cubicBezTo>
                      <a:pt x="17662" y="5316"/>
                      <a:pt x="17259" y="4531"/>
                      <a:pt x="16749" y="3828"/>
                    </a:cubicBezTo>
                    <a:cubicBezTo>
                      <a:pt x="15957" y="2738"/>
                      <a:pt x="14909" y="1769"/>
                      <a:pt x="13715" y="1134"/>
                    </a:cubicBezTo>
                    <a:cubicBezTo>
                      <a:pt x="11618" y="17"/>
                      <a:pt x="9115" y="0"/>
                      <a:pt x="6861" y="606"/>
                    </a:cubicBezTo>
                    <a:cubicBezTo>
                      <a:pt x="4808" y="1158"/>
                      <a:pt x="3008" y="2508"/>
                      <a:pt x="1848" y="4285"/>
                    </a:cubicBezTo>
                    <a:cubicBezTo>
                      <a:pt x="545" y="6281"/>
                      <a:pt x="0" y="8883"/>
                      <a:pt x="891" y="11150"/>
                    </a:cubicBezTo>
                    <a:cubicBezTo>
                      <a:pt x="1008" y="11447"/>
                      <a:pt x="1146" y="11736"/>
                      <a:pt x="1301" y="12015"/>
                    </a:cubicBezTo>
                    <a:cubicBezTo>
                      <a:pt x="1390" y="12175"/>
                      <a:pt x="1636" y="12032"/>
                      <a:pt x="1547" y="11872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04" name="Freeform 84">
                <a:extLst>
                  <a:ext uri="{FF2B5EF4-FFF2-40B4-BE49-F238E27FC236}">
                    <a16:creationId xmlns:a16="http://schemas.microsoft.com/office/drawing/2014/main" id="{EE378A89-D0C0-83AC-90EF-44B60592DD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7676" y="3267075"/>
                <a:ext cx="176213" cy="407988"/>
              </a:xfrm>
              <a:custGeom>
                <a:avLst/>
                <a:gdLst>
                  <a:gd name="T0" fmla="*/ 47 w 858"/>
                  <a:gd name="T1" fmla="*/ 252 h 1982"/>
                  <a:gd name="T2" fmla="*/ 557 w 858"/>
                  <a:gd name="T3" fmla="*/ 1861 h 1982"/>
                  <a:gd name="T4" fmla="*/ 732 w 858"/>
                  <a:gd name="T5" fmla="*/ 1961 h 1982"/>
                  <a:gd name="T6" fmla="*/ 831 w 858"/>
                  <a:gd name="T7" fmla="*/ 1786 h 1982"/>
                  <a:gd name="T8" fmla="*/ 321 w 858"/>
                  <a:gd name="T9" fmla="*/ 177 h 1982"/>
                  <a:gd name="T10" fmla="*/ 47 w 858"/>
                  <a:gd name="T11" fmla="*/ 252 h 19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58" h="1982">
                    <a:moveTo>
                      <a:pt x="47" y="252"/>
                    </a:moveTo>
                    <a:cubicBezTo>
                      <a:pt x="190" y="797"/>
                      <a:pt x="360" y="1334"/>
                      <a:pt x="557" y="1861"/>
                    </a:cubicBezTo>
                    <a:cubicBezTo>
                      <a:pt x="584" y="1933"/>
                      <a:pt x="653" y="1982"/>
                      <a:pt x="732" y="1961"/>
                    </a:cubicBezTo>
                    <a:cubicBezTo>
                      <a:pt x="801" y="1942"/>
                      <a:pt x="858" y="1858"/>
                      <a:pt x="831" y="1786"/>
                    </a:cubicBezTo>
                    <a:cubicBezTo>
                      <a:pt x="634" y="1258"/>
                      <a:pt x="464" y="721"/>
                      <a:pt x="321" y="177"/>
                    </a:cubicBezTo>
                    <a:cubicBezTo>
                      <a:pt x="275" y="0"/>
                      <a:pt x="0" y="75"/>
                      <a:pt x="47" y="252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05" name="Freeform 85">
                <a:extLst>
                  <a:ext uri="{FF2B5EF4-FFF2-40B4-BE49-F238E27FC236}">
                    <a16:creationId xmlns:a16="http://schemas.microsoft.com/office/drawing/2014/main" id="{98045CFA-5BCB-6AEC-A501-875A30C2F7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6776" y="2770188"/>
                <a:ext cx="539750" cy="884238"/>
              </a:xfrm>
              <a:custGeom>
                <a:avLst/>
                <a:gdLst>
                  <a:gd name="T0" fmla="*/ 361 w 2626"/>
                  <a:gd name="T1" fmla="*/ 713 h 4303"/>
                  <a:gd name="T2" fmla="*/ 1505 w 2626"/>
                  <a:gd name="T3" fmla="*/ 527 h 4303"/>
                  <a:gd name="T4" fmla="*/ 2147 w 2626"/>
                  <a:gd name="T5" fmla="*/ 1512 h 4303"/>
                  <a:gd name="T6" fmla="*/ 1352 w 2626"/>
                  <a:gd name="T7" fmla="*/ 3488 h 4303"/>
                  <a:gd name="T8" fmla="*/ 180 w 2626"/>
                  <a:gd name="T9" fmla="*/ 4002 h 4303"/>
                  <a:gd name="T10" fmla="*/ 256 w 2626"/>
                  <a:gd name="T11" fmla="*/ 4276 h 4303"/>
                  <a:gd name="T12" fmla="*/ 2280 w 2626"/>
                  <a:gd name="T13" fmla="*/ 2729 h 4303"/>
                  <a:gd name="T14" fmla="*/ 1679 w 2626"/>
                  <a:gd name="T15" fmla="*/ 298 h 4303"/>
                  <a:gd name="T16" fmla="*/ 160 w 2626"/>
                  <a:gd name="T17" fmla="*/ 512 h 4303"/>
                  <a:gd name="T18" fmla="*/ 361 w 2626"/>
                  <a:gd name="T19" fmla="*/ 713 h 4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26" h="4303">
                    <a:moveTo>
                      <a:pt x="361" y="713"/>
                    </a:moveTo>
                    <a:cubicBezTo>
                      <a:pt x="664" y="402"/>
                      <a:pt x="1120" y="311"/>
                      <a:pt x="1505" y="527"/>
                    </a:cubicBezTo>
                    <a:cubicBezTo>
                      <a:pt x="1870" y="731"/>
                      <a:pt x="2070" y="1113"/>
                      <a:pt x="2147" y="1512"/>
                    </a:cubicBezTo>
                    <a:cubicBezTo>
                      <a:pt x="2294" y="2267"/>
                      <a:pt x="1932" y="3014"/>
                      <a:pt x="1352" y="3488"/>
                    </a:cubicBezTo>
                    <a:cubicBezTo>
                      <a:pt x="1017" y="3763"/>
                      <a:pt x="608" y="3937"/>
                      <a:pt x="180" y="4002"/>
                    </a:cubicBezTo>
                    <a:cubicBezTo>
                      <a:pt x="0" y="4029"/>
                      <a:pt x="76" y="4303"/>
                      <a:pt x="256" y="4276"/>
                    </a:cubicBezTo>
                    <a:cubicBezTo>
                      <a:pt x="1131" y="4143"/>
                      <a:pt x="1931" y="3548"/>
                      <a:pt x="2280" y="2729"/>
                    </a:cubicBezTo>
                    <a:cubicBezTo>
                      <a:pt x="2626" y="1918"/>
                      <a:pt x="2492" y="786"/>
                      <a:pt x="1679" y="298"/>
                    </a:cubicBezTo>
                    <a:cubicBezTo>
                      <a:pt x="1181" y="0"/>
                      <a:pt x="561" y="100"/>
                      <a:pt x="160" y="512"/>
                    </a:cubicBezTo>
                    <a:cubicBezTo>
                      <a:pt x="33" y="643"/>
                      <a:pt x="234" y="844"/>
                      <a:pt x="361" y="713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06" name="Freeform 86">
                <a:extLst>
                  <a:ext uri="{FF2B5EF4-FFF2-40B4-BE49-F238E27FC236}">
                    <a16:creationId xmlns:a16="http://schemas.microsoft.com/office/drawing/2014/main" id="{D9FB0E0F-30C1-BA3E-6523-F746A23A87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288" y="3305175"/>
                <a:ext cx="657225" cy="839788"/>
              </a:xfrm>
              <a:custGeom>
                <a:avLst/>
                <a:gdLst>
                  <a:gd name="T0" fmla="*/ 1531 w 3192"/>
                  <a:gd name="T1" fmla="*/ 28 h 4087"/>
                  <a:gd name="T2" fmla="*/ 353 w 3192"/>
                  <a:gd name="T3" fmla="*/ 613 h 4087"/>
                  <a:gd name="T4" fmla="*/ 2 w 3192"/>
                  <a:gd name="T5" fmla="*/ 1636 h 4087"/>
                  <a:gd name="T6" fmla="*/ 1136 w 3192"/>
                  <a:gd name="T7" fmla="*/ 3655 h 4087"/>
                  <a:gd name="T8" fmla="*/ 3015 w 3192"/>
                  <a:gd name="T9" fmla="*/ 3923 h 4087"/>
                  <a:gd name="T10" fmla="*/ 2939 w 3192"/>
                  <a:gd name="T11" fmla="*/ 3649 h 4087"/>
                  <a:gd name="T12" fmla="*/ 580 w 3192"/>
                  <a:gd name="T13" fmla="*/ 2674 h 4087"/>
                  <a:gd name="T14" fmla="*/ 497 w 3192"/>
                  <a:gd name="T15" fmla="*/ 891 h 4087"/>
                  <a:gd name="T16" fmla="*/ 1606 w 3192"/>
                  <a:gd name="T17" fmla="*/ 302 h 4087"/>
                  <a:gd name="T18" fmla="*/ 1531 w 3192"/>
                  <a:gd name="T19" fmla="*/ 28 h 40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92" h="4087">
                    <a:moveTo>
                      <a:pt x="1531" y="28"/>
                    </a:moveTo>
                    <a:cubicBezTo>
                      <a:pt x="1093" y="97"/>
                      <a:pt x="646" y="266"/>
                      <a:pt x="353" y="613"/>
                    </a:cubicBezTo>
                    <a:cubicBezTo>
                      <a:pt x="111" y="900"/>
                      <a:pt x="0" y="1264"/>
                      <a:pt x="2" y="1636"/>
                    </a:cubicBezTo>
                    <a:cubicBezTo>
                      <a:pt x="7" y="2433"/>
                      <a:pt x="455" y="3242"/>
                      <a:pt x="1136" y="3655"/>
                    </a:cubicBezTo>
                    <a:cubicBezTo>
                      <a:pt x="1694" y="3994"/>
                      <a:pt x="2385" y="4087"/>
                      <a:pt x="3015" y="3923"/>
                    </a:cubicBezTo>
                    <a:cubicBezTo>
                      <a:pt x="3192" y="3877"/>
                      <a:pt x="3117" y="3603"/>
                      <a:pt x="2939" y="3649"/>
                    </a:cubicBezTo>
                    <a:cubicBezTo>
                      <a:pt x="2028" y="3887"/>
                      <a:pt x="1046" y="3497"/>
                      <a:pt x="580" y="2674"/>
                    </a:cubicBezTo>
                    <a:cubicBezTo>
                      <a:pt x="283" y="2148"/>
                      <a:pt x="137" y="1424"/>
                      <a:pt x="497" y="891"/>
                    </a:cubicBezTo>
                    <a:cubicBezTo>
                      <a:pt x="744" y="524"/>
                      <a:pt x="1187" y="368"/>
                      <a:pt x="1606" y="302"/>
                    </a:cubicBezTo>
                    <a:cubicBezTo>
                      <a:pt x="1787" y="274"/>
                      <a:pt x="1710" y="0"/>
                      <a:pt x="1531" y="28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07" name="Freeform 87">
                <a:extLst>
                  <a:ext uri="{FF2B5EF4-FFF2-40B4-BE49-F238E27FC236}">
                    <a16:creationId xmlns:a16="http://schemas.microsoft.com/office/drawing/2014/main" id="{681B7501-B45D-99C7-5BCC-9D7D660E7F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0301" y="2787650"/>
                <a:ext cx="46038" cy="61913"/>
              </a:xfrm>
              <a:custGeom>
                <a:avLst/>
                <a:gdLst>
                  <a:gd name="T0" fmla="*/ 219 w 226"/>
                  <a:gd name="T1" fmla="*/ 180 h 301"/>
                  <a:gd name="T2" fmla="*/ 189 w 226"/>
                  <a:gd name="T3" fmla="*/ 71 h 301"/>
                  <a:gd name="T4" fmla="*/ 172 w 226"/>
                  <a:gd name="T5" fmla="*/ 39 h 301"/>
                  <a:gd name="T6" fmla="*/ 146 w 226"/>
                  <a:gd name="T7" fmla="*/ 14 h 301"/>
                  <a:gd name="T8" fmla="*/ 110 w 226"/>
                  <a:gd name="T9" fmla="*/ 3 h 301"/>
                  <a:gd name="T10" fmla="*/ 73 w 226"/>
                  <a:gd name="T11" fmla="*/ 5 h 301"/>
                  <a:gd name="T12" fmla="*/ 16 w 226"/>
                  <a:gd name="T13" fmla="*/ 48 h 301"/>
                  <a:gd name="T14" fmla="*/ 6 w 226"/>
                  <a:gd name="T15" fmla="*/ 121 h 301"/>
                  <a:gd name="T16" fmla="*/ 36 w 226"/>
                  <a:gd name="T17" fmla="*/ 230 h 301"/>
                  <a:gd name="T18" fmla="*/ 53 w 226"/>
                  <a:gd name="T19" fmla="*/ 263 h 301"/>
                  <a:gd name="T20" fmla="*/ 79 w 226"/>
                  <a:gd name="T21" fmla="*/ 287 h 301"/>
                  <a:gd name="T22" fmla="*/ 115 w 226"/>
                  <a:gd name="T23" fmla="*/ 298 h 301"/>
                  <a:gd name="T24" fmla="*/ 153 w 226"/>
                  <a:gd name="T25" fmla="*/ 297 h 301"/>
                  <a:gd name="T26" fmla="*/ 209 w 226"/>
                  <a:gd name="T27" fmla="*/ 253 h 301"/>
                  <a:gd name="T28" fmla="*/ 219 w 226"/>
                  <a:gd name="T29" fmla="*/ 18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6" h="301">
                    <a:moveTo>
                      <a:pt x="219" y="180"/>
                    </a:moveTo>
                    <a:cubicBezTo>
                      <a:pt x="209" y="144"/>
                      <a:pt x="199" y="107"/>
                      <a:pt x="189" y="71"/>
                    </a:cubicBezTo>
                    <a:cubicBezTo>
                      <a:pt x="186" y="59"/>
                      <a:pt x="181" y="48"/>
                      <a:pt x="172" y="39"/>
                    </a:cubicBezTo>
                    <a:cubicBezTo>
                      <a:pt x="166" y="28"/>
                      <a:pt x="157" y="20"/>
                      <a:pt x="146" y="14"/>
                    </a:cubicBezTo>
                    <a:cubicBezTo>
                      <a:pt x="135" y="7"/>
                      <a:pt x="123" y="4"/>
                      <a:pt x="110" y="3"/>
                    </a:cubicBezTo>
                    <a:cubicBezTo>
                      <a:pt x="98" y="0"/>
                      <a:pt x="85" y="1"/>
                      <a:pt x="73" y="5"/>
                    </a:cubicBezTo>
                    <a:cubicBezTo>
                      <a:pt x="50" y="12"/>
                      <a:pt x="28" y="26"/>
                      <a:pt x="16" y="48"/>
                    </a:cubicBezTo>
                    <a:cubicBezTo>
                      <a:pt x="4" y="71"/>
                      <a:pt x="0" y="96"/>
                      <a:pt x="6" y="121"/>
                    </a:cubicBezTo>
                    <a:cubicBezTo>
                      <a:pt x="16" y="158"/>
                      <a:pt x="26" y="194"/>
                      <a:pt x="36" y="230"/>
                    </a:cubicBezTo>
                    <a:cubicBezTo>
                      <a:pt x="39" y="243"/>
                      <a:pt x="45" y="253"/>
                      <a:pt x="53" y="263"/>
                    </a:cubicBezTo>
                    <a:cubicBezTo>
                      <a:pt x="60" y="273"/>
                      <a:pt x="68" y="281"/>
                      <a:pt x="79" y="287"/>
                    </a:cubicBezTo>
                    <a:cubicBezTo>
                      <a:pt x="90" y="294"/>
                      <a:pt x="102" y="298"/>
                      <a:pt x="115" y="298"/>
                    </a:cubicBezTo>
                    <a:cubicBezTo>
                      <a:pt x="127" y="301"/>
                      <a:pt x="140" y="301"/>
                      <a:pt x="153" y="297"/>
                    </a:cubicBezTo>
                    <a:cubicBezTo>
                      <a:pt x="175" y="289"/>
                      <a:pt x="198" y="275"/>
                      <a:pt x="209" y="253"/>
                    </a:cubicBezTo>
                    <a:cubicBezTo>
                      <a:pt x="221" y="230"/>
                      <a:pt x="226" y="205"/>
                      <a:pt x="219" y="180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08" name="Freeform 88">
                <a:extLst>
                  <a:ext uri="{FF2B5EF4-FFF2-40B4-BE49-F238E27FC236}">
                    <a16:creationId xmlns:a16="http://schemas.microsoft.com/office/drawing/2014/main" id="{A2B2034D-4389-FEDE-DE0E-CE861E2DEC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6613" y="2741613"/>
                <a:ext cx="88900" cy="457200"/>
              </a:xfrm>
              <a:custGeom>
                <a:avLst/>
                <a:gdLst>
                  <a:gd name="T0" fmla="*/ 38 w 439"/>
                  <a:gd name="T1" fmla="*/ 255 h 2223"/>
                  <a:gd name="T2" fmla="*/ 105 w 439"/>
                  <a:gd name="T3" fmla="*/ 1139 h 2223"/>
                  <a:gd name="T4" fmla="*/ 130 w 439"/>
                  <a:gd name="T5" fmla="*/ 2041 h 2223"/>
                  <a:gd name="T6" fmla="*/ 414 w 439"/>
                  <a:gd name="T7" fmla="*/ 2041 h 2223"/>
                  <a:gd name="T8" fmla="*/ 312 w 439"/>
                  <a:gd name="T9" fmla="*/ 179 h 2223"/>
                  <a:gd name="T10" fmla="*/ 38 w 439"/>
                  <a:gd name="T11" fmla="*/ 255 h 2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9" h="2223">
                    <a:moveTo>
                      <a:pt x="38" y="255"/>
                    </a:moveTo>
                    <a:cubicBezTo>
                      <a:pt x="98" y="544"/>
                      <a:pt x="100" y="845"/>
                      <a:pt x="105" y="1139"/>
                    </a:cubicBezTo>
                    <a:cubicBezTo>
                      <a:pt x="111" y="1439"/>
                      <a:pt x="107" y="1741"/>
                      <a:pt x="130" y="2041"/>
                    </a:cubicBezTo>
                    <a:cubicBezTo>
                      <a:pt x="143" y="2222"/>
                      <a:pt x="428" y="2223"/>
                      <a:pt x="414" y="2041"/>
                    </a:cubicBezTo>
                    <a:cubicBezTo>
                      <a:pt x="368" y="1423"/>
                      <a:pt x="439" y="789"/>
                      <a:pt x="312" y="179"/>
                    </a:cubicBezTo>
                    <a:cubicBezTo>
                      <a:pt x="275" y="0"/>
                      <a:pt x="0" y="76"/>
                      <a:pt x="38" y="255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09" name="Freeform 89">
                <a:extLst>
                  <a:ext uri="{FF2B5EF4-FFF2-40B4-BE49-F238E27FC236}">
                    <a16:creationId xmlns:a16="http://schemas.microsoft.com/office/drawing/2014/main" id="{EDE3DD71-81C2-7510-2218-1DF2F580CC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3701" y="2366963"/>
                <a:ext cx="3130550" cy="950913"/>
              </a:xfrm>
              <a:custGeom>
                <a:avLst/>
                <a:gdLst>
                  <a:gd name="T0" fmla="*/ 1600 w 15220"/>
                  <a:gd name="T1" fmla="*/ 3714 h 4625"/>
                  <a:gd name="T2" fmla="*/ 2452 w 15220"/>
                  <a:gd name="T3" fmla="*/ 3195 h 4625"/>
                  <a:gd name="T4" fmla="*/ 2824 w 15220"/>
                  <a:gd name="T5" fmla="*/ 1735 h 4625"/>
                  <a:gd name="T6" fmla="*/ 2959 w 15220"/>
                  <a:gd name="T7" fmla="*/ 1219 h 4625"/>
                  <a:gd name="T8" fmla="*/ 2992 w 15220"/>
                  <a:gd name="T9" fmla="*/ 1121 h 4625"/>
                  <a:gd name="T10" fmla="*/ 2991 w 15220"/>
                  <a:gd name="T11" fmla="*/ 1083 h 4625"/>
                  <a:gd name="T12" fmla="*/ 2898 w 15220"/>
                  <a:gd name="T13" fmla="*/ 1075 h 4625"/>
                  <a:gd name="T14" fmla="*/ 2914 w 15220"/>
                  <a:gd name="T15" fmla="*/ 1109 h 4625"/>
                  <a:gd name="T16" fmla="*/ 2947 w 15220"/>
                  <a:gd name="T17" fmla="*/ 1206 h 4625"/>
                  <a:gd name="T18" fmla="*/ 3399 w 15220"/>
                  <a:gd name="T19" fmla="*/ 2785 h 4625"/>
                  <a:gd name="T20" fmla="*/ 5293 w 15220"/>
                  <a:gd name="T21" fmla="*/ 2247 h 4625"/>
                  <a:gd name="T22" fmla="*/ 9996 w 15220"/>
                  <a:gd name="T23" fmla="*/ 1528 h 4625"/>
                  <a:gd name="T24" fmla="*/ 10315 w 15220"/>
                  <a:gd name="T25" fmla="*/ 1057 h 4625"/>
                  <a:gd name="T26" fmla="*/ 10299 w 15220"/>
                  <a:gd name="T27" fmla="*/ 246 h 4625"/>
                  <a:gd name="T28" fmla="*/ 10207 w 15220"/>
                  <a:gd name="T29" fmla="*/ 283 h 4625"/>
                  <a:gd name="T30" fmla="*/ 10139 w 15220"/>
                  <a:gd name="T31" fmla="*/ 304 h 4625"/>
                  <a:gd name="T32" fmla="*/ 10620 w 15220"/>
                  <a:gd name="T33" fmla="*/ 1308 h 4625"/>
                  <a:gd name="T34" fmla="*/ 11115 w 15220"/>
                  <a:gd name="T35" fmla="*/ 1508 h 4625"/>
                  <a:gd name="T36" fmla="*/ 14262 w 15220"/>
                  <a:gd name="T37" fmla="*/ 1846 h 4625"/>
                  <a:gd name="T38" fmla="*/ 15045 w 15220"/>
                  <a:gd name="T39" fmla="*/ 1763 h 4625"/>
                  <a:gd name="T40" fmla="*/ 11543 w 15220"/>
                  <a:gd name="T41" fmla="*/ 1234 h 4625"/>
                  <a:gd name="T42" fmla="*/ 10983 w 15220"/>
                  <a:gd name="T43" fmla="*/ 1221 h 4625"/>
                  <a:gd name="T44" fmla="*/ 10876 w 15220"/>
                  <a:gd name="T45" fmla="*/ 1227 h 4625"/>
                  <a:gd name="T46" fmla="*/ 10911 w 15220"/>
                  <a:gd name="T47" fmla="*/ 1238 h 4625"/>
                  <a:gd name="T48" fmla="*/ 10801 w 15220"/>
                  <a:gd name="T49" fmla="*/ 1040 h 4625"/>
                  <a:gd name="T50" fmla="*/ 10318 w 15220"/>
                  <a:gd name="T51" fmla="*/ 79 h 4625"/>
                  <a:gd name="T52" fmla="*/ 10008 w 15220"/>
                  <a:gd name="T53" fmla="*/ 398 h 4625"/>
                  <a:gd name="T54" fmla="*/ 10025 w 15220"/>
                  <a:gd name="T55" fmla="*/ 1299 h 4625"/>
                  <a:gd name="T56" fmla="*/ 10067 w 15220"/>
                  <a:gd name="T57" fmla="*/ 1256 h 4625"/>
                  <a:gd name="T58" fmla="*/ 9996 w 15220"/>
                  <a:gd name="T59" fmla="*/ 1243 h 4625"/>
                  <a:gd name="T60" fmla="*/ 6005 w 15220"/>
                  <a:gd name="T61" fmla="*/ 1777 h 4625"/>
                  <a:gd name="T62" fmla="*/ 3736 w 15220"/>
                  <a:gd name="T63" fmla="*/ 2441 h 4625"/>
                  <a:gd name="T64" fmla="*/ 3530 w 15220"/>
                  <a:gd name="T65" fmla="*/ 2537 h 4625"/>
                  <a:gd name="T66" fmla="*/ 3567 w 15220"/>
                  <a:gd name="T67" fmla="*/ 2559 h 4625"/>
                  <a:gd name="T68" fmla="*/ 3476 w 15220"/>
                  <a:gd name="T69" fmla="*/ 2305 h 4625"/>
                  <a:gd name="T70" fmla="*/ 3245 w 15220"/>
                  <a:gd name="T71" fmla="*/ 1213 h 4625"/>
                  <a:gd name="T72" fmla="*/ 2674 w 15220"/>
                  <a:gd name="T73" fmla="*/ 1176 h 4625"/>
                  <a:gd name="T74" fmla="*/ 2215 w 15220"/>
                  <a:gd name="T75" fmla="*/ 3027 h 4625"/>
                  <a:gd name="T76" fmla="*/ 2187 w 15220"/>
                  <a:gd name="T77" fmla="*/ 3095 h 4625"/>
                  <a:gd name="T78" fmla="*/ 2138 w 15220"/>
                  <a:gd name="T79" fmla="*/ 3117 h 4625"/>
                  <a:gd name="T80" fmla="*/ 150 w 15220"/>
                  <a:gd name="T81" fmla="*/ 4275 h 4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220" h="4625">
                    <a:moveTo>
                      <a:pt x="293" y="4521"/>
                    </a:moveTo>
                    <a:cubicBezTo>
                      <a:pt x="715" y="4230"/>
                      <a:pt x="1151" y="3960"/>
                      <a:pt x="1600" y="3714"/>
                    </a:cubicBezTo>
                    <a:cubicBezTo>
                      <a:pt x="1824" y="3591"/>
                      <a:pt x="2051" y="3474"/>
                      <a:pt x="2281" y="3363"/>
                    </a:cubicBezTo>
                    <a:cubicBezTo>
                      <a:pt x="2365" y="3322"/>
                      <a:pt x="2413" y="3279"/>
                      <a:pt x="2452" y="3195"/>
                    </a:cubicBezTo>
                    <a:cubicBezTo>
                      <a:pt x="2542" y="2998"/>
                      <a:pt x="2586" y="2778"/>
                      <a:pt x="2635" y="2569"/>
                    </a:cubicBezTo>
                    <a:cubicBezTo>
                      <a:pt x="2701" y="2291"/>
                      <a:pt x="2760" y="2012"/>
                      <a:pt x="2824" y="1735"/>
                    </a:cubicBezTo>
                    <a:cubicBezTo>
                      <a:pt x="2853" y="1611"/>
                      <a:pt x="2882" y="1488"/>
                      <a:pt x="2916" y="1365"/>
                    </a:cubicBezTo>
                    <a:cubicBezTo>
                      <a:pt x="2929" y="1316"/>
                      <a:pt x="2943" y="1268"/>
                      <a:pt x="2959" y="1219"/>
                    </a:cubicBezTo>
                    <a:cubicBezTo>
                      <a:pt x="2965" y="1200"/>
                      <a:pt x="2971" y="1180"/>
                      <a:pt x="2978" y="1161"/>
                    </a:cubicBezTo>
                    <a:cubicBezTo>
                      <a:pt x="2982" y="1150"/>
                      <a:pt x="3004" y="1095"/>
                      <a:pt x="2992" y="1121"/>
                    </a:cubicBezTo>
                    <a:cubicBezTo>
                      <a:pt x="3001" y="1100"/>
                      <a:pt x="3023" y="1075"/>
                      <a:pt x="3028" y="1053"/>
                    </a:cubicBezTo>
                    <a:cubicBezTo>
                      <a:pt x="3025" y="1068"/>
                      <a:pt x="3013" y="1076"/>
                      <a:pt x="2991" y="1083"/>
                    </a:cubicBezTo>
                    <a:cubicBezTo>
                      <a:pt x="2959" y="1092"/>
                      <a:pt x="2919" y="1085"/>
                      <a:pt x="2908" y="1081"/>
                    </a:cubicBezTo>
                    <a:cubicBezTo>
                      <a:pt x="2839" y="1050"/>
                      <a:pt x="2906" y="1071"/>
                      <a:pt x="2898" y="1075"/>
                    </a:cubicBezTo>
                    <a:cubicBezTo>
                      <a:pt x="2899" y="1074"/>
                      <a:pt x="2887" y="1055"/>
                      <a:pt x="2891" y="1067"/>
                    </a:cubicBezTo>
                    <a:cubicBezTo>
                      <a:pt x="2895" y="1081"/>
                      <a:pt x="2907" y="1096"/>
                      <a:pt x="2914" y="1109"/>
                    </a:cubicBezTo>
                    <a:cubicBezTo>
                      <a:pt x="2922" y="1126"/>
                      <a:pt x="2911" y="1099"/>
                      <a:pt x="2924" y="1134"/>
                    </a:cubicBezTo>
                    <a:cubicBezTo>
                      <a:pt x="2932" y="1158"/>
                      <a:pt x="2940" y="1182"/>
                      <a:pt x="2947" y="1206"/>
                    </a:cubicBezTo>
                    <a:cubicBezTo>
                      <a:pt x="3083" y="1651"/>
                      <a:pt x="3094" y="2133"/>
                      <a:pt x="3259" y="2569"/>
                    </a:cubicBezTo>
                    <a:cubicBezTo>
                      <a:pt x="3288" y="2648"/>
                      <a:pt x="3325" y="2736"/>
                      <a:pt x="3399" y="2785"/>
                    </a:cubicBezTo>
                    <a:cubicBezTo>
                      <a:pt x="3523" y="2866"/>
                      <a:pt x="3671" y="2767"/>
                      <a:pt x="3791" y="2723"/>
                    </a:cubicBezTo>
                    <a:cubicBezTo>
                      <a:pt x="4284" y="2543"/>
                      <a:pt x="4786" y="2384"/>
                      <a:pt x="5293" y="2247"/>
                    </a:cubicBezTo>
                    <a:cubicBezTo>
                      <a:pt x="6308" y="1972"/>
                      <a:pt x="7344" y="1780"/>
                      <a:pt x="8388" y="1659"/>
                    </a:cubicBezTo>
                    <a:cubicBezTo>
                      <a:pt x="8922" y="1597"/>
                      <a:pt x="9458" y="1553"/>
                      <a:pt x="9996" y="1528"/>
                    </a:cubicBezTo>
                    <a:cubicBezTo>
                      <a:pt x="10141" y="1521"/>
                      <a:pt x="10266" y="1523"/>
                      <a:pt x="10301" y="1360"/>
                    </a:cubicBezTo>
                    <a:cubicBezTo>
                      <a:pt x="10323" y="1262"/>
                      <a:pt x="10317" y="1156"/>
                      <a:pt x="10315" y="1057"/>
                    </a:cubicBezTo>
                    <a:cubicBezTo>
                      <a:pt x="10310" y="806"/>
                      <a:pt x="10281" y="553"/>
                      <a:pt x="10295" y="303"/>
                    </a:cubicBezTo>
                    <a:cubicBezTo>
                      <a:pt x="10296" y="284"/>
                      <a:pt x="10298" y="265"/>
                      <a:pt x="10299" y="246"/>
                    </a:cubicBezTo>
                    <a:cubicBezTo>
                      <a:pt x="10298" y="266"/>
                      <a:pt x="10311" y="238"/>
                      <a:pt x="10300" y="243"/>
                    </a:cubicBezTo>
                    <a:cubicBezTo>
                      <a:pt x="10238" y="274"/>
                      <a:pt x="10347" y="263"/>
                      <a:pt x="10207" y="283"/>
                    </a:cubicBezTo>
                    <a:cubicBezTo>
                      <a:pt x="10181" y="287"/>
                      <a:pt x="10118" y="298"/>
                      <a:pt x="10123" y="286"/>
                    </a:cubicBezTo>
                    <a:cubicBezTo>
                      <a:pt x="10121" y="290"/>
                      <a:pt x="10134" y="297"/>
                      <a:pt x="10139" y="304"/>
                    </a:cubicBezTo>
                    <a:cubicBezTo>
                      <a:pt x="10199" y="395"/>
                      <a:pt x="10244" y="496"/>
                      <a:pt x="10289" y="594"/>
                    </a:cubicBezTo>
                    <a:cubicBezTo>
                      <a:pt x="10399" y="831"/>
                      <a:pt x="10491" y="1080"/>
                      <a:pt x="10620" y="1308"/>
                    </a:cubicBezTo>
                    <a:cubicBezTo>
                      <a:pt x="10663" y="1383"/>
                      <a:pt x="10715" y="1471"/>
                      <a:pt x="10803" y="1497"/>
                    </a:cubicBezTo>
                    <a:cubicBezTo>
                      <a:pt x="10897" y="1525"/>
                      <a:pt x="11018" y="1506"/>
                      <a:pt x="11115" y="1508"/>
                    </a:cubicBezTo>
                    <a:cubicBezTo>
                      <a:pt x="11244" y="1511"/>
                      <a:pt x="11373" y="1514"/>
                      <a:pt x="11501" y="1518"/>
                    </a:cubicBezTo>
                    <a:cubicBezTo>
                      <a:pt x="12432" y="1545"/>
                      <a:pt x="13356" y="1629"/>
                      <a:pt x="14262" y="1846"/>
                    </a:cubicBezTo>
                    <a:cubicBezTo>
                      <a:pt x="14500" y="1903"/>
                      <a:pt x="14735" y="1967"/>
                      <a:pt x="14969" y="2037"/>
                    </a:cubicBezTo>
                    <a:cubicBezTo>
                      <a:pt x="15145" y="2090"/>
                      <a:pt x="15220" y="1816"/>
                      <a:pt x="15045" y="1763"/>
                    </a:cubicBezTo>
                    <a:cubicBezTo>
                      <a:pt x="14134" y="1490"/>
                      <a:pt x="13203" y="1329"/>
                      <a:pt x="12254" y="1268"/>
                    </a:cubicBezTo>
                    <a:cubicBezTo>
                      <a:pt x="12018" y="1252"/>
                      <a:pt x="11781" y="1242"/>
                      <a:pt x="11543" y="1234"/>
                    </a:cubicBezTo>
                    <a:cubicBezTo>
                      <a:pt x="11415" y="1230"/>
                      <a:pt x="11287" y="1227"/>
                      <a:pt x="11159" y="1225"/>
                    </a:cubicBezTo>
                    <a:cubicBezTo>
                      <a:pt x="11100" y="1224"/>
                      <a:pt x="11041" y="1222"/>
                      <a:pt x="10983" y="1221"/>
                    </a:cubicBezTo>
                    <a:cubicBezTo>
                      <a:pt x="10953" y="1221"/>
                      <a:pt x="10922" y="1219"/>
                      <a:pt x="10893" y="1220"/>
                    </a:cubicBezTo>
                    <a:cubicBezTo>
                      <a:pt x="10839" y="1216"/>
                      <a:pt x="10833" y="1218"/>
                      <a:pt x="10876" y="1227"/>
                    </a:cubicBezTo>
                    <a:cubicBezTo>
                      <a:pt x="10895" y="1227"/>
                      <a:pt x="10910" y="1234"/>
                      <a:pt x="10922" y="1247"/>
                    </a:cubicBezTo>
                    <a:cubicBezTo>
                      <a:pt x="10911" y="1246"/>
                      <a:pt x="10896" y="1211"/>
                      <a:pt x="10911" y="1238"/>
                    </a:cubicBezTo>
                    <a:cubicBezTo>
                      <a:pt x="10902" y="1222"/>
                      <a:pt x="10891" y="1208"/>
                      <a:pt x="10882" y="1192"/>
                    </a:cubicBezTo>
                    <a:cubicBezTo>
                      <a:pt x="10852" y="1143"/>
                      <a:pt x="10826" y="1091"/>
                      <a:pt x="10801" y="1040"/>
                    </a:cubicBezTo>
                    <a:cubicBezTo>
                      <a:pt x="10742" y="917"/>
                      <a:pt x="10687" y="792"/>
                      <a:pt x="10632" y="668"/>
                    </a:cubicBezTo>
                    <a:cubicBezTo>
                      <a:pt x="10550" y="481"/>
                      <a:pt x="10473" y="222"/>
                      <a:pt x="10318" y="79"/>
                    </a:cubicBezTo>
                    <a:cubicBezTo>
                      <a:pt x="10233" y="0"/>
                      <a:pt x="10104" y="11"/>
                      <a:pt x="10047" y="116"/>
                    </a:cubicBezTo>
                    <a:cubicBezTo>
                      <a:pt x="10003" y="198"/>
                      <a:pt x="10009" y="308"/>
                      <a:pt x="10008" y="398"/>
                    </a:cubicBezTo>
                    <a:cubicBezTo>
                      <a:pt x="10008" y="657"/>
                      <a:pt x="10035" y="916"/>
                      <a:pt x="10032" y="1175"/>
                    </a:cubicBezTo>
                    <a:cubicBezTo>
                      <a:pt x="10031" y="1216"/>
                      <a:pt x="10029" y="1258"/>
                      <a:pt x="10025" y="1299"/>
                    </a:cubicBezTo>
                    <a:cubicBezTo>
                      <a:pt x="10028" y="1267"/>
                      <a:pt x="10010" y="1318"/>
                      <a:pt x="10025" y="1302"/>
                    </a:cubicBezTo>
                    <a:cubicBezTo>
                      <a:pt x="10034" y="1292"/>
                      <a:pt x="10060" y="1266"/>
                      <a:pt x="10067" y="1256"/>
                    </a:cubicBezTo>
                    <a:cubicBezTo>
                      <a:pt x="10102" y="1235"/>
                      <a:pt x="10094" y="1230"/>
                      <a:pt x="10042" y="1241"/>
                    </a:cubicBezTo>
                    <a:cubicBezTo>
                      <a:pt x="10026" y="1242"/>
                      <a:pt x="10011" y="1243"/>
                      <a:pt x="9996" y="1243"/>
                    </a:cubicBezTo>
                    <a:cubicBezTo>
                      <a:pt x="9719" y="1256"/>
                      <a:pt x="9442" y="1274"/>
                      <a:pt x="9166" y="1297"/>
                    </a:cubicBezTo>
                    <a:cubicBezTo>
                      <a:pt x="8104" y="1385"/>
                      <a:pt x="7044" y="1540"/>
                      <a:pt x="6005" y="1777"/>
                    </a:cubicBezTo>
                    <a:cubicBezTo>
                      <a:pt x="5492" y="1893"/>
                      <a:pt x="4984" y="2030"/>
                      <a:pt x="4483" y="2188"/>
                    </a:cubicBezTo>
                    <a:cubicBezTo>
                      <a:pt x="4232" y="2267"/>
                      <a:pt x="3983" y="2351"/>
                      <a:pt x="3736" y="2441"/>
                    </a:cubicBezTo>
                    <a:cubicBezTo>
                      <a:pt x="3673" y="2465"/>
                      <a:pt x="3610" y="2488"/>
                      <a:pt x="3546" y="2512"/>
                    </a:cubicBezTo>
                    <a:cubicBezTo>
                      <a:pt x="3468" y="2542"/>
                      <a:pt x="3465" y="2523"/>
                      <a:pt x="3530" y="2537"/>
                    </a:cubicBezTo>
                    <a:cubicBezTo>
                      <a:pt x="3551" y="2542"/>
                      <a:pt x="3559" y="2551"/>
                      <a:pt x="3560" y="2551"/>
                    </a:cubicBezTo>
                    <a:cubicBezTo>
                      <a:pt x="3552" y="2553"/>
                      <a:pt x="3553" y="2510"/>
                      <a:pt x="3567" y="2559"/>
                    </a:cubicBezTo>
                    <a:cubicBezTo>
                      <a:pt x="3564" y="2551"/>
                      <a:pt x="3554" y="2542"/>
                      <a:pt x="3551" y="2533"/>
                    </a:cubicBezTo>
                    <a:cubicBezTo>
                      <a:pt x="3531" y="2486"/>
                      <a:pt x="3497" y="2387"/>
                      <a:pt x="3476" y="2305"/>
                    </a:cubicBezTo>
                    <a:cubicBezTo>
                      <a:pt x="3446" y="2187"/>
                      <a:pt x="3422" y="2068"/>
                      <a:pt x="3398" y="1949"/>
                    </a:cubicBezTo>
                    <a:cubicBezTo>
                      <a:pt x="3349" y="1703"/>
                      <a:pt x="3309" y="1455"/>
                      <a:pt x="3245" y="1213"/>
                    </a:cubicBezTo>
                    <a:cubicBezTo>
                      <a:pt x="3207" y="1068"/>
                      <a:pt x="3147" y="809"/>
                      <a:pt x="2955" y="807"/>
                    </a:cubicBezTo>
                    <a:cubicBezTo>
                      <a:pt x="2775" y="805"/>
                      <a:pt x="2716" y="1041"/>
                      <a:pt x="2674" y="1176"/>
                    </a:cubicBezTo>
                    <a:cubicBezTo>
                      <a:pt x="2519" y="1684"/>
                      <a:pt x="2437" y="2213"/>
                      <a:pt x="2304" y="2728"/>
                    </a:cubicBezTo>
                    <a:cubicBezTo>
                      <a:pt x="2278" y="2828"/>
                      <a:pt x="2249" y="2929"/>
                      <a:pt x="2215" y="3027"/>
                    </a:cubicBezTo>
                    <a:cubicBezTo>
                      <a:pt x="2198" y="3074"/>
                      <a:pt x="2206" y="3042"/>
                      <a:pt x="2188" y="3088"/>
                    </a:cubicBezTo>
                    <a:cubicBezTo>
                      <a:pt x="2180" y="3109"/>
                      <a:pt x="2169" y="3115"/>
                      <a:pt x="2187" y="3095"/>
                    </a:cubicBezTo>
                    <a:cubicBezTo>
                      <a:pt x="2176" y="3107"/>
                      <a:pt x="2180" y="3095"/>
                      <a:pt x="2191" y="3094"/>
                    </a:cubicBezTo>
                    <a:cubicBezTo>
                      <a:pt x="2223" y="3091"/>
                      <a:pt x="2155" y="3108"/>
                      <a:pt x="2138" y="3117"/>
                    </a:cubicBezTo>
                    <a:cubicBezTo>
                      <a:pt x="1678" y="3340"/>
                      <a:pt x="1228" y="3586"/>
                      <a:pt x="793" y="3854"/>
                    </a:cubicBezTo>
                    <a:cubicBezTo>
                      <a:pt x="575" y="3989"/>
                      <a:pt x="360" y="4130"/>
                      <a:pt x="150" y="4275"/>
                    </a:cubicBezTo>
                    <a:cubicBezTo>
                      <a:pt x="0" y="4379"/>
                      <a:pt x="142" y="4625"/>
                      <a:pt x="293" y="4521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0" name="Freeform 90">
                <a:extLst>
                  <a:ext uri="{FF2B5EF4-FFF2-40B4-BE49-F238E27FC236}">
                    <a16:creationId xmlns:a16="http://schemas.microsoft.com/office/drawing/2014/main" id="{FAD15034-7B6B-F72C-099B-43BA7F103D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9488" y="1047750"/>
                <a:ext cx="444500" cy="1549400"/>
              </a:xfrm>
              <a:custGeom>
                <a:avLst/>
                <a:gdLst>
                  <a:gd name="T0" fmla="*/ 190 w 2159"/>
                  <a:gd name="T1" fmla="*/ 7412 h 7534"/>
                  <a:gd name="T2" fmla="*/ 1262 w 2159"/>
                  <a:gd name="T3" fmla="*/ 1658 h 7534"/>
                  <a:gd name="T4" fmla="*/ 2088 w 2159"/>
                  <a:gd name="T5" fmla="*/ 195 h 7534"/>
                  <a:gd name="T6" fmla="*/ 1925 w 2159"/>
                  <a:gd name="T7" fmla="*/ 99 h 7534"/>
                  <a:gd name="T8" fmla="*/ 76 w 2159"/>
                  <a:gd name="T9" fmla="*/ 5766 h 7534"/>
                  <a:gd name="T10" fmla="*/ 1 w 2159"/>
                  <a:gd name="T11" fmla="*/ 7412 h 7534"/>
                  <a:gd name="T12" fmla="*/ 190 w 2159"/>
                  <a:gd name="T13" fmla="*/ 7412 h 7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9" h="7534">
                    <a:moveTo>
                      <a:pt x="190" y="7412"/>
                    </a:moveTo>
                    <a:cubicBezTo>
                      <a:pt x="198" y="5461"/>
                      <a:pt x="461" y="3453"/>
                      <a:pt x="1262" y="1658"/>
                    </a:cubicBezTo>
                    <a:cubicBezTo>
                      <a:pt x="1491" y="1146"/>
                      <a:pt x="1765" y="654"/>
                      <a:pt x="2088" y="195"/>
                    </a:cubicBezTo>
                    <a:cubicBezTo>
                      <a:pt x="2159" y="95"/>
                      <a:pt x="1994" y="0"/>
                      <a:pt x="1925" y="99"/>
                    </a:cubicBezTo>
                    <a:cubicBezTo>
                      <a:pt x="763" y="1751"/>
                      <a:pt x="255" y="3779"/>
                      <a:pt x="76" y="5766"/>
                    </a:cubicBezTo>
                    <a:cubicBezTo>
                      <a:pt x="26" y="6313"/>
                      <a:pt x="3" y="6863"/>
                      <a:pt x="1" y="7412"/>
                    </a:cubicBezTo>
                    <a:cubicBezTo>
                      <a:pt x="0" y="7534"/>
                      <a:pt x="190" y="7534"/>
                      <a:pt x="190" y="7412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1" name="Freeform 91">
                <a:extLst>
                  <a:ext uri="{FF2B5EF4-FFF2-40B4-BE49-F238E27FC236}">
                    <a16:creationId xmlns:a16="http://schemas.microsoft.com/office/drawing/2014/main" id="{83B89D66-16F5-329E-E59B-3670858D0C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8788" y="979488"/>
                <a:ext cx="779463" cy="1460500"/>
              </a:xfrm>
              <a:custGeom>
                <a:avLst/>
                <a:gdLst>
                  <a:gd name="T0" fmla="*/ 90 w 3787"/>
                  <a:gd name="T1" fmla="*/ 217 h 7102"/>
                  <a:gd name="T2" fmla="*/ 3143 w 3787"/>
                  <a:gd name="T3" fmla="*/ 5334 h 7102"/>
                  <a:gd name="T4" fmla="*/ 3578 w 3787"/>
                  <a:gd name="T5" fmla="*/ 6982 h 7102"/>
                  <a:gd name="T6" fmla="*/ 3761 w 3787"/>
                  <a:gd name="T7" fmla="*/ 6932 h 7102"/>
                  <a:gd name="T8" fmla="*/ 1367 w 3787"/>
                  <a:gd name="T9" fmla="*/ 1356 h 7102"/>
                  <a:gd name="T10" fmla="*/ 224 w 3787"/>
                  <a:gd name="T11" fmla="*/ 83 h 7102"/>
                  <a:gd name="T12" fmla="*/ 90 w 3787"/>
                  <a:gd name="T13" fmla="*/ 217 h 7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87" h="7102">
                    <a:moveTo>
                      <a:pt x="90" y="217"/>
                    </a:moveTo>
                    <a:cubicBezTo>
                      <a:pt x="1569" y="1593"/>
                      <a:pt x="2537" y="3426"/>
                      <a:pt x="3143" y="5334"/>
                    </a:cubicBezTo>
                    <a:cubicBezTo>
                      <a:pt x="3315" y="5876"/>
                      <a:pt x="3459" y="6427"/>
                      <a:pt x="3578" y="6982"/>
                    </a:cubicBezTo>
                    <a:cubicBezTo>
                      <a:pt x="3604" y="7102"/>
                      <a:pt x="3787" y="7051"/>
                      <a:pt x="3761" y="6932"/>
                    </a:cubicBezTo>
                    <a:cubicBezTo>
                      <a:pt x="3334" y="4949"/>
                      <a:pt x="2595" y="2987"/>
                      <a:pt x="1367" y="1356"/>
                    </a:cubicBezTo>
                    <a:cubicBezTo>
                      <a:pt x="1023" y="900"/>
                      <a:pt x="643" y="472"/>
                      <a:pt x="224" y="83"/>
                    </a:cubicBezTo>
                    <a:cubicBezTo>
                      <a:pt x="135" y="0"/>
                      <a:pt x="0" y="134"/>
                      <a:pt x="90" y="217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2" name="Freeform 92">
                <a:extLst>
                  <a:ext uri="{FF2B5EF4-FFF2-40B4-BE49-F238E27FC236}">
                    <a16:creationId xmlns:a16="http://schemas.microsoft.com/office/drawing/2014/main" id="{C20808B4-697F-66A6-D624-C63C753A64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6413" y="968375"/>
                <a:ext cx="1566863" cy="1754188"/>
              </a:xfrm>
              <a:custGeom>
                <a:avLst/>
                <a:gdLst>
                  <a:gd name="T0" fmla="*/ 170 w 7622"/>
                  <a:gd name="T1" fmla="*/ 343 h 8528"/>
                  <a:gd name="T2" fmla="*/ 2578 w 7622"/>
                  <a:gd name="T3" fmla="*/ 1000 h 8528"/>
                  <a:gd name="T4" fmla="*/ 4321 w 7622"/>
                  <a:gd name="T5" fmla="*/ 2326 h 8528"/>
                  <a:gd name="T6" fmla="*/ 6792 w 7622"/>
                  <a:gd name="T7" fmla="*/ 6024 h 8528"/>
                  <a:gd name="T8" fmla="*/ 7417 w 7622"/>
                  <a:gd name="T9" fmla="*/ 8407 h 8528"/>
                  <a:gd name="T10" fmla="*/ 7606 w 7622"/>
                  <a:gd name="T11" fmla="*/ 8407 h 8528"/>
                  <a:gd name="T12" fmla="*/ 6034 w 7622"/>
                  <a:gd name="T13" fmla="*/ 4133 h 8528"/>
                  <a:gd name="T14" fmla="*/ 2812 w 7622"/>
                  <a:gd name="T15" fmla="*/ 918 h 8528"/>
                  <a:gd name="T16" fmla="*/ 120 w 7622"/>
                  <a:gd name="T17" fmla="*/ 160 h 8528"/>
                  <a:gd name="T18" fmla="*/ 170 w 7622"/>
                  <a:gd name="T19" fmla="*/ 343 h 8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622" h="8528">
                    <a:moveTo>
                      <a:pt x="170" y="343"/>
                    </a:moveTo>
                    <a:cubicBezTo>
                      <a:pt x="1019" y="201"/>
                      <a:pt x="1861" y="583"/>
                      <a:pt x="2578" y="1000"/>
                    </a:cubicBezTo>
                    <a:cubicBezTo>
                      <a:pt x="3212" y="1367"/>
                      <a:pt x="3795" y="1818"/>
                      <a:pt x="4321" y="2326"/>
                    </a:cubicBezTo>
                    <a:cubicBezTo>
                      <a:pt x="5394" y="3362"/>
                      <a:pt x="6241" y="4639"/>
                      <a:pt x="6792" y="6024"/>
                    </a:cubicBezTo>
                    <a:cubicBezTo>
                      <a:pt x="7096" y="6788"/>
                      <a:pt x="7313" y="7590"/>
                      <a:pt x="7417" y="8407"/>
                    </a:cubicBezTo>
                    <a:cubicBezTo>
                      <a:pt x="7432" y="8526"/>
                      <a:pt x="7622" y="8528"/>
                      <a:pt x="7606" y="8407"/>
                    </a:cubicBezTo>
                    <a:cubicBezTo>
                      <a:pt x="7413" y="6887"/>
                      <a:pt x="6856" y="5423"/>
                      <a:pt x="6034" y="4133"/>
                    </a:cubicBezTo>
                    <a:cubicBezTo>
                      <a:pt x="5214" y="2846"/>
                      <a:pt x="4122" y="1712"/>
                      <a:pt x="2812" y="918"/>
                    </a:cubicBezTo>
                    <a:cubicBezTo>
                      <a:pt x="2013" y="433"/>
                      <a:pt x="1077" y="0"/>
                      <a:pt x="120" y="160"/>
                    </a:cubicBezTo>
                    <a:cubicBezTo>
                      <a:pt x="0" y="181"/>
                      <a:pt x="51" y="363"/>
                      <a:pt x="170" y="343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3" name="Freeform 93">
                <a:extLst>
                  <a:ext uri="{FF2B5EF4-FFF2-40B4-BE49-F238E27FC236}">
                    <a16:creationId xmlns:a16="http://schemas.microsoft.com/office/drawing/2014/main" id="{9C4BFF78-3DB2-62F8-D6FD-44FBC8C59B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6713" y="1073150"/>
                <a:ext cx="995363" cy="2154238"/>
              </a:xfrm>
              <a:custGeom>
                <a:avLst/>
                <a:gdLst>
                  <a:gd name="T0" fmla="*/ 4636 w 4843"/>
                  <a:gd name="T1" fmla="*/ 49 h 10480"/>
                  <a:gd name="T2" fmla="*/ 1258 w 4843"/>
                  <a:gd name="T3" fmla="*/ 2971 h 10480"/>
                  <a:gd name="T4" fmla="*/ 145 w 4843"/>
                  <a:gd name="T5" fmla="*/ 7635 h 10480"/>
                  <a:gd name="T6" fmla="*/ 914 w 4843"/>
                  <a:gd name="T7" fmla="*/ 10370 h 10480"/>
                  <a:gd name="T8" fmla="*/ 1078 w 4843"/>
                  <a:gd name="T9" fmla="*/ 10275 h 10480"/>
                  <a:gd name="T10" fmla="*/ 462 w 4843"/>
                  <a:gd name="T11" fmla="*/ 5429 h 10480"/>
                  <a:gd name="T12" fmla="*/ 2663 w 4843"/>
                  <a:gd name="T13" fmla="*/ 1572 h 10480"/>
                  <a:gd name="T14" fmla="*/ 4731 w 4843"/>
                  <a:gd name="T15" fmla="*/ 213 h 10480"/>
                  <a:gd name="T16" fmla="*/ 4636 w 4843"/>
                  <a:gd name="T17" fmla="*/ 49 h 10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43" h="10480">
                    <a:moveTo>
                      <a:pt x="4636" y="49"/>
                    </a:moveTo>
                    <a:cubicBezTo>
                      <a:pt x="3250" y="657"/>
                      <a:pt x="2065" y="1693"/>
                      <a:pt x="1258" y="2971"/>
                    </a:cubicBezTo>
                    <a:cubicBezTo>
                      <a:pt x="385" y="4354"/>
                      <a:pt x="0" y="6008"/>
                      <a:pt x="145" y="7635"/>
                    </a:cubicBezTo>
                    <a:cubicBezTo>
                      <a:pt x="229" y="8586"/>
                      <a:pt x="488" y="9516"/>
                      <a:pt x="914" y="10370"/>
                    </a:cubicBezTo>
                    <a:cubicBezTo>
                      <a:pt x="969" y="10480"/>
                      <a:pt x="1133" y="10384"/>
                      <a:pt x="1078" y="10275"/>
                    </a:cubicBezTo>
                    <a:cubicBezTo>
                      <a:pt x="337" y="8789"/>
                      <a:pt x="120" y="7054"/>
                      <a:pt x="462" y="5429"/>
                    </a:cubicBezTo>
                    <a:cubicBezTo>
                      <a:pt x="774" y="3950"/>
                      <a:pt x="1558" y="2600"/>
                      <a:pt x="2663" y="1572"/>
                    </a:cubicBezTo>
                    <a:cubicBezTo>
                      <a:pt x="3271" y="1006"/>
                      <a:pt x="3971" y="546"/>
                      <a:pt x="4731" y="213"/>
                    </a:cubicBezTo>
                    <a:cubicBezTo>
                      <a:pt x="4843" y="164"/>
                      <a:pt x="4746" y="0"/>
                      <a:pt x="4636" y="49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4" name="Freeform 94">
                <a:extLst>
                  <a:ext uri="{FF2B5EF4-FFF2-40B4-BE49-F238E27FC236}">
                    <a16:creationId xmlns:a16="http://schemas.microsoft.com/office/drawing/2014/main" id="{AC2355F8-9989-DC5D-261C-74CD11892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5463" y="1647825"/>
                <a:ext cx="303213" cy="330200"/>
              </a:xfrm>
              <a:custGeom>
                <a:avLst/>
                <a:gdLst>
                  <a:gd name="T0" fmla="*/ 507 w 1477"/>
                  <a:gd name="T1" fmla="*/ 1546 h 1609"/>
                  <a:gd name="T2" fmla="*/ 408 w 1477"/>
                  <a:gd name="T3" fmla="*/ 1522 h 1609"/>
                  <a:gd name="T4" fmla="*/ 91 w 1477"/>
                  <a:gd name="T5" fmla="*/ 1145 h 1609"/>
                  <a:gd name="T6" fmla="*/ 365 w 1477"/>
                  <a:gd name="T7" fmla="*/ 364 h 1609"/>
                  <a:gd name="T8" fmla="*/ 992 w 1477"/>
                  <a:gd name="T9" fmla="*/ 62 h 1609"/>
                  <a:gd name="T10" fmla="*/ 1091 w 1477"/>
                  <a:gd name="T11" fmla="*/ 87 h 1609"/>
                  <a:gd name="T12" fmla="*/ 1386 w 1477"/>
                  <a:gd name="T13" fmla="*/ 614 h 1609"/>
                  <a:gd name="T14" fmla="*/ 1134 w 1477"/>
                  <a:gd name="T15" fmla="*/ 1245 h 1609"/>
                  <a:gd name="T16" fmla="*/ 507 w 1477"/>
                  <a:gd name="T17" fmla="*/ 1546 h 1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77" h="1609">
                    <a:moveTo>
                      <a:pt x="507" y="1546"/>
                    </a:moveTo>
                    <a:lnTo>
                      <a:pt x="408" y="1522"/>
                    </a:lnTo>
                    <a:cubicBezTo>
                      <a:pt x="153" y="1460"/>
                      <a:pt x="0" y="1374"/>
                      <a:pt x="91" y="1145"/>
                    </a:cubicBezTo>
                    <a:lnTo>
                      <a:pt x="365" y="364"/>
                    </a:lnTo>
                    <a:cubicBezTo>
                      <a:pt x="456" y="135"/>
                      <a:pt x="737" y="0"/>
                      <a:pt x="992" y="62"/>
                    </a:cubicBezTo>
                    <a:lnTo>
                      <a:pt x="1091" y="87"/>
                    </a:lnTo>
                    <a:cubicBezTo>
                      <a:pt x="1345" y="149"/>
                      <a:pt x="1477" y="385"/>
                      <a:pt x="1386" y="614"/>
                    </a:cubicBezTo>
                    <a:lnTo>
                      <a:pt x="1134" y="1245"/>
                    </a:lnTo>
                    <a:cubicBezTo>
                      <a:pt x="1042" y="1473"/>
                      <a:pt x="762" y="1609"/>
                      <a:pt x="507" y="154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5" name="Freeform 95">
                <a:extLst>
                  <a:ext uri="{FF2B5EF4-FFF2-40B4-BE49-F238E27FC236}">
                    <a16:creationId xmlns:a16="http://schemas.microsoft.com/office/drawing/2014/main" id="{3C247F8D-C12E-2204-9E69-52C41C525E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0888" y="1695450"/>
                <a:ext cx="300038" cy="330200"/>
              </a:xfrm>
              <a:custGeom>
                <a:avLst/>
                <a:gdLst>
                  <a:gd name="T0" fmla="*/ 486 w 1456"/>
                  <a:gd name="T1" fmla="*/ 1547 h 1609"/>
                  <a:gd name="T2" fmla="*/ 387 w 1456"/>
                  <a:gd name="T3" fmla="*/ 1522 h 1609"/>
                  <a:gd name="T4" fmla="*/ 91 w 1456"/>
                  <a:gd name="T5" fmla="*/ 995 h 1609"/>
                  <a:gd name="T6" fmla="*/ 343 w 1456"/>
                  <a:gd name="T7" fmla="*/ 364 h 1609"/>
                  <a:gd name="T8" fmla="*/ 970 w 1456"/>
                  <a:gd name="T9" fmla="*/ 63 h 1609"/>
                  <a:gd name="T10" fmla="*/ 1069 w 1456"/>
                  <a:gd name="T11" fmla="*/ 87 h 1609"/>
                  <a:gd name="T12" fmla="*/ 1364 w 1456"/>
                  <a:gd name="T13" fmla="*/ 614 h 1609"/>
                  <a:gd name="T14" fmla="*/ 1112 w 1456"/>
                  <a:gd name="T15" fmla="*/ 1245 h 1609"/>
                  <a:gd name="T16" fmla="*/ 486 w 1456"/>
                  <a:gd name="T17" fmla="*/ 1547 h 1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56" h="1609">
                    <a:moveTo>
                      <a:pt x="486" y="1547"/>
                    </a:moveTo>
                    <a:lnTo>
                      <a:pt x="387" y="1522"/>
                    </a:lnTo>
                    <a:cubicBezTo>
                      <a:pt x="132" y="1460"/>
                      <a:pt x="0" y="1224"/>
                      <a:pt x="91" y="995"/>
                    </a:cubicBezTo>
                    <a:lnTo>
                      <a:pt x="343" y="364"/>
                    </a:lnTo>
                    <a:cubicBezTo>
                      <a:pt x="435" y="135"/>
                      <a:pt x="715" y="0"/>
                      <a:pt x="970" y="63"/>
                    </a:cubicBezTo>
                    <a:lnTo>
                      <a:pt x="1069" y="87"/>
                    </a:lnTo>
                    <a:cubicBezTo>
                      <a:pt x="1324" y="149"/>
                      <a:pt x="1456" y="385"/>
                      <a:pt x="1364" y="614"/>
                    </a:cubicBezTo>
                    <a:lnTo>
                      <a:pt x="1112" y="1245"/>
                    </a:lnTo>
                    <a:cubicBezTo>
                      <a:pt x="1021" y="1474"/>
                      <a:pt x="740" y="1609"/>
                      <a:pt x="486" y="15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6" name="Freeform 96">
                <a:extLst>
                  <a:ext uri="{FF2B5EF4-FFF2-40B4-BE49-F238E27FC236}">
                    <a16:creationId xmlns:a16="http://schemas.microsoft.com/office/drawing/2014/main" id="{E7EC657C-8AFA-0C1B-BBFD-6178A686FB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8601" y="1824038"/>
                <a:ext cx="1011238" cy="628650"/>
              </a:xfrm>
              <a:custGeom>
                <a:avLst/>
                <a:gdLst>
                  <a:gd name="T0" fmla="*/ 4604 w 4913"/>
                  <a:gd name="T1" fmla="*/ 2180 h 3052"/>
                  <a:gd name="T2" fmla="*/ 1939 w 4913"/>
                  <a:gd name="T3" fmla="*/ 2786 h 3052"/>
                  <a:gd name="T4" fmla="*/ 308 w 4913"/>
                  <a:gd name="T5" fmla="*/ 1140 h 3052"/>
                  <a:gd name="T6" fmla="*/ 2982 w 4913"/>
                  <a:gd name="T7" fmla="*/ 267 h 3052"/>
                  <a:gd name="T8" fmla="*/ 4604 w 4913"/>
                  <a:gd name="T9" fmla="*/ 218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13" h="3052">
                    <a:moveTo>
                      <a:pt x="4604" y="2180"/>
                    </a:moveTo>
                    <a:cubicBezTo>
                      <a:pt x="4295" y="2952"/>
                      <a:pt x="3027" y="3052"/>
                      <a:pt x="1939" y="2786"/>
                    </a:cubicBezTo>
                    <a:cubicBezTo>
                      <a:pt x="851" y="2519"/>
                      <a:pt x="0" y="1912"/>
                      <a:pt x="308" y="1140"/>
                    </a:cubicBezTo>
                    <a:cubicBezTo>
                      <a:pt x="617" y="368"/>
                      <a:pt x="1894" y="0"/>
                      <a:pt x="2982" y="267"/>
                    </a:cubicBezTo>
                    <a:cubicBezTo>
                      <a:pt x="4070" y="533"/>
                      <a:pt x="4913" y="1407"/>
                      <a:pt x="4604" y="218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7" name="Freeform 97">
                <a:extLst>
                  <a:ext uri="{FF2B5EF4-FFF2-40B4-BE49-F238E27FC236}">
                    <a16:creationId xmlns:a16="http://schemas.microsoft.com/office/drawing/2014/main" id="{409BD1AB-24F4-61EF-BEC3-6E28A5ED67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5038" y="2411413"/>
                <a:ext cx="49213" cy="7938"/>
              </a:xfrm>
              <a:custGeom>
                <a:avLst/>
                <a:gdLst>
                  <a:gd name="T0" fmla="*/ 0 w 239"/>
                  <a:gd name="T1" fmla="*/ 41 h 41"/>
                  <a:gd name="T2" fmla="*/ 239 w 239"/>
                  <a:gd name="T3" fmla="*/ 0 h 41"/>
                  <a:gd name="T4" fmla="*/ 239 w 239"/>
                  <a:gd name="T5" fmla="*/ 0 h 41"/>
                  <a:gd name="T6" fmla="*/ 0 w 239"/>
                  <a:gd name="T7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9" h="41">
                    <a:moveTo>
                      <a:pt x="0" y="41"/>
                    </a:moveTo>
                    <a:cubicBezTo>
                      <a:pt x="82" y="31"/>
                      <a:pt x="162" y="17"/>
                      <a:pt x="239" y="0"/>
                    </a:cubicBezTo>
                    <a:lnTo>
                      <a:pt x="239" y="0"/>
                    </a:lnTo>
                    <a:cubicBezTo>
                      <a:pt x="162" y="17"/>
                      <a:pt x="82" y="31"/>
                      <a:pt x="0" y="41"/>
                    </a:cubicBezTo>
                    <a:close/>
                  </a:path>
                </a:pathLst>
              </a:custGeom>
              <a:solidFill>
                <a:srgbClr val="AFA4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8" name="Freeform 98">
                <a:extLst>
                  <a:ext uri="{FF2B5EF4-FFF2-40B4-BE49-F238E27FC236}">
                    <a16:creationId xmlns:a16="http://schemas.microsoft.com/office/drawing/2014/main" id="{8906549B-2354-54F5-9B76-341DF28ACD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5038" y="2411413"/>
                <a:ext cx="49213" cy="7938"/>
              </a:xfrm>
              <a:custGeom>
                <a:avLst/>
                <a:gdLst>
                  <a:gd name="T0" fmla="*/ 0 w 239"/>
                  <a:gd name="T1" fmla="*/ 41 h 41"/>
                  <a:gd name="T2" fmla="*/ 239 w 239"/>
                  <a:gd name="T3" fmla="*/ 0 h 41"/>
                  <a:gd name="T4" fmla="*/ 239 w 239"/>
                  <a:gd name="T5" fmla="*/ 0 h 41"/>
                  <a:gd name="T6" fmla="*/ 0 w 239"/>
                  <a:gd name="T7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9" h="41">
                    <a:moveTo>
                      <a:pt x="0" y="41"/>
                    </a:moveTo>
                    <a:cubicBezTo>
                      <a:pt x="82" y="31"/>
                      <a:pt x="162" y="17"/>
                      <a:pt x="239" y="0"/>
                    </a:cubicBezTo>
                    <a:lnTo>
                      <a:pt x="239" y="0"/>
                    </a:lnTo>
                    <a:cubicBezTo>
                      <a:pt x="162" y="17"/>
                      <a:pt x="82" y="31"/>
                      <a:pt x="0" y="41"/>
                    </a:cubicBezTo>
                    <a:close/>
                  </a:path>
                </a:pathLst>
              </a:custGeom>
              <a:solidFill>
                <a:srgbClr val="FEE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9" name="Freeform 99">
                <a:extLst>
                  <a:ext uri="{FF2B5EF4-FFF2-40B4-BE49-F238E27FC236}">
                    <a16:creationId xmlns:a16="http://schemas.microsoft.com/office/drawing/2014/main" id="{643168CB-65E3-C4D8-1AF5-A08ADADE26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7288" y="2270125"/>
                <a:ext cx="19050" cy="38100"/>
              </a:xfrm>
              <a:custGeom>
                <a:avLst/>
                <a:gdLst>
                  <a:gd name="T0" fmla="*/ 0 w 99"/>
                  <a:gd name="T1" fmla="*/ 188 h 188"/>
                  <a:gd name="T2" fmla="*/ 0 w 99"/>
                  <a:gd name="T3" fmla="*/ 188 h 188"/>
                  <a:gd name="T4" fmla="*/ 95 w 99"/>
                  <a:gd name="T5" fmla="*/ 12 h 188"/>
                  <a:gd name="T6" fmla="*/ 99 w 99"/>
                  <a:gd name="T7" fmla="*/ 0 h 188"/>
                  <a:gd name="T8" fmla="*/ 95 w 99"/>
                  <a:gd name="T9" fmla="*/ 12 h 188"/>
                  <a:gd name="T10" fmla="*/ 0 w 99"/>
                  <a:gd name="T11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9" h="188">
                    <a:moveTo>
                      <a:pt x="0" y="188"/>
                    </a:moveTo>
                    <a:lnTo>
                      <a:pt x="0" y="188"/>
                    </a:lnTo>
                    <a:cubicBezTo>
                      <a:pt x="38" y="134"/>
                      <a:pt x="70" y="75"/>
                      <a:pt x="95" y="12"/>
                    </a:cubicBezTo>
                    <a:cubicBezTo>
                      <a:pt x="96" y="8"/>
                      <a:pt x="98" y="4"/>
                      <a:pt x="99" y="0"/>
                    </a:cubicBezTo>
                    <a:cubicBezTo>
                      <a:pt x="98" y="4"/>
                      <a:pt x="96" y="8"/>
                      <a:pt x="95" y="12"/>
                    </a:cubicBezTo>
                    <a:cubicBezTo>
                      <a:pt x="70" y="75"/>
                      <a:pt x="38" y="134"/>
                      <a:pt x="0" y="188"/>
                    </a:cubicBezTo>
                    <a:close/>
                  </a:path>
                </a:pathLst>
              </a:custGeom>
              <a:solidFill>
                <a:srgbClr val="BDB1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20" name="Freeform 100">
                <a:extLst>
                  <a:ext uri="{FF2B5EF4-FFF2-40B4-BE49-F238E27FC236}">
                    <a16:creationId xmlns:a16="http://schemas.microsoft.com/office/drawing/2014/main" id="{7D4F7FB1-A774-FBD7-B0EF-35ED888BB5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7288" y="2270125"/>
                <a:ext cx="19050" cy="38100"/>
              </a:xfrm>
              <a:custGeom>
                <a:avLst/>
                <a:gdLst>
                  <a:gd name="T0" fmla="*/ 0 w 99"/>
                  <a:gd name="T1" fmla="*/ 188 h 188"/>
                  <a:gd name="T2" fmla="*/ 0 w 99"/>
                  <a:gd name="T3" fmla="*/ 188 h 188"/>
                  <a:gd name="T4" fmla="*/ 95 w 99"/>
                  <a:gd name="T5" fmla="*/ 12 h 188"/>
                  <a:gd name="T6" fmla="*/ 99 w 99"/>
                  <a:gd name="T7" fmla="*/ 0 h 188"/>
                  <a:gd name="T8" fmla="*/ 95 w 99"/>
                  <a:gd name="T9" fmla="*/ 12 h 188"/>
                  <a:gd name="T10" fmla="*/ 0 w 99"/>
                  <a:gd name="T11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9" h="188">
                    <a:moveTo>
                      <a:pt x="0" y="188"/>
                    </a:moveTo>
                    <a:lnTo>
                      <a:pt x="0" y="188"/>
                    </a:lnTo>
                    <a:cubicBezTo>
                      <a:pt x="38" y="134"/>
                      <a:pt x="70" y="75"/>
                      <a:pt x="95" y="12"/>
                    </a:cubicBezTo>
                    <a:cubicBezTo>
                      <a:pt x="96" y="8"/>
                      <a:pt x="98" y="4"/>
                      <a:pt x="99" y="0"/>
                    </a:cubicBezTo>
                    <a:cubicBezTo>
                      <a:pt x="98" y="4"/>
                      <a:pt x="96" y="8"/>
                      <a:pt x="95" y="12"/>
                    </a:cubicBezTo>
                    <a:cubicBezTo>
                      <a:pt x="70" y="75"/>
                      <a:pt x="38" y="134"/>
                      <a:pt x="0" y="188"/>
                    </a:cubicBezTo>
                    <a:close/>
                  </a:path>
                </a:pathLst>
              </a:custGeom>
              <a:solidFill>
                <a:srgbClr val="FEE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21" name="Freeform 101">
                <a:extLst>
                  <a:ext uri="{FF2B5EF4-FFF2-40B4-BE49-F238E27FC236}">
                    <a16:creationId xmlns:a16="http://schemas.microsoft.com/office/drawing/2014/main" id="{A482F5A7-DEC7-CC97-B08C-90645B859C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3938" y="2308225"/>
                <a:ext cx="133350" cy="92075"/>
              </a:xfrm>
              <a:custGeom>
                <a:avLst/>
                <a:gdLst>
                  <a:gd name="T0" fmla="*/ 0 w 648"/>
                  <a:gd name="T1" fmla="*/ 442 h 442"/>
                  <a:gd name="T2" fmla="*/ 0 w 648"/>
                  <a:gd name="T3" fmla="*/ 442 h 442"/>
                  <a:gd name="T4" fmla="*/ 648 w 648"/>
                  <a:gd name="T5" fmla="*/ 0 h 442"/>
                  <a:gd name="T6" fmla="*/ 648 w 648"/>
                  <a:gd name="T7" fmla="*/ 0 h 442"/>
                  <a:gd name="T8" fmla="*/ 0 w 648"/>
                  <a:gd name="T9" fmla="*/ 442 h 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8" h="442">
                    <a:moveTo>
                      <a:pt x="0" y="442"/>
                    </a:moveTo>
                    <a:lnTo>
                      <a:pt x="0" y="442"/>
                    </a:lnTo>
                    <a:cubicBezTo>
                      <a:pt x="277" y="352"/>
                      <a:pt x="505" y="208"/>
                      <a:pt x="648" y="0"/>
                    </a:cubicBezTo>
                    <a:lnTo>
                      <a:pt x="648" y="0"/>
                    </a:lnTo>
                    <a:cubicBezTo>
                      <a:pt x="505" y="208"/>
                      <a:pt x="277" y="352"/>
                      <a:pt x="0" y="442"/>
                    </a:cubicBezTo>
                    <a:close/>
                  </a:path>
                </a:pathLst>
              </a:custGeom>
              <a:solidFill>
                <a:srgbClr val="AFA4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22" name="Freeform 102">
                <a:extLst>
                  <a:ext uri="{FF2B5EF4-FFF2-40B4-BE49-F238E27FC236}">
                    <a16:creationId xmlns:a16="http://schemas.microsoft.com/office/drawing/2014/main" id="{6368D992-5630-AE6F-8DB6-6E801F2C7C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3938" y="2308225"/>
                <a:ext cx="133350" cy="92075"/>
              </a:xfrm>
              <a:custGeom>
                <a:avLst/>
                <a:gdLst>
                  <a:gd name="T0" fmla="*/ 0 w 648"/>
                  <a:gd name="T1" fmla="*/ 442 h 442"/>
                  <a:gd name="T2" fmla="*/ 0 w 648"/>
                  <a:gd name="T3" fmla="*/ 442 h 442"/>
                  <a:gd name="T4" fmla="*/ 648 w 648"/>
                  <a:gd name="T5" fmla="*/ 0 h 442"/>
                  <a:gd name="T6" fmla="*/ 648 w 648"/>
                  <a:gd name="T7" fmla="*/ 0 h 442"/>
                  <a:gd name="T8" fmla="*/ 0 w 648"/>
                  <a:gd name="T9" fmla="*/ 442 h 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8" h="442">
                    <a:moveTo>
                      <a:pt x="0" y="442"/>
                    </a:moveTo>
                    <a:lnTo>
                      <a:pt x="0" y="442"/>
                    </a:lnTo>
                    <a:cubicBezTo>
                      <a:pt x="277" y="352"/>
                      <a:pt x="505" y="208"/>
                      <a:pt x="648" y="0"/>
                    </a:cubicBezTo>
                    <a:lnTo>
                      <a:pt x="648" y="0"/>
                    </a:lnTo>
                    <a:cubicBezTo>
                      <a:pt x="505" y="208"/>
                      <a:pt x="277" y="352"/>
                      <a:pt x="0" y="442"/>
                    </a:cubicBezTo>
                    <a:close/>
                  </a:path>
                </a:pathLst>
              </a:custGeom>
              <a:solidFill>
                <a:srgbClr val="FEE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23" name="Freeform 103">
                <a:extLst>
                  <a:ext uri="{FF2B5EF4-FFF2-40B4-BE49-F238E27FC236}">
                    <a16:creationId xmlns:a16="http://schemas.microsoft.com/office/drawing/2014/main" id="{4A0B00A7-1B86-932F-A013-003FBA890E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4251" y="2400300"/>
                <a:ext cx="39688" cy="11113"/>
              </a:xfrm>
              <a:custGeom>
                <a:avLst/>
                <a:gdLst>
                  <a:gd name="T0" fmla="*/ 0 w 191"/>
                  <a:gd name="T1" fmla="*/ 53 h 53"/>
                  <a:gd name="T2" fmla="*/ 0 w 191"/>
                  <a:gd name="T3" fmla="*/ 53 h 53"/>
                  <a:gd name="T4" fmla="*/ 191 w 191"/>
                  <a:gd name="T5" fmla="*/ 0 h 53"/>
                  <a:gd name="T6" fmla="*/ 191 w 191"/>
                  <a:gd name="T7" fmla="*/ 0 h 53"/>
                  <a:gd name="T8" fmla="*/ 0 w 191"/>
                  <a:gd name="T9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1" h="53">
                    <a:moveTo>
                      <a:pt x="0" y="53"/>
                    </a:moveTo>
                    <a:lnTo>
                      <a:pt x="0" y="53"/>
                    </a:lnTo>
                    <a:cubicBezTo>
                      <a:pt x="66" y="38"/>
                      <a:pt x="129" y="20"/>
                      <a:pt x="191" y="0"/>
                    </a:cubicBezTo>
                    <a:lnTo>
                      <a:pt x="191" y="0"/>
                    </a:lnTo>
                    <a:cubicBezTo>
                      <a:pt x="129" y="20"/>
                      <a:pt x="66" y="38"/>
                      <a:pt x="0" y="53"/>
                    </a:cubicBezTo>
                    <a:close/>
                  </a:path>
                </a:pathLst>
              </a:custGeom>
              <a:solidFill>
                <a:srgbClr val="7574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24" name="Freeform 104">
                <a:extLst>
                  <a:ext uri="{FF2B5EF4-FFF2-40B4-BE49-F238E27FC236}">
                    <a16:creationId xmlns:a16="http://schemas.microsoft.com/office/drawing/2014/main" id="{607ED48E-6154-B59A-1021-6992688C30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4251" y="2400300"/>
                <a:ext cx="39688" cy="11113"/>
              </a:xfrm>
              <a:custGeom>
                <a:avLst/>
                <a:gdLst>
                  <a:gd name="T0" fmla="*/ 0 w 191"/>
                  <a:gd name="T1" fmla="*/ 53 h 53"/>
                  <a:gd name="T2" fmla="*/ 0 w 191"/>
                  <a:gd name="T3" fmla="*/ 53 h 53"/>
                  <a:gd name="T4" fmla="*/ 191 w 191"/>
                  <a:gd name="T5" fmla="*/ 0 h 53"/>
                  <a:gd name="T6" fmla="*/ 191 w 191"/>
                  <a:gd name="T7" fmla="*/ 0 h 53"/>
                  <a:gd name="T8" fmla="*/ 0 w 191"/>
                  <a:gd name="T9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1" h="53">
                    <a:moveTo>
                      <a:pt x="0" y="53"/>
                    </a:moveTo>
                    <a:lnTo>
                      <a:pt x="0" y="53"/>
                    </a:lnTo>
                    <a:cubicBezTo>
                      <a:pt x="66" y="38"/>
                      <a:pt x="129" y="20"/>
                      <a:pt x="191" y="0"/>
                    </a:cubicBezTo>
                    <a:lnTo>
                      <a:pt x="191" y="0"/>
                    </a:lnTo>
                    <a:cubicBezTo>
                      <a:pt x="129" y="20"/>
                      <a:pt x="66" y="38"/>
                      <a:pt x="0" y="53"/>
                    </a:cubicBezTo>
                    <a:close/>
                  </a:path>
                </a:pathLst>
              </a:custGeom>
              <a:solidFill>
                <a:srgbClr val="FEE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25" name="Freeform 105">
                <a:extLst>
                  <a:ext uri="{FF2B5EF4-FFF2-40B4-BE49-F238E27FC236}">
                    <a16:creationId xmlns:a16="http://schemas.microsoft.com/office/drawing/2014/main" id="{FC22A34C-1349-9DDC-7C47-62E04AEEA3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5226" y="2108200"/>
                <a:ext cx="23813" cy="76200"/>
              </a:xfrm>
              <a:custGeom>
                <a:avLst/>
                <a:gdLst>
                  <a:gd name="T0" fmla="*/ 109 w 109"/>
                  <a:gd name="T1" fmla="*/ 365 h 365"/>
                  <a:gd name="T2" fmla="*/ 0 w 109"/>
                  <a:gd name="T3" fmla="*/ 0 h 365"/>
                  <a:gd name="T4" fmla="*/ 109 w 109"/>
                  <a:gd name="T5" fmla="*/ 365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9" h="365">
                    <a:moveTo>
                      <a:pt x="109" y="365"/>
                    </a:moveTo>
                    <a:cubicBezTo>
                      <a:pt x="96" y="242"/>
                      <a:pt x="58" y="119"/>
                      <a:pt x="0" y="0"/>
                    </a:cubicBezTo>
                    <a:cubicBezTo>
                      <a:pt x="60" y="112"/>
                      <a:pt x="97" y="237"/>
                      <a:pt x="109" y="365"/>
                    </a:cubicBezTo>
                    <a:close/>
                  </a:path>
                </a:pathLst>
              </a:custGeom>
              <a:solidFill>
                <a:srgbClr val="BDB1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26" name="Freeform 106">
                <a:extLst>
                  <a:ext uri="{FF2B5EF4-FFF2-40B4-BE49-F238E27FC236}">
                    <a16:creationId xmlns:a16="http://schemas.microsoft.com/office/drawing/2014/main" id="{0ED7F99C-2063-D259-580F-AE9BF1F73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5226" y="2108200"/>
                <a:ext cx="23813" cy="76200"/>
              </a:xfrm>
              <a:custGeom>
                <a:avLst/>
                <a:gdLst>
                  <a:gd name="T0" fmla="*/ 109 w 109"/>
                  <a:gd name="T1" fmla="*/ 365 h 365"/>
                  <a:gd name="T2" fmla="*/ 0 w 109"/>
                  <a:gd name="T3" fmla="*/ 0 h 365"/>
                  <a:gd name="T4" fmla="*/ 109 w 109"/>
                  <a:gd name="T5" fmla="*/ 365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9" h="365">
                    <a:moveTo>
                      <a:pt x="109" y="365"/>
                    </a:moveTo>
                    <a:cubicBezTo>
                      <a:pt x="96" y="242"/>
                      <a:pt x="58" y="119"/>
                      <a:pt x="0" y="0"/>
                    </a:cubicBezTo>
                    <a:cubicBezTo>
                      <a:pt x="60" y="112"/>
                      <a:pt x="97" y="237"/>
                      <a:pt x="109" y="365"/>
                    </a:cubicBezTo>
                    <a:close/>
                  </a:path>
                </a:pathLst>
              </a:custGeom>
              <a:solidFill>
                <a:srgbClr val="FEE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27" name="Freeform 107">
                <a:extLst>
                  <a:ext uri="{FF2B5EF4-FFF2-40B4-BE49-F238E27FC236}">
                    <a16:creationId xmlns:a16="http://schemas.microsoft.com/office/drawing/2014/main" id="{8129A250-766A-31BE-6F6F-B264966B1C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0988" y="2033588"/>
                <a:ext cx="19050" cy="69850"/>
              </a:xfrm>
              <a:custGeom>
                <a:avLst/>
                <a:gdLst>
                  <a:gd name="T0" fmla="*/ 0 w 92"/>
                  <a:gd name="T1" fmla="*/ 341 h 341"/>
                  <a:gd name="T2" fmla="*/ 90 w 92"/>
                  <a:gd name="T3" fmla="*/ 0 h 341"/>
                  <a:gd name="T4" fmla="*/ 92 w 92"/>
                  <a:gd name="T5" fmla="*/ 48 h 341"/>
                  <a:gd name="T6" fmla="*/ 57 w 92"/>
                  <a:gd name="T7" fmla="*/ 126 h 341"/>
                  <a:gd name="T8" fmla="*/ 0 w 92"/>
                  <a:gd name="T9" fmla="*/ 341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341">
                    <a:moveTo>
                      <a:pt x="0" y="341"/>
                    </a:moveTo>
                    <a:cubicBezTo>
                      <a:pt x="8" y="232"/>
                      <a:pt x="37" y="119"/>
                      <a:pt x="90" y="0"/>
                    </a:cubicBezTo>
                    <a:cubicBezTo>
                      <a:pt x="91" y="16"/>
                      <a:pt x="91" y="32"/>
                      <a:pt x="92" y="48"/>
                    </a:cubicBezTo>
                    <a:cubicBezTo>
                      <a:pt x="80" y="74"/>
                      <a:pt x="68" y="100"/>
                      <a:pt x="57" y="126"/>
                    </a:cubicBezTo>
                    <a:cubicBezTo>
                      <a:pt x="28" y="199"/>
                      <a:pt x="9" y="271"/>
                      <a:pt x="0" y="341"/>
                    </a:cubicBezTo>
                  </a:path>
                </a:pathLst>
              </a:custGeom>
              <a:solidFill>
                <a:srgbClr val="7574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28" name="Freeform 108">
                <a:extLst>
                  <a:ext uri="{FF2B5EF4-FFF2-40B4-BE49-F238E27FC236}">
                    <a16:creationId xmlns:a16="http://schemas.microsoft.com/office/drawing/2014/main" id="{E00AC4CB-F89E-8B96-0354-B439C61F28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0988" y="2033588"/>
                <a:ext cx="19050" cy="69850"/>
              </a:xfrm>
              <a:custGeom>
                <a:avLst/>
                <a:gdLst>
                  <a:gd name="T0" fmla="*/ 0 w 92"/>
                  <a:gd name="T1" fmla="*/ 341 h 341"/>
                  <a:gd name="T2" fmla="*/ 90 w 92"/>
                  <a:gd name="T3" fmla="*/ 0 h 341"/>
                  <a:gd name="T4" fmla="*/ 92 w 92"/>
                  <a:gd name="T5" fmla="*/ 48 h 341"/>
                  <a:gd name="T6" fmla="*/ 57 w 92"/>
                  <a:gd name="T7" fmla="*/ 126 h 341"/>
                  <a:gd name="T8" fmla="*/ 0 w 92"/>
                  <a:gd name="T9" fmla="*/ 341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341">
                    <a:moveTo>
                      <a:pt x="0" y="341"/>
                    </a:moveTo>
                    <a:cubicBezTo>
                      <a:pt x="8" y="232"/>
                      <a:pt x="37" y="119"/>
                      <a:pt x="90" y="0"/>
                    </a:cubicBezTo>
                    <a:cubicBezTo>
                      <a:pt x="91" y="16"/>
                      <a:pt x="91" y="32"/>
                      <a:pt x="92" y="48"/>
                    </a:cubicBezTo>
                    <a:cubicBezTo>
                      <a:pt x="80" y="74"/>
                      <a:pt x="68" y="100"/>
                      <a:pt x="57" y="126"/>
                    </a:cubicBezTo>
                    <a:cubicBezTo>
                      <a:pt x="28" y="199"/>
                      <a:pt x="9" y="271"/>
                      <a:pt x="0" y="341"/>
                    </a:cubicBezTo>
                  </a:path>
                </a:pathLst>
              </a:custGeom>
              <a:solidFill>
                <a:srgbClr val="FEE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29" name="Freeform 109">
                <a:extLst>
                  <a:ext uri="{FF2B5EF4-FFF2-40B4-BE49-F238E27FC236}">
                    <a16:creationId xmlns:a16="http://schemas.microsoft.com/office/drawing/2014/main" id="{617E9A9B-8E6A-8B7F-C655-166DF169F8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9876" y="2043113"/>
                <a:ext cx="920750" cy="381000"/>
              </a:xfrm>
              <a:custGeom>
                <a:avLst/>
                <a:gdLst>
                  <a:gd name="T0" fmla="*/ 2802 w 4476"/>
                  <a:gd name="T1" fmla="*/ 1857 h 1857"/>
                  <a:gd name="T2" fmla="*/ 1738 w 4476"/>
                  <a:gd name="T3" fmla="*/ 1724 h 1857"/>
                  <a:gd name="T4" fmla="*/ 50 w 4476"/>
                  <a:gd name="T5" fmla="*/ 293 h 1857"/>
                  <a:gd name="T6" fmla="*/ 107 w 4476"/>
                  <a:gd name="T7" fmla="*/ 78 h 1857"/>
                  <a:gd name="T8" fmla="*/ 142 w 4476"/>
                  <a:gd name="T9" fmla="*/ 0 h 1857"/>
                  <a:gd name="T10" fmla="*/ 1349 w 4476"/>
                  <a:gd name="T11" fmla="*/ 1081 h 1857"/>
                  <a:gd name="T12" fmla="*/ 2484 w 4476"/>
                  <a:gd name="T13" fmla="*/ 1263 h 1857"/>
                  <a:gd name="T14" fmla="*/ 3083 w 4476"/>
                  <a:gd name="T15" fmla="*/ 1202 h 1857"/>
                  <a:gd name="T16" fmla="*/ 3924 w 4476"/>
                  <a:gd name="T17" fmla="*/ 775 h 1857"/>
                  <a:gd name="T18" fmla="*/ 4084 w 4476"/>
                  <a:gd name="T19" fmla="*/ 648 h 1857"/>
                  <a:gd name="T20" fmla="*/ 4325 w 4476"/>
                  <a:gd name="T21" fmla="*/ 272 h 1857"/>
                  <a:gd name="T22" fmla="*/ 4353 w 4476"/>
                  <a:gd name="T23" fmla="*/ 320 h 1857"/>
                  <a:gd name="T24" fmla="*/ 4462 w 4476"/>
                  <a:gd name="T25" fmla="*/ 685 h 1857"/>
                  <a:gd name="T26" fmla="*/ 4407 w 4476"/>
                  <a:gd name="T27" fmla="*/ 1106 h 1857"/>
                  <a:gd name="T28" fmla="*/ 4403 w 4476"/>
                  <a:gd name="T29" fmla="*/ 1118 h 1857"/>
                  <a:gd name="T30" fmla="*/ 4308 w 4476"/>
                  <a:gd name="T31" fmla="*/ 1294 h 1857"/>
                  <a:gd name="T32" fmla="*/ 3660 w 4476"/>
                  <a:gd name="T33" fmla="*/ 1736 h 1857"/>
                  <a:gd name="T34" fmla="*/ 3469 w 4476"/>
                  <a:gd name="T35" fmla="*/ 1789 h 1857"/>
                  <a:gd name="T36" fmla="*/ 3230 w 4476"/>
                  <a:gd name="T37" fmla="*/ 1830 h 1857"/>
                  <a:gd name="T38" fmla="*/ 2802 w 4476"/>
                  <a:gd name="T39" fmla="*/ 1857 h 18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476" h="1857">
                    <a:moveTo>
                      <a:pt x="2802" y="1857"/>
                    </a:moveTo>
                    <a:cubicBezTo>
                      <a:pt x="2454" y="1857"/>
                      <a:pt x="2086" y="1809"/>
                      <a:pt x="1738" y="1724"/>
                    </a:cubicBezTo>
                    <a:cubicBezTo>
                      <a:pt x="881" y="1514"/>
                      <a:pt x="0" y="1011"/>
                      <a:pt x="50" y="293"/>
                    </a:cubicBezTo>
                    <a:cubicBezTo>
                      <a:pt x="59" y="223"/>
                      <a:pt x="78" y="151"/>
                      <a:pt x="107" y="78"/>
                    </a:cubicBezTo>
                    <a:cubicBezTo>
                      <a:pt x="118" y="52"/>
                      <a:pt x="130" y="26"/>
                      <a:pt x="142" y="0"/>
                    </a:cubicBezTo>
                    <a:cubicBezTo>
                      <a:pt x="187" y="674"/>
                      <a:pt x="918" y="947"/>
                      <a:pt x="1349" y="1081"/>
                    </a:cubicBezTo>
                    <a:cubicBezTo>
                      <a:pt x="1711" y="1194"/>
                      <a:pt x="2099" y="1263"/>
                      <a:pt x="2484" y="1263"/>
                    </a:cubicBezTo>
                    <a:cubicBezTo>
                      <a:pt x="2686" y="1263"/>
                      <a:pt x="2887" y="1244"/>
                      <a:pt x="3083" y="1202"/>
                    </a:cubicBezTo>
                    <a:cubicBezTo>
                      <a:pt x="3398" y="1135"/>
                      <a:pt x="3675" y="975"/>
                      <a:pt x="3924" y="775"/>
                    </a:cubicBezTo>
                    <a:cubicBezTo>
                      <a:pt x="3952" y="753"/>
                      <a:pt x="4015" y="706"/>
                      <a:pt x="4084" y="648"/>
                    </a:cubicBezTo>
                    <a:cubicBezTo>
                      <a:pt x="4223" y="531"/>
                      <a:pt x="4385" y="369"/>
                      <a:pt x="4325" y="272"/>
                    </a:cubicBezTo>
                    <a:cubicBezTo>
                      <a:pt x="4335" y="288"/>
                      <a:pt x="4344" y="304"/>
                      <a:pt x="4353" y="320"/>
                    </a:cubicBezTo>
                    <a:cubicBezTo>
                      <a:pt x="4411" y="439"/>
                      <a:pt x="4449" y="562"/>
                      <a:pt x="4462" y="685"/>
                    </a:cubicBezTo>
                    <a:cubicBezTo>
                      <a:pt x="4476" y="828"/>
                      <a:pt x="4458" y="973"/>
                      <a:pt x="4407" y="1106"/>
                    </a:cubicBezTo>
                    <a:cubicBezTo>
                      <a:pt x="4406" y="1110"/>
                      <a:pt x="4404" y="1114"/>
                      <a:pt x="4403" y="1118"/>
                    </a:cubicBezTo>
                    <a:cubicBezTo>
                      <a:pt x="4378" y="1181"/>
                      <a:pt x="4346" y="1240"/>
                      <a:pt x="4308" y="1294"/>
                    </a:cubicBezTo>
                    <a:cubicBezTo>
                      <a:pt x="4165" y="1502"/>
                      <a:pt x="3937" y="1646"/>
                      <a:pt x="3660" y="1736"/>
                    </a:cubicBezTo>
                    <a:cubicBezTo>
                      <a:pt x="3598" y="1756"/>
                      <a:pt x="3535" y="1774"/>
                      <a:pt x="3469" y="1789"/>
                    </a:cubicBezTo>
                    <a:cubicBezTo>
                      <a:pt x="3392" y="1806"/>
                      <a:pt x="3312" y="1820"/>
                      <a:pt x="3230" y="1830"/>
                    </a:cubicBezTo>
                    <a:cubicBezTo>
                      <a:pt x="3093" y="1848"/>
                      <a:pt x="2949" y="1857"/>
                      <a:pt x="2802" y="185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30" name="Freeform 110">
                <a:extLst>
                  <a:ext uri="{FF2B5EF4-FFF2-40B4-BE49-F238E27FC236}">
                    <a16:creationId xmlns:a16="http://schemas.microsoft.com/office/drawing/2014/main" id="{84210F12-7409-4BB4-6A08-1B0ED1F24C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9876" y="2043113"/>
                <a:ext cx="920750" cy="381000"/>
              </a:xfrm>
              <a:custGeom>
                <a:avLst/>
                <a:gdLst>
                  <a:gd name="T0" fmla="*/ 2802 w 4476"/>
                  <a:gd name="T1" fmla="*/ 1857 h 1857"/>
                  <a:gd name="T2" fmla="*/ 1738 w 4476"/>
                  <a:gd name="T3" fmla="*/ 1724 h 1857"/>
                  <a:gd name="T4" fmla="*/ 50 w 4476"/>
                  <a:gd name="T5" fmla="*/ 293 h 1857"/>
                  <a:gd name="T6" fmla="*/ 107 w 4476"/>
                  <a:gd name="T7" fmla="*/ 78 h 1857"/>
                  <a:gd name="T8" fmla="*/ 142 w 4476"/>
                  <a:gd name="T9" fmla="*/ 0 h 1857"/>
                  <a:gd name="T10" fmla="*/ 1349 w 4476"/>
                  <a:gd name="T11" fmla="*/ 1081 h 1857"/>
                  <a:gd name="T12" fmla="*/ 2484 w 4476"/>
                  <a:gd name="T13" fmla="*/ 1263 h 1857"/>
                  <a:gd name="T14" fmla="*/ 3083 w 4476"/>
                  <a:gd name="T15" fmla="*/ 1202 h 1857"/>
                  <a:gd name="T16" fmla="*/ 3924 w 4476"/>
                  <a:gd name="T17" fmla="*/ 775 h 1857"/>
                  <a:gd name="T18" fmla="*/ 4084 w 4476"/>
                  <a:gd name="T19" fmla="*/ 648 h 1857"/>
                  <a:gd name="T20" fmla="*/ 4325 w 4476"/>
                  <a:gd name="T21" fmla="*/ 272 h 1857"/>
                  <a:gd name="T22" fmla="*/ 4353 w 4476"/>
                  <a:gd name="T23" fmla="*/ 320 h 1857"/>
                  <a:gd name="T24" fmla="*/ 4462 w 4476"/>
                  <a:gd name="T25" fmla="*/ 685 h 1857"/>
                  <a:gd name="T26" fmla="*/ 4407 w 4476"/>
                  <a:gd name="T27" fmla="*/ 1106 h 1857"/>
                  <a:gd name="T28" fmla="*/ 4403 w 4476"/>
                  <a:gd name="T29" fmla="*/ 1118 h 1857"/>
                  <a:gd name="T30" fmla="*/ 4308 w 4476"/>
                  <a:gd name="T31" fmla="*/ 1294 h 1857"/>
                  <a:gd name="T32" fmla="*/ 3660 w 4476"/>
                  <a:gd name="T33" fmla="*/ 1736 h 1857"/>
                  <a:gd name="T34" fmla="*/ 3469 w 4476"/>
                  <a:gd name="T35" fmla="*/ 1789 h 1857"/>
                  <a:gd name="T36" fmla="*/ 3230 w 4476"/>
                  <a:gd name="T37" fmla="*/ 1830 h 1857"/>
                  <a:gd name="T38" fmla="*/ 2802 w 4476"/>
                  <a:gd name="T39" fmla="*/ 1857 h 18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476" h="1857">
                    <a:moveTo>
                      <a:pt x="2802" y="1857"/>
                    </a:moveTo>
                    <a:cubicBezTo>
                      <a:pt x="2454" y="1857"/>
                      <a:pt x="2086" y="1809"/>
                      <a:pt x="1738" y="1724"/>
                    </a:cubicBezTo>
                    <a:cubicBezTo>
                      <a:pt x="881" y="1514"/>
                      <a:pt x="0" y="1011"/>
                      <a:pt x="50" y="293"/>
                    </a:cubicBezTo>
                    <a:cubicBezTo>
                      <a:pt x="59" y="223"/>
                      <a:pt x="78" y="151"/>
                      <a:pt x="107" y="78"/>
                    </a:cubicBezTo>
                    <a:cubicBezTo>
                      <a:pt x="118" y="52"/>
                      <a:pt x="130" y="26"/>
                      <a:pt x="142" y="0"/>
                    </a:cubicBezTo>
                    <a:cubicBezTo>
                      <a:pt x="187" y="674"/>
                      <a:pt x="918" y="947"/>
                      <a:pt x="1349" y="1081"/>
                    </a:cubicBezTo>
                    <a:cubicBezTo>
                      <a:pt x="1711" y="1194"/>
                      <a:pt x="2099" y="1263"/>
                      <a:pt x="2484" y="1263"/>
                    </a:cubicBezTo>
                    <a:cubicBezTo>
                      <a:pt x="2686" y="1263"/>
                      <a:pt x="2887" y="1244"/>
                      <a:pt x="3083" y="1202"/>
                    </a:cubicBezTo>
                    <a:cubicBezTo>
                      <a:pt x="3398" y="1135"/>
                      <a:pt x="3675" y="975"/>
                      <a:pt x="3924" y="775"/>
                    </a:cubicBezTo>
                    <a:cubicBezTo>
                      <a:pt x="3952" y="753"/>
                      <a:pt x="4015" y="706"/>
                      <a:pt x="4084" y="648"/>
                    </a:cubicBezTo>
                    <a:cubicBezTo>
                      <a:pt x="4223" y="531"/>
                      <a:pt x="4385" y="369"/>
                      <a:pt x="4325" y="272"/>
                    </a:cubicBezTo>
                    <a:cubicBezTo>
                      <a:pt x="4335" y="288"/>
                      <a:pt x="4344" y="304"/>
                      <a:pt x="4353" y="320"/>
                    </a:cubicBezTo>
                    <a:cubicBezTo>
                      <a:pt x="4411" y="439"/>
                      <a:pt x="4449" y="562"/>
                      <a:pt x="4462" y="685"/>
                    </a:cubicBezTo>
                    <a:cubicBezTo>
                      <a:pt x="4476" y="828"/>
                      <a:pt x="4458" y="973"/>
                      <a:pt x="4407" y="1106"/>
                    </a:cubicBezTo>
                    <a:cubicBezTo>
                      <a:pt x="4406" y="1110"/>
                      <a:pt x="4404" y="1114"/>
                      <a:pt x="4403" y="1118"/>
                    </a:cubicBezTo>
                    <a:cubicBezTo>
                      <a:pt x="4378" y="1181"/>
                      <a:pt x="4346" y="1240"/>
                      <a:pt x="4308" y="1294"/>
                    </a:cubicBezTo>
                    <a:cubicBezTo>
                      <a:pt x="4165" y="1502"/>
                      <a:pt x="3937" y="1646"/>
                      <a:pt x="3660" y="1736"/>
                    </a:cubicBezTo>
                    <a:cubicBezTo>
                      <a:pt x="3598" y="1756"/>
                      <a:pt x="3535" y="1774"/>
                      <a:pt x="3469" y="1789"/>
                    </a:cubicBezTo>
                    <a:cubicBezTo>
                      <a:pt x="3392" y="1806"/>
                      <a:pt x="3312" y="1820"/>
                      <a:pt x="3230" y="1830"/>
                    </a:cubicBezTo>
                    <a:cubicBezTo>
                      <a:pt x="3093" y="1848"/>
                      <a:pt x="2949" y="1857"/>
                      <a:pt x="2802" y="1857"/>
                    </a:cubicBezTo>
                  </a:path>
                </a:pathLst>
              </a:custGeom>
              <a:solidFill>
                <a:srgbClr val="FEE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31" name="Freeform 111">
                <a:extLst>
                  <a:ext uri="{FF2B5EF4-FFF2-40B4-BE49-F238E27FC236}">
                    <a16:creationId xmlns:a16="http://schemas.microsoft.com/office/drawing/2014/main" id="{44EC25CF-619F-46D5-60CA-5D469E19B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3738" y="1971675"/>
                <a:ext cx="87313" cy="50800"/>
              </a:xfrm>
              <a:custGeom>
                <a:avLst/>
                <a:gdLst>
                  <a:gd name="T0" fmla="*/ 403 w 424"/>
                  <a:gd name="T1" fmla="*/ 171 h 249"/>
                  <a:gd name="T2" fmla="*/ 173 w 424"/>
                  <a:gd name="T3" fmla="*/ 224 h 249"/>
                  <a:gd name="T4" fmla="*/ 22 w 424"/>
                  <a:gd name="T5" fmla="*/ 78 h 249"/>
                  <a:gd name="T6" fmla="*/ 252 w 424"/>
                  <a:gd name="T7" fmla="*/ 26 h 249"/>
                  <a:gd name="T8" fmla="*/ 403 w 424"/>
                  <a:gd name="T9" fmla="*/ 171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4" h="249">
                    <a:moveTo>
                      <a:pt x="403" y="171"/>
                    </a:moveTo>
                    <a:cubicBezTo>
                      <a:pt x="381" y="226"/>
                      <a:pt x="278" y="249"/>
                      <a:pt x="173" y="224"/>
                    </a:cubicBezTo>
                    <a:cubicBezTo>
                      <a:pt x="68" y="198"/>
                      <a:pt x="0" y="133"/>
                      <a:pt x="22" y="78"/>
                    </a:cubicBezTo>
                    <a:cubicBezTo>
                      <a:pt x="44" y="24"/>
                      <a:pt x="147" y="0"/>
                      <a:pt x="252" y="26"/>
                    </a:cubicBezTo>
                    <a:cubicBezTo>
                      <a:pt x="357" y="52"/>
                      <a:pt x="424" y="117"/>
                      <a:pt x="403" y="171"/>
                    </a:cubicBezTo>
                    <a:close/>
                  </a:path>
                </a:pathLst>
              </a:custGeom>
              <a:solidFill>
                <a:srgbClr val="351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32" name="Freeform 112">
                <a:extLst>
                  <a:ext uri="{FF2B5EF4-FFF2-40B4-BE49-F238E27FC236}">
                    <a16:creationId xmlns:a16="http://schemas.microsoft.com/office/drawing/2014/main" id="{255B1410-692D-D2CD-26DF-BA7081E588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5001" y="1947863"/>
                <a:ext cx="47625" cy="44450"/>
              </a:xfrm>
              <a:custGeom>
                <a:avLst/>
                <a:gdLst>
                  <a:gd name="T0" fmla="*/ 214 w 235"/>
                  <a:gd name="T1" fmla="*/ 130 h 214"/>
                  <a:gd name="T2" fmla="*/ 80 w 235"/>
                  <a:gd name="T3" fmla="*/ 201 h 214"/>
                  <a:gd name="T4" fmla="*/ 21 w 235"/>
                  <a:gd name="T5" fmla="*/ 83 h 214"/>
                  <a:gd name="T6" fmla="*/ 155 w 235"/>
                  <a:gd name="T7" fmla="*/ 13 h 214"/>
                  <a:gd name="T8" fmla="*/ 214 w 235"/>
                  <a:gd name="T9" fmla="*/ 13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5" h="214">
                    <a:moveTo>
                      <a:pt x="214" y="130"/>
                    </a:moveTo>
                    <a:cubicBezTo>
                      <a:pt x="193" y="182"/>
                      <a:pt x="133" y="214"/>
                      <a:pt x="80" y="201"/>
                    </a:cubicBezTo>
                    <a:cubicBezTo>
                      <a:pt x="26" y="187"/>
                      <a:pt x="0" y="135"/>
                      <a:pt x="21" y="83"/>
                    </a:cubicBezTo>
                    <a:cubicBezTo>
                      <a:pt x="41" y="31"/>
                      <a:pt x="101" y="0"/>
                      <a:pt x="155" y="13"/>
                    </a:cubicBezTo>
                    <a:cubicBezTo>
                      <a:pt x="208" y="26"/>
                      <a:pt x="235" y="79"/>
                      <a:pt x="214" y="130"/>
                    </a:cubicBezTo>
                    <a:close/>
                  </a:path>
                </a:pathLst>
              </a:custGeom>
              <a:solidFill>
                <a:srgbClr val="351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33" name="Freeform 113">
                <a:extLst>
                  <a:ext uri="{FF2B5EF4-FFF2-40B4-BE49-F238E27FC236}">
                    <a16:creationId xmlns:a16="http://schemas.microsoft.com/office/drawing/2014/main" id="{4B8A4B12-A38A-C94D-079D-3CD71353A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1688" y="1987550"/>
                <a:ext cx="47625" cy="42863"/>
              </a:xfrm>
              <a:custGeom>
                <a:avLst/>
                <a:gdLst>
                  <a:gd name="T0" fmla="*/ 214 w 235"/>
                  <a:gd name="T1" fmla="*/ 130 h 213"/>
                  <a:gd name="T2" fmla="*/ 80 w 235"/>
                  <a:gd name="T3" fmla="*/ 200 h 213"/>
                  <a:gd name="T4" fmla="*/ 21 w 235"/>
                  <a:gd name="T5" fmla="*/ 83 h 213"/>
                  <a:gd name="T6" fmla="*/ 155 w 235"/>
                  <a:gd name="T7" fmla="*/ 13 h 213"/>
                  <a:gd name="T8" fmla="*/ 214 w 235"/>
                  <a:gd name="T9" fmla="*/ 130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5" h="213">
                    <a:moveTo>
                      <a:pt x="214" y="130"/>
                    </a:moveTo>
                    <a:cubicBezTo>
                      <a:pt x="193" y="182"/>
                      <a:pt x="133" y="213"/>
                      <a:pt x="80" y="200"/>
                    </a:cubicBezTo>
                    <a:cubicBezTo>
                      <a:pt x="27" y="187"/>
                      <a:pt x="0" y="135"/>
                      <a:pt x="21" y="83"/>
                    </a:cubicBezTo>
                    <a:cubicBezTo>
                      <a:pt x="41" y="31"/>
                      <a:pt x="101" y="0"/>
                      <a:pt x="155" y="13"/>
                    </a:cubicBezTo>
                    <a:cubicBezTo>
                      <a:pt x="208" y="26"/>
                      <a:pt x="235" y="78"/>
                      <a:pt x="214" y="130"/>
                    </a:cubicBezTo>
                    <a:close/>
                  </a:path>
                </a:pathLst>
              </a:custGeom>
              <a:solidFill>
                <a:srgbClr val="351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34" name="Freeform 114">
                <a:extLst>
                  <a:ext uri="{FF2B5EF4-FFF2-40B4-BE49-F238E27FC236}">
                    <a16:creationId xmlns:a16="http://schemas.microsoft.com/office/drawing/2014/main" id="{37B25D05-DA3D-6D31-5BD4-7BCB1D1D69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6438" y="2011363"/>
                <a:ext cx="28575" cy="53975"/>
              </a:xfrm>
              <a:custGeom>
                <a:avLst/>
                <a:gdLst>
                  <a:gd name="T0" fmla="*/ 4 w 18"/>
                  <a:gd name="T1" fmla="*/ 34 h 34"/>
                  <a:gd name="T2" fmla="*/ 0 w 18"/>
                  <a:gd name="T3" fmla="*/ 33 h 34"/>
                  <a:gd name="T4" fmla="*/ 13 w 18"/>
                  <a:gd name="T5" fmla="*/ 0 h 34"/>
                  <a:gd name="T6" fmla="*/ 18 w 18"/>
                  <a:gd name="T7" fmla="*/ 1 h 34"/>
                  <a:gd name="T8" fmla="*/ 4 w 18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4">
                    <a:moveTo>
                      <a:pt x="4" y="34"/>
                    </a:moveTo>
                    <a:lnTo>
                      <a:pt x="0" y="33"/>
                    </a:lnTo>
                    <a:lnTo>
                      <a:pt x="13" y="0"/>
                    </a:lnTo>
                    <a:lnTo>
                      <a:pt x="18" y="1"/>
                    </a:lnTo>
                    <a:lnTo>
                      <a:pt x="4" y="34"/>
                    </a:lnTo>
                    <a:close/>
                  </a:path>
                </a:pathLst>
              </a:custGeom>
              <a:solidFill>
                <a:srgbClr val="351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35" name="Freeform 115">
                <a:extLst>
                  <a:ext uri="{FF2B5EF4-FFF2-40B4-BE49-F238E27FC236}">
                    <a16:creationId xmlns:a16="http://schemas.microsoft.com/office/drawing/2014/main" id="{B1FE39BE-9E44-BACA-2FD9-6CDD0D055D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6426" y="1717675"/>
                <a:ext cx="138113" cy="160338"/>
              </a:xfrm>
              <a:custGeom>
                <a:avLst/>
                <a:gdLst>
                  <a:gd name="T0" fmla="*/ 191 w 672"/>
                  <a:gd name="T1" fmla="*/ 756 h 787"/>
                  <a:gd name="T2" fmla="*/ 191 w 672"/>
                  <a:gd name="T3" fmla="*/ 756 h 787"/>
                  <a:gd name="T4" fmla="*/ 46 w 672"/>
                  <a:gd name="T5" fmla="*/ 497 h 787"/>
                  <a:gd name="T6" fmla="*/ 173 w 672"/>
                  <a:gd name="T7" fmla="*/ 179 h 787"/>
                  <a:gd name="T8" fmla="*/ 481 w 672"/>
                  <a:gd name="T9" fmla="*/ 30 h 787"/>
                  <a:gd name="T10" fmla="*/ 627 w 672"/>
                  <a:gd name="T11" fmla="*/ 290 h 787"/>
                  <a:gd name="T12" fmla="*/ 500 w 672"/>
                  <a:gd name="T13" fmla="*/ 608 h 787"/>
                  <a:gd name="T14" fmla="*/ 191 w 672"/>
                  <a:gd name="T15" fmla="*/ 756 h 7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2" h="787">
                    <a:moveTo>
                      <a:pt x="191" y="756"/>
                    </a:moveTo>
                    <a:lnTo>
                      <a:pt x="191" y="756"/>
                    </a:lnTo>
                    <a:cubicBezTo>
                      <a:pt x="66" y="726"/>
                      <a:pt x="0" y="609"/>
                      <a:pt x="46" y="497"/>
                    </a:cubicBezTo>
                    <a:lnTo>
                      <a:pt x="173" y="179"/>
                    </a:lnTo>
                    <a:cubicBezTo>
                      <a:pt x="218" y="66"/>
                      <a:pt x="356" y="0"/>
                      <a:pt x="481" y="30"/>
                    </a:cubicBezTo>
                    <a:cubicBezTo>
                      <a:pt x="607" y="61"/>
                      <a:pt x="672" y="177"/>
                      <a:pt x="627" y="290"/>
                    </a:cubicBezTo>
                    <a:lnTo>
                      <a:pt x="500" y="608"/>
                    </a:lnTo>
                    <a:cubicBezTo>
                      <a:pt x="455" y="721"/>
                      <a:pt x="317" y="787"/>
                      <a:pt x="191" y="756"/>
                    </a:cubicBezTo>
                    <a:close/>
                  </a:path>
                </a:pathLst>
              </a:custGeom>
              <a:solidFill>
                <a:srgbClr val="F689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36" name="Freeform 116">
                <a:extLst>
                  <a:ext uri="{FF2B5EF4-FFF2-40B4-BE49-F238E27FC236}">
                    <a16:creationId xmlns:a16="http://schemas.microsoft.com/office/drawing/2014/main" id="{EB8ACCCE-3D23-E128-573C-323C979AD0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2801" y="1755775"/>
                <a:ext cx="138113" cy="161925"/>
              </a:xfrm>
              <a:custGeom>
                <a:avLst/>
                <a:gdLst>
                  <a:gd name="T0" fmla="*/ 190 w 671"/>
                  <a:gd name="T1" fmla="*/ 757 h 788"/>
                  <a:gd name="T2" fmla="*/ 190 w 671"/>
                  <a:gd name="T3" fmla="*/ 757 h 788"/>
                  <a:gd name="T4" fmla="*/ 45 w 671"/>
                  <a:gd name="T5" fmla="*/ 497 h 788"/>
                  <a:gd name="T6" fmla="*/ 172 w 671"/>
                  <a:gd name="T7" fmla="*/ 180 h 788"/>
                  <a:gd name="T8" fmla="*/ 480 w 671"/>
                  <a:gd name="T9" fmla="*/ 31 h 788"/>
                  <a:gd name="T10" fmla="*/ 626 w 671"/>
                  <a:gd name="T11" fmla="*/ 291 h 788"/>
                  <a:gd name="T12" fmla="*/ 499 w 671"/>
                  <a:gd name="T13" fmla="*/ 608 h 788"/>
                  <a:gd name="T14" fmla="*/ 190 w 671"/>
                  <a:gd name="T15" fmla="*/ 757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1" h="788">
                    <a:moveTo>
                      <a:pt x="190" y="757"/>
                    </a:moveTo>
                    <a:lnTo>
                      <a:pt x="190" y="757"/>
                    </a:lnTo>
                    <a:cubicBezTo>
                      <a:pt x="65" y="726"/>
                      <a:pt x="0" y="610"/>
                      <a:pt x="45" y="497"/>
                    </a:cubicBezTo>
                    <a:lnTo>
                      <a:pt x="172" y="180"/>
                    </a:lnTo>
                    <a:cubicBezTo>
                      <a:pt x="217" y="67"/>
                      <a:pt x="355" y="0"/>
                      <a:pt x="480" y="31"/>
                    </a:cubicBezTo>
                    <a:cubicBezTo>
                      <a:pt x="606" y="62"/>
                      <a:pt x="671" y="178"/>
                      <a:pt x="626" y="291"/>
                    </a:cubicBezTo>
                    <a:lnTo>
                      <a:pt x="499" y="608"/>
                    </a:lnTo>
                    <a:cubicBezTo>
                      <a:pt x="454" y="721"/>
                      <a:pt x="316" y="788"/>
                      <a:pt x="190" y="757"/>
                    </a:cubicBezTo>
                    <a:close/>
                  </a:path>
                </a:pathLst>
              </a:custGeom>
              <a:solidFill>
                <a:srgbClr val="F689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37" name="Freeform 117">
                <a:extLst>
                  <a:ext uri="{FF2B5EF4-FFF2-40B4-BE49-F238E27FC236}">
                    <a16:creationId xmlns:a16="http://schemas.microsoft.com/office/drawing/2014/main" id="{6951FD87-5439-3283-0E96-2758127785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7051" y="1944688"/>
                <a:ext cx="114300" cy="80963"/>
              </a:xfrm>
              <a:custGeom>
                <a:avLst/>
                <a:gdLst>
                  <a:gd name="T0" fmla="*/ 517 w 554"/>
                  <a:gd name="T1" fmla="*/ 255 h 393"/>
                  <a:gd name="T2" fmla="*/ 211 w 554"/>
                  <a:gd name="T3" fmla="*/ 361 h 393"/>
                  <a:gd name="T4" fmla="*/ 36 w 554"/>
                  <a:gd name="T5" fmla="*/ 138 h 393"/>
                  <a:gd name="T6" fmla="*/ 342 w 554"/>
                  <a:gd name="T7" fmla="*/ 32 h 393"/>
                  <a:gd name="T8" fmla="*/ 517 w 554"/>
                  <a:gd name="T9" fmla="*/ 255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4" h="393">
                    <a:moveTo>
                      <a:pt x="517" y="255"/>
                    </a:moveTo>
                    <a:cubicBezTo>
                      <a:pt x="481" y="346"/>
                      <a:pt x="344" y="393"/>
                      <a:pt x="211" y="361"/>
                    </a:cubicBezTo>
                    <a:cubicBezTo>
                      <a:pt x="78" y="328"/>
                      <a:pt x="0" y="228"/>
                      <a:pt x="36" y="138"/>
                    </a:cubicBezTo>
                    <a:cubicBezTo>
                      <a:pt x="72" y="47"/>
                      <a:pt x="209" y="0"/>
                      <a:pt x="342" y="32"/>
                    </a:cubicBezTo>
                    <a:cubicBezTo>
                      <a:pt x="475" y="65"/>
                      <a:pt x="554" y="165"/>
                      <a:pt x="517" y="255"/>
                    </a:cubicBezTo>
                    <a:close/>
                  </a:path>
                </a:pathLst>
              </a:custGeom>
              <a:solidFill>
                <a:srgbClr val="F689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38" name="Freeform 118">
                <a:extLst>
                  <a:ext uri="{FF2B5EF4-FFF2-40B4-BE49-F238E27FC236}">
                    <a16:creationId xmlns:a16="http://schemas.microsoft.com/office/drawing/2014/main" id="{43ACFFF1-C4C7-9063-2CC2-737BBB9D40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2801" y="2014538"/>
                <a:ext cx="114300" cy="80963"/>
              </a:xfrm>
              <a:custGeom>
                <a:avLst/>
                <a:gdLst>
                  <a:gd name="T0" fmla="*/ 518 w 554"/>
                  <a:gd name="T1" fmla="*/ 256 h 394"/>
                  <a:gd name="T2" fmla="*/ 212 w 554"/>
                  <a:gd name="T3" fmla="*/ 361 h 394"/>
                  <a:gd name="T4" fmla="*/ 36 w 554"/>
                  <a:gd name="T5" fmla="*/ 138 h 394"/>
                  <a:gd name="T6" fmla="*/ 343 w 554"/>
                  <a:gd name="T7" fmla="*/ 32 h 394"/>
                  <a:gd name="T8" fmla="*/ 518 w 554"/>
                  <a:gd name="T9" fmla="*/ 256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4" h="394">
                    <a:moveTo>
                      <a:pt x="518" y="256"/>
                    </a:moveTo>
                    <a:cubicBezTo>
                      <a:pt x="482" y="346"/>
                      <a:pt x="344" y="394"/>
                      <a:pt x="212" y="361"/>
                    </a:cubicBezTo>
                    <a:cubicBezTo>
                      <a:pt x="79" y="329"/>
                      <a:pt x="0" y="229"/>
                      <a:pt x="36" y="138"/>
                    </a:cubicBezTo>
                    <a:cubicBezTo>
                      <a:pt x="73" y="47"/>
                      <a:pt x="210" y="0"/>
                      <a:pt x="343" y="32"/>
                    </a:cubicBezTo>
                    <a:cubicBezTo>
                      <a:pt x="476" y="65"/>
                      <a:pt x="554" y="165"/>
                      <a:pt x="518" y="256"/>
                    </a:cubicBezTo>
                    <a:close/>
                  </a:path>
                </a:pathLst>
              </a:custGeom>
              <a:solidFill>
                <a:srgbClr val="F689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39" name="Freeform 119">
                <a:extLst>
                  <a:ext uri="{FF2B5EF4-FFF2-40B4-BE49-F238E27FC236}">
                    <a16:creationId xmlns:a16="http://schemas.microsoft.com/office/drawing/2014/main" id="{49AFF9B7-D9C4-9922-03FB-5E5AE2A31E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6538" y="4700588"/>
                <a:ext cx="169863" cy="592138"/>
              </a:xfrm>
              <a:custGeom>
                <a:avLst/>
                <a:gdLst>
                  <a:gd name="T0" fmla="*/ 520 w 828"/>
                  <a:gd name="T1" fmla="*/ 180 h 2880"/>
                  <a:gd name="T2" fmla="*/ 31 w 828"/>
                  <a:gd name="T3" fmla="*/ 2624 h 2880"/>
                  <a:gd name="T4" fmla="*/ 306 w 828"/>
                  <a:gd name="T5" fmla="*/ 2700 h 2880"/>
                  <a:gd name="T6" fmla="*/ 795 w 828"/>
                  <a:gd name="T7" fmla="*/ 256 h 2880"/>
                  <a:gd name="T8" fmla="*/ 520 w 828"/>
                  <a:gd name="T9" fmla="*/ 180 h 2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8" h="2880">
                    <a:moveTo>
                      <a:pt x="520" y="180"/>
                    </a:moveTo>
                    <a:cubicBezTo>
                      <a:pt x="368" y="997"/>
                      <a:pt x="175" y="1806"/>
                      <a:pt x="31" y="2624"/>
                    </a:cubicBezTo>
                    <a:cubicBezTo>
                      <a:pt x="0" y="2803"/>
                      <a:pt x="274" y="2880"/>
                      <a:pt x="306" y="2700"/>
                    </a:cubicBezTo>
                    <a:cubicBezTo>
                      <a:pt x="449" y="1882"/>
                      <a:pt x="642" y="1072"/>
                      <a:pt x="795" y="256"/>
                    </a:cubicBezTo>
                    <a:cubicBezTo>
                      <a:pt x="828" y="77"/>
                      <a:pt x="554" y="0"/>
                      <a:pt x="520" y="180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40" name="Freeform 120">
                <a:extLst>
                  <a:ext uri="{FF2B5EF4-FFF2-40B4-BE49-F238E27FC236}">
                    <a16:creationId xmlns:a16="http://schemas.microsoft.com/office/drawing/2014/main" id="{8C5564A5-D5BA-6F1F-2863-707D116038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70688" y="4718050"/>
                <a:ext cx="196850" cy="555625"/>
              </a:xfrm>
              <a:custGeom>
                <a:avLst/>
                <a:gdLst>
                  <a:gd name="T0" fmla="*/ 57 w 958"/>
                  <a:gd name="T1" fmla="*/ 249 h 2699"/>
                  <a:gd name="T2" fmla="*/ 655 w 958"/>
                  <a:gd name="T3" fmla="*/ 2519 h 2699"/>
                  <a:gd name="T4" fmla="*/ 929 w 958"/>
                  <a:gd name="T5" fmla="*/ 2443 h 2699"/>
                  <a:gd name="T6" fmla="*/ 331 w 958"/>
                  <a:gd name="T7" fmla="*/ 173 h 2699"/>
                  <a:gd name="T8" fmla="*/ 57 w 958"/>
                  <a:gd name="T9" fmla="*/ 249 h 2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" h="2699">
                    <a:moveTo>
                      <a:pt x="57" y="249"/>
                    </a:moveTo>
                    <a:cubicBezTo>
                      <a:pt x="303" y="994"/>
                      <a:pt x="530" y="1743"/>
                      <a:pt x="655" y="2519"/>
                    </a:cubicBezTo>
                    <a:cubicBezTo>
                      <a:pt x="684" y="2699"/>
                      <a:pt x="958" y="2623"/>
                      <a:pt x="929" y="2443"/>
                    </a:cubicBezTo>
                    <a:cubicBezTo>
                      <a:pt x="804" y="1667"/>
                      <a:pt x="577" y="918"/>
                      <a:pt x="331" y="173"/>
                    </a:cubicBezTo>
                    <a:cubicBezTo>
                      <a:pt x="274" y="0"/>
                      <a:pt x="0" y="74"/>
                      <a:pt x="57" y="249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41" name="Freeform 121">
                <a:extLst>
                  <a:ext uri="{FF2B5EF4-FFF2-40B4-BE49-F238E27FC236}">
                    <a16:creationId xmlns:a16="http://schemas.microsoft.com/office/drawing/2014/main" id="{A880AD30-9CA3-BEC9-05C0-216DE3017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9263" y="3324225"/>
                <a:ext cx="449263" cy="1492250"/>
              </a:xfrm>
              <a:custGeom>
                <a:avLst/>
                <a:gdLst>
                  <a:gd name="T0" fmla="*/ 583 w 2180"/>
                  <a:gd name="T1" fmla="*/ 599 h 7262"/>
                  <a:gd name="T2" fmla="*/ 993 w 2180"/>
                  <a:gd name="T3" fmla="*/ 384 h 7262"/>
                  <a:gd name="T4" fmla="*/ 1524 w 2180"/>
                  <a:gd name="T5" fmla="*/ 571 h 7262"/>
                  <a:gd name="T6" fmla="*/ 1804 w 2180"/>
                  <a:gd name="T7" fmla="*/ 1257 h 7262"/>
                  <a:gd name="T8" fmla="*/ 1885 w 2180"/>
                  <a:gd name="T9" fmla="*/ 2279 h 7262"/>
                  <a:gd name="T10" fmla="*/ 1120 w 2180"/>
                  <a:gd name="T11" fmla="*/ 5443 h 7262"/>
                  <a:gd name="T12" fmla="*/ 129 w 2180"/>
                  <a:gd name="T13" fmla="*/ 6931 h 7262"/>
                  <a:gd name="T14" fmla="*/ 330 w 2180"/>
                  <a:gd name="T15" fmla="*/ 7132 h 7262"/>
                  <a:gd name="T16" fmla="*/ 1939 w 2180"/>
                  <a:gd name="T17" fmla="*/ 3930 h 7262"/>
                  <a:gd name="T18" fmla="*/ 2171 w 2180"/>
                  <a:gd name="T19" fmla="*/ 2055 h 7262"/>
                  <a:gd name="T20" fmla="*/ 2038 w 2180"/>
                  <a:gd name="T21" fmla="*/ 991 h 7262"/>
                  <a:gd name="T22" fmla="*/ 1614 w 2180"/>
                  <a:gd name="T23" fmla="*/ 278 h 7262"/>
                  <a:gd name="T24" fmla="*/ 309 w 2180"/>
                  <a:gd name="T25" fmla="*/ 523 h 7262"/>
                  <a:gd name="T26" fmla="*/ 583 w 2180"/>
                  <a:gd name="T27" fmla="*/ 599 h 7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80" h="7262">
                    <a:moveTo>
                      <a:pt x="583" y="599"/>
                    </a:moveTo>
                    <a:cubicBezTo>
                      <a:pt x="636" y="427"/>
                      <a:pt x="834" y="384"/>
                      <a:pt x="993" y="384"/>
                    </a:cubicBezTo>
                    <a:cubicBezTo>
                      <a:pt x="1184" y="383"/>
                      <a:pt x="1383" y="436"/>
                      <a:pt x="1524" y="571"/>
                    </a:cubicBezTo>
                    <a:cubicBezTo>
                      <a:pt x="1712" y="750"/>
                      <a:pt x="1755" y="1013"/>
                      <a:pt x="1804" y="1257"/>
                    </a:cubicBezTo>
                    <a:cubicBezTo>
                      <a:pt x="1871" y="1594"/>
                      <a:pt x="1894" y="1935"/>
                      <a:pt x="1885" y="2279"/>
                    </a:cubicBezTo>
                    <a:cubicBezTo>
                      <a:pt x="1856" y="3360"/>
                      <a:pt x="1575" y="4464"/>
                      <a:pt x="1120" y="5443"/>
                    </a:cubicBezTo>
                    <a:cubicBezTo>
                      <a:pt x="868" y="5985"/>
                      <a:pt x="551" y="6505"/>
                      <a:pt x="129" y="6931"/>
                    </a:cubicBezTo>
                    <a:cubicBezTo>
                      <a:pt x="0" y="7061"/>
                      <a:pt x="201" y="7262"/>
                      <a:pt x="330" y="7132"/>
                    </a:cubicBezTo>
                    <a:cubicBezTo>
                      <a:pt x="1177" y="6278"/>
                      <a:pt x="1662" y="5082"/>
                      <a:pt x="1939" y="3930"/>
                    </a:cubicBezTo>
                    <a:cubicBezTo>
                      <a:pt x="2086" y="3319"/>
                      <a:pt x="2180" y="2685"/>
                      <a:pt x="2171" y="2055"/>
                    </a:cubicBezTo>
                    <a:cubicBezTo>
                      <a:pt x="2166" y="1696"/>
                      <a:pt x="2118" y="1341"/>
                      <a:pt x="2038" y="991"/>
                    </a:cubicBezTo>
                    <a:cubicBezTo>
                      <a:pt x="1974" y="709"/>
                      <a:pt x="1854" y="452"/>
                      <a:pt x="1614" y="278"/>
                    </a:cubicBezTo>
                    <a:cubicBezTo>
                      <a:pt x="1237" y="6"/>
                      <a:pt x="472" y="0"/>
                      <a:pt x="309" y="523"/>
                    </a:cubicBezTo>
                    <a:cubicBezTo>
                      <a:pt x="254" y="698"/>
                      <a:pt x="529" y="773"/>
                      <a:pt x="583" y="599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42" name="Freeform 122">
                <a:extLst>
                  <a:ext uri="{FF2B5EF4-FFF2-40B4-BE49-F238E27FC236}">
                    <a16:creationId xmlns:a16="http://schemas.microsoft.com/office/drawing/2014/main" id="{0504A0EA-E172-302B-3A63-C524FFE42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7951" y="3573463"/>
                <a:ext cx="422275" cy="841375"/>
              </a:xfrm>
              <a:custGeom>
                <a:avLst/>
                <a:gdLst>
                  <a:gd name="T0" fmla="*/ 347 w 2050"/>
                  <a:gd name="T1" fmla="*/ 3941 h 4093"/>
                  <a:gd name="T2" fmla="*/ 1374 w 2050"/>
                  <a:gd name="T3" fmla="*/ 2180 h 4093"/>
                  <a:gd name="T4" fmla="*/ 2013 w 2050"/>
                  <a:gd name="T5" fmla="*/ 254 h 4093"/>
                  <a:gd name="T6" fmla="*/ 1739 w 2050"/>
                  <a:gd name="T7" fmla="*/ 179 h 4093"/>
                  <a:gd name="T8" fmla="*/ 1113 w 2050"/>
                  <a:gd name="T9" fmla="*/ 2069 h 4093"/>
                  <a:gd name="T10" fmla="*/ 101 w 2050"/>
                  <a:gd name="T11" fmla="*/ 3797 h 4093"/>
                  <a:gd name="T12" fmla="*/ 347 w 2050"/>
                  <a:gd name="T13" fmla="*/ 3941 h 40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50" h="4093">
                    <a:moveTo>
                      <a:pt x="347" y="3941"/>
                    </a:moveTo>
                    <a:cubicBezTo>
                      <a:pt x="722" y="3374"/>
                      <a:pt x="1084" y="2796"/>
                      <a:pt x="1374" y="2180"/>
                    </a:cubicBezTo>
                    <a:cubicBezTo>
                      <a:pt x="1663" y="1565"/>
                      <a:pt x="1873" y="919"/>
                      <a:pt x="2013" y="254"/>
                    </a:cubicBezTo>
                    <a:cubicBezTo>
                      <a:pt x="2050" y="76"/>
                      <a:pt x="1776" y="0"/>
                      <a:pt x="1739" y="179"/>
                    </a:cubicBezTo>
                    <a:cubicBezTo>
                      <a:pt x="1601" y="831"/>
                      <a:pt x="1399" y="1467"/>
                      <a:pt x="1113" y="2069"/>
                    </a:cubicBezTo>
                    <a:cubicBezTo>
                      <a:pt x="826" y="2673"/>
                      <a:pt x="470" y="3240"/>
                      <a:pt x="101" y="3797"/>
                    </a:cubicBezTo>
                    <a:cubicBezTo>
                      <a:pt x="0" y="3950"/>
                      <a:pt x="246" y="4093"/>
                      <a:pt x="347" y="3941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43" name="Freeform 123">
                <a:extLst>
                  <a:ext uri="{FF2B5EF4-FFF2-40B4-BE49-F238E27FC236}">
                    <a16:creationId xmlns:a16="http://schemas.microsoft.com/office/drawing/2014/main" id="{1DABC638-169C-FC2B-A02C-09638C6E2C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7351" y="4330700"/>
                <a:ext cx="1019175" cy="334963"/>
              </a:xfrm>
              <a:custGeom>
                <a:avLst/>
                <a:gdLst>
                  <a:gd name="T0" fmla="*/ 44 w 4960"/>
                  <a:gd name="T1" fmla="*/ 853 h 1633"/>
                  <a:gd name="T2" fmla="*/ 1077 w 4960"/>
                  <a:gd name="T3" fmla="*/ 1624 h 1633"/>
                  <a:gd name="T4" fmla="*/ 1821 w 4960"/>
                  <a:gd name="T5" fmla="*/ 1437 h 1633"/>
                  <a:gd name="T6" fmla="*/ 2161 w 4960"/>
                  <a:gd name="T7" fmla="*/ 1234 h 1633"/>
                  <a:gd name="T8" fmla="*/ 2372 w 4960"/>
                  <a:gd name="T9" fmla="*/ 1217 h 1633"/>
                  <a:gd name="T10" fmla="*/ 3426 w 4960"/>
                  <a:gd name="T11" fmla="*/ 1455 h 1633"/>
                  <a:gd name="T12" fmla="*/ 4454 w 4960"/>
                  <a:gd name="T13" fmla="*/ 1188 h 1633"/>
                  <a:gd name="T14" fmla="*/ 4854 w 4960"/>
                  <a:gd name="T15" fmla="*/ 177 h 1633"/>
                  <a:gd name="T16" fmla="*/ 4579 w 4960"/>
                  <a:gd name="T17" fmla="*/ 253 h 1633"/>
                  <a:gd name="T18" fmla="*/ 3438 w 4960"/>
                  <a:gd name="T19" fmla="*/ 1171 h 1633"/>
                  <a:gd name="T20" fmla="*/ 2549 w 4960"/>
                  <a:gd name="T21" fmla="*/ 991 h 1633"/>
                  <a:gd name="T22" fmla="*/ 2354 w 4960"/>
                  <a:gd name="T23" fmla="*/ 903 h 1633"/>
                  <a:gd name="T24" fmla="*/ 2053 w 4960"/>
                  <a:gd name="T25" fmla="*/ 970 h 1633"/>
                  <a:gd name="T26" fmla="*/ 1391 w 4960"/>
                  <a:gd name="T27" fmla="*/ 1310 h 1633"/>
                  <a:gd name="T28" fmla="*/ 318 w 4960"/>
                  <a:gd name="T29" fmla="*/ 778 h 1633"/>
                  <a:gd name="T30" fmla="*/ 44 w 4960"/>
                  <a:gd name="T31" fmla="*/ 853 h 16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60" h="1633">
                    <a:moveTo>
                      <a:pt x="44" y="853"/>
                    </a:moveTo>
                    <a:cubicBezTo>
                      <a:pt x="162" y="1339"/>
                      <a:pt x="594" y="1609"/>
                      <a:pt x="1077" y="1624"/>
                    </a:cubicBezTo>
                    <a:cubicBezTo>
                      <a:pt x="1340" y="1633"/>
                      <a:pt x="1594" y="1569"/>
                      <a:pt x="1821" y="1437"/>
                    </a:cubicBezTo>
                    <a:cubicBezTo>
                      <a:pt x="1935" y="1371"/>
                      <a:pt x="2043" y="1295"/>
                      <a:pt x="2161" y="1234"/>
                    </a:cubicBezTo>
                    <a:cubicBezTo>
                      <a:pt x="2258" y="1184"/>
                      <a:pt x="2285" y="1168"/>
                      <a:pt x="2372" y="1217"/>
                    </a:cubicBezTo>
                    <a:cubicBezTo>
                      <a:pt x="2699" y="1401"/>
                      <a:pt x="3052" y="1466"/>
                      <a:pt x="3426" y="1455"/>
                    </a:cubicBezTo>
                    <a:cubicBezTo>
                      <a:pt x="3776" y="1446"/>
                      <a:pt x="4152" y="1377"/>
                      <a:pt x="4454" y="1188"/>
                    </a:cubicBezTo>
                    <a:cubicBezTo>
                      <a:pt x="4813" y="963"/>
                      <a:pt x="4960" y="587"/>
                      <a:pt x="4854" y="177"/>
                    </a:cubicBezTo>
                    <a:cubicBezTo>
                      <a:pt x="4808" y="0"/>
                      <a:pt x="4533" y="75"/>
                      <a:pt x="4579" y="253"/>
                    </a:cubicBezTo>
                    <a:cubicBezTo>
                      <a:pt x="4756" y="933"/>
                      <a:pt x="3962" y="1153"/>
                      <a:pt x="3438" y="1171"/>
                    </a:cubicBezTo>
                    <a:cubicBezTo>
                      <a:pt x="3130" y="1181"/>
                      <a:pt x="2821" y="1143"/>
                      <a:pt x="2549" y="991"/>
                    </a:cubicBezTo>
                    <a:cubicBezTo>
                      <a:pt x="2487" y="956"/>
                      <a:pt x="2426" y="917"/>
                      <a:pt x="2354" y="903"/>
                    </a:cubicBezTo>
                    <a:cubicBezTo>
                      <a:pt x="2248" y="883"/>
                      <a:pt x="2147" y="925"/>
                      <a:pt x="2053" y="970"/>
                    </a:cubicBezTo>
                    <a:cubicBezTo>
                      <a:pt x="1828" y="1079"/>
                      <a:pt x="1639" y="1252"/>
                      <a:pt x="1391" y="1310"/>
                    </a:cubicBezTo>
                    <a:cubicBezTo>
                      <a:pt x="947" y="1415"/>
                      <a:pt x="436" y="1260"/>
                      <a:pt x="318" y="778"/>
                    </a:cubicBezTo>
                    <a:cubicBezTo>
                      <a:pt x="275" y="600"/>
                      <a:pt x="0" y="675"/>
                      <a:pt x="44" y="853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44" name="Freeform 124">
                <a:extLst>
                  <a:ext uri="{FF2B5EF4-FFF2-40B4-BE49-F238E27FC236}">
                    <a16:creationId xmlns:a16="http://schemas.microsoft.com/office/drawing/2014/main" id="{B2828162-FEF0-8D9F-DCB5-99DC008D6F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43663" y="4337050"/>
                <a:ext cx="427038" cy="511175"/>
              </a:xfrm>
              <a:custGeom>
                <a:avLst/>
                <a:gdLst>
                  <a:gd name="T0" fmla="*/ 82 w 2076"/>
                  <a:gd name="T1" fmla="*/ 307 h 2485"/>
                  <a:gd name="T2" fmla="*/ 881 w 2076"/>
                  <a:gd name="T3" fmla="*/ 1480 h 2485"/>
                  <a:gd name="T4" fmla="*/ 1782 w 2076"/>
                  <a:gd name="T5" fmla="*/ 2382 h 2485"/>
                  <a:gd name="T6" fmla="*/ 1925 w 2076"/>
                  <a:gd name="T7" fmla="*/ 2137 h 2485"/>
                  <a:gd name="T8" fmla="*/ 1082 w 2076"/>
                  <a:gd name="T9" fmla="*/ 1279 h 2485"/>
                  <a:gd name="T10" fmla="*/ 328 w 2076"/>
                  <a:gd name="T11" fmla="*/ 164 h 2485"/>
                  <a:gd name="T12" fmla="*/ 82 w 2076"/>
                  <a:gd name="T13" fmla="*/ 307 h 2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76" h="2485">
                    <a:moveTo>
                      <a:pt x="82" y="307"/>
                    </a:moveTo>
                    <a:cubicBezTo>
                      <a:pt x="293" y="729"/>
                      <a:pt x="584" y="1115"/>
                      <a:pt x="881" y="1480"/>
                    </a:cubicBezTo>
                    <a:cubicBezTo>
                      <a:pt x="1145" y="1804"/>
                      <a:pt x="1432" y="2146"/>
                      <a:pt x="1782" y="2382"/>
                    </a:cubicBezTo>
                    <a:cubicBezTo>
                      <a:pt x="1934" y="2485"/>
                      <a:pt x="2076" y="2238"/>
                      <a:pt x="1925" y="2137"/>
                    </a:cubicBezTo>
                    <a:cubicBezTo>
                      <a:pt x="1599" y="1917"/>
                      <a:pt x="1329" y="1582"/>
                      <a:pt x="1082" y="1279"/>
                    </a:cubicBezTo>
                    <a:cubicBezTo>
                      <a:pt x="800" y="933"/>
                      <a:pt x="528" y="564"/>
                      <a:pt x="328" y="164"/>
                    </a:cubicBezTo>
                    <a:cubicBezTo>
                      <a:pt x="246" y="0"/>
                      <a:pt x="0" y="144"/>
                      <a:pt x="82" y="307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45" name="Freeform 125">
                <a:extLst>
                  <a:ext uri="{FF2B5EF4-FFF2-40B4-BE49-F238E27FC236}">
                    <a16:creationId xmlns:a16="http://schemas.microsoft.com/office/drawing/2014/main" id="{3889DD39-3069-94E6-6990-0634D9C7E5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413" y="5226050"/>
                <a:ext cx="2132013" cy="825500"/>
              </a:xfrm>
              <a:custGeom>
                <a:avLst/>
                <a:gdLst>
                  <a:gd name="T0" fmla="*/ 1198 w 10363"/>
                  <a:gd name="T1" fmla="*/ 147 h 4020"/>
                  <a:gd name="T2" fmla="*/ 111 w 10363"/>
                  <a:gd name="T3" fmla="*/ 2395 h 4020"/>
                  <a:gd name="T4" fmla="*/ 31 w 10363"/>
                  <a:gd name="T5" fmla="*/ 2764 h 4020"/>
                  <a:gd name="T6" fmla="*/ 311 w 10363"/>
                  <a:gd name="T7" fmla="*/ 3207 h 4020"/>
                  <a:gd name="T8" fmla="*/ 1218 w 10363"/>
                  <a:gd name="T9" fmla="*/ 3681 h 4020"/>
                  <a:gd name="T10" fmla="*/ 1964 w 10363"/>
                  <a:gd name="T11" fmla="*/ 3795 h 4020"/>
                  <a:gd name="T12" fmla="*/ 2337 w 10363"/>
                  <a:gd name="T13" fmla="*/ 3287 h 4020"/>
                  <a:gd name="T14" fmla="*/ 2072 w 10363"/>
                  <a:gd name="T15" fmla="*/ 3215 h 4020"/>
                  <a:gd name="T16" fmla="*/ 2487 w 10363"/>
                  <a:gd name="T17" fmla="*/ 3969 h 4020"/>
                  <a:gd name="T18" fmla="*/ 3042 w 10363"/>
                  <a:gd name="T19" fmla="*/ 4009 h 4020"/>
                  <a:gd name="T20" fmla="*/ 3716 w 10363"/>
                  <a:gd name="T21" fmla="*/ 4002 h 4020"/>
                  <a:gd name="T22" fmla="*/ 4390 w 10363"/>
                  <a:gd name="T23" fmla="*/ 3995 h 4020"/>
                  <a:gd name="T24" fmla="*/ 4944 w 10363"/>
                  <a:gd name="T25" fmla="*/ 3942 h 4020"/>
                  <a:gd name="T26" fmla="*/ 5442 w 10363"/>
                  <a:gd name="T27" fmla="*/ 3190 h 4020"/>
                  <a:gd name="T28" fmla="*/ 5182 w 10363"/>
                  <a:gd name="T29" fmla="*/ 3300 h 4020"/>
                  <a:gd name="T30" fmla="*/ 5443 w 10363"/>
                  <a:gd name="T31" fmla="*/ 3809 h 4020"/>
                  <a:gd name="T32" fmla="*/ 5604 w 10363"/>
                  <a:gd name="T33" fmla="*/ 3874 h 4020"/>
                  <a:gd name="T34" fmla="*/ 7719 w 10363"/>
                  <a:gd name="T35" fmla="*/ 3417 h 4020"/>
                  <a:gd name="T36" fmla="*/ 8589 w 10363"/>
                  <a:gd name="T37" fmla="*/ 3114 h 4020"/>
                  <a:gd name="T38" fmla="*/ 8739 w 10363"/>
                  <a:gd name="T39" fmla="*/ 2429 h 4020"/>
                  <a:gd name="T40" fmla="*/ 8516 w 10363"/>
                  <a:gd name="T41" fmla="*/ 2601 h 4020"/>
                  <a:gd name="T42" fmla="*/ 8740 w 10363"/>
                  <a:gd name="T43" fmla="*/ 2840 h 4020"/>
                  <a:gd name="T44" fmla="*/ 8878 w 10363"/>
                  <a:gd name="T45" fmla="*/ 2877 h 4020"/>
                  <a:gd name="T46" fmla="*/ 9645 w 10363"/>
                  <a:gd name="T47" fmla="*/ 2416 h 4020"/>
                  <a:gd name="T48" fmla="*/ 10254 w 10363"/>
                  <a:gd name="T49" fmla="*/ 1819 h 4020"/>
                  <a:gd name="T50" fmla="*/ 10008 w 10363"/>
                  <a:gd name="T51" fmla="*/ 1676 h 4020"/>
                  <a:gd name="T52" fmla="*/ 9471 w 10363"/>
                  <a:gd name="T53" fmla="*/ 2194 h 4020"/>
                  <a:gd name="T54" fmla="*/ 8802 w 10363"/>
                  <a:gd name="T55" fmla="*/ 2602 h 4020"/>
                  <a:gd name="T56" fmla="*/ 8941 w 10363"/>
                  <a:gd name="T57" fmla="*/ 2639 h 4020"/>
                  <a:gd name="T58" fmla="*/ 8717 w 10363"/>
                  <a:gd name="T59" fmla="*/ 2400 h 4020"/>
                  <a:gd name="T60" fmla="*/ 8494 w 10363"/>
                  <a:gd name="T61" fmla="*/ 2572 h 4020"/>
                  <a:gd name="T62" fmla="*/ 8163 w 10363"/>
                  <a:gd name="T63" fmla="*/ 3022 h 4020"/>
                  <a:gd name="T64" fmla="*/ 7322 w 10363"/>
                  <a:gd name="T65" fmla="*/ 3212 h 4020"/>
                  <a:gd name="T66" fmla="*/ 5528 w 10363"/>
                  <a:gd name="T67" fmla="*/ 3600 h 4020"/>
                  <a:gd name="T68" fmla="*/ 5689 w 10363"/>
                  <a:gd name="T69" fmla="*/ 3665 h 4020"/>
                  <a:gd name="T70" fmla="*/ 5427 w 10363"/>
                  <a:gd name="T71" fmla="*/ 3156 h 4020"/>
                  <a:gd name="T72" fmla="*/ 5167 w 10363"/>
                  <a:gd name="T73" fmla="*/ 3266 h 4020"/>
                  <a:gd name="T74" fmla="*/ 4714 w 10363"/>
                  <a:gd name="T75" fmla="*/ 3698 h 4020"/>
                  <a:gd name="T76" fmla="*/ 3763 w 10363"/>
                  <a:gd name="T77" fmla="*/ 3717 h 4020"/>
                  <a:gd name="T78" fmla="*/ 2813 w 10363"/>
                  <a:gd name="T79" fmla="*/ 3726 h 4020"/>
                  <a:gd name="T80" fmla="*/ 2427 w 10363"/>
                  <a:gd name="T81" fmla="*/ 3635 h 4020"/>
                  <a:gd name="T82" fmla="*/ 2318 w 10363"/>
                  <a:gd name="T83" fmla="*/ 3358 h 4020"/>
                  <a:gd name="T84" fmla="*/ 2053 w 10363"/>
                  <a:gd name="T85" fmla="*/ 3287 h 4020"/>
                  <a:gd name="T86" fmla="*/ 1633 w 10363"/>
                  <a:gd name="T87" fmla="*/ 3529 h 4020"/>
                  <a:gd name="T88" fmla="*/ 1116 w 10363"/>
                  <a:gd name="T89" fmla="*/ 3332 h 4020"/>
                  <a:gd name="T90" fmla="*/ 285 w 10363"/>
                  <a:gd name="T91" fmla="*/ 2765 h 4020"/>
                  <a:gd name="T92" fmla="*/ 299 w 10363"/>
                  <a:gd name="T93" fmla="*/ 2874 h 4020"/>
                  <a:gd name="T94" fmla="*/ 1443 w 10363"/>
                  <a:gd name="T95" fmla="*/ 291 h 4020"/>
                  <a:gd name="T96" fmla="*/ 1198 w 10363"/>
                  <a:gd name="T97" fmla="*/ 147 h 40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363" h="4020">
                    <a:moveTo>
                      <a:pt x="1198" y="147"/>
                    </a:moveTo>
                    <a:cubicBezTo>
                      <a:pt x="707" y="823"/>
                      <a:pt x="318" y="1584"/>
                      <a:pt x="111" y="2395"/>
                    </a:cubicBezTo>
                    <a:cubicBezTo>
                      <a:pt x="79" y="2517"/>
                      <a:pt x="52" y="2640"/>
                      <a:pt x="31" y="2764"/>
                    </a:cubicBezTo>
                    <a:cubicBezTo>
                      <a:pt x="0" y="2946"/>
                      <a:pt x="179" y="3099"/>
                      <a:pt x="311" y="3207"/>
                    </a:cubicBezTo>
                    <a:cubicBezTo>
                      <a:pt x="581" y="3427"/>
                      <a:pt x="902" y="3544"/>
                      <a:pt x="1218" y="3681"/>
                    </a:cubicBezTo>
                    <a:cubicBezTo>
                      <a:pt x="1448" y="3781"/>
                      <a:pt x="1713" y="3884"/>
                      <a:pt x="1964" y="3795"/>
                    </a:cubicBezTo>
                    <a:cubicBezTo>
                      <a:pt x="2178" y="3720"/>
                      <a:pt x="2357" y="3524"/>
                      <a:pt x="2337" y="3287"/>
                    </a:cubicBezTo>
                    <a:cubicBezTo>
                      <a:pt x="2327" y="3160"/>
                      <a:pt x="2138" y="3076"/>
                      <a:pt x="2072" y="3215"/>
                    </a:cubicBezTo>
                    <a:cubicBezTo>
                      <a:pt x="1913" y="3547"/>
                      <a:pt x="2162" y="3879"/>
                      <a:pt x="2487" y="3969"/>
                    </a:cubicBezTo>
                    <a:cubicBezTo>
                      <a:pt x="2667" y="4020"/>
                      <a:pt x="2858" y="4011"/>
                      <a:pt x="3042" y="4009"/>
                    </a:cubicBezTo>
                    <a:cubicBezTo>
                      <a:pt x="3267" y="4007"/>
                      <a:pt x="3491" y="4004"/>
                      <a:pt x="3716" y="4002"/>
                    </a:cubicBezTo>
                    <a:cubicBezTo>
                      <a:pt x="3941" y="3999"/>
                      <a:pt x="4165" y="3997"/>
                      <a:pt x="4390" y="3995"/>
                    </a:cubicBezTo>
                    <a:cubicBezTo>
                      <a:pt x="4574" y="3993"/>
                      <a:pt x="4765" y="3993"/>
                      <a:pt x="4944" y="3942"/>
                    </a:cubicBezTo>
                    <a:cubicBezTo>
                      <a:pt x="5264" y="3849"/>
                      <a:pt x="5546" y="3541"/>
                      <a:pt x="5442" y="3190"/>
                    </a:cubicBezTo>
                    <a:lnTo>
                      <a:pt x="5182" y="3300"/>
                    </a:lnTo>
                    <a:cubicBezTo>
                      <a:pt x="5269" y="3469"/>
                      <a:pt x="5356" y="3639"/>
                      <a:pt x="5443" y="3809"/>
                    </a:cubicBezTo>
                    <a:cubicBezTo>
                      <a:pt x="5473" y="3867"/>
                      <a:pt x="5545" y="3887"/>
                      <a:pt x="5604" y="3874"/>
                    </a:cubicBezTo>
                    <a:cubicBezTo>
                      <a:pt x="6309" y="3722"/>
                      <a:pt x="7014" y="3569"/>
                      <a:pt x="7719" y="3417"/>
                    </a:cubicBezTo>
                    <a:cubicBezTo>
                      <a:pt x="8012" y="3354"/>
                      <a:pt x="8353" y="3317"/>
                      <a:pt x="8589" y="3114"/>
                    </a:cubicBezTo>
                    <a:cubicBezTo>
                      <a:pt x="8784" y="2945"/>
                      <a:pt x="8867" y="2661"/>
                      <a:pt x="8739" y="2429"/>
                    </a:cubicBezTo>
                    <a:cubicBezTo>
                      <a:pt x="8665" y="2486"/>
                      <a:pt x="8591" y="2544"/>
                      <a:pt x="8516" y="2601"/>
                    </a:cubicBezTo>
                    <a:cubicBezTo>
                      <a:pt x="8591" y="2681"/>
                      <a:pt x="8665" y="2761"/>
                      <a:pt x="8740" y="2840"/>
                    </a:cubicBezTo>
                    <a:cubicBezTo>
                      <a:pt x="8772" y="2875"/>
                      <a:pt x="8832" y="2893"/>
                      <a:pt x="8878" y="2877"/>
                    </a:cubicBezTo>
                    <a:cubicBezTo>
                      <a:pt x="9161" y="2776"/>
                      <a:pt x="9411" y="2600"/>
                      <a:pt x="9645" y="2416"/>
                    </a:cubicBezTo>
                    <a:cubicBezTo>
                      <a:pt x="9868" y="2241"/>
                      <a:pt x="10084" y="2048"/>
                      <a:pt x="10254" y="1819"/>
                    </a:cubicBezTo>
                    <a:cubicBezTo>
                      <a:pt x="10363" y="1672"/>
                      <a:pt x="10116" y="1530"/>
                      <a:pt x="10008" y="1676"/>
                    </a:cubicBezTo>
                    <a:cubicBezTo>
                      <a:pt x="9861" y="1874"/>
                      <a:pt x="9662" y="2041"/>
                      <a:pt x="9471" y="2194"/>
                    </a:cubicBezTo>
                    <a:cubicBezTo>
                      <a:pt x="9270" y="2354"/>
                      <a:pt x="9046" y="2516"/>
                      <a:pt x="8802" y="2602"/>
                    </a:cubicBezTo>
                    <a:cubicBezTo>
                      <a:pt x="8849" y="2615"/>
                      <a:pt x="8895" y="2627"/>
                      <a:pt x="8941" y="2639"/>
                    </a:cubicBezTo>
                    <a:lnTo>
                      <a:pt x="8717" y="2400"/>
                    </a:lnTo>
                    <a:cubicBezTo>
                      <a:pt x="8605" y="2280"/>
                      <a:pt x="8418" y="2433"/>
                      <a:pt x="8494" y="2572"/>
                    </a:cubicBezTo>
                    <a:cubicBezTo>
                      <a:pt x="8614" y="2792"/>
                      <a:pt x="8336" y="2968"/>
                      <a:pt x="8163" y="3022"/>
                    </a:cubicBezTo>
                    <a:cubicBezTo>
                      <a:pt x="7891" y="3108"/>
                      <a:pt x="7601" y="3152"/>
                      <a:pt x="7322" y="3212"/>
                    </a:cubicBezTo>
                    <a:cubicBezTo>
                      <a:pt x="6724" y="3341"/>
                      <a:pt x="6126" y="3471"/>
                      <a:pt x="5528" y="3600"/>
                    </a:cubicBezTo>
                    <a:cubicBezTo>
                      <a:pt x="5582" y="3621"/>
                      <a:pt x="5636" y="3643"/>
                      <a:pt x="5689" y="3665"/>
                    </a:cubicBezTo>
                    <a:cubicBezTo>
                      <a:pt x="5602" y="3495"/>
                      <a:pt x="5514" y="3326"/>
                      <a:pt x="5427" y="3156"/>
                    </a:cubicBezTo>
                    <a:cubicBezTo>
                      <a:pt x="5353" y="3013"/>
                      <a:pt x="5121" y="3112"/>
                      <a:pt x="5167" y="3266"/>
                    </a:cubicBezTo>
                    <a:cubicBezTo>
                      <a:pt x="5248" y="3536"/>
                      <a:pt x="4925" y="3674"/>
                      <a:pt x="4714" y="3698"/>
                    </a:cubicBezTo>
                    <a:cubicBezTo>
                      <a:pt x="4401" y="3733"/>
                      <a:pt x="4077" y="3714"/>
                      <a:pt x="3763" y="3717"/>
                    </a:cubicBezTo>
                    <a:cubicBezTo>
                      <a:pt x="3446" y="3720"/>
                      <a:pt x="3129" y="3733"/>
                      <a:pt x="2813" y="3726"/>
                    </a:cubicBezTo>
                    <a:cubicBezTo>
                      <a:pt x="2684" y="3723"/>
                      <a:pt x="2536" y="3713"/>
                      <a:pt x="2427" y="3635"/>
                    </a:cubicBezTo>
                    <a:cubicBezTo>
                      <a:pt x="2347" y="3578"/>
                      <a:pt x="2270" y="3458"/>
                      <a:pt x="2318" y="3358"/>
                    </a:cubicBezTo>
                    <a:cubicBezTo>
                      <a:pt x="2229" y="3335"/>
                      <a:pt x="2141" y="3311"/>
                      <a:pt x="2053" y="3287"/>
                    </a:cubicBezTo>
                    <a:cubicBezTo>
                      <a:pt x="2071" y="3511"/>
                      <a:pt x="1805" y="3566"/>
                      <a:pt x="1633" y="3529"/>
                    </a:cubicBezTo>
                    <a:cubicBezTo>
                      <a:pt x="1454" y="3490"/>
                      <a:pt x="1285" y="3401"/>
                      <a:pt x="1116" y="3332"/>
                    </a:cubicBezTo>
                    <a:cubicBezTo>
                      <a:pt x="805" y="3205"/>
                      <a:pt x="481" y="3049"/>
                      <a:pt x="285" y="2765"/>
                    </a:cubicBezTo>
                    <a:cubicBezTo>
                      <a:pt x="289" y="2801"/>
                      <a:pt x="294" y="2838"/>
                      <a:pt x="299" y="2874"/>
                    </a:cubicBezTo>
                    <a:cubicBezTo>
                      <a:pt x="458" y="1935"/>
                      <a:pt x="886" y="1057"/>
                      <a:pt x="1443" y="291"/>
                    </a:cubicBezTo>
                    <a:cubicBezTo>
                      <a:pt x="1551" y="142"/>
                      <a:pt x="1304" y="0"/>
                      <a:pt x="1198" y="147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46" name="Freeform 126">
                <a:extLst>
                  <a:ext uri="{FF2B5EF4-FFF2-40B4-BE49-F238E27FC236}">
                    <a16:creationId xmlns:a16="http://schemas.microsoft.com/office/drawing/2014/main" id="{BC25F97D-9176-695B-6214-50549B84BD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2288" y="5189538"/>
                <a:ext cx="330200" cy="434975"/>
              </a:xfrm>
              <a:custGeom>
                <a:avLst/>
                <a:gdLst>
                  <a:gd name="T0" fmla="*/ 139 w 1605"/>
                  <a:gd name="T1" fmla="*/ 320 h 2117"/>
                  <a:gd name="T2" fmla="*/ 800 w 1605"/>
                  <a:gd name="T3" fmla="*/ 1100 h 2117"/>
                  <a:gd name="T4" fmla="*/ 1302 w 1605"/>
                  <a:gd name="T5" fmla="*/ 1996 h 2117"/>
                  <a:gd name="T6" fmla="*/ 1477 w 1605"/>
                  <a:gd name="T7" fmla="*/ 2095 h 2117"/>
                  <a:gd name="T8" fmla="*/ 1576 w 1605"/>
                  <a:gd name="T9" fmla="*/ 1920 h 2117"/>
                  <a:gd name="T10" fmla="*/ 1046 w 1605"/>
                  <a:gd name="T11" fmla="*/ 956 h 2117"/>
                  <a:gd name="T12" fmla="*/ 341 w 1605"/>
                  <a:gd name="T13" fmla="*/ 118 h 2117"/>
                  <a:gd name="T14" fmla="*/ 139 w 1605"/>
                  <a:gd name="T15" fmla="*/ 320 h 2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05" h="2117">
                    <a:moveTo>
                      <a:pt x="139" y="320"/>
                    </a:moveTo>
                    <a:cubicBezTo>
                      <a:pt x="399" y="541"/>
                      <a:pt x="610" y="819"/>
                      <a:pt x="800" y="1100"/>
                    </a:cubicBezTo>
                    <a:cubicBezTo>
                      <a:pt x="991" y="1381"/>
                      <a:pt x="1174" y="1680"/>
                      <a:pt x="1302" y="1996"/>
                    </a:cubicBezTo>
                    <a:cubicBezTo>
                      <a:pt x="1331" y="2067"/>
                      <a:pt x="1397" y="2117"/>
                      <a:pt x="1477" y="2095"/>
                    </a:cubicBezTo>
                    <a:cubicBezTo>
                      <a:pt x="1544" y="2077"/>
                      <a:pt x="1605" y="1992"/>
                      <a:pt x="1576" y="1920"/>
                    </a:cubicBezTo>
                    <a:cubicBezTo>
                      <a:pt x="1438" y="1580"/>
                      <a:pt x="1251" y="1260"/>
                      <a:pt x="1046" y="956"/>
                    </a:cubicBezTo>
                    <a:cubicBezTo>
                      <a:pt x="842" y="657"/>
                      <a:pt x="618" y="355"/>
                      <a:pt x="341" y="118"/>
                    </a:cubicBezTo>
                    <a:cubicBezTo>
                      <a:pt x="202" y="0"/>
                      <a:pt x="0" y="201"/>
                      <a:pt x="139" y="320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47" name="Freeform 127">
                <a:extLst>
                  <a:ext uri="{FF2B5EF4-FFF2-40B4-BE49-F238E27FC236}">
                    <a16:creationId xmlns:a16="http://schemas.microsoft.com/office/drawing/2014/main" id="{F6DE0C9C-1932-0BB0-22FD-74BFD19209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0088" y="4494213"/>
                <a:ext cx="368300" cy="336550"/>
              </a:xfrm>
              <a:custGeom>
                <a:avLst/>
                <a:gdLst>
                  <a:gd name="T0" fmla="*/ 503 w 1797"/>
                  <a:gd name="T1" fmla="*/ 122 h 1638"/>
                  <a:gd name="T2" fmla="*/ 122 w 1797"/>
                  <a:gd name="T3" fmla="*/ 652 h 1638"/>
                  <a:gd name="T4" fmla="*/ 49 w 1797"/>
                  <a:gd name="T5" fmla="*/ 1214 h 1638"/>
                  <a:gd name="T6" fmla="*/ 441 w 1797"/>
                  <a:gd name="T7" fmla="*/ 1532 h 1638"/>
                  <a:gd name="T8" fmla="*/ 863 w 1797"/>
                  <a:gd name="T9" fmla="*/ 1178 h 1638"/>
                  <a:gd name="T10" fmla="*/ 967 w 1797"/>
                  <a:gd name="T11" fmla="*/ 363 h 1638"/>
                  <a:gd name="T12" fmla="*/ 825 w 1797"/>
                  <a:gd name="T13" fmla="*/ 506 h 1638"/>
                  <a:gd name="T14" fmla="*/ 1318 w 1797"/>
                  <a:gd name="T15" fmla="*/ 740 h 1638"/>
                  <a:gd name="T16" fmla="*/ 1468 w 1797"/>
                  <a:gd name="T17" fmla="*/ 960 h 1638"/>
                  <a:gd name="T18" fmla="*/ 1495 w 1797"/>
                  <a:gd name="T19" fmla="*/ 1152 h 1638"/>
                  <a:gd name="T20" fmla="*/ 1468 w 1797"/>
                  <a:gd name="T21" fmla="*/ 1237 h 1638"/>
                  <a:gd name="T22" fmla="*/ 1465 w 1797"/>
                  <a:gd name="T23" fmla="*/ 1245 h 1638"/>
                  <a:gd name="T24" fmla="*/ 1446 w 1797"/>
                  <a:gd name="T25" fmla="*/ 1266 h 1638"/>
                  <a:gd name="T26" fmla="*/ 1434 w 1797"/>
                  <a:gd name="T27" fmla="*/ 1272 h 1638"/>
                  <a:gd name="T28" fmla="*/ 1368 w 1797"/>
                  <a:gd name="T29" fmla="*/ 1262 h 1638"/>
                  <a:gd name="T30" fmla="*/ 1275 w 1797"/>
                  <a:gd name="T31" fmla="*/ 1175 h 1638"/>
                  <a:gd name="T32" fmla="*/ 953 w 1797"/>
                  <a:gd name="T33" fmla="*/ 541 h 1638"/>
                  <a:gd name="T34" fmla="*/ 679 w 1797"/>
                  <a:gd name="T35" fmla="*/ 617 h 1638"/>
                  <a:gd name="T36" fmla="*/ 1008 w 1797"/>
                  <a:gd name="T37" fmla="*/ 1289 h 1638"/>
                  <a:gd name="T38" fmla="*/ 1571 w 1797"/>
                  <a:gd name="T39" fmla="*/ 1521 h 1638"/>
                  <a:gd name="T40" fmla="*/ 1777 w 1797"/>
                  <a:gd name="T41" fmla="*/ 1038 h 1638"/>
                  <a:gd name="T42" fmla="*/ 1483 w 1797"/>
                  <a:gd name="T43" fmla="*/ 503 h 1638"/>
                  <a:gd name="T44" fmla="*/ 825 w 1797"/>
                  <a:gd name="T45" fmla="*/ 221 h 1638"/>
                  <a:gd name="T46" fmla="*/ 683 w 1797"/>
                  <a:gd name="T47" fmla="*/ 363 h 1638"/>
                  <a:gd name="T48" fmla="*/ 609 w 1797"/>
                  <a:gd name="T49" fmla="*/ 1053 h 1638"/>
                  <a:gd name="T50" fmla="*/ 479 w 1797"/>
                  <a:gd name="T51" fmla="*/ 1231 h 1638"/>
                  <a:gd name="T52" fmla="*/ 366 w 1797"/>
                  <a:gd name="T53" fmla="*/ 1225 h 1638"/>
                  <a:gd name="T54" fmla="*/ 314 w 1797"/>
                  <a:gd name="T55" fmla="*/ 1075 h 1638"/>
                  <a:gd name="T56" fmla="*/ 349 w 1797"/>
                  <a:gd name="T57" fmla="*/ 848 h 1638"/>
                  <a:gd name="T58" fmla="*/ 704 w 1797"/>
                  <a:gd name="T59" fmla="*/ 323 h 1638"/>
                  <a:gd name="T60" fmla="*/ 503 w 1797"/>
                  <a:gd name="T61" fmla="*/ 122 h 1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797" h="1638">
                    <a:moveTo>
                      <a:pt x="503" y="122"/>
                    </a:moveTo>
                    <a:cubicBezTo>
                      <a:pt x="340" y="269"/>
                      <a:pt x="208" y="450"/>
                      <a:pt x="122" y="652"/>
                    </a:cubicBezTo>
                    <a:cubicBezTo>
                      <a:pt x="46" y="830"/>
                      <a:pt x="0" y="1021"/>
                      <a:pt x="49" y="1214"/>
                    </a:cubicBezTo>
                    <a:cubicBezTo>
                      <a:pt x="95" y="1395"/>
                      <a:pt x="245" y="1541"/>
                      <a:pt x="441" y="1532"/>
                    </a:cubicBezTo>
                    <a:cubicBezTo>
                      <a:pt x="644" y="1523"/>
                      <a:pt x="788" y="1352"/>
                      <a:pt x="863" y="1178"/>
                    </a:cubicBezTo>
                    <a:cubicBezTo>
                      <a:pt x="970" y="929"/>
                      <a:pt x="985" y="631"/>
                      <a:pt x="967" y="363"/>
                    </a:cubicBezTo>
                    <a:lnTo>
                      <a:pt x="825" y="506"/>
                    </a:lnTo>
                    <a:cubicBezTo>
                      <a:pt x="1012" y="518"/>
                      <a:pt x="1188" y="606"/>
                      <a:pt x="1318" y="740"/>
                    </a:cubicBezTo>
                    <a:cubicBezTo>
                      <a:pt x="1380" y="803"/>
                      <a:pt x="1433" y="878"/>
                      <a:pt x="1468" y="960"/>
                    </a:cubicBezTo>
                    <a:cubicBezTo>
                      <a:pt x="1495" y="1025"/>
                      <a:pt x="1504" y="1097"/>
                      <a:pt x="1495" y="1152"/>
                    </a:cubicBezTo>
                    <a:cubicBezTo>
                      <a:pt x="1490" y="1186"/>
                      <a:pt x="1477" y="1223"/>
                      <a:pt x="1468" y="1237"/>
                    </a:cubicBezTo>
                    <a:cubicBezTo>
                      <a:pt x="1458" y="1251"/>
                      <a:pt x="1457" y="1254"/>
                      <a:pt x="1465" y="1245"/>
                    </a:cubicBezTo>
                    <a:cubicBezTo>
                      <a:pt x="1459" y="1252"/>
                      <a:pt x="1453" y="1259"/>
                      <a:pt x="1446" y="1266"/>
                    </a:cubicBezTo>
                    <a:cubicBezTo>
                      <a:pt x="1466" y="1248"/>
                      <a:pt x="1410" y="1281"/>
                      <a:pt x="1434" y="1272"/>
                    </a:cubicBezTo>
                    <a:cubicBezTo>
                      <a:pt x="1417" y="1278"/>
                      <a:pt x="1398" y="1278"/>
                      <a:pt x="1368" y="1262"/>
                    </a:cubicBezTo>
                    <a:cubicBezTo>
                      <a:pt x="1331" y="1243"/>
                      <a:pt x="1300" y="1207"/>
                      <a:pt x="1275" y="1175"/>
                    </a:cubicBezTo>
                    <a:cubicBezTo>
                      <a:pt x="1129" y="993"/>
                      <a:pt x="1026" y="762"/>
                      <a:pt x="953" y="541"/>
                    </a:cubicBezTo>
                    <a:cubicBezTo>
                      <a:pt x="896" y="368"/>
                      <a:pt x="621" y="442"/>
                      <a:pt x="679" y="617"/>
                    </a:cubicBezTo>
                    <a:cubicBezTo>
                      <a:pt x="757" y="854"/>
                      <a:pt x="865" y="1084"/>
                      <a:pt x="1008" y="1289"/>
                    </a:cubicBezTo>
                    <a:cubicBezTo>
                      <a:pt x="1134" y="1471"/>
                      <a:pt x="1343" y="1638"/>
                      <a:pt x="1571" y="1521"/>
                    </a:cubicBezTo>
                    <a:cubicBezTo>
                      <a:pt x="1741" y="1435"/>
                      <a:pt x="1797" y="1214"/>
                      <a:pt x="1777" y="1038"/>
                    </a:cubicBezTo>
                    <a:cubicBezTo>
                      <a:pt x="1754" y="832"/>
                      <a:pt x="1634" y="642"/>
                      <a:pt x="1483" y="503"/>
                    </a:cubicBezTo>
                    <a:cubicBezTo>
                      <a:pt x="1301" y="336"/>
                      <a:pt x="1071" y="238"/>
                      <a:pt x="825" y="221"/>
                    </a:cubicBezTo>
                    <a:cubicBezTo>
                      <a:pt x="752" y="216"/>
                      <a:pt x="678" y="290"/>
                      <a:pt x="683" y="363"/>
                    </a:cubicBezTo>
                    <a:cubicBezTo>
                      <a:pt x="698" y="586"/>
                      <a:pt x="696" y="843"/>
                      <a:pt x="609" y="1053"/>
                    </a:cubicBezTo>
                    <a:cubicBezTo>
                      <a:pt x="581" y="1120"/>
                      <a:pt x="537" y="1194"/>
                      <a:pt x="479" y="1231"/>
                    </a:cubicBezTo>
                    <a:cubicBezTo>
                      <a:pt x="437" y="1258"/>
                      <a:pt x="393" y="1250"/>
                      <a:pt x="366" y="1225"/>
                    </a:cubicBezTo>
                    <a:cubicBezTo>
                      <a:pt x="336" y="1197"/>
                      <a:pt x="316" y="1130"/>
                      <a:pt x="314" y="1075"/>
                    </a:cubicBezTo>
                    <a:cubicBezTo>
                      <a:pt x="309" y="991"/>
                      <a:pt x="322" y="929"/>
                      <a:pt x="349" y="848"/>
                    </a:cubicBezTo>
                    <a:cubicBezTo>
                      <a:pt x="418" y="644"/>
                      <a:pt x="545" y="466"/>
                      <a:pt x="704" y="323"/>
                    </a:cubicBezTo>
                    <a:cubicBezTo>
                      <a:pt x="841" y="201"/>
                      <a:pt x="639" y="0"/>
                      <a:pt x="503" y="122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48" name="Freeform 128">
                <a:extLst>
                  <a:ext uri="{FF2B5EF4-FFF2-40B4-BE49-F238E27FC236}">
                    <a16:creationId xmlns:a16="http://schemas.microsoft.com/office/drawing/2014/main" id="{44716A49-8E7E-79FD-902E-268E0802EC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27751" y="5832475"/>
                <a:ext cx="728663" cy="793750"/>
              </a:xfrm>
              <a:custGeom>
                <a:avLst/>
                <a:gdLst>
                  <a:gd name="T0" fmla="*/ 8 w 3539"/>
                  <a:gd name="T1" fmla="*/ 704 h 3861"/>
                  <a:gd name="T2" fmla="*/ 98 w 3539"/>
                  <a:gd name="T3" fmla="*/ 2635 h 3861"/>
                  <a:gd name="T4" fmla="*/ 119 w 3539"/>
                  <a:gd name="T5" fmla="*/ 3106 h 3861"/>
                  <a:gd name="T6" fmla="*/ 196 w 3539"/>
                  <a:gd name="T7" fmla="*/ 3496 h 3861"/>
                  <a:gd name="T8" fmla="*/ 521 w 3539"/>
                  <a:gd name="T9" fmla="*/ 3669 h 3861"/>
                  <a:gd name="T10" fmla="*/ 966 w 3539"/>
                  <a:gd name="T11" fmla="*/ 3797 h 3861"/>
                  <a:gd name="T12" fmla="*/ 1879 w 3539"/>
                  <a:gd name="T13" fmla="*/ 3791 h 3861"/>
                  <a:gd name="T14" fmla="*/ 2647 w 3539"/>
                  <a:gd name="T15" fmla="*/ 3588 h 3861"/>
                  <a:gd name="T16" fmla="*/ 3343 w 3539"/>
                  <a:gd name="T17" fmla="*/ 2291 h 3861"/>
                  <a:gd name="T18" fmla="*/ 3531 w 3539"/>
                  <a:gd name="T19" fmla="*/ 184 h 3861"/>
                  <a:gd name="T20" fmla="*/ 3247 w 3539"/>
                  <a:gd name="T21" fmla="*/ 184 h 3861"/>
                  <a:gd name="T22" fmla="*/ 3131 w 3539"/>
                  <a:gd name="T23" fmla="*/ 1855 h 3861"/>
                  <a:gd name="T24" fmla="*/ 2978 w 3539"/>
                  <a:gd name="T25" fmla="*/ 2629 h 3861"/>
                  <a:gd name="T26" fmla="*/ 2697 w 3539"/>
                  <a:gd name="T27" fmla="*/ 3198 h 3861"/>
                  <a:gd name="T28" fmla="*/ 2080 w 3539"/>
                  <a:gd name="T29" fmla="*/ 3474 h 3861"/>
                  <a:gd name="T30" fmla="*/ 1266 w 3539"/>
                  <a:gd name="T31" fmla="*/ 3553 h 3861"/>
                  <a:gd name="T32" fmla="*/ 492 w 3539"/>
                  <a:gd name="T33" fmla="*/ 3358 h 3861"/>
                  <a:gd name="T34" fmla="*/ 412 w 3539"/>
                  <a:gd name="T35" fmla="*/ 3279 h 3861"/>
                  <a:gd name="T36" fmla="*/ 404 w 3539"/>
                  <a:gd name="T37" fmla="*/ 3106 h 3861"/>
                  <a:gd name="T38" fmla="*/ 382 w 3539"/>
                  <a:gd name="T39" fmla="*/ 2635 h 3861"/>
                  <a:gd name="T40" fmla="*/ 293 w 3539"/>
                  <a:gd name="T41" fmla="*/ 704 h 3861"/>
                  <a:gd name="T42" fmla="*/ 8 w 3539"/>
                  <a:gd name="T43" fmla="*/ 704 h 38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539" h="3861">
                    <a:moveTo>
                      <a:pt x="8" y="704"/>
                    </a:moveTo>
                    <a:cubicBezTo>
                      <a:pt x="38" y="1348"/>
                      <a:pt x="68" y="1991"/>
                      <a:pt x="98" y="2635"/>
                    </a:cubicBezTo>
                    <a:cubicBezTo>
                      <a:pt x="105" y="2792"/>
                      <a:pt x="112" y="2949"/>
                      <a:pt x="119" y="3106"/>
                    </a:cubicBezTo>
                    <a:cubicBezTo>
                      <a:pt x="125" y="3236"/>
                      <a:pt x="114" y="3386"/>
                      <a:pt x="196" y="3496"/>
                    </a:cubicBezTo>
                    <a:cubicBezTo>
                      <a:pt x="272" y="3598"/>
                      <a:pt x="406" y="3629"/>
                      <a:pt x="521" y="3669"/>
                    </a:cubicBezTo>
                    <a:cubicBezTo>
                      <a:pt x="667" y="3719"/>
                      <a:pt x="814" y="3766"/>
                      <a:pt x="966" y="3797"/>
                    </a:cubicBezTo>
                    <a:cubicBezTo>
                      <a:pt x="1273" y="3861"/>
                      <a:pt x="1572" y="3835"/>
                      <a:pt x="1879" y="3791"/>
                    </a:cubicBezTo>
                    <a:cubicBezTo>
                      <a:pt x="2142" y="3754"/>
                      <a:pt x="2410" y="3715"/>
                      <a:pt x="2647" y="3588"/>
                    </a:cubicBezTo>
                    <a:cubicBezTo>
                      <a:pt x="3123" y="3334"/>
                      <a:pt x="3249" y="2779"/>
                      <a:pt x="3343" y="2291"/>
                    </a:cubicBezTo>
                    <a:cubicBezTo>
                      <a:pt x="3476" y="1597"/>
                      <a:pt x="3539" y="891"/>
                      <a:pt x="3531" y="184"/>
                    </a:cubicBezTo>
                    <a:cubicBezTo>
                      <a:pt x="3529" y="1"/>
                      <a:pt x="3245" y="0"/>
                      <a:pt x="3247" y="184"/>
                    </a:cubicBezTo>
                    <a:cubicBezTo>
                      <a:pt x="3253" y="743"/>
                      <a:pt x="3217" y="1303"/>
                      <a:pt x="3131" y="1855"/>
                    </a:cubicBezTo>
                    <a:cubicBezTo>
                      <a:pt x="3091" y="2114"/>
                      <a:pt x="3046" y="2375"/>
                      <a:pt x="2978" y="2629"/>
                    </a:cubicBezTo>
                    <a:cubicBezTo>
                      <a:pt x="2923" y="2833"/>
                      <a:pt x="2847" y="3043"/>
                      <a:pt x="2697" y="3198"/>
                    </a:cubicBezTo>
                    <a:cubicBezTo>
                      <a:pt x="2534" y="3368"/>
                      <a:pt x="2305" y="3432"/>
                      <a:pt x="2080" y="3474"/>
                    </a:cubicBezTo>
                    <a:cubicBezTo>
                      <a:pt x="1815" y="3523"/>
                      <a:pt x="1537" y="3568"/>
                      <a:pt x="1266" y="3553"/>
                    </a:cubicBezTo>
                    <a:cubicBezTo>
                      <a:pt x="1000" y="3539"/>
                      <a:pt x="741" y="3448"/>
                      <a:pt x="492" y="3358"/>
                    </a:cubicBezTo>
                    <a:cubicBezTo>
                      <a:pt x="439" y="3339"/>
                      <a:pt x="420" y="3334"/>
                      <a:pt x="412" y="3279"/>
                    </a:cubicBezTo>
                    <a:cubicBezTo>
                      <a:pt x="404" y="3222"/>
                      <a:pt x="406" y="3163"/>
                      <a:pt x="404" y="3106"/>
                    </a:cubicBezTo>
                    <a:cubicBezTo>
                      <a:pt x="397" y="2949"/>
                      <a:pt x="389" y="2792"/>
                      <a:pt x="382" y="2635"/>
                    </a:cubicBezTo>
                    <a:cubicBezTo>
                      <a:pt x="352" y="1991"/>
                      <a:pt x="323" y="1348"/>
                      <a:pt x="293" y="704"/>
                    </a:cubicBezTo>
                    <a:cubicBezTo>
                      <a:pt x="284" y="522"/>
                      <a:pt x="0" y="521"/>
                      <a:pt x="8" y="704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49" name="Freeform 129">
                <a:extLst>
                  <a:ext uri="{FF2B5EF4-FFF2-40B4-BE49-F238E27FC236}">
                    <a16:creationId xmlns:a16="http://schemas.microsoft.com/office/drawing/2014/main" id="{122893D8-1DA8-8695-3993-36936D4D1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5926" y="5935663"/>
                <a:ext cx="698500" cy="636588"/>
              </a:xfrm>
              <a:custGeom>
                <a:avLst/>
                <a:gdLst>
                  <a:gd name="T0" fmla="*/ 57 w 3401"/>
                  <a:gd name="T1" fmla="*/ 249 h 3091"/>
                  <a:gd name="T2" fmla="*/ 488 w 3401"/>
                  <a:gd name="T3" fmla="*/ 1554 h 3091"/>
                  <a:gd name="T4" fmla="*/ 710 w 3401"/>
                  <a:gd name="T5" fmla="*/ 2228 h 3091"/>
                  <a:gd name="T6" fmla="*/ 921 w 3401"/>
                  <a:gd name="T7" fmla="*/ 2728 h 3091"/>
                  <a:gd name="T8" fmla="*/ 1344 w 3401"/>
                  <a:gd name="T9" fmla="*/ 2965 h 3091"/>
                  <a:gd name="T10" fmla="*/ 1983 w 3401"/>
                  <a:gd name="T11" fmla="*/ 3064 h 3091"/>
                  <a:gd name="T12" fmla="*/ 3226 w 3401"/>
                  <a:gd name="T13" fmla="*/ 2920 h 3091"/>
                  <a:gd name="T14" fmla="*/ 3150 w 3401"/>
                  <a:gd name="T15" fmla="*/ 2646 h 3091"/>
                  <a:gd name="T16" fmla="*/ 2027 w 3401"/>
                  <a:gd name="T17" fmla="*/ 2782 h 3091"/>
                  <a:gd name="T18" fmla="*/ 1462 w 3401"/>
                  <a:gd name="T19" fmla="*/ 2701 h 3091"/>
                  <a:gd name="T20" fmla="*/ 1092 w 3401"/>
                  <a:gd name="T21" fmla="*/ 2465 h 3091"/>
                  <a:gd name="T22" fmla="*/ 910 w 3401"/>
                  <a:gd name="T23" fmla="*/ 1928 h 3091"/>
                  <a:gd name="T24" fmla="*/ 717 w 3401"/>
                  <a:gd name="T25" fmla="*/ 1343 h 3091"/>
                  <a:gd name="T26" fmla="*/ 332 w 3401"/>
                  <a:gd name="T27" fmla="*/ 173 h 3091"/>
                  <a:gd name="T28" fmla="*/ 57 w 3401"/>
                  <a:gd name="T29" fmla="*/ 249 h 30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401" h="3091">
                    <a:moveTo>
                      <a:pt x="57" y="249"/>
                    </a:moveTo>
                    <a:cubicBezTo>
                      <a:pt x="201" y="684"/>
                      <a:pt x="344" y="1119"/>
                      <a:pt x="488" y="1554"/>
                    </a:cubicBezTo>
                    <a:cubicBezTo>
                      <a:pt x="562" y="1779"/>
                      <a:pt x="636" y="2004"/>
                      <a:pt x="710" y="2228"/>
                    </a:cubicBezTo>
                    <a:cubicBezTo>
                      <a:pt x="766" y="2397"/>
                      <a:pt x="809" y="2586"/>
                      <a:pt x="921" y="2728"/>
                    </a:cubicBezTo>
                    <a:cubicBezTo>
                      <a:pt x="1027" y="2862"/>
                      <a:pt x="1183" y="2924"/>
                      <a:pt x="1344" y="2965"/>
                    </a:cubicBezTo>
                    <a:cubicBezTo>
                      <a:pt x="1553" y="3018"/>
                      <a:pt x="1769" y="3050"/>
                      <a:pt x="1983" y="3064"/>
                    </a:cubicBezTo>
                    <a:cubicBezTo>
                      <a:pt x="2402" y="3091"/>
                      <a:pt x="2824" y="3039"/>
                      <a:pt x="3226" y="2920"/>
                    </a:cubicBezTo>
                    <a:cubicBezTo>
                      <a:pt x="3401" y="2868"/>
                      <a:pt x="3326" y="2594"/>
                      <a:pt x="3150" y="2646"/>
                    </a:cubicBezTo>
                    <a:cubicBezTo>
                      <a:pt x="2785" y="2754"/>
                      <a:pt x="2408" y="2801"/>
                      <a:pt x="2027" y="2782"/>
                    </a:cubicBezTo>
                    <a:cubicBezTo>
                      <a:pt x="1836" y="2772"/>
                      <a:pt x="1648" y="2745"/>
                      <a:pt x="1462" y="2701"/>
                    </a:cubicBezTo>
                    <a:cubicBezTo>
                      <a:pt x="1305" y="2664"/>
                      <a:pt x="1164" y="2622"/>
                      <a:pt x="1092" y="2465"/>
                    </a:cubicBezTo>
                    <a:cubicBezTo>
                      <a:pt x="1014" y="2295"/>
                      <a:pt x="969" y="2105"/>
                      <a:pt x="910" y="1928"/>
                    </a:cubicBezTo>
                    <a:cubicBezTo>
                      <a:pt x="846" y="1733"/>
                      <a:pt x="782" y="1538"/>
                      <a:pt x="717" y="1343"/>
                    </a:cubicBezTo>
                    <a:cubicBezTo>
                      <a:pt x="589" y="953"/>
                      <a:pt x="460" y="563"/>
                      <a:pt x="332" y="173"/>
                    </a:cubicBezTo>
                    <a:cubicBezTo>
                      <a:pt x="275" y="0"/>
                      <a:pt x="0" y="74"/>
                      <a:pt x="57" y="249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50" name="Freeform 130">
                <a:extLst>
                  <a:ext uri="{FF2B5EF4-FFF2-40B4-BE49-F238E27FC236}">
                    <a16:creationId xmlns:a16="http://schemas.microsoft.com/office/drawing/2014/main" id="{98E83D71-6365-C21D-CC10-9DD4FDBE3B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5301" y="6088063"/>
                <a:ext cx="623888" cy="157163"/>
              </a:xfrm>
              <a:custGeom>
                <a:avLst/>
                <a:gdLst>
                  <a:gd name="T0" fmla="*/ 165 w 3031"/>
                  <a:gd name="T1" fmla="*/ 495 h 764"/>
                  <a:gd name="T2" fmla="*/ 1613 w 3031"/>
                  <a:gd name="T3" fmla="*/ 736 h 764"/>
                  <a:gd name="T4" fmla="*/ 2894 w 3031"/>
                  <a:gd name="T5" fmla="*/ 323 h 764"/>
                  <a:gd name="T6" fmla="*/ 2693 w 3031"/>
                  <a:gd name="T7" fmla="*/ 121 h 764"/>
                  <a:gd name="T8" fmla="*/ 1581 w 3031"/>
                  <a:gd name="T9" fmla="*/ 453 h 764"/>
                  <a:gd name="T10" fmla="*/ 308 w 3031"/>
                  <a:gd name="T11" fmla="*/ 249 h 764"/>
                  <a:gd name="T12" fmla="*/ 165 w 3031"/>
                  <a:gd name="T13" fmla="*/ 495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31" h="764">
                    <a:moveTo>
                      <a:pt x="165" y="495"/>
                    </a:moveTo>
                    <a:cubicBezTo>
                      <a:pt x="606" y="712"/>
                      <a:pt x="1128" y="764"/>
                      <a:pt x="1613" y="736"/>
                    </a:cubicBezTo>
                    <a:cubicBezTo>
                      <a:pt x="2052" y="710"/>
                      <a:pt x="2555" y="625"/>
                      <a:pt x="2894" y="323"/>
                    </a:cubicBezTo>
                    <a:cubicBezTo>
                      <a:pt x="3031" y="201"/>
                      <a:pt x="2830" y="0"/>
                      <a:pt x="2693" y="121"/>
                    </a:cubicBezTo>
                    <a:cubicBezTo>
                      <a:pt x="2407" y="376"/>
                      <a:pt x="1947" y="435"/>
                      <a:pt x="1581" y="453"/>
                    </a:cubicBezTo>
                    <a:cubicBezTo>
                      <a:pt x="1158" y="474"/>
                      <a:pt x="694" y="439"/>
                      <a:pt x="308" y="249"/>
                    </a:cubicBezTo>
                    <a:cubicBezTo>
                      <a:pt x="145" y="168"/>
                      <a:pt x="0" y="413"/>
                      <a:pt x="165" y="495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51" name="Freeform 131">
                <a:extLst>
                  <a:ext uri="{FF2B5EF4-FFF2-40B4-BE49-F238E27FC236}">
                    <a16:creationId xmlns:a16="http://schemas.microsoft.com/office/drawing/2014/main" id="{B300B35B-4B39-EB94-F202-F1198D592E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6801" y="6073775"/>
                <a:ext cx="704850" cy="192088"/>
              </a:xfrm>
              <a:custGeom>
                <a:avLst/>
                <a:gdLst>
                  <a:gd name="T0" fmla="*/ 180 w 3430"/>
                  <a:gd name="T1" fmla="*/ 753 h 941"/>
                  <a:gd name="T2" fmla="*/ 3266 w 3430"/>
                  <a:gd name="T3" fmla="*/ 325 h 941"/>
                  <a:gd name="T4" fmla="*/ 3122 w 3430"/>
                  <a:gd name="T5" fmla="*/ 79 h 941"/>
                  <a:gd name="T6" fmla="*/ 256 w 3430"/>
                  <a:gd name="T7" fmla="*/ 479 h 941"/>
                  <a:gd name="T8" fmla="*/ 180 w 3430"/>
                  <a:gd name="T9" fmla="*/ 753 h 9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30" h="941">
                    <a:moveTo>
                      <a:pt x="180" y="753"/>
                    </a:moveTo>
                    <a:cubicBezTo>
                      <a:pt x="1225" y="941"/>
                      <a:pt x="2311" y="785"/>
                      <a:pt x="3266" y="325"/>
                    </a:cubicBezTo>
                    <a:cubicBezTo>
                      <a:pt x="3430" y="245"/>
                      <a:pt x="3286" y="0"/>
                      <a:pt x="3122" y="79"/>
                    </a:cubicBezTo>
                    <a:cubicBezTo>
                      <a:pt x="2241" y="504"/>
                      <a:pt x="1220" y="652"/>
                      <a:pt x="256" y="479"/>
                    </a:cubicBezTo>
                    <a:cubicBezTo>
                      <a:pt x="77" y="447"/>
                      <a:pt x="0" y="721"/>
                      <a:pt x="180" y="753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52" name="Freeform 132">
                <a:extLst>
                  <a:ext uri="{FF2B5EF4-FFF2-40B4-BE49-F238E27FC236}">
                    <a16:creationId xmlns:a16="http://schemas.microsoft.com/office/drawing/2014/main" id="{B1674F56-26A3-7A1F-4660-45D5014E2F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8651" y="3489325"/>
                <a:ext cx="134938" cy="58738"/>
              </a:xfrm>
              <a:custGeom>
                <a:avLst/>
                <a:gdLst>
                  <a:gd name="T0" fmla="*/ 146 w 657"/>
                  <a:gd name="T1" fmla="*/ 284 h 284"/>
                  <a:gd name="T2" fmla="*/ 511 w 657"/>
                  <a:gd name="T3" fmla="*/ 284 h 284"/>
                  <a:gd name="T4" fmla="*/ 654 w 657"/>
                  <a:gd name="T5" fmla="*/ 142 h 284"/>
                  <a:gd name="T6" fmla="*/ 511 w 657"/>
                  <a:gd name="T7" fmla="*/ 0 h 284"/>
                  <a:gd name="T8" fmla="*/ 146 w 657"/>
                  <a:gd name="T9" fmla="*/ 0 h 284"/>
                  <a:gd name="T10" fmla="*/ 4 w 657"/>
                  <a:gd name="T11" fmla="*/ 142 h 284"/>
                  <a:gd name="T12" fmla="*/ 146 w 657"/>
                  <a:gd name="T13" fmla="*/ 284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7" h="284">
                    <a:moveTo>
                      <a:pt x="146" y="284"/>
                    </a:moveTo>
                    <a:lnTo>
                      <a:pt x="511" y="284"/>
                    </a:lnTo>
                    <a:cubicBezTo>
                      <a:pt x="586" y="284"/>
                      <a:pt x="657" y="219"/>
                      <a:pt x="654" y="142"/>
                    </a:cubicBezTo>
                    <a:cubicBezTo>
                      <a:pt x="650" y="65"/>
                      <a:pt x="591" y="0"/>
                      <a:pt x="511" y="0"/>
                    </a:cubicBezTo>
                    <a:lnTo>
                      <a:pt x="146" y="0"/>
                    </a:lnTo>
                    <a:cubicBezTo>
                      <a:pt x="72" y="0"/>
                      <a:pt x="0" y="65"/>
                      <a:pt x="4" y="142"/>
                    </a:cubicBezTo>
                    <a:cubicBezTo>
                      <a:pt x="7" y="219"/>
                      <a:pt x="66" y="284"/>
                      <a:pt x="146" y="284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53" name="Freeform 133">
                <a:extLst>
                  <a:ext uri="{FF2B5EF4-FFF2-40B4-BE49-F238E27FC236}">
                    <a16:creationId xmlns:a16="http://schemas.microsoft.com/office/drawing/2014/main" id="{4C022A7B-F605-5F1D-C634-B8A7C92FA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7676" y="3424238"/>
                <a:ext cx="207963" cy="217488"/>
              </a:xfrm>
              <a:custGeom>
                <a:avLst/>
                <a:gdLst>
                  <a:gd name="T0" fmla="*/ 345 w 1005"/>
                  <a:gd name="T1" fmla="*/ 858 h 1055"/>
                  <a:gd name="T2" fmla="*/ 311 w 1005"/>
                  <a:gd name="T3" fmla="*/ 666 h 1055"/>
                  <a:gd name="T4" fmla="*/ 294 w 1005"/>
                  <a:gd name="T5" fmla="*/ 566 h 1055"/>
                  <a:gd name="T6" fmla="*/ 292 w 1005"/>
                  <a:gd name="T7" fmla="*/ 550 h 1055"/>
                  <a:gd name="T8" fmla="*/ 289 w 1005"/>
                  <a:gd name="T9" fmla="*/ 496 h 1055"/>
                  <a:gd name="T10" fmla="*/ 289 w 1005"/>
                  <a:gd name="T11" fmla="*/ 456 h 1055"/>
                  <a:gd name="T12" fmla="*/ 291 w 1005"/>
                  <a:gd name="T13" fmla="*/ 429 h 1055"/>
                  <a:gd name="T14" fmla="*/ 291 w 1005"/>
                  <a:gd name="T15" fmla="*/ 432 h 1055"/>
                  <a:gd name="T16" fmla="*/ 311 w 1005"/>
                  <a:gd name="T17" fmla="*/ 361 h 1055"/>
                  <a:gd name="T18" fmla="*/ 314 w 1005"/>
                  <a:gd name="T19" fmla="*/ 356 h 1055"/>
                  <a:gd name="T20" fmla="*/ 337 w 1005"/>
                  <a:gd name="T21" fmla="*/ 321 h 1055"/>
                  <a:gd name="T22" fmla="*/ 341 w 1005"/>
                  <a:gd name="T23" fmla="*/ 318 h 1055"/>
                  <a:gd name="T24" fmla="*/ 357 w 1005"/>
                  <a:gd name="T25" fmla="*/ 304 h 1055"/>
                  <a:gd name="T26" fmla="*/ 353 w 1005"/>
                  <a:gd name="T27" fmla="*/ 307 h 1055"/>
                  <a:gd name="T28" fmla="*/ 374 w 1005"/>
                  <a:gd name="T29" fmla="*/ 295 h 1055"/>
                  <a:gd name="T30" fmla="*/ 399 w 1005"/>
                  <a:gd name="T31" fmla="*/ 289 h 1055"/>
                  <a:gd name="T32" fmla="*/ 409 w 1005"/>
                  <a:gd name="T33" fmla="*/ 289 h 1055"/>
                  <a:gd name="T34" fmla="*/ 447 w 1005"/>
                  <a:gd name="T35" fmla="*/ 290 h 1055"/>
                  <a:gd name="T36" fmla="*/ 442 w 1005"/>
                  <a:gd name="T37" fmla="*/ 290 h 1055"/>
                  <a:gd name="T38" fmla="*/ 464 w 1005"/>
                  <a:gd name="T39" fmla="*/ 295 h 1055"/>
                  <a:gd name="T40" fmla="*/ 496 w 1005"/>
                  <a:gd name="T41" fmla="*/ 305 h 1055"/>
                  <a:gd name="T42" fmla="*/ 493 w 1005"/>
                  <a:gd name="T43" fmla="*/ 304 h 1055"/>
                  <a:gd name="T44" fmla="*/ 512 w 1005"/>
                  <a:gd name="T45" fmla="*/ 314 h 1055"/>
                  <a:gd name="T46" fmla="*/ 541 w 1005"/>
                  <a:gd name="T47" fmla="*/ 332 h 1055"/>
                  <a:gd name="T48" fmla="*/ 540 w 1005"/>
                  <a:gd name="T49" fmla="*/ 330 h 1055"/>
                  <a:gd name="T50" fmla="*/ 558 w 1005"/>
                  <a:gd name="T51" fmla="*/ 345 h 1055"/>
                  <a:gd name="T52" fmla="*/ 583 w 1005"/>
                  <a:gd name="T53" fmla="*/ 369 h 1055"/>
                  <a:gd name="T54" fmla="*/ 615 w 1005"/>
                  <a:gd name="T55" fmla="*/ 403 h 1055"/>
                  <a:gd name="T56" fmla="*/ 622 w 1005"/>
                  <a:gd name="T57" fmla="*/ 411 h 1055"/>
                  <a:gd name="T58" fmla="*/ 719 w 1005"/>
                  <a:gd name="T59" fmla="*/ 559 h 1055"/>
                  <a:gd name="T60" fmla="*/ 914 w 1005"/>
                  <a:gd name="T61" fmla="*/ 610 h 1055"/>
                  <a:gd name="T62" fmla="*/ 965 w 1005"/>
                  <a:gd name="T63" fmla="*/ 416 h 1055"/>
                  <a:gd name="T64" fmla="*/ 763 w 1005"/>
                  <a:gd name="T65" fmla="*/ 148 h 1055"/>
                  <a:gd name="T66" fmla="*/ 425 w 1005"/>
                  <a:gd name="T67" fmla="*/ 4 h 1055"/>
                  <a:gd name="T68" fmla="*/ 94 w 1005"/>
                  <a:gd name="T69" fmla="*/ 173 h 1055"/>
                  <a:gd name="T70" fmla="*/ 5 w 1005"/>
                  <a:gd name="T71" fmla="*/ 510 h 1055"/>
                  <a:gd name="T72" fmla="*/ 71 w 1005"/>
                  <a:gd name="T73" fmla="*/ 934 h 1055"/>
                  <a:gd name="T74" fmla="*/ 246 w 1005"/>
                  <a:gd name="T75" fmla="*/ 1033 h 1055"/>
                  <a:gd name="T76" fmla="*/ 345 w 1005"/>
                  <a:gd name="T77" fmla="*/ 858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005" h="1055">
                    <a:moveTo>
                      <a:pt x="345" y="858"/>
                    </a:moveTo>
                    <a:cubicBezTo>
                      <a:pt x="334" y="794"/>
                      <a:pt x="322" y="730"/>
                      <a:pt x="311" y="666"/>
                    </a:cubicBezTo>
                    <a:cubicBezTo>
                      <a:pt x="305" y="633"/>
                      <a:pt x="298" y="600"/>
                      <a:pt x="294" y="566"/>
                    </a:cubicBezTo>
                    <a:cubicBezTo>
                      <a:pt x="297" y="591"/>
                      <a:pt x="293" y="557"/>
                      <a:pt x="292" y="550"/>
                    </a:cubicBezTo>
                    <a:cubicBezTo>
                      <a:pt x="291" y="532"/>
                      <a:pt x="289" y="514"/>
                      <a:pt x="289" y="496"/>
                    </a:cubicBezTo>
                    <a:cubicBezTo>
                      <a:pt x="289" y="483"/>
                      <a:pt x="289" y="469"/>
                      <a:pt x="289" y="456"/>
                    </a:cubicBezTo>
                    <a:cubicBezTo>
                      <a:pt x="290" y="447"/>
                      <a:pt x="290" y="438"/>
                      <a:pt x="291" y="429"/>
                    </a:cubicBezTo>
                    <a:cubicBezTo>
                      <a:pt x="289" y="446"/>
                      <a:pt x="288" y="447"/>
                      <a:pt x="291" y="432"/>
                    </a:cubicBezTo>
                    <a:cubicBezTo>
                      <a:pt x="295" y="410"/>
                      <a:pt x="298" y="379"/>
                      <a:pt x="311" y="361"/>
                    </a:cubicBezTo>
                    <a:cubicBezTo>
                      <a:pt x="291" y="388"/>
                      <a:pt x="310" y="364"/>
                      <a:pt x="314" y="356"/>
                    </a:cubicBezTo>
                    <a:cubicBezTo>
                      <a:pt x="320" y="345"/>
                      <a:pt x="327" y="329"/>
                      <a:pt x="337" y="321"/>
                    </a:cubicBezTo>
                    <a:cubicBezTo>
                      <a:pt x="311" y="343"/>
                      <a:pt x="335" y="324"/>
                      <a:pt x="341" y="318"/>
                    </a:cubicBezTo>
                    <a:cubicBezTo>
                      <a:pt x="346" y="313"/>
                      <a:pt x="351" y="308"/>
                      <a:pt x="357" y="304"/>
                    </a:cubicBezTo>
                    <a:cubicBezTo>
                      <a:pt x="341" y="315"/>
                      <a:pt x="340" y="316"/>
                      <a:pt x="353" y="307"/>
                    </a:cubicBezTo>
                    <a:cubicBezTo>
                      <a:pt x="357" y="305"/>
                      <a:pt x="393" y="289"/>
                      <a:pt x="374" y="295"/>
                    </a:cubicBezTo>
                    <a:cubicBezTo>
                      <a:pt x="354" y="301"/>
                      <a:pt x="395" y="290"/>
                      <a:pt x="399" y="289"/>
                    </a:cubicBezTo>
                    <a:cubicBezTo>
                      <a:pt x="426" y="281"/>
                      <a:pt x="372" y="290"/>
                      <a:pt x="409" y="289"/>
                    </a:cubicBezTo>
                    <a:cubicBezTo>
                      <a:pt x="420" y="288"/>
                      <a:pt x="437" y="286"/>
                      <a:pt x="447" y="290"/>
                    </a:cubicBezTo>
                    <a:cubicBezTo>
                      <a:pt x="428" y="287"/>
                      <a:pt x="426" y="287"/>
                      <a:pt x="442" y="290"/>
                    </a:cubicBezTo>
                    <a:cubicBezTo>
                      <a:pt x="449" y="292"/>
                      <a:pt x="457" y="293"/>
                      <a:pt x="464" y="295"/>
                    </a:cubicBezTo>
                    <a:cubicBezTo>
                      <a:pt x="473" y="298"/>
                      <a:pt x="489" y="300"/>
                      <a:pt x="496" y="305"/>
                    </a:cubicBezTo>
                    <a:cubicBezTo>
                      <a:pt x="479" y="298"/>
                      <a:pt x="478" y="298"/>
                      <a:pt x="493" y="304"/>
                    </a:cubicBezTo>
                    <a:cubicBezTo>
                      <a:pt x="499" y="307"/>
                      <a:pt x="506" y="311"/>
                      <a:pt x="512" y="314"/>
                    </a:cubicBezTo>
                    <a:cubicBezTo>
                      <a:pt x="522" y="320"/>
                      <a:pt x="531" y="326"/>
                      <a:pt x="541" y="332"/>
                    </a:cubicBezTo>
                    <a:cubicBezTo>
                      <a:pt x="553" y="341"/>
                      <a:pt x="553" y="340"/>
                      <a:pt x="540" y="330"/>
                    </a:cubicBezTo>
                    <a:cubicBezTo>
                      <a:pt x="546" y="335"/>
                      <a:pt x="552" y="340"/>
                      <a:pt x="558" y="345"/>
                    </a:cubicBezTo>
                    <a:cubicBezTo>
                      <a:pt x="567" y="353"/>
                      <a:pt x="575" y="361"/>
                      <a:pt x="583" y="369"/>
                    </a:cubicBezTo>
                    <a:cubicBezTo>
                      <a:pt x="594" y="380"/>
                      <a:pt x="605" y="391"/>
                      <a:pt x="615" y="403"/>
                    </a:cubicBezTo>
                    <a:cubicBezTo>
                      <a:pt x="622" y="411"/>
                      <a:pt x="638" y="430"/>
                      <a:pt x="622" y="411"/>
                    </a:cubicBezTo>
                    <a:cubicBezTo>
                      <a:pt x="659" y="458"/>
                      <a:pt x="689" y="509"/>
                      <a:pt x="719" y="559"/>
                    </a:cubicBezTo>
                    <a:cubicBezTo>
                      <a:pt x="757" y="623"/>
                      <a:pt x="849" y="652"/>
                      <a:pt x="914" y="610"/>
                    </a:cubicBezTo>
                    <a:cubicBezTo>
                      <a:pt x="978" y="569"/>
                      <a:pt x="1005" y="484"/>
                      <a:pt x="965" y="416"/>
                    </a:cubicBezTo>
                    <a:cubicBezTo>
                      <a:pt x="908" y="320"/>
                      <a:pt x="847" y="222"/>
                      <a:pt x="763" y="148"/>
                    </a:cubicBezTo>
                    <a:cubicBezTo>
                      <a:pt x="669" y="63"/>
                      <a:pt x="553" y="8"/>
                      <a:pt x="425" y="4"/>
                    </a:cubicBezTo>
                    <a:cubicBezTo>
                      <a:pt x="290" y="0"/>
                      <a:pt x="173" y="66"/>
                      <a:pt x="94" y="173"/>
                    </a:cubicBezTo>
                    <a:cubicBezTo>
                      <a:pt x="24" y="267"/>
                      <a:pt x="0" y="394"/>
                      <a:pt x="5" y="510"/>
                    </a:cubicBezTo>
                    <a:cubicBezTo>
                      <a:pt x="11" y="652"/>
                      <a:pt x="46" y="794"/>
                      <a:pt x="71" y="934"/>
                    </a:cubicBezTo>
                    <a:cubicBezTo>
                      <a:pt x="84" y="1007"/>
                      <a:pt x="177" y="1055"/>
                      <a:pt x="246" y="1033"/>
                    </a:cubicBezTo>
                    <a:cubicBezTo>
                      <a:pt x="325" y="1008"/>
                      <a:pt x="360" y="937"/>
                      <a:pt x="345" y="858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54" name="Freeform 134">
                <a:extLst>
                  <a:ext uri="{FF2B5EF4-FFF2-40B4-BE49-F238E27FC236}">
                    <a16:creationId xmlns:a16="http://schemas.microsoft.com/office/drawing/2014/main" id="{9BB679DF-139F-1038-648B-8910E5E700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0138" y="4460875"/>
                <a:ext cx="622300" cy="1314450"/>
              </a:xfrm>
              <a:custGeom>
                <a:avLst/>
                <a:gdLst>
                  <a:gd name="T0" fmla="*/ 2726 w 3025"/>
                  <a:gd name="T1" fmla="*/ 97 h 6394"/>
                  <a:gd name="T2" fmla="*/ 1027 w 3025"/>
                  <a:gd name="T3" fmla="*/ 2431 h 6394"/>
                  <a:gd name="T4" fmla="*/ 402 w 3025"/>
                  <a:gd name="T5" fmla="*/ 3921 h 6394"/>
                  <a:gd name="T6" fmla="*/ 45 w 3025"/>
                  <a:gd name="T7" fmla="*/ 5501 h 6394"/>
                  <a:gd name="T8" fmla="*/ 340 w 3025"/>
                  <a:gd name="T9" fmla="*/ 6191 h 6394"/>
                  <a:gd name="T10" fmla="*/ 1016 w 3025"/>
                  <a:gd name="T11" fmla="*/ 6254 h 6394"/>
                  <a:gd name="T12" fmla="*/ 873 w 3025"/>
                  <a:gd name="T13" fmla="*/ 6008 h 6394"/>
                  <a:gd name="T14" fmla="*/ 427 w 3025"/>
                  <a:gd name="T15" fmla="*/ 5851 h 6394"/>
                  <a:gd name="T16" fmla="*/ 332 w 3025"/>
                  <a:gd name="T17" fmla="*/ 5211 h 6394"/>
                  <a:gd name="T18" fmla="*/ 738 w 3025"/>
                  <a:gd name="T19" fmla="*/ 3830 h 6394"/>
                  <a:gd name="T20" fmla="*/ 1936 w 3025"/>
                  <a:gd name="T21" fmla="*/ 1335 h 6394"/>
                  <a:gd name="T22" fmla="*/ 2870 w 3025"/>
                  <a:gd name="T23" fmla="*/ 342 h 6394"/>
                  <a:gd name="T24" fmla="*/ 2726 w 3025"/>
                  <a:gd name="T25" fmla="*/ 97 h 6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25" h="6394">
                    <a:moveTo>
                      <a:pt x="2726" y="97"/>
                    </a:moveTo>
                    <a:cubicBezTo>
                      <a:pt x="1892" y="611"/>
                      <a:pt x="1434" y="1577"/>
                      <a:pt x="1027" y="2431"/>
                    </a:cubicBezTo>
                    <a:cubicBezTo>
                      <a:pt x="796" y="2917"/>
                      <a:pt x="587" y="3415"/>
                      <a:pt x="402" y="3921"/>
                    </a:cubicBezTo>
                    <a:cubicBezTo>
                      <a:pt x="221" y="4418"/>
                      <a:pt x="0" y="4961"/>
                      <a:pt x="45" y="5501"/>
                    </a:cubicBezTo>
                    <a:cubicBezTo>
                      <a:pt x="66" y="5752"/>
                      <a:pt x="141" y="6021"/>
                      <a:pt x="340" y="6191"/>
                    </a:cubicBezTo>
                    <a:cubicBezTo>
                      <a:pt x="527" y="6349"/>
                      <a:pt x="806" y="6394"/>
                      <a:pt x="1016" y="6254"/>
                    </a:cubicBezTo>
                    <a:cubicBezTo>
                      <a:pt x="1168" y="6152"/>
                      <a:pt x="1025" y="5906"/>
                      <a:pt x="873" y="6008"/>
                    </a:cubicBezTo>
                    <a:cubicBezTo>
                      <a:pt x="705" y="6120"/>
                      <a:pt x="516" y="6009"/>
                      <a:pt x="427" y="5851"/>
                    </a:cubicBezTo>
                    <a:cubicBezTo>
                      <a:pt x="320" y="5662"/>
                      <a:pt x="312" y="5423"/>
                      <a:pt x="332" y="5211"/>
                    </a:cubicBezTo>
                    <a:cubicBezTo>
                      <a:pt x="375" y="4739"/>
                      <a:pt x="572" y="4270"/>
                      <a:pt x="738" y="3830"/>
                    </a:cubicBezTo>
                    <a:cubicBezTo>
                      <a:pt x="1062" y="2971"/>
                      <a:pt x="1447" y="2113"/>
                      <a:pt x="1936" y="1335"/>
                    </a:cubicBezTo>
                    <a:cubicBezTo>
                      <a:pt x="2180" y="947"/>
                      <a:pt x="2475" y="585"/>
                      <a:pt x="2870" y="342"/>
                    </a:cubicBezTo>
                    <a:cubicBezTo>
                      <a:pt x="3025" y="246"/>
                      <a:pt x="2882" y="0"/>
                      <a:pt x="2726" y="97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55" name="Freeform 135">
                <a:extLst>
                  <a:ext uri="{FF2B5EF4-FFF2-40B4-BE49-F238E27FC236}">
                    <a16:creationId xmlns:a16="http://schemas.microsoft.com/office/drawing/2014/main" id="{EA0C0D2C-F5A7-AFFA-94B1-A2906F0CC8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2426" y="4583113"/>
                <a:ext cx="142875" cy="169863"/>
              </a:xfrm>
              <a:custGeom>
                <a:avLst/>
                <a:gdLst>
                  <a:gd name="T0" fmla="*/ 268 w 690"/>
                  <a:gd name="T1" fmla="*/ 750 h 827"/>
                  <a:gd name="T2" fmla="*/ 667 w 690"/>
                  <a:gd name="T3" fmla="*/ 220 h 827"/>
                  <a:gd name="T4" fmla="*/ 681 w 690"/>
                  <a:gd name="T5" fmla="*/ 111 h 827"/>
                  <a:gd name="T6" fmla="*/ 616 w 690"/>
                  <a:gd name="T7" fmla="*/ 26 h 827"/>
                  <a:gd name="T8" fmla="*/ 506 w 690"/>
                  <a:gd name="T9" fmla="*/ 11 h 827"/>
                  <a:gd name="T10" fmla="*/ 421 w 690"/>
                  <a:gd name="T11" fmla="*/ 77 h 827"/>
                  <a:gd name="T12" fmla="*/ 23 w 690"/>
                  <a:gd name="T13" fmla="*/ 606 h 827"/>
                  <a:gd name="T14" fmla="*/ 9 w 690"/>
                  <a:gd name="T15" fmla="*/ 716 h 827"/>
                  <a:gd name="T16" fmla="*/ 74 w 690"/>
                  <a:gd name="T17" fmla="*/ 801 h 827"/>
                  <a:gd name="T18" fmla="*/ 183 w 690"/>
                  <a:gd name="T19" fmla="*/ 815 h 827"/>
                  <a:gd name="T20" fmla="*/ 268 w 690"/>
                  <a:gd name="T21" fmla="*/ 750 h 8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0" h="827">
                    <a:moveTo>
                      <a:pt x="268" y="750"/>
                    </a:moveTo>
                    <a:cubicBezTo>
                      <a:pt x="401" y="573"/>
                      <a:pt x="534" y="397"/>
                      <a:pt x="667" y="220"/>
                    </a:cubicBezTo>
                    <a:cubicBezTo>
                      <a:pt x="687" y="193"/>
                      <a:pt x="690" y="142"/>
                      <a:pt x="681" y="111"/>
                    </a:cubicBezTo>
                    <a:cubicBezTo>
                      <a:pt x="672" y="78"/>
                      <a:pt x="646" y="42"/>
                      <a:pt x="616" y="26"/>
                    </a:cubicBezTo>
                    <a:cubicBezTo>
                      <a:pt x="583" y="8"/>
                      <a:pt x="543" y="0"/>
                      <a:pt x="506" y="11"/>
                    </a:cubicBezTo>
                    <a:cubicBezTo>
                      <a:pt x="469" y="24"/>
                      <a:pt x="445" y="46"/>
                      <a:pt x="421" y="77"/>
                    </a:cubicBezTo>
                    <a:cubicBezTo>
                      <a:pt x="288" y="253"/>
                      <a:pt x="156" y="430"/>
                      <a:pt x="23" y="606"/>
                    </a:cubicBezTo>
                    <a:cubicBezTo>
                      <a:pt x="2" y="634"/>
                      <a:pt x="0" y="684"/>
                      <a:pt x="9" y="716"/>
                    </a:cubicBezTo>
                    <a:cubicBezTo>
                      <a:pt x="18" y="749"/>
                      <a:pt x="43" y="785"/>
                      <a:pt x="74" y="801"/>
                    </a:cubicBezTo>
                    <a:cubicBezTo>
                      <a:pt x="107" y="818"/>
                      <a:pt x="147" y="827"/>
                      <a:pt x="183" y="815"/>
                    </a:cubicBezTo>
                    <a:cubicBezTo>
                      <a:pt x="221" y="803"/>
                      <a:pt x="245" y="781"/>
                      <a:pt x="268" y="750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</p:grp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CEF92B95-E8A0-AB80-D718-E9E5F3989DC4}"/>
              </a:ext>
            </a:extLst>
          </p:cNvPr>
          <p:cNvGrpSpPr/>
          <p:nvPr/>
        </p:nvGrpSpPr>
        <p:grpSpPr>
          <a:xfrm>
            <a:off x="339045" y="3524637"/>
            <a:ext cx="10397449" cy="1499425"/>
            <a:chOff x="120771" y="4707554"/>
            <a:chExt cx="11421006" cy="2989909"/>
          </a:xfrm>
        </p:grpSpPr>
        <p:sp>
          <p:nvSpPr>
            <p:cNvPr id="157" name="Rectangle: Rounded Corners 8">
              <a:extLst>
                <a:ext uri="{FF2B5EF4-FFF2-40B4-BE49-F238E27FC236}">
                  <a16:creationId xmlns:a16="http://schemas.microsoft.com/office/drawing/2014/main" id="{F4D04A80-EDF1-4518-E513-5B49934C722E}"/>
                </a:ext>
              </a:extLst>
            </p:cNvPr>
            <p:cNvSpPr/>
            <p:nvPr/>
          </p:nvSpPr>
          <p:spPr>
            <a:xfrm>
              <a:off x="416037" y="5330084"/>
              <a:ext cx="11125740" cy="2367379"/>
            </a:xfrm>
            <a:custGeom>
              <a:avLst/>
              <a:gdLst>
                <a:gd name="connsiteX0" fmla="*/ 0 w 11125740"/>
                <a:gd name="connsiteY0" fmla="*/ 236973 h 2367379"/>
                <a:gd name="connsiteX1" fmla="*/ 476729 w 11125740"/>
                <a:gd name="connsiteY1" fmla="*/ 0 h 2367379"/>
                <a:gd name="connsiteX2" fmla="*/ 10649009 w 11125740"/>
                <a:gd name="connsiteY2" fmla="*/ 0 h 2367379"/>
                <a:gd name="connsiteX3" fmla="*/ 11125740 w 11125740"/>
                <a:gd name="connsiteY3" fmla="*/ 236973 h 2367379"/>
                <a:gd name="connsiteX4" fmla="*/ 11125740 w 11125740"/>
                <a:gd name="connsiteY4" fmla="*/ 2130403 h 2367379"/>
                <a:gd name="connsiteX5" fmla="*/ 10649009 w 11125740"/>
                <a:gd name="connsiteY5" fmla="*/ 2367379 h 2367379"/>
                <a:gd name="connsiteX6" fmla="*/ 476729 w 11125740"/>
                <a:gd name="connsiteY6" fmla="*/ 2367379 h 2367379"/>
                <a:gd name="connsiteX7" fmla="*/ 0 w 11125740"/>
                <a:gd name="connsiteY7" fmla="*/ 2130403 h 2367379"/>
                <a:gd name="connsiteX8" fmla="*/ 0 w 11125740"/>
                <a:gd name="connsiteY8" fmla="*/ 236973 h 2367379"/>
                <a:gd name="connsiteX0" fmla="*/ 0 w 11125740"/>
                <a:gd name="connsiteY0" fmla="*/ 236973 h 2367379"/>
                <a:gd name="connsiteX1" fmla="*/ 476729 w 11125740"/>
                <a:gd name="connsiteY1" fmla="*/ 0 h 2367379"/>
                <a:gd name="connsiteX2" fmla="*/ 10649009 w 11125740"/>
                <a:gd name="connsiteY2" fmla="*/ 0 h 2367379"/>
                <a:gd name="connsiteX3" fmla="*/ 11125740 w 11125740"/>
                <a:gd name="connsiteY3" fmla="*/ 236973 h 2367379"/>
                <a:gd name="connsiteX4" fmla="*/ 11125740 w 11125740"/>
                <a:gd name="connsiteY4" fmla="*/ 2130403 h 2367379"/>
                <a:gd name="connsiteX5" fmla="*/ 10649009 w 11125740"/>
                <a:gd name="connsiteY5" fmla="*/ 2367379 h 2367379"/>
                <a:gd name="connsiteX6" fmla="*/ 476729 w 11125740"/>
                <a:gd name="connsiteY6" fmla="*/ 2367379 h 2367379"/>
                <a:gd name="connsiteX7" fmla="*/ 0 w 11125740"/>
                <a:gd name="connsiteY7" fmla="*/ 2130403 h 2367379"/>
                <a:gd name="connsiteX8" fmla="*/ 0 w 11125740"/>
                <a:gd name="connsiteY8" fmla="*/ 236973 h 2367379"/>
                <a:gd name="connsiteX0" fmla="*/ 0 w 11125740"/>
                <a:gd name="connsiteY0" fmla="*/ 236973 h 2367379"/>
                <a:gd name="connsiteX1" fmla="*/ 476729 w 11125740"/>
                <a:gd name="connsiteY1" fmla="*/ 0 h 2367379"/>
                <a:gd name="connsiteX2" fmla="*/ 10649009 w 11125740"/>
                <a:gd name="connsiteY2" fmla="*/ 0 h 2367379"/>
                <a:gd name="connsiteX3" fmla="*/ 11125740 w 11125740"/>
                <a:gd name="connsiteY3" fmla="*/ 236973 h 2367379"/>
                <a:gd name="connsiteX4" fmla="*/ 11125740 w 11125740"/>
                <a:gd name="connsiteY4" fmla="*/ 2130403 h 2367379"/>
                <a:gd name="connsiteX5" fmla="*/ 10649009 w 11125740"/>
                <a:gd name="connsiteY5" fmla="*/ 2367379 h 2367379"/>
                <a:gd name="connsiteX6" fmla="*/ 476729 w 11125740"/>
                <a:gd name="connsiteY6" fmla="*/ 2367379 h 2367379"/>
                <a:gd name="connsiteX7" fmla="*/ 0 w 11125740"/>
                <a:gd name="connsiteY7" fmla="*/ 2130403 h 2367379"/>
                <a:gd name="connsiteX8" fmla="*/ 0 w 11125740"/>
                <a:gd name="connsiteY8" fmla="*/ 236973 h 2367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25740" h="2367379" fill="none" extrusionOk="0">
                  <a:moveTo>
                    <a:pt x="0" y="236973"/>
                  </a:moveTo>
                  <a:cubicBezTo>
                    <a:pt x="4052" y="154090"/>
                    <a:pt x="275124" y="-40297"/>
                    <a:pt x="476729" y="0"/>
                  </a:cubicBezTo>
                  <a:cubicBezTo>
                    <a:pt x="3778584" y="101351"/>
                    <a:pt x="8377401" y="-698548"/>
                    <a:pt x="10649009" y="0"/>
                  </a:cubicBezTo>
                  <a:cubicBezTo>
                    <a:pt x="10882088" y="-3628"/>
                    <a:pt x="11170650" y="70863"/>
                    <a:pt x="11125740" y="236973"/>
                  </a:cubicBezTo>
                  <a:cubicBezTo>
                    <a:pt x="11125811" y="1020611"/>
                    <a:pt x="11323206" y="1399855"/>
                    <a:pt x="11125740" y="2130403"/>
                  </a:cubicBezTo>
                  <a:cubicBezTo>
                    <a:pt x="11089402" y="2297409"/>
                    <a:pt x="10947841" y="2366076"/>
                    <a:pt x="10649009" y="2367379"/>
                  </a:cubicBezTo>
                  <a:cubicBezTo>
                    <a:pt x="8511296" y="2343883"/>
                    <a:pt x="5064308" y="2282978"/>
                    <a:pt x="476729" y="2367379"/>
                  </a:cubicBezTo>
                  <a:cubicBezTo>
                    <a:pt x="201980" y="2312393"/>
                    <a:pt x="1214" y="2322401"/>
                    <a:pt x="0" y="2130403"/>
                  </a:cubicBezTo>
                  <a:cubicBezTo>
                    <a:pt x="-271605" y="1257083"/>
                    <a:pt x="43805" y="823880"/>
                    <a:pt x="0" y="236973"/>
                  </a:cubicBezTo>
                  <a:close/>
                </a:path>
                <a:path w="11125740" h="2367379" stroke="0" extrusionOk="0">
                  <a:moveTo>
                    <a:pt x="0" y="236973"/>
                  </a:moveTo>
                  <a:cubicBezTo>
                    <a:pt x="-47706" y="143566"/>
                    <a:pt x="247588" y="-35212"/>
                    <a:pt x="476729" y="0"/>
                  </a:cubicBezTo>
                  <a:cubicBezTo>
                    <a:pt x="3769667" y="-930999"/>
                    <a:pt x="5591454" y="532634"/>
                    <a:pt x="10649009" y="0"/>
                  </a:cubicBezTo>
                  <a:cubicBezTo>
                    <a:pt x="10850773" y="-5774"/>
                    <a:pt x="11139933" y="129218"/>
                    <a:pt x="11125740" y="236973"/>
                  </a:cubicBezTo>
                  <a:cubicBezTo>
                    <a:pt x="11187308" y="804866"/>
                    <a:pt x="11420183" y="1525502"/>
                    <a:pt x="11125740" y="2130403"/>
                  </a:cubicBezTo>
                  <a:cubicBezTo>
                    <a:pt x="11164436" y="2299268"/>
                    <a:pt x="10858853" y="2350526"/>
                    <a:pt x="10649009" y="2367379"/>
                  </a:cubicBezTo>
                  <a:cubicBezTo>
                    <a:pt x="7484259" y="2431436"/>
                    <a:pt x="4901650" y="2507051"/>
                    <a:pt x="476729" y="2367379"/>
                  </a:cubicBezTo>
                  <a:cubicBezTo>
                    <a:pt x="210290" y="2312191"/>
                    <a:pt x="-2543" y="2232219"/>
                    <a:pt x="0" y="2130403"/>
                  </a:cubicBezTo>
                  <a:cubicBezTo>
                    <a:pt x="-244711" y="1460991"/>
                    <a:pt x="-249350" y="985607"/>
                    <a:pt x="0" y="236973"/>
                  </a:cubicBezTo>
                  <a:close/>
                </a:path>
                <a:path w="11125740" h="2367379" fill="none" stroke="0" extrusionOk="0">
                  <a:moveTo>
                    <a:pt x="0" y="236973"/>
                  </a:moveTo>
                  <a:cubicBezTo>
                    <a:pt x="-27667" y="21711"/>
                    <a:pt x="250144" y="15102"/>
                    <a:pt x="476729" y="0"/>
                  </a:cubicBezTo>
                  <a:cubicBezTo>
                    <a:pt x="3737207" y="121962"/>
                    <a:pt x="8392167" y="-295045"/>
                    <a:pt x="10649009" y="0"/>
                  </a:cubicBezTo>
                  <a:cubicBezTo>
                    <a:pt x="10897175" y="10222"/>
                    <a:pt x="11156969" y="112506"/>
                    <a:pt x="11125740" y="236973"/>
                  </a:cubicBezTo>
                  <a:cubicBezTo>
                    <a:pt x="11076742" y="1109571"/>
                    <a:pt x="11357205" y="1395705"/>
                    <a:pt x="11125740" y="2130403"/>
                  </a:cubicBezTo>
                  <a:cubicBezTo>
                    <a:pt x="11108370" y="2345161"/>
                    <a:pt x="10923129" y="2341144"/>
                    <a:pt x="10649009" y="2367379"/>
                  </a:cubicBezTo>
                  <a:cubicBezTo>
                    <a:pt x="7772237" y="1870854"/>
                    <a:pt x="5572841" y="1882734"/>
                    <a:pt x="476729" y="2367379"/>
                  </a:cubicBezTo>
                  <a:cubicBezTo>
                    <a:pt x="206144" y="2339300"/>
                    <a:pt x="25484" y="2276926"/>
                    <a:pt x="0" y="2130403"/>
                  </a:cubicBezTo>
                  <a:cubicBezTo>
                    <a:pt x="-145471" y="1482421"/>
                    <a:pt x="-73506" y="952119"/>
                    <a:pt x="0" y="236973"/>
                  </a:cubicBezTo>
                  <a:close/>
                </a:path>
                <a:path w="11125740" h="2367379" fill="none" stroke="0" extrusionOk="0">
                  <a:moveTo>
                    <a:pt x="0" y="236973"/>
                  </a:moveTo>
                  <a:cubicBezTo>
                    <a:pt x="931" y="122145"/>
                    <a:pt x="272665" y="-30180"/>
                    <a:pt x="476729" y="0"/>
                  </a:cubicBezTo>
                  <a:cubicBezTo>
                    <a:pt x="3489330" y="381412"/>
                    <a:pt x="8498614" y="-654243"/>
                    <a:pt x="10649009" y="0"/>
                  </a:cubicBezTo>
                  <a:cubicBezTo>
                    <a:pt x="10867435" y="-1455"/>
                    <a:pt x="11170255" y="105406"/>
                    <a:pt x="11125740" y="236973"/>
                  </a:cubicBezTo>
                  <a:cubicBezTo>
                    <a:pt x="11096615" y="1060860"/>
                    <a:pt x="11337548" y="1390147"/>
                    <a:pt x="11125740" y="2130403"/>
                  </a:cubicBezTo>
                  <a:cubicBezTo>
                    <a:pt x="11085622" y="2305585"/>
                    <a:pt x="10928168" y="2355530"/>
                    <a:pt x="10649009" y="2367379"/>
                  </a:cubicBezTo>
                  <a:cubicBezTo>
                    <a:pt x="7976889" y="2076735"/>
                    <a:pt x="5325028" y="2006865"/>
                    <a:pt x="476729" y="2367379"/>
                  </a:cubicBezTo>
                  <a:cubicBezTo>
                    <a:pt x="198896" y="2321354"/>
                    <a:pt x="16832" y="2297561"/>
                    <a:pt x="0" y="2130403"/>
                  </a:cubicBezTo>
                  <a:cubicBezTo>
                    <a:pt x="-305678" y="1371335"/>
                    <a:pt x="56532" y="854183"/>
                    <a:pt x="0" y="236973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38100">
              <a:noFill/>
              <a:extLst>
                <a:ext uri="{C807C97D-BFC1-408E-A445-0C87EB9F89A2}">
                  <ask:lineSketchStyleProps xmlns:ask="http://schemas.microsoft.com/office/drawing/2018/sketchyshapes" sd="3694780287">
                    <a:custGeom>
                      <a:avLst/>
                      <a:gdLst>
                        <a:gd name="connsiteX0" fmla="*/ 0 w 11492185"/>
                        <a:gd name="connsiteY0" fmla="*/ 141200 h 1410594"/>
                        <a:gd name="connsiteX1" fmla="*/ 492431 w 11492185"/>
                        <a:gd name="connsiteY1" fmla="*/ 0 h 1410594"/>
                        <a:gd name="connsiteX2" fmla="*/ 10999753 w 11492185"/>
                        <a:gd name="connsiteY2" fmla="*/ 0 h 1410594"/>
                        <a:gd name="connsiteX3" fmla="*/ 11492185 w 11492185"/>
                        <a:gd name="connsiteY3" fmla="*/ 141200 h 1410594"/>
                        <a:gd name="connsiteX4" fmla="*/ 11492185 w 11492185"/>
                        <a:gd name="connsiteY4" fmla="*/ 1269393 h 1410594"/>
                        <a:gd name="connsiteX5" fmla="*/ 10999753 w 11492185"/>
                        <a:gd name="connsiteY5" fmla="*/ 1410594 h 1410594"/>
                        <a:gd name="connsiteX6" fmla="*/ 492431 w 11492185"/>
                        <a:gd name="connsiteY6" fmla="*/ 1410594 h 1410594"/>
                        <a:gd name="connsiteX7" fmla="*/ 0 w 11492185"/>
                        <a:gd name="connsiteY7" fmla="*/ 1269393 h 1410594"/>
                        <a:gd name="connsiteX8" fmla="*/ 0 w 11492185"/>
                        <a:gd name="connsiteY8" fmla="*/ 141200 h 1410594"/>
                        <a:gd name="connsiteX0" fmla="*/ 0 w 11492185"/>
                        <a:gd name="connsiteY0" fmla="*/ 141200 h 1410594"/>
                        <a:gd name="connsiteX1" fmla="*/ 492431 w 11492185"/>
                        <a:gd name="connsiteY1" fmla="*/ 0 h 1410594"/>
                        <a:gd name="connsiteX2" fmla="*/ 10999753 w 11492185"/>
                        <a:gd name="connsiteY2" fmla="*/ 0 h 1410594"/>
                        <a:gd name="connsiteX3" fmla="*/ 11492185 w 11492185"/>
                        <a:gd name="connsiteY3" fmla="*/ 141200 h 1410594"/>
                        <a:gd name="connsiteX4" fmla="*/ 11492185 w 11492185"/>
                        <a:gd name="connsiteY4" fmla="*/ 1269393 h 1410594"/>
                        <a:gd name="connsiteX5" fmla="*/ 10999753 w 11492185"/>
                        <a:gd name="connsiteY5" fmla="*/ 1410594 h 1410594"/>
                        <a:gd name="connsiteX6" fmla="*/ 492431 w 11492185"/>
                        <a:gd name="connsiteY6" fmla="*/ 1410594 h 1410594"/>
                        <a:gd name="connsiteX7" fmla="*/ 0 w 11492185"/>
                        <a:gd name="connsiteY7" fmla="*/ 1269393 h 1410594"/>
                        <a:gd name="connsiteX8" fmla="*/ 0 w 11492185"/>
                        <a:gd name="connsiteY8" fmla="*/ 141200 h 14105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492185" h="1410594" fill="none" extrusionOk="0">
                          <a:moveTo>
                            <a:pt x="0" y="141200"/>
                          </a:moveTo>
                          <a:cubicBezTo>
                            <a:pt x="2328" y="81105"/>
                            <a:pt x="276168" y="-20606"/>
                            <a:pt x="492431" y="0"/>
                          </a:cubicBezTo>
                          <a:cubicBezTo>
                            <a:pt x="3732908" y="58857"/>
                            <a:pt x="8516863" y="-297846"/>
                            <a:pt x="10999753" y="0"/>
                          </a:cubicBezTo>
                          <a:cubicBezTo>
                            <a:pt x="11246633" y="-1572"/>
                            <a:pt x="11521992" y="50014"/>
                            <a:pt x="11492185" y="141200"/>
                          </a:cubicBezTo>
                          <a:cubicBezTo>
                            <a:pt x="11466057" y="615349"/>
                            <a:pt x="11663738" y="812528"/>
                            <a:pt x="11492185" y="1269393"/>
                          </a:cubicBezTo>
                          <a:cubicBezTo>
                            <a:pt x="11457709" y="1367029"/>
                            <a:pt x="11298626" y="1410021"/>
                            <a:pt x="10999753" y="1410594"/>
                          </a:cubicBezTo>
                          <a:cubicBezTo>
                            <a:pt x="8251673" y="1372646"/>
                            <a:pt x="5428775" y="1371744"/>
                            <a:pt x="492431" y="1410594"/>
                          </a:cubicBezTo>
                          <a:cubicBezTo>
                            <a:pt x="212441" y="1391872"/>
                            <a:pt x="685" y="1368196"/>
                            <a:pt x="0" y="1269393"/>
                          </a:cubicBezTo>
                          <a:cubicBezTo>
                            <a:pt x="-246197" y="791364"/>
                            <a:pt x="-19186" y="507647"/>
                            <a:pt x="0" y="141200"/>
                          </a:cubicBezTo>
                          <a:close/>
                        </a:path>
                        <a:path w="11492185" h="1410594" stroke="0" extrusionOk="0">
                          <a:moveTo>
                            <a:pt x="0" y="141200"/>
                          </a:moveTo>
                          <a:cubicBezTo>
                            <a:pt x="-34395" y="78498"/>
                            <a:pt x="253351" y="-17696"/>
                            <a:pt x="492431" y="0"/>
                          </a:cubicBezTo>
                          <a:cubicBezTo>
                            <a:pt x="3875552" y="-471940"/>
                            <a:pt x="5836489" y="266642"/>
                            <a:pt x="10999753" y="0"/>
                          </a:cubicBezTo>
                          <a:cubicBezTo>
                            <a:pt x="11231300" y="-795"/>
                            <a:pt x="11509006" y="70932"/>
                            <a:pt x="11492185" y="141200"/>
                          </a:cubicBezTo>
                          <a:cubicBezTo>
                            <a:pt x="11443028" y="460298"/>
                            <a:pt x="11767935" y="879870"/>
                            <a:pt x="11492185" y="1269393"/>
                          </a:cubicBezTo>
                          <a:cubicBezTo>
                            <a:pt x="11495239" y="1363290"/>
                            <a:pt x="11233506" y="1402547"/>
                            <a:pt x="10999753" y="1410594"/>
                          </a:cubicBezTo>
                          <a:cubicBezTo>
                            <a:pt x="8054751" y="1430955"/>
                            <a:pt x="5047707" y="1270780"/>
                            <a:pt x="492431" y="1410594"/>
                          </a:cubicBezTo>
                          <a:cubicBezTo>
                            <a:pt x="204427" y="1389210"/>
                            <a:pt x="7129" y="1342554"/>
                            <a:pt x="0" y="1269393"/>
                          </a:cubicBezTo>
                          <a:cubicBezTo>
                            <a:pt x="-221019" y="846679"/>
                            <a:pt x="-183464" y="595104"/>
                            <a:pt x="0" y="141200"/>
                          </a:cubicBezTo>
                          <a:close/>
                        </a:path>
                        <a:path w="11492185" h="1410594" fill="none" stroke="0" extrusionOk="0">
                          <a:moveTo>
                            <a:pt x="0" y="141200"/>
                          </a:moveTo>
                          <a:cubicBezTo>
                            <a:pt x="-2716" y="28703"/>
                            <a:pt x="280327" y="9243"/>
                            <a:pt x="492431" y="0"/>
                          </a:cubicBezTo>
                          <a:cubicBezTo>
                            <a:pt x="3634274" y="128989"/>
                            <a:pt x="8750612" y="-259627"/>
                            <a:pt x="10999753" y="0"/>
                          </a:cubicBezTo>
                          <a:cubicBezTo>
                            <a:pt x="11235209" y="-214"/>
                            <a:pt x="11518154" y="68240"/>
                            <a:pt x="11492185" y="141200"/>
                          </a:cubicBezTo>
                          <a:cubicBezTo>
                            <a:pt x="11430485" y="655377"/>
                            <a:pt x="11683872" y="814366"/>
                            <a:pt x="11492185" y="1269393"/>
                          </a:cubicBezTo>
                          <a:cubicBezTo>
                            <a:pt x="11454309" y="1380192"/>
                            <a:pt x="11276995" y="1399577"/>
                            <a:pt x="10999753" y="1410594"/>
                          </a:cubicBezTo>
                          <a:cubicBezTo>
                            <a:pt x="8128084" y="1073702"/>
                            <a:pt x="5814095" y="947404"/>
                            <a:pt x="492431" y="1410594"/>
                          </a:cubicBezTo>
                          <a:cubicBezTo>
                            <a:pt x="210076" y="1390496"/>
                            <a:pt x="13861" y="1353204"/>
                            <a:pt x="0" y="1269393"/>
                          </a:cubicBezTo>
                          <a:cubicBezTo>
                            <a:pt x="-244538" y="849664"/>
                            <a:pt x="5415" y="527242"/>
                            <a:pt x="0" y="14120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1CC27A57-A779-8CFB-AF16-5D0CA588C688}"/>
                </a:ext>
              </a:extLst>
            </p:cNvPr>
            <p:cNvSpPr txBox="1"/>
            <p:nvPr/>
          </p:nvSpPr>
          <p:spPr>
            <a:xfrm>
              <a:off x="1952625" y="5319201"/>
              <a:ext cx="948640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Điều gì ở nhân vật gây ấn tượng với em (ngoại hình, tính cách, suy nghĩ, hành động,...)?</a:t>
              </a:r>
            </a:p>
          </p:txBody>
        </p: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08407676-39BC-8C25-31B7-F9C9DDD0B411}"/>
                </a:ext>
              </a:extLst>
            </p:cNvPr>
            <p:cNvGrpSpPr/>
            <p:nvPr/>
          </p:nvGrpSpPr>
          <p:grpSpPr>
            <a:xfrm>
              <a:off x="120771" y="4707554"/>
              <a:ext cx="1908054" cy="2518706"/>
              <a:chOff x="3109912" y="390515"/>
              <a:chExt cx="5516413" cy="7791142"/>
            </a:xfrm>
          </p:grpSpPr>
          <p:sp>
            <p:nvSpPr>
              <p:cNvPr id="160" name="Oval 10">
                <a:extLst>
                  <a:ext uri="{FF2B5EF4-FFF2-40B4-BE49-F238E27FC236}">
                    <a16:creationId xmlns:a16="http://schemas.microsoft.com/office/drawing/2014/main" id="{DC58DEF5-6076-BE7D-2248-35A85F71A9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9912" y="390515"/>
                <a:ext cx="5516413" cy="779114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61" name="Oval 11">
                <a:extLst>
                  <a:ext uri="{FF2B5EF4-FFF2-40B4-BE49-F238E27FC236}">
                    <a16:creationId xmlns:a16="http://schemas.microsoft.com/office/drawing/2014/main" id="{355F4788-ECFB-9A31-4DB9-C4C779073D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2538" y="6443663"/>
                <a:ext cx="2368550" cy="222250"/>
              </a:xfrm>
              <a:prstGeom prst="ellipse">
                <a:avLst/>
              </a:prstGeom>
              <a:solidFill>
                <a:srgbClr val="FAB5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62" name="Freeform 12">
                <a:extLst>
                  <a:ext uri="{FF2B5EF4-FFF2-40B4-BE49-F238E27FC236}">
                    <a16:creationId xmlns:a16="http://schemas.microsoft.com/office/drawing/2014/main" id="{97CDA72D-423A-D210-DBDD-778C401938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5801" y="3282950"/>
                <a:ext cx="1123950" cy="1465263"/>
              </a:xfrm>
              <a:custGeom>
                <a:avLst/>
                <a:gdLst>
                  <a:gd name="T0" fmla="*/ 308 w 5462"/>
                  <a:gd name="T1" fmla="*/ 2898 h 7125"/>
                  <a:gd name="T2" fmla="*/ 871 w 5462"/>
                  <a:gd name="T3" fmla="*/ 1941 h 7125"/>
                  <a:gd name="T4" fmla="*/ 993 w 5462"/>
                  <a:gd name="T5" fmla="*/ 1900 h 7125"/>
                  <a:gd name="T6" fmla="*/ 998 w 5462"/>
                  <a:gd name="T7" fmla="*/ 1900 h 7125"/>
                  <a:gd name="T8" fmla="*/ 1066 w 5462"/>
                  <a:gd name="T9" fmla="*/ 1600 h 7125"/>
                  <a:gd name="T10" fmla="*/ 1419 w 5462"/>
                  <a:gd name="T11" fmla="*/ 1599 h 7125"/>
                  <a:gd name="T12" fmla="*/ 2222 w 5462"/>
                  <a:gd name="T13" fmla="*/ 1065 h 7125"/>
                  <a:gd name="T14" fmla="*/ 2927 w 5462"/>
                  <a:gd name="T15" fmla="*/ 377 h 7125"/>
                  <a:gd name="T16" fmla="*/ 3086 w 5462"/>
                  <a:gd name="T17" fmla="*/ 181 h 7125"/>
                  <a:gd name="T18" fmla="*/ 3256 w 5462"/>
                  <a:gd name="T19" fmla="*/ 53 h 7125"/>
                  <a:gd name="T20" fmla="*/ 4751 w 5462"/>
                  <a:gd name="T21" fmla="*/ 1778 h 7125"/>
                  <a:gd name="T22" fmla="*/ 4341 w 5462"/>
                  <a:gd name="T23" fmla="*/ 3173 h 7125"/>
                  <a:gd name="T24" fmla="*/ 4927 w 5462"/>
                  <a:gd name="T25" fmla="*/ 3619 h 7125"/>
                  <a:gd name="T26" fmla="*/ 4471 w 5462"/>
                  <a:gd name="T27" fmla="*/ 4987 h 7125"/>
                  <a:gd name="T28" fmla="*/ 5358 w 5462"/>
                  <a:gd name="T29" fmla="*/ 6009 h 7125"/>
                  <a:gd name="T30" fmla="*/ 5293 w 5462"/>
                  <a:gd name="T31" fmla="*/ 6320 h 7125"/>
                  <a:gd name="T32" fmla="*/ 3525 w 5462"/>
                  <a:gd name="T33" fmla="*/ 7082 h 7125"/>
                  <a:gd name="T34" fmla="*/ 3248 w 5462"/>
                  <a:gd name="T35" fmla="*/ 6830 h 7125"/>
                  <a:gd name="T36" fmla="*/ 3300 w 5462"/>
                  <a:gd name="T37" fmla="*/ 5535 h 7125"/>
                  <a:gd name="T38" fmla="*/ 3301 w 5462"/>
                  <a:gd name="T39" fmla="*/ 5475 h 7125"/>
                  <a:gd name="T40" fmla="*/ 2226 w 5462"/>
                  <a:gd name="T41" fmla="*/ 5501 h 7125"/>
                  <a:gd name="T42" fmla="*/ 1611 w 5462"/>
                  <a:gd name="T43" fmla="*/ 4177 h 7125"/>
                  <a:gd name="T44" fmla="*/ 107 w 5462"/>
                  <a:gd name="T45" fmla="*/ 3465 h 7125"/>
                  <a:gd name="T46" fmla="*/ 308 w 5462"/>
                  <a:gd name="T47" fmla="*/ 2898 h 7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462" h="7125">
                    <a:moveTo>
                      <a:pt x="308" y="2898"/>
                    </a:moveTo>
                    <a:cubicBezTo>
                      <a:pt x="442" y="2525"/>
                      <a:pt x="736" y="2314"/>
                      <a:pt x="871" y="1941"/>
                    </a:cubicBezTo>
                    <a:cubicBezTo>
                      <a:pt x="877" y="1925"/>
                      <a:pt x="986" y="1914"/>
                      <a:pt x="993" y="1900"/>
                    </a:cubicBezTo>
                    <a:cubicBezTo>
                      <a:pt x="995" y="1900"/>
                      <a:pt x="997" y="1900"/>
                      <a:pt x="998" y="1900"/>
                    </a:cubicBezTo>
                    <a:cubicBezTo>
                      <a:pt x="1100" y="1896"/>
                      <a:pt x="965" y="1613"/>
                      <a:pt x="1066" y="1600"/>
                    </a:cubicBezTo>
                    <a:cubicBezTo>
                      <a:pt x="1139" y="1591"/>
                      <a:pt x="1351" y="1622"/>
                      <a:pt x="1419" y="1599"/>
                    </a:cubicBezTo>
                    <a:cubicBezTo>
                      <a:pt x="1726" y="1652"/>
                      <a:pt x="2047" y="1248"/>
                      <a:pt x="2222" y="1065"/>
                    </a:cubicBezTo>
                    <a:cubicBezTo>
                      <a:pt x="2481" y="794"/>
                      <a:pt x="2831" y="737"/>
                      <a:pt x="2927" y="377"/>
                    </a:cubicBezTo>
                    <a:cubicBezTo>
                      <a:pt x="2955" y="275"/>
                      <a:pt x="3014" y="212"/>
                      <a:pt x="3086" y="181"/>
                    </a:cubicBezTo>
                    <a:cubicBezTo>
                      <a:pt x="3057" y="98"/>
                      <a:pt x="3157" y="0"/>
                      <a:pt x="3256" y="53"/>
                    </a:cubicBezTo>
                    <a:cubicBezTo>
                      <a:pt x="3978" y="438"/>
                      <a:pt x="4643" y="905"/>
                      <a:pt x="4751" y="1778"/>
                    </a:cubicBezTo>
                    <a:cubicBezTo>
                      <a:pt x="4818" y="2318"/>
                      <a:pt x="4639" y="2777"/>
                      <a:pt x="4341" y="3173"/>
                    </a:cubicBezTo>
                    <a:cubicBezTo>
                      <a:pt x="4588" y="3231"/>
                      <a:pt x="4806" y="3367"/>
                      <a:pt x="4927" y="3619"/>
                    </a:cubicBezTo>
                    <a:cubicBezTo>
                      <a:pt x="5176" y="4139"/>
                      <a:pt x="4840" y="4626"/>
                      <a:pt x="4471" y="4987"/>
                    </a:cubicBezTo>
                    <a:cubicBezTo>
                      <a:pt x="4751" y="5344"/>
                      <a:pt x="5022" y="5698"/>
                      <a:pt x="5358" y="6009"/>
                    </a:cubicBezTo>
                    <a:cubicBezTo>
                      <a:pt x="5462" y="6106"/>
                      <a:pt x="5390" y="6259"/>
                      <a:pt x="5293" y="6320"/>
                    </a:cubicBezTo>
                    <a:cubicBezTo>
                      <a:pt x="4737" y="6669"/>
                      <a:pt x="4156" y="6905"/>
                      <a:pt x="3525" y="7082"/>
                    </a:cubicBezTo>
                    <a:cubicBezTo>
                      <a:pt x="3372" y="7125"/>
                      <a:pt x="3240" y="6971"/>
                      <a:pt x="3248" y="6830"/>
                    </a:cubicBezTo>
                    <a:cubicBezTo>
                      <a:pt x="3271" y="6399"/>
                      <a:pt x="3288" y="5967"/>
                      <a:pt x="3300" y="5535"/>
                    </a:cubicBezTo>
                    <a:cubicBezTo>
                      <a:pt x="3300" y="5515"/>
                      <a:pt x="3300" y="5495"/>
                      <a:pt x="3301" y="5475"/>
                    </a:cubicBezTo>
                    <a:cubicBezTo>
                      <a:pt x="2979" y="5632"/>
                      <a:pt x="2623" y="5676"/>
                      <a:pt x="2226" y="5501"/>
                    </a:cubicBezTo>
                    <a:cubicBezTo>
                      <a:pt x="1646" y="5245"/>
                      <a:pt x="1537" y="4714"/>
                      <a:pt x="1611" y="4177"/>
                    </a:cubicBezTo>
                    <a:cubicBezTo>
                      <a:pt x="1179" y="4139"/>
                      <a:pt x="281" y="3802"/>
                      <a:pt x="107" y="3465"/>
                    </a:cubicBezTo>
                    <a:cubicBezTo>
                      <a:pt x="0" y="3261"/>
                      <a:pt x="235" y="3097"/>
                      <a:pt x="308" y="2898"/>
                    </a:cubicBezTo>
                  </a:path>
                </a:pathLst>
              </a:custGeom>
              <a:solidFill>
                <a:srgbClr val="907E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63" name="Freeform 13">
                <a:extLst>
                  <a:ext uri="{FF2B5EF4-FFF2-40B4-BE49-F238E27FC236}">
                    <a16:creationId xmlns:a16="http://schemas.microsoft.com/office/drawing/2014/main" id="{1BF6C1D3-A9ED-CC2D-F350-0F021A71D6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0563" y="3608388"/>
                <a:ext cx="912813" cy="1139825"/>
              </a:xfrm>
              <a:custGeom>
                <a:avLst/>
                <a:gdLst>
                  <a:gd name="T0" fmla="*/ 265 w 4434"/>
                  <a:gd name="T1" fmla="*/ 1398 h 5542"/>
                  <a:gd name="T2" fmla="*/ 976 w 4434"/>
                  <a:gd name="T3" fmla="*/ 109 h 5542"/>
                  <a:gd name="T4" fmla="*/ 1568 w 4434"/>
                  <a:gd name="T5" fmla="*/ 0 h 5542"/>
                  <a:gd name="T6" fmla="*/ 1552 w 4434"/>
                  <a:gd name="T7" fmla="*/ 536 h 5542"/>
                  <a:gd name="T8" fmla="*/ 1928 w 4434"/>
                  <a:gd name="T9" fmla="*/ 1683 h 5542"/>
                  <a:gd name="T10" fmla="*/ 2803 w 4434"/>
                  <a:gd name="T11" fmla="*/ 2011 h 5542"/>
                  <a:gd name="T12" fmla="*/ 2574 w 4434"/>
                  <a:gd name="T13" fmla="*/ 2320 h 5542"/>
                  <a:gd name="T14" fmla="*/ 2642 w 4434"/>
                  <a:gd name="T15" fmla="*/ 3058 h 5542"/>
                  <a:gd name="T16" fmla="*/ 3289 w 4434"/>
                  <a:gd name="T17" fmla="*/ 3509 h 5542"/>
                  <a:gd name="T18" fmla="*/ 3907 w 4434"/>
                  <a:gd name="T19" fmla="*/ 3520 h 5542"/>
                  <a:gd name="T20" fmla="*/ 4434 w 4434"/>
                  <a:gd name="T21" fmla="*/ 5173 h 5542"/>
                  <a:gd name="T22" fmla="*/ 3499 w 4434"/>
                  <a:gd name="T23" fmla="*/ 5499 h 5542"/>
                  <a:gd name="T24" fmla="*/ 3222 w 4434"/>
                  <a:gd name="T25" fmla="*/ 5247 h 5542"/>
                  <a:gd name="T26" fmla="*/ 3274 w 4434"/>
                  <a:gd name="T27" fmla="*/ 3952 h 5542"/>
                  <a:gd name="T28" fmla="*/ 3275 w 4434"/>
                  <a:gd name="T29" fmla="*/ 3892 h 5542"/>
                  <a:gd name="T30" fmla="*/ 2200 w 4434"/>
                  <a:gd name="T31" fmla="*/ 3918 h 5542"/>
                  <a:gd name="T32" fmla="*/ 1585 w 4434"/>
                  <a:gd name="T33" fmla="*/ 2594 h 5542"/>
                  <a:gd name="T34" fmla="*/ 106 w 4434"/>
                  <a:gd name="T35" fmla="*/ 1845 h 5542"/>
                  <a:gd name="T36" fmla="*/ 265 w 4434"/>
                  <a:gd name="T37" fmla="*/ 1398 h 55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434" h="5542">
                    <a:moveTo>
                      <a:pt x="265" y="1398"/>
                    </a:moveTo>
                    <a:cubicBezTo>
                      <a:pt x="388" y="1058"/>
                      <a:pt x="853" y="449"/>
                      <a:pt x="976" y="109"/>
                    </a:cubicBezTo>
                    <a:cubicBezTo>
                      <a:pt x="1193" y="115"/>
                      <a:pt x="1358" y="47"/>
                      <a:pt x="1568" y="0"/>
                    </a:cubicBezTo>
                    <a:cubicBezTo>
                      <a:pt x="1565" y="45"/>
                      <a:pt x="1551" y="491"/>
                      <a:pt x="1552" y="536"/>
                    </a:cubicBezTo>
                    <a:cubicBezTo>
                      <a:pt x="1554" y="939"/>
                      <a:pt x="1643" y="1380"/>
                      <a:pt x="1928" y="1683"/>
                    </a:cubicBezTo>
                    <a:cubicBezTo>
                      <a:pt x="2164" y="1934"/>
                      <a:pt x="2480" y="2023"/>
                      <a:pt x="2803" y="2011"/>
                    </a:cubicBezTo>
                    <a:cubicBezTo>
                      <a:pt x="2717" y="2108"/>
                      <a:pt x="2634" y="2206"/>
                      <a:pt x="2574" y="2320"/>
                    </a:cubicBezTo>
                    <a:cubicBezTo>
                      <a:pt x="2446" y="2565"/>
                      <a:pt x="2514" y="2827"/>
                      <a:pt x="2642" y="3058"/>
                    </a:cubicBezTo>
                    <a:cubicBezTo>
                      <a:pt x="2783" y="3313"/>
                      <a:pt x="3002" y="3462"/>
                      <a:pt x="3289" y="3509"/>
                    </a:cubicBezTo>
                    <a:cubicBezTo>
                      <a:pt x="3493" y="3543"/>
                      <a:pt x="3701" y="3527"/>
                      <a:pt x="3907" y="3520"/>
                    </a:cubicBezTo>
                    <a:cubicBezTo>
                      <a:pt x="3769" y="4124"/>
                      <a:pt x="3959" y="4788"/>
                      <a:pt x="4434" y="5173"/>
                    </a:cubicBezTo>
                    <a:cubicBezTo>
                      <a:pt x="4133" y="5302"/>
                      <a:pt x="3823" y="5408"/>
                      <a:pt x="3499" y="5499"/>
                    </a:cubicBezTo>
                    <a:cubicBezTo>
                      <a:pt x="3346" y="5542"/>
                      <a:pt x="3214" y="5387"/>
                      <a:pt x="3222" y="5247"/>
                    </a:cubicBezTo>
                    <a:cubicBezTo>
                      <a:pt x="3245" y="4816"/>
                      <a:pt x="3262" y="4384"/>
                      <a:pt x="3274" y="3952"/>
                    </a:cubicBezTo>
                    <a:cubicBezTo>
                      <a:pt x="3274" y="3932"/>
                      <a:pt x="3274" y="3912"/>
                      <a:pt x="3275" y="3892"/>
                    </a:cubicBezTo>
                    <a:cubicBezTo>
                      <a:pt x="2953" y="4048"/>
                      <a:pt x="2597" y="4093"/>
                      <a:pt x="2200" y="3918"/>
                    </a:cubicBezTo>
                    <a:cubicBezTo>
                      <a:pt x="1620" y="3662"/>
                      <a:pt x="1512" y="3131"/>
                      <a:pt x="1585" y="2594"/>
                    </a:cubicBezTo>
                    <a:cubicBezTo>
                      <a:pt x="1153" y="2555"/>
                      <a:pt x="281" y="2182"/>
                      <a:pt x="106" y="1845"/>
                    </a:cubicBezTo>
                    <a:cubicBezTo>
                      <a:pt x="0" y="1641"/>
                      <a:pt x="193" y="1597"/>
                      <a:pt x="265" y="1398"/>
                    </a:cubicBezTo>
                  </a:path>
                </a:pathLst>
              </a:custGeom>
              <a:solidFill>
                <a:srgbClr val="7866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64" name="Freeform 14">
                <a:extLst>
                  <a:ext uri="{FF2B5EF4-FFF2-40B4-BE49-F238E27FC236}">
                    <a16:creationId xmlns:a16="http://schemas.microsoft.com/office/drawing/2014/main" id="{FE519F34-BB03-4106-D53C-EB01D3F7F4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5401" y="3308350"/>
                <a:ext cx="423863" cy="952500"/>
              </a:xfrm>
              <a:custGeom>
                <a:avLst/>
                <a:gdLst>
                  <a:gd name="T0" fmla="*/ 227 w 2061"/>
                  <a:gd name="T1" fmla="*/ 28 h 4632"/>
                  <a:gd name="T2" fmla="*/ 1487 w 2061"/>
                  <a:gd name="T3" fmla="*/ 2661 h 4632"/>
                  <a:gd name="T4" fmla="*/ 1102 w 2061"/>
                  <a:gd name="T5" fmla="*/ 3216 h 4632"/>
                  <a:gd name="T6" fmla="*/ 1367 w 2061"/>
                  <a:gd name="T7" fmla="*/ 3238 h 4632"/>
                  <a:gd name="T8" fmla="*/ 1656 w 2061"/>
                  <a:gd name="T9" fmla="*/ 3394 h 4632"/>
                  <a:gd name="T10" fmla="*/ 1520 w 2061"/>
                  <a:gd name="T11" fmla="*/ 4623 h 4632"/>
                  <a:gd name="T12" fmla="*/ 1505 w 2061"/>
                  <a:gd name="T13" fmla="*/ 4613 h 4632"/>
                  <a:gd name="T14" fmla="*/ 1817 w 2061"/>
                  <a:gd name="T15" fmla="*/ 3968 h 4632"/>
                  <a:gd name="T16" fmla="*/ 982 w 2061"/>
                  <a:gd name="T17" fmla="*/ 3322 h 4632"/>
                  <a:gd name="T18" fmla="*/ 946 w 2061"/>
                  <a:gd name="T19" fmla="*/ 3266 h 4632"/>
                  <a:gd name="T20" fmla="*/ 1434 w 2061"/>
                  <a:gd name="T21" fmla="*/ 1550 h 4632"/>
                  <a:gd name="T22" fmla="*/ 200 w 2061"/>
                  <a:gd name="T23" fmla="*/ 338 h 4632"/>
                  <a:gd name="T24" fmla="*/ 227 w 2061"/>
                  <a:gd name="T25" fmla="*/ 28 h 4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61" h="4632">
                    <a:moveTo>
                      <a:pt x="227" y="28"/>
                    </a:moveTo>
                    <a:cubicBezTo>
                      <a:pt x="1480" y="205"/>
                      <a:pt x="2028" y="1586"/>
                      <a:pt x="1487" y="2661"/>
                    </a:cubicBezTo>
                    <a:cubicBezTo>
                      <a:pt x="1451" y="2731"/>
                      <a:pt x="1151" y="3147"/>
                      <a:pt x="1102" y="3216"/>
                    </a:cubicBezTo>
                    <a:cubicBezTo>
                      <a:pt x="1150" y="3201"/>
                      <a:pt x="1391" y="3244"/>
                      <a:pt x="1367" y="3238"/>
                    </a:cubicBezTo>
                    <a:cubicBezTo>
                      <a:pt x="1476" y="3265"/>
                      <a:pt x="1572" y="3321"/>
                      <a:pt x="1656" y="3394"/>
                    </a:cubicBezTo>
                    <a:cubicBezTo>
                      <a:pt x="2061" y="3747"/>
                      <a:pt x="1807" y="4287"/>
                      <a:pt x="1520" y="4623"/>
                    </a:cubicBezTo>
                    <a:cubicBezTo>
                      <a:pt x="1512" y="4632"/>
                      <a:pt x="1498" y="4622"/>
                      <a:pt x="1505" y="4613"/>
                    </a:cubicBezTo>
                    <a:cubicBezTo>
                      <a:pt x="1639" y="4448"/>
                      <a:pt x="1830" y="4193"/>
                      <a:pt x="1817" y="3968"/>
                    </a:cubicBezTo>
                    <a:cubicBezTo>
                      <a:pt x="1792" y="3537"/>
                      <a:pt x="1428" y="3179"/>
                      <a:pt x="982" y="3322"/>
                    </a:cubicBezTo>
                    <a:cubicBezTo>
                      <a:pt x="951" y="3332"/>
                      <a:pt x="931" y="3290"/>
                      <a:pt x="946" y="3266"/>
                    </a:cubicBezTo>
                    <a:cubicBezTo>
                      <a:pt x="1284" y="2742"/>
                      <a:pt x="1530" y="2192"/>
                      <a:pt x="1434" y="1550"/>
                    </a:cubicBezTo>
                    <a:cubicBezTo>
                      <a:pt x="1339" y="911"/>
                      <a:pt x="848" y="403"/>
                      <a:pt x="200" y="338"/>
                    </a:cubicBezTo>
                    <a:cubicBezTo>
                      <a:pt x="0" y="318"/>
                      <a:pt x="29" y="0"/>
                      <a:pt x="227" y="28"/>
                    </a:cubicBezTo>
                    <a:close/>
                  </a:path>
                </a:pathLst>
              </a:custGeom>
              <a:solidFill>
                <a:srgbClr val="EED1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65" name="Freeform 15">
                <a:extLst>
                  <a:ext uri="{FF2B5EF4-FFF2-40B4-BE49-F238E27FC236}">
                    <a16:creationId xmlns:a16="http://schemas.microsoft.com/office/drawing/2014/main" id="{30317A17-8F65-C897-D770-F1906251B2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9051" y="3252788"/>
                <a:ext cx="434975" cy="809625"/>
              </a:xfrm>
              <a:custGeom>
                <a:avLst/>
                <a:gdLst>
                  <a:gd name="T0" fmla="*/ 180 w 2117"/>
                  <a:gd name="T1" fmla="*/ 309 h 3933"/>
                  <a:gd name="T2" fmla="*/ 1639 w 2117"/>
                  <a:gd name="T3" fmla="*/ 1510 h 3933"/>
                  <a:gd name="T4" fmla="*/ 1359 w 2117"/>
                  <a:gd name="T5" fmla="*/ 3116 h 3933"/>
                  <a:gd name="T6" fmla="*/ 466 w 2117"/>
                  <a:gd name="T7" fmla="*/ 3622 h 3933"/>
                  <a:gd name="T8" fmla="*/ 541 w 2117"/>
                  <a:gd name="T9" fmla="*/ 3896 h 3933"/>
                  <a:gd name="T10" fmla="*/ 1958 w 2117"/>
                  <a:gd name="T11" fmla="*/ 2536 h 3933"/>
                  <a:gd name="T12" fmla="*/ 1432 w 2117"/>
                  <a:gd name="T13" fmla="*/ 643 h 3933"/>
                  <a:gd name="T14" fmla="*/ 255 w 2117"/>
                  <a:gd name="T15" fmla="*/ 35 h 3933"/>
                  <a:gd name="T16" fmla="*/ 180 w 2117"/>
                  <a:gd name="T17" fmla="*/ 309 h 3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17" h="3933">
                    <a:moveTo>
                      <a:pt x="180" y="309"/>
                    </a:moveTo>
                    <a:cubicBezTo>
                      <a:pt x="842" y="440"/>
                      <a:pt x="1423" y="852"/>
                      <a:pt x="1639" y="1510"/>
                    </a:cubicBezTo>
                    <a:cubicBezTo>
                      <a:pt x="1815" y="2047"/>
                      <a:pt x="1734" y="2680"/>
                      <a:pt x="1359" y="3116"/>
                    </a:cubicBezTo>
                    <a:cubicBezTo>
                      <a:pt x="1126" y="3387"/>
                      <a:pt x="813" y="3551"/>
                      <a:pt x="466" y="3622"/>
                    </a:cubicBezTo>
                    <a:cubicBezTo>
                      <a:pt x="286" y="3659"/>
                      <a:pt x="362" y="3933"/>
                      <a:pt x="541" y="3896"/>
                    </a:cubicBezTo>
                    <a:cubicBezTo>
                      <a:pt x="1240" y="3753"/>
                      <a:pt x="1793" y="3234"/>
                      <a:pt x="1958" y="2536"/>
                    </a:cubicBezTo>
                    <a:cubicBezTo>
                      <a:pt x="2117" y="1864"/>
                      <a:pt x="1917" y="1135"/>
                      <a:pt x="1432" y="643"/>
                    </a:cubicBezTo>
                    <a:cubicBezTo>
                      <a:pt x="1115" y="321"/>
                      <a:pt x="696" y="122"/>
                      <a:pt x="255" y="35"/>
                    </a:cubicBezTo>
                    <a:cubicBezTo>
                      <a:pt x="76" y="0"/>
                      <a:pt x="0" y="274"/>
                      <a:pt x="180" y="309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66" name="Freeform 16">
                <a:extLst>
                  <a:ext uri="{FF2B5EF4-FFF2-40B4-BE49-F238E27FC236}">
                    <a16:creationId xmlns:a16="http://schemas.microsoft.com/office/drawing/2014/main" id="{64B09133-D9F5-A8FB-DFF2-7D3CEAADA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8713" y="3673475"/>
                <a:ext cx="133350" cy="274638"/>
              </a:xfrm>
              <a:custGeom>
                <a:avLst/>
                <a:gdLst>
                  <a:gd name="T0" fmla="*/ 394 w 652"/>
                  <a:gd name="T1" fmla="*/ 58 h 1338"/>
                  <a:gd name="T2" fmla="*/ 16 w 652"/>
                  <a:gd name="T3" fmla="*/ 1196 h 1338"/>
                  <a:gd name="T4" fmla="*/ 159 w 652"/>
                  <a:gd name="T5" fmla="*/ 1338 h 1338"/>
                  <a:gd name="T6" fmla="*/ 301 w 652"/>
                  <a:gd name="T7" fmla="*/ 1196 h 1338"/>
                  <a:gd name="T8" fmla="*/ 304 w 652"/>
                  <a:gd name="T9" fmla="*/ 918 h 1338"/>
                  <a:gd name="T10" fmla="*/ 345 w 652"/>
                  <a:gd name="T11" fmla="*/ 672 h 1338"/>
                  <a:gd name="T12" fmla="*/ 384 w 652"/>
                  <a:gd name="T13" fmla="*/ 554 h 1338"/>
                  <a:gd name="T14" fmla="*/ 390 w 652"/>
                  <a:gd name="T15" fmla="*/ 538 h 1338"/>
                  <a:gd name="T16" fmla="*/ 403 w 652"/>
                  <a:gd name="T17" fmla="*/ 510 h 1338"/>
                  <a:gd name="T18" fmla="*/ 432 w 652"/>
                  <a:gd name="T19" fmla="*/ 455 h 1338"/>
                  <a:gd name="T20" fmla="*/ 494 w 652"/>
                  <a:gd name="T21" fmla="*/ 362 h 1338"/>
                  <a:gd name="T22" fmla="*/ 595 w 652"/>
                  <a:gd name="T23" fmla="*/ 259 h 1338"/>
                  <a:gd name="T24" fmla="*/ 595 w 652"/>
                  <a:gd name="T25" fmla="*/ 58 h 1338"/>
                  <a:gd name="T26" fmla="*/ 394 w 652"/>
                  <a:gd name="T27" fmla="*/ 58 h 1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52" h="1338">
                    <a:moveTo>
                      <a:pt x="394" y="58"/>
                    </a:moveTo>
                    <a:cubicBezTo>
                      <a:pt x="71" y="343"/>
                      <a:pt x="0" y="786"/>
                      <a:pt x="16" y="1196"/>
                    </a:cubicBezTo>
                    <a:cubicBezTo>
                      <a:pt x="19" y="1273"/>
                      <a:pt x="80" y="1338"/>
                      <a:pt x="159" y="1338"/>
                    </a:cubicBezTo>
                    <a:cubicBezTo>
                      <a:pt x="233" y="1338"/>
                      <a:pt x="304" y="1273"/>
                      <a:pt x="301" y="1196"/>
                    </a:cubicBezTo>
                    <a:cubicBezTo>
                      <a:pt x="297" y="1103"/>
                      <a:pt x="297" y="1010"/>
                      <a:pt x="304" y="918"/>
                    </a:cubicBezTo>
                    <a:cubicBezTo>
                      <a:pt x="310" y="829"/>
                      <a:pt x="320" y="765"/>
                      <a:pt x="345" y="672"/>
                    </a:cubicBezTo>
                    <a:cubicBezTo>
                      <a:pt x="356" y="632"/>
                      <a:pt x="369" y="593"/>
                      <a:pt x="384" y="554"/>
                    </a:cubicBezTo>
                    <a:cubicBezTo>
                      <a:pt x="391" y="535"/>
                      <a:pt x="385" y="549"/>
                      <a:pt x="390" y="538"/>
                    </a:cubicBezTo>
                    <a:cubicBezTo>
                      <a:pt x="394" y="528"/>
                      <a:pt x="399" y="519"/>
                      <a:pt x="403" y="510"/>
                    </a:cubicBezTo>
                    <a:cubicBezTo>
                      <a:pt x="412" y="491"/>
                      <a:pt x="422" y="473"/>
                      <a:pt x="432" y="455"/>
                    </a:cubicBezTo>
                    <a:cubicBezTo>
                      <a:pt x="452" y="421"/>
                      <a:pt x="479" y="381"/>
                      <a:pt x="494" y="362"/>
                    </a:cubicBezTo>
                    <a:cubicBezTo>
                      <a:pt x="525" y="325"/>
                      <a:pt x="559" y="291"/>
                      <a:pt x="595" y="259"/>
                    </a:cubicBezTo>
                    <a:cubicBezTo>
                      <a:pt x="652" y="208"/>
                      <a:pt x="647" y="110"/>
                      <a:pt x="595" y="58"/>
                    </a:cubicBezTo>
                    <a:cubicBezTo>
                      <a:pt x="538" y="0"/>
                      <a:pt x="452" y="7"/>
                      <a:pt x="394" y="58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67" name="Freeform 17">
                <a:extLst>
                  <a:ext uri="{FF2B5EF4-FFF2-40B4-BE49-F238E27FC236}">
                    <a16:creationId xmlns:a16="http://schemas.microsoft.com/office/drawing/2014/main" id="{7CB1B7AD-D2C7-E857-A285-A8B4D5303E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62826" y="3730625"/>
                <a:ext cx="179388" cy="122238"/>
              </a:xfrm>
              <a:custGeom>
                <a:avLst/>
                <a:gdLst>
                  <a:gd name="T0" fmla="*/ 791 w 876"/>
                  <a:gd name="T1" fmla="*/ 315 h 594"/>
                  <a:gd name="T2" fmla="*/ 228 w 876"/>
                  <a:gd name="T3" fmla="*/ 33 h 594"/>
                  <a:gd name="T4" fmla="*/ 34 w 876"/>
                  <a:gd name="T5" fmla="*/ 84 h 594"/>
                  <a:gd name="T6" fmla="*/ 85 w 876"/>
                  <a:gd name="T7" fmla="*/ 279 h 594"/>
                  <a:gd name="T8" fmla="*/ 647 w 876"/>
                  <a:gd name="T9" fmla="*/ 561 h 594"/>
                  <a:gd name="T10" fmla="*/ 842 w 876"/>
                  <a:gd name="T11" fmla="*/ 510 h 594"/>
                  <a:gd name="T12" fmla="*/ 791 w 876"/>
                  <a:gd name="T13" fmla="*/ 315 h 5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6" h="594">
                    <a:moveTo>
                      <a:pt x="791" y="315"/>
                    </a:moveTo>
                    <a:cubicBezTo>
                      <a:pt x="603" y="221"/>
                      <a:pt x="416" y="127"/>
                      <a:pt x="228" y="33"/>
                    </a:cubicBezTo>
                    <a:cubicBezTo>
                      <a:pt x="162" y="0"/>
                      <a:pt x="71" y="13"/>
                      <a:pt x="34" y="84"/>
                    </a:cubicBezTo>
                    <a:cubicBezTo>
                      <a:pt x="0" y="149"/>
                      <a:pt x="14" y="243"/>
                      <a:pt x="85" y="279"/>
                    </a:cubicBezTo>
                    <a:cubicBezTo>
                      <a:pt x="272" y="373"/>
                      <a:pt x="460" y="467"/>
                      <a:pt x="647" y="561"/>
                    </a:cubicBezTo>
                    <a:cubicBezTo>
                      <a:pt x="713" y="594"/>
                      <a:pt x="804" y="580"/>
                      <a:pt x="842" y="510"/>
                    </a:cubicBezTo>
                    <a:cubicBezTo>
                      <a:pt x="876" y="445"/>
                      <a:pt x="862" y="351"/>
                      <a:pt x="791" y="315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68" name="Freeform 18">
                <a:extLst>
                  <a:ext uri="{FF2B5EF4-FFF2-40B4-BE49-F238E27FC236}">
                    <a16:creationId xmlns:a16="http://schemas.microsoft.com/office/drawing/2014/main" id="{78F6C58B-9A44-6817-A0C7-E45E028F0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21513" y="3943350"/>
                <a:ext cx="390525" cy="228600"/>
              </a:xfrm>
              <a:custGeom>
                <a:avLst/>
                <a:gdLst>
                  <a:gd name="T0" fmla="*/ 33 w 1894"/>
                  <a:gd name="T1" fmla="*/ 231 h 1105"/>
                  <a:gd name="T2" fmla="*/ 774 w 1894"/>
                  <a:gd name="T3" fmla="*/ 869 h 1105"/>
                  <a:gd name="T4" fmla="*/ 1776 w 1894"/>
                  <a:gd name="T5" fmla="*/ 1057 h 1105"/>
                  <a:gd name="T6" fmla="*/ 1875 w 1894"/>
                  <a:gd name="T7" fmla="*/ 882 h 1105"/>
                  <a:gd name="T8" fmla="*/ 1700 w 1894"/>
                  <a:gd name="T9" fmla="*/ 783 h 1105"/>
                  <a:gd name="T10" fmla="*/ 898 w 1894"/>
                  <a:gd name="T11" fmla="*/ 614 h 1105"/>
                  <a:gd name="T12" fmla="*/ 278 w 1894"/>
                  <a:gd name="T13" fmla="*/ 87 h 1105"/>
                  <a:gd name="T14" fmla="*/ 84 w 1894"/>
                  <a:gd name="T15" fmla="*/ 36 h 1105"/>
                  <a:gd name="T16" fmla="*/ 33 w 1894"/>
                  <a:gd name="T17" fmla="*/ 231 h 1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94" h="1105">
                    <a:moveTo>
                      <a:pt x="33" y="231"/>
                    </a:moveTo>
                    <a:cubicBezTo>
                      <a:pt x="171" y="530"/>
                      <a:pt x="484" y="737"/>
                      <a:pt x="774" y="869"/>
                    </a:cubicBezTo>
                    <a:cubicBezTo>
                      <a:pt x="1085" y="1011"/>
                      <a:pt x="1432" y="1105"/>
                      <a:pt x="1776" y="1057"/>
                    </a:cubicBezTo>
                    <a:cubicBezTo>
                      <a:pt x="1852" y="1047"/>
                      <a:pt x="1894" y="950"/>
                      <a:pt x="1875" y="882"/>
                    </a:cubicBezTo>
                    <a:cubicBezTo>
                      <a:pt x="1853" y="800"/>
                      <a:pt x="1777" y="773"/>
                      <a:pt x="1700" y="783"/>
                    </a:cubicBezTo>
                    <a:cubicBezTo>
                      <a:pt x="1452" y="818"/>
                      <a:pt x="1136" y="726"/>
                      <a:pt x="898" y="614"/>
                    </a:cubicBezTo>
                    <a:cubicBezTo>
                      <a:pt x="654" y="500"/>
                      <a:pt x="394" y="338"/>
                      <a:pt x="278" y="87"/>
                    </a:cubicBezTo>
                    <a:cubicBezTo>
                      <a:pt x="246" y="17"/>
                      <a:pt x="145" y="0"/>
                      <a:pt x="84" y="36"/>
                    </a:cubicBezTo>
                    <a:cubicBezTo>
                      <a:pt x="12" y="78"/>
                      <a:pt x="0" y="161"/>
                      <a:pt x="33" y="231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69" name="Freeform 19">
                <a:extLst>
                  <a:ext uri="{FF2B5EF4-FFF2-40B4-BE49-F238E27FC236}">
                    <a16:creationId xmlns:a16="http://schemas.microsoft.com/office/drawing/2014/main" id="{E148F952-05BF-C8BA-1139-DE41AA1B6D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86688" y="3937000"/>
                <a:ext cx="331788" cy="454025"/>
              </a:xfrm>
              <a:custGeom>
                <a:avLst/>
                <a:gdLst>
                  <a:gd name="T0" fmla="*/ 457 w 1616"/>
                  <a:gd name="T1" fmla="*/ 317 h 2208"/>
                  <a:gd name="T2" fmla="*/ 1014 w 1616"/>
                  <a:gd name="T3" fmla="*/ 379 h 2208"/>
                  <a:gd name="T4" fmla="*/ 1236 w 1616"/>
                  <a:gd name="T5" fmla="*/ 649 h 2208"/>
                  <a:gd name="T6" fmla="*/ 1224 w 1616"/>
                  <a:gd name="T7" fmla="*/ 1008 h 2208"/>
                  <a:gd name="T8" fmla="*/ 864 w 1616"/>
                  <a:gd name="T9" fmla="*/ 1524 h 2208"/>
                  <a:gd name="T10" fmla="*/ 177 w 1616"/>
                  <a:gd name="T11" fmla="*/ 1887 h 2208"/>
                  <a:gd name="T12" fmla="*/ 253 w 1616"/>
                  <a:gd name="T13" fmla="*/ 2162 h 2208"/>
                  <a:gd name="T14" fmla="*/ 1482 w 1616"/>
                  <a:gd name="T15" fmla="*/ 1128 h 2208"/>
                  <a:gd name="T16" fmla="*/ 1219 w 1616"/>
                  <a:gd name="T17" fmla="*/ 172 h 2208"/>
                  <a:gd name="T18" fmla="*/ 457 w 1616"/>
                  <a:gd name="T19" fmla="*/ 33 h 2208"/>
                  <a:gd name="T20" fmla="*/ 315 w 1616"/>
                  <a:gd name="T21" fmla="*/ 175 h 2208"/>
                  <a:gd name="T22" fmla="*/ 457 w 1616"/>
                  <a:gd name="T23" fmla="*/ 317 h 2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16" h="2208">
                    <a:moveTo>
                      <a:pt x="457" y="317"/>
                    </a:moveTo>
                    <a:cubicBezTo>
                      <a:pt x="641" y="294"/>
                      <a:pt x="846" y="287"/>
                      <a:pt x="1014" y="379"/>
                    </a:cubicBezTo>
                    <a:cubicBezTo>
                      <a:pt x="1128" y="441"/>
                      <a:pt x="1202" y="536"/>
                      <a:pt x="1236" y="649"/>
                    </a:cubicBezTo>
                    <a:cubicBezTo>
                      <a:pt x="1271" y="769"/>
                      <a:pt x="1265" y="884"/>
                      <a:pt x="1224" y="1008"/>
                    </a:cubicBezTo>
                    <a:cubicBezTo>
                      <a:pt x="1158" y="1208"/>
                      <a:pt x="1018" y="1385"/>
                      <a:pt x="864" y="1524"/>
                    </a:cubicBezTo>
                    <a:cubicBezTo>
                      <a:pt x="669" y="1700"/>
                      <a:pt x="430" y="1821"/>
                      <a:pt x="177" y="1887"/>
                    </a:cubicBezTo>
                    <a:cubicBezTo>
                      <a:pt x="0" y="1934"/>
                      <a:pt x="75" y="2208"/>
                      <a:pt x="253" y="2162"/>
                    </a:cubicBezTo>
                    <a:cubicBezTo>
                      <a:pt x="787" y="2021"/>
                      <a:pt x="1277" y="1651"/>
                      <a:pt x="1482" y="1128"/>
                    </a:cubicBezTo>
                    <a:cubicBezTo>
                      <a:pt x="1616" y="788"/>
                      <a:pt x="1523" y="385"/>
                      <a:pt x="1219" y="172"/>
                    </a:cubicBezTo>
                    <a:cubicBezTo>
                      <a:pt x="1001" y="18"/>
                      <a:pt x="714" y="0"/>
                      <a:pt x="457" y="33"/>
                    </a:cubicBezTo>
                    <a:cubicBezTo>
                      <a:pt x="381" y="43"/>
                      <a:pt x="315" y="91"/>
                      <a:pt x="315" y="175"/>
                    </a:cubicBezTo>
                    <a:cubicBezTo>
                      <a:pt x="315" y="244"/>
                      <a:pt x="381" y="327"/>
                      <a:pt x="457" y="317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70" name="Freeform 20">
                <a:extLst>
                  <a:ext uri="{FF2B5EF4-FFF2-40B4-BE49-F238E27FC236}">
                    <a16:creationId xmlns:a16="http://schemas.microsoft.com/office/drawing/2014/main" id="{CD909D8C-6D66-1530-AF8B-0D488C3EFE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1113" y="4102100"/>
                <a:ext cx="98425" cy="198438"/>
              </a:xfrm>
              <a:custGeom>
                <a:avLst/>
                <a:gdLst>
                  <a:gd name="T0" fmla="*/ 190 w 476"/>
                  <a:gd name="T1" fmla="*/ 89 h 968"/>
                  <a:gd name="T2" fmla="*/ 49 w 476"/>
                  <a:gd name="T3" fmla="*/ 847 h 968"/>
                  <a:gd name="T4" fmla="*/ 224 w 476"/>
                  <a:gd name="T5" fmla="*/ 946 h 968"/>
                  <a:gd name="T6" fmla="*/ 323 w 476"/>
                  <a:gd name="T7" fmla="*/ 771 h 968"/>
                  <a:gd name="T8" fmla="*/ 316 w 476"/>
                  <a:gd name="T9" fmla="*/ 728 h 968"/>
                  <a:gd name="T10" fmla="*/ 315 w 476"/>
                  <a:gd name="T11" fmla="*/ 712 h 968"/>
                  <a:gd name="T12" fmla="*/ 313 w 476"/>
                  <a:gd name="T13" fmla="*/ 635 h 968"/>
                  <a:gd name="T14" fmla="*/ 317 w 476"/>
                  <a:gd name="T15" fmla="*/ 559 h 968"/>
                  <a:gd name="T16" fmla="*/ 319 w 476"/>
                  <a:gd name="T17" fmla="*/ 537 h 968"/>
                  <a:gd name="T18" fmla="*/ 318 w 476"/>
                  <a:gd name="T19" fmla="*/ 543 h 968"/>
                  <a:gd name="T20" fmla="*/ 325 w 476"/>
                  <a:gd name="T21" fmla="*/ 505 h 968"/>
                  <a:gd name="T22" fmla="*/ 370 w 476"/>
                  <a:gd name="T23" fmla="*/ 353 h 968"/>
                  <a:gd name="T24" fmla="*/ 368 w 476"/>
                  <a:gd name="T25" fmla="*/ 357 h 968"/>
                  <a:gd name="T26" fmla="*/ 377 w 476"/>
                  <a:gd name="T27" fmla="*/ 337 h 968"/>
                  <a:gd name="T28" fmla="*/ 391 w 476"/>
                  <a:gd name="T29" fmla="*/ 308 h 968"/>
                  <a:gd name="T30" fmla="*/ 435 w 476"/>
                  <a:gd name="T31" fmla="*/ 232 h 968"/>
                  <a:gd name="T32" fmla="*/ 384 w 476"/>
                  <a:gd name="T33" fmla="*/ 38 h 968"/>
                  <a:gd name="T34" fmla="*/ 190 w 476"/>
                  <a:gd name="T35" fmla="*/ 89 h 9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76" h="968">
                    <a:moveTo>
                      <a:pt x="190" y="89"/>
                    </a:moveTo>
                    <a:cubicBezTo>
                      <a:pt x="46" y="313"/>
                      <a:pt x="0" y="586"/>
                      <a:pt x="49" y="847"/>
                    </a:cubicBezTo>
                    <a:cubicBezTo>
                      <a:pt x="63" y="920"/>
                      <a:pt x="155" y="968"/>
                      <a:pt x="224" y="946"/>
                    </a:cubicBezTo>
                    <a:cubicBezTo>
                      <a:pt x="302" y="921"/>
                      <a:pt x="338" y="850"/>
                      <a:pt x="323" y="771"/>
                    </a:cubicBezTo>
                    <a:cubicBezTo>
                      <a:pt x="320" y="757"/>
                      <a:pt x="317" y="743"/>
                      <a:pt x="316" y="728"/>
                    </a:cubicBezTo>
                    <a:cubicBezTo>
                      <a:pt x="320" y="769"/>
                      <a:pt x="316" y="719"/>
                      <a:pt x="315" y="712"/>
                    </a:cubicBezTo>
                    <a:cubicBezTo>
                      <a:pt x="313" y="686"/>
                      <a:pt x="312" y="661"/>
                      <a:pt x="313" y="635"/>
                    </a:cubicBezTo>
                    <a:cubicBezTo>
                      <a:pt x="313" y="610"/>
                      <a:pt x="314" y="584"/>
                      <a:pt x="317" y="559"/>
                    </a:cubicBezTo>
                    <a:cubicBezTo>
                      <a:pt x="317" y="552"/>
                      <a:pt x="318" y="545"/>
                      <a:pt x="319" y="537"/>
                    </a:cubicBezTo>
                    <a:cubicBezTo>
                      <a:pt x="316" y="557"/>
                      <a:pt x="316" y="559"/>
                      <a:pt x="318" y="543"/>
                    </a:cubicBezTo>
                    <a:cubicBezTo>
                      <a:pt x="321" y="530"/>
                      <a:pt x="323" y="518"/>
                      <a:pt x="325" y="505"/>
                    </a:cubicBezTo>
                    <a:cubicBezTo>
                      <a:pt x="336" y="453"/>
                      <a:pt x="352" y="403"/>
                      <a:pt x="370" y="353"/>
                    </a:cubicBezTo>
                    <a:cubicBezTo>
                      <a:pt x="376" y="339"/>
                      <a:pt x="375" y="340"/>
                      <a:pt x="368" y="357"/>
                    </a:cubicBezTo>
                    <a:cubicBezTo>
                      <a:pt x="371" y="350"/>
                      <a:pt x="374" y="344"/>
                      <a:pt x="377" y="337"/>
                    </a:cubicBezTo>
                    <a:cubicBezTo>
                      <a:pt x="382" y="327"/>
                      <a:pt x="386" y="317"/>
                      <a:pt x="391" y="308"/>
                    </a:cubicBezTo>
                    <a:cubicBezTo>
                      <a:pt x="405" y="282"/>
                      <a:pt x="420" y="257"/>
                      <a:pt x="435" y="232"/>
                    </a:cubicBezTo>
                    <a:cubicBezTo>
                      <a:pt x="476" y="170"/>
                      <a:pt x="450" y="73"/>
                      <a:pt x="384" y="38"/>
                    </a:cubicBezTo>
                    <a:cubicBezTo>
                      <a:pt x="314" y="0"/>
                      <a:pt x="233" y="22"/>
                      <a:pt x="190" y="89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71" name="Freeform 21">
                <a:extLst>
                  <a:ext uri="{FF2B5EF4-FFF2-40B4-BE49-F238E27FC236}">
                    <a16:creationId xmlns:a16="http://schemas.microsoft.com/office/drawing/2014/main" id="{9BD1C7DB-676A-67B6-26FF-5C2A4CC04C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35863" y="4140200"/>
                <a:ext cx="153988" cy="92075"/>
              </a:xfrm>
              <a:custGeom>
                <a:avLst/>
                <a:gdLst>
                  <a:gd name="T0" fmla="*/ 630 w 746"/>
                  <a:gd name="T1" fmla="*/ 156 h 452"/>
                  <a:gd name="T2" fmla="*/ 193 w 746"/>
                  <a:gd name="T3" fmla="*/ 22 h 452"/>
                  <a:gd name="T4" fmla="*/ 18 w 746"/>
                  <a:gd name="T5" fmla="*/ 121 h 452"/>
                  <a:gd name="T6" fmla="*/ 117 w 746"/>
                  <a:gd name="T7" fmla="*/ 296 h 452"/>
                  <a:gd name="T8" fmla="*/ 554 w 746"/>
                  <a:gd name="T9" fmla="*/ 430 h 452"/>
                  <a:gd name="T10" fmla="*/ 729 w 746"/>
                  <a:gd name="T11" fmla="*/ 331 h 452"/>
                  <a:gd name="T12" fmla="*/ 630 w 746"/>
                  <a:gd name="T13" fmla="*/ 156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6" h="452">
                    <a:moveTo>
                      <a:pt x="630" y="156"/>
                    </a:moveTo>
                    <a:cubicBezTo>
                      <a:pt x="484" y="111"/>
                      <a:pt x="338" y="67"/>
                      <a:pt x="193" y="22"/>
                    </a:cubicBezTo>
                    <a:cubicBezTo>
                      <a:pt x="122" y="0"/>
                      <a:pt x="35" y="48"/>
                      <a:pt x="18" y="121"/>
                    </a:cubicBezTo>
                    <a:cubicBezTo>
                      <a:pt x="0" y="198"/>
                      <a:pt x="41" y="273"/>
                      <a:pt x="117" y="296"/>
                    </a:cubicBezTo>
                    <a:cubicBezTo>
                      <a:pt x="263" y="341"/>
                      <a:pt x="409" y="386"/>
                      <a:pt x="554" y="430"/>
                    </a:cubicBezTo>
                    <a:cubicBezTo>
                      <a:pt x="625" y="452"/>
                      <a:pt x="712" y="404"/>
                      <a:pt x="729" y="331"/>
                    </a:cubicBezTo>
                    <a:cubicBezTo>
                      <a:pt x="746" y="254"/>
                      <a:pt x="706" y="179"/>
                      <a:pt x="630" y="156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72" name="Freeform 22">
                <a:extLst>
                  <a:ext uri="{FF2B5EF4-FFF2-40B4-BE49-F238E27FC236}">
                    <a16:creationId xmlns:a16="http://schemas.microsoft.com/office/drawing/2014/main" id="{81ADC038-CB8B-821B-1A44-9092E6ADB3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94563" y="4089400"/>
                <a:ext cx="469900" cy="407988"/>
              </a:xfrm>
              <a:custGeom>
                <a:avLst/>
                <a:gdLst>
                  <a:gd name="T0" fmla="*/ 314 w 2290"/>
                  <a:gd name="T1" fmla="*/ 139 h 1981"/>
                  <a:gd name="T2" fmla="*/ 298 w 2290"/>
                  <a:gd name="T3" fmla="*/ 1416 h 1981"/>
                  <a:gd name="T4" fmla="*/ 1525 w 2290"/>
                  <a:gd name="T5" fmla="*/ 1907 h 1981"/>
                  <a:gd name="T6" fmla="*/ 2230 w 2290"/>
                  <a:gd name="T7" fmla="*/ 1579 h 1981"/>
                  <a:gd name="T8" fmla="*/ 2230 w 2290"/>
                  <a:gd name="T9" fmla="*/ 1377 h 1981"/>
                  <a:gd name="T10" fmla="*/ 2029 w 2290"/>
                  <a:gd name="T11" fmla="*/ 1377 h 1981"/>
                  <a:gd name="T12" fmla="*/ 773 w 2290"/>
                  <a:gd name="T13" fmla="*/ 1487 h 1981"/>
                  <a:gd name="T14" fmla="*/ 515 w 2290"/>
                  <a:gd name="T15" fmla="*/ 341 h 1981"/>
                  <a:gd name="T16" fmla="*/ 314 w 2290"/>
                  <a:gd name="T17" fmla="*/ 139 h 1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90" h="1981">
                    <a:moveTo>
                      <a:pt x="314" y="139"/>
                    </a:moveTo>
                    <a:cubicBezTo>
                      <a:pt x="0" y="510"/>
                      <a:pt x="14" y="1030"/>
                      <a:pt x="298" y="1416"/>
                    </a:cubicBezTo>
                    <a:cubicBezTo>
                      <a:pt x="586" y="1806"/>
                      <a:pt x="1050" y="1981"/>
                      <a:pt x="1525" y="1907"/>
                    </a:cubicBezTo>
                    <a:cubicBezTo>
                      <a:pt x="1787" y="1866"/>
                      <a:pt x="2027" y="1745"/>
                      <a:pt x="2230" y="1579"/>
                    </a:cubicBezTo>
                    <a:cubicBezTo>
                      <a:pt x="2290" y="1530"/>
                      <a:pt x="2281" y="1428"/>
                      <a:pt x="2230" y="1377"/>
                    </a:cubicBezTo>
                    <a:cubicBezTo>
                      <a:pt x="2172" y="1319"/>
                      <a:pt x="2089" y="1329"/>
                      <a:pt x="2029" y="1377"/>
                    </a:cubicBezTo>
                    <a:cubicBezTo>
                      <a:pt x="1680" y="1664"/>
                      <a:pt x="1160" y="1740"/>
                      <a:pt x="773" y="1487"/>
                    </a:cubicBezTo>
                    <a:cubicBezTo>
                      <a:pt x="405" y="1247"/>
                      <a:pt x="206" y="705"/>
                      <a:pt x="515" y="341"/>
                    </a:cubicBezTo>
                    <a:cubicBezTo>
                      <a:pt x="633" y="202"/>
                      <a:pt x="433" y="0"/>
                      <a:pt x="314" y="139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73" name="Freeform 23">
                <a:extLst>
                  <a:ext uri="{FF2B5EF4-FFF2-40B4-BE49-F238E27FC236}">
                    <a16:creationId xmlns:a16="http://schemas.microsoft.com/office/drawing/2014/main" id="{ABE9258F-03C8-32C7-0D79-49BCA58364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3663" y="4316413"/>
                <a:ext cx="163513" cy="104775"/>
              </a:xfrm>
              <a:custGeom>
                <a:avLst/>
                <a:gdLst>
                  <a:gd name="T0" fmla="*/ 573 w 792"/>
                  <a:gd name="T1" fmla="*/ 23 h 513"/>
                  <a:gd name="T2" fmla="*/ 75 w 792"/>
                  <a:gd name="T3" fmla="*/ 244 h 513"/>
                  <a:gd name="T4" fmla="*/ 9 w 792"/>
                  <a:gd name="T5" fmla="*/ 329 h 513"/>
                  <a:gd name="T6" fmla="*/ 24 w 792"/>
                  <a:gd name="T7" fmla="*/ 439 h 513"/>
                  <a:gd name="T8" fmla="*/ 109 w 792"/>
                  <a:gd name="T9" fmla="*/ 504 h 513"/>
                  <a:gd name="T10" fmla="*/ 218 w 792"/>
                  <a:gd name="T11" fmla="*/ 490 h 513"/>
                  <a:gd name="T12" fmla="*/ 717 w 792"/>
                  <a:gd name="T13" fmla="*/ 269 h 513"/>
                  <a:gd name="T14" fmla="*/ 782 w 792"/>
                  <a:gd name="T15" fmla="*/ 184 h 513"/>
                  <a:gd name="T16" fmla="*/ 768 w 792"/>
                  <a:gd name="T17" fmla="*/ 74 h 513"/>
                  <a:gd name="T18" fmla="*/ 683 w 792"/>
                  <a:gd name="T19" fmla="*/ 9 h 513"/>
                  <a:gd name="T20" fmla="*/ 573 w 792"/>
                  <a:gd name="T21" fmla="*/ 23 h 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2" h="513">
                    <a:moveTo>
                      <a:pt x="573" y="23"/>
                    </a:moveTo>
                    <a:cubicBezTo>
                      <a:pt x="407" y="97"/>
                      <a:pt x="241" y="171"/>
                      <a:pt x="75" y="244"/>
                    </a:cubicBezTo>
                    <a:cubicBezTo>
                      <a:pt x="44" y="258"/>
                      <a:pt x="18" y="299"/>
                      <a:pt x="9" y="329"/>
                    </a:cubicBezTo>
                    <a:cubicBezTo>
                      <a:pt x="0" y="363"/>
                      <a:pt x="4" y="409"/>
                      <a:pt x="24" y="439"/>
                    </a:cubicBezTo>
                    <a:cubicBezTo>
                      <a:pt x="43" y="469"/>
                      <a:pt x="72" y="496"/>
                      <a:pt x="109" y="504"/>
                    </a:cubicBezTo>
                    <a:cubicBezTo>
                      <a:pt x="148" y="513"/>
                      <a:pt x="182" y="506"/>
                      <a:pt x="218" y="490"/>
                    </a:cubicBezTo>
                    <a:cubicBezTo>
                      <a:pt x="385" y="416"/>
                      <a:pt x="551" y="343"/>
                      <a:pt x="717" y="269"/>
                    </a:cubicBezTo>
                    <a:cubicBezTo>
                      <a:pt x="747" y="255"/>
                      <a:pt x="774" y="214"/>
                      <a:pt x="782" y="184"/>
                    </a:cubicBezTo>
                    <a:cubicBezTo>
                      <a:pt x="792" y="150"/>
                      <a:pt x="787" y="104"/>
                      <a:pt x="768" y="74"/>
                    </a:cubicBezTo>
                    <a:cubicBezTo>
                      <a:pt x="748" y="44"/>
                      <a:pt x="719" y="17"/>
                      <a:pt x="683" y="9"/>
                    </a:cubicBezTo>
                    <a:cubicBezTo>
                      <a:pt x="643" y="0"/>
                      <a:pt x="610" y="7"/>
                      <a:pt x="573" y="23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74" name="Freeform 24">
                <a:extLst>
                  <a:ext uri="{FF2B5EF4-FFF2-40B4-BE49-F238E27FC236}">
                    <a16:creationId xmlns:a16="http://schemas.microsoft.com/office/drawing/2014/main" id="{E8B4BC65-C057-1CAA-9BF2-FB4880E3DD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53338" y="4281488"/>
                <a:ext cx="539750" cy="492125"/>
              </a:xfrm>
              <a:custGeom>
                <a:avLst/>
                <a:gdLst>
                  <a:gd name="T0" fmla="*/ 1364 w 2629"/>
                  <a:gd name="T1" fmla="*/ 333 h 2395"/>
                  <a:gd name="T2" fmla="*/ 2170 w 2629"/>
                  <a:gd name="T3" fmla="*/ 1063 h 2395"/>
                  <a:gd name="T4" fmla="*/ 2299 w 2629"/>
                  <a:gd name="T5" fmla="*/ 1282 h 2395"/>
                  <a:gd name="T6" fmla="*/ 2330 w 2629"/>
                  <a:gd name="T7" fmla="*/ 1343 h 2395"/>
                  <a:gd name="T8" fmla="*/ 2340 w 2629"/>
                  <a:gd name="T9" fmla="*/ 1274 h 2395"/>
                  <a:gd name="T10" fmla="*/ 2312 w 2629"/>
                  <a:gd name="T11" fmla="*/ 1309 h 2395"/>
                  <a:gd name="T12" fmla="*/ 1959 w 2629"/>
                  <a:gd name="T13" fmla="*/ 1553 h 2395"/>
                  <a:gd name="T14" fmla="*/ 889 w 2629"/>
                  <a:gd name="T15" fmla="*/ 1996 h 2395"/>
                  <a:gd name="T16" fmla="*/ 593 w 2629"/>
                  <a:gd name="T17" fmla="*/ 2050 h 2395"/>
                  <a:gd name="T18" fmla="*/ 466 w 2629"/>
                  <a:gd name="T19" fmla="*/ 2052 h 2395"/>
                  <a:gd name="T20" fmla="*/ 437 w 2629"/>
                  <a:gd name="T21" fmla="*/ 2079 h 2395"/>
                  <a:gd name="T22" fmla="*/ 458 w 2629"/>
                  <a:gd name="T23" fmla="*/ 2100 h 2395"/>
                  <a:gd name="T24" fmla="*/ 456 w 2629"/>
                  <a:gd name="T25" fmla="*/ 2092 h 2395"/>
                  <a:gd name="T26" fmla="*/ 438 w 2629"/>
                  <a:gd name="T27" fmla="*/ 2039 h 2395"/>
                  <a:gd name="T28" fmla="*/ 393 w 2629"/>
                  <a:gd name="T29" fmla="*/ 1875 h 2395"/>
                  <a:gd name="T30" fmla="*/ 426 w 2629"/>
                  <a:gd name="T31" fmla="*/ 762 h 2395"/>
                  <a:gd name="T32" fmla="*/ 152 w 2629"/>
                  <a:gd name="T33" fmla="*/ 686 h 2395"/>
                  <a:gd name="T34" fmla="*/ 111 w 2629"/>
                  <a:gd name="T35" fmla="*/ 1915 h 2395"/>
                  <a:gd name="T36" fmla="*/ 210 w 2629"/>
                  <a:gd name="T37" fmla="*/ 2238 h 2395"/>
                  <a:gd name="T38" fmla="*/ 741 w 2629"/>
                  <a:gd name="T39" fmla="*/ 2317 h 2395"/>
                  <a:gd name="T40" fmla="*/ 1446 w 2629"/>
                  <a:gd name="T41" fmla="*/ 2105 h 2395"/>
                  <a:gd name="T42" fmla="*/ 2060 w 2629"/>
                  <a:gd name="T43" fmla="*/ 1823 h 2395"/>
                  <a:gd name="T44" fmla="*/ 2507 w 2629"/>
                  <a:gd name="T45" fmla="*/ 1516 h 2395"/>
                  <a:gd name="T46" fmla="*/ 2604 w 2629"/>
                  <a:gd name="T47" fmla="*/ 1373 h 2395"/>
                  <a:gd name="T48" fmla="*/ 2545 w 2629"/>
                  <a:gd name="T49" fmla="*/ 1139 h 2395"/>
                  <a:gd name="T50" fmla="*/ 1507 w 2629"/>
                  <a:gd name="T51" fmla="*/ 87 h 2395"/>
                  <a:gd name="T52" fmla="*/ 1364 w 2629"/>
                  <a:gd name="T53" fmla="*/ 333 h 2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629" h="2395">
                    <a:moveTo>
                      <a:pt x="1364" y="333"/>
                    </a:moveTo>
                    <a:cubicBezTo>
                      <a:pt x="1686" y="509"/>
                      <a:pt x="1966" y="757"/>
                      <a:pt x="2170" y="1063"/>
                    </a:cubicBezTo>
                    <a:cubicBezTo>
                      <a:pt x="2217" y="1134"/>
                      <a:pt x="2260" y="1207"/>
                      <a:pt x="2299" y="1282"/>
                    </a:cubicBezTo>
                    <a:cubicBezTo>
                      <a:pt x="2297" y="1277"/>
                      <a:pt x="2330" y="1343"/>
                      <a:pt x="2330" y="1343"/>
                    </a:cubicBezTo>
                    <a:cubicBezTo>
                      <a:pt x="2323" y="1347"/>
                      <a:pt x="2339" y="1273"/>
                      <a:pt x="2340" y="1274"/>
                    </a:cubicBezTo>
                    <a:cubicBezTo>
                      <a:pt x="2344" y="1283"/>
                      <a:pt x="2316" y="1305"/>
                      <a:pt x="2312" y="1309"/>
                    </a:cubicBezTo>
                    <a:cubicBezTo>
                      <a:pt x="2213" y="1410"/>
                      <a:pt x="2081" y="1483"/>
                      <a:pt x="1959" y="1553"/>
                    </a:cubicBezTo>
                    <a:cubicBezTo>
                      <a:pt x="1626" y="1743"/>
                      <a:pt x="1260" y="1898"/>
                      <a:pt x="889" y="1996"/>
                    </a:cubicBezTo>
                    <a:cubicBezTo>
                      <a:pt x="792" y="2021"/>
                      <a:pt x="693" y="2042"/>
                      <a:pt x="593" y="2050"/>
                    </a:cubicBezTo>
                    <a:cubicBezTo>
                      <a:pt x="551" y="2053"/>
                      <a:pt x="508" y="2053"/>
                      <a:pt x="466" y="2052"/>
                    </a:cubicBezTo>
                    <a:cubicBezTo>
                      <a:pt x="420" y="2050"/>
                      <a:pt x="402" y="2026"/>
                      <a:pt x="437" y="2079"/>
                    </a:cubicBezTo>
                    <a:cubicBezTo>
                      <a:pt x="498" y="2171"/>
                      <a:pt x="463" y="2105"/>
                      <a:pt x="458" y="2100"/>
                    </a:cubicBezTo>
                    <a:cubicBezTo>
                      <a:pt x="479" y="2120"/>
                      <a:pt x="465" y="2120"/>
                      <a:pt x="456" y="2092"/>
                    </a:cubicBezTo>
                    <a:cubicBezTo>
                      <a:pt x="450" y="2075"/>
                      <a:pt x="444" y="2057"/>
                      <a:pt x="438" y="2039"/>
                    </a:cubicBezTo>
                    <a:cubicBezTo>
                      <a:pt x="421" y="1985"/>
                      <a:pt x="406" y="1930"/>
                      <a:pt x="393" y="1875"/>
                    </a:cubicBezTo>
                    <a:cubicBezTo>
                      <a:pt x="305" y="1510"/>
                      <a:pt x="287" y="1116"/>
                      <a:pt x="426" y="762"/>
                    </a:cubicBezTo>
                    <a:cubicBezTo>
                      <a:pt x="493" y="591"/>
                      <a:pt x="218" y="517"/>
                      <a:pt x="152" y="686"/>
                    </a:cubicBezTo>
                    <a:cubicBezTo>
                      <a:pt x="0" y="1075"/>
                      <a:pt x="20" y="1514"/>
                      <a:pt x="111" y="1915"/>
                    </a:cubicBezTo>
                    <a:cubicBezTo>
                      <a:pt x="134" y="2021"/>
                      <a:pt x="159" y="2140"/>
                      <a:pt x="210" y="2238"/>
                    </a:cubicBezTo>
                    <a:cubicBezTo>
                      <a:pt x="292" y="2395"/>
                      <a:pt x="598" y="2338"/>
                      <a:pt x="741" y="2317"/>
                    </a:cubicBezTo>
                    <a:cubicBezTo>
                      <a:pt x="985" y="2280"/>
                      <a:pt x="1217" y="2195"/>
                      <a:pt x="1446" y="2105"/>
                    </a:cubicBezTo>
                    <a:cubicBezTo>
                      <a:pt x="1656" y="2023"/>
                      <a:pt x="1862" y="1932"/>
                      <a:pt x="2060" y="1823"/>
                    </a:cubicBezTo>
                    <a:cubicBezTo>
                      <a:pt x="2215" y="1737"/>
                      <a:pt x="2380" y="1642"/>
                      <a:pt x="2507" y="1516"/>
                    </a:cubicBezTo>
                    <a:cubicBezTo>
                      <a:pt x="2547" y="1477"/>
                      <a:pt x="2588" y="1429"/>
                      <a:pt x="2604" y="1373"/>
                    </a:cubicBezTo>
                    <a:cubicBezTo>
                      <a:pt x="2629" y="1286"/>
                      <a:pt x="2584" y="1214"/>
                      <a:pt x="2545" y="1139"/>
                    </a:cubicBezTo>
                    <a:cubicBezTo>
                      <a:pt x="2314" y="695"/>
                      <a:pt x="1945" y="327"/>
                      <a:pt x="1507" y="87"/>
                    </a:cubicBezTo>
                    <a:cubicBezTo>
                      <a:pt x="1347" y="0"/>
                      <a:pt x="1203" y="245"/>
                      <a:pt x="1364" y="333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75" name="Freeform 25">
                <a:extLst>
                  <a:ext uri="{FF2B5EF4-FFF2-40B4-BE49-F238E27FC236}">
                    <a16:creationId xmlns:a16="http://schemas.microsoft.com/office/drawing/2014/main" id="{FA07FE1B-E1C6-97B7-17A7-29A9E54DF9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813" y="1608138"/>
                <a:ext cx="3779838" cy="2970213"/>
              </a:xfrm>
              <a:custGeom>
                <a:avLst/>
                <a:gdLst>
                  <a:gd name="T0" fmla="*/ 18075 w 18376"/>
                  <a:gd name="T1" fmla="*/ 6895 h 14443"/>
                  <a:gd name="T2" fmla="*/ 17795 w 18376"/>
                  <a:gd name="T3" fmla="*/ 6317 h 14443"/>
                  <a:gd name="T4" fmla="*/ 16833 w 18376"/>
                  <a:gd name="T5" fmla="*/ 5927 h 14443"/>
                  <a:gd name="T6" fmla="*/ 14923 w 18376"/>
                  <a:gd name="T7" fmla="*/ 4757 h 14443"/>
                  <a:gd name="T8" fmla="*/ 13237 w 18376"/>
                  <a:gd name="T9" fmla="*/ 3401 h 14443"/>
                  <a:gd name="T10" fmla="*/ 11817 w 18376"/>
                  <a:gd name="T11" fmla="*/ 1736 h 14443"/>
                  <a:gd name="T12" fmla="*/ 8285 w 18376"/>
                  <a:gd name="T13" fmla="*/ 533 h 14443"/>
                  <a:gd name="T14" fmla="*/ 6553 w 18376"/>
                  <a:gd name="T15" fmla="*/ 2216 h 14443"/>
                  <a:gd name="T16" fmla="*/ 4611 w 18376"/>
                  <a:gd name="T17" fmla="*/ 4142 h 14443"/>
                  <a:gd name="T18" fmla="*/ 1240 w 18376"/>
                  <a:gd name="T19" fmla="*/ 8549 h 14443"/>
                  <a:gd name="T20" fmla="*/ 1239 w 18376"/>
                  <a:gd name="T21" fmla="*/ 8552 h 14443"/>
                  <a:gd name="T22" fmla="*/ 130 w 18376"/>
                  <a:gd name="T23" fmla="*/ 9471 h 14443"/>
                  <a:gd name="T24" fmla="*/ 833 w 18376"/>
                  <a:gd name="T25" fmla="*/ 11530 h 14443"/>
                  <a:gd name="T26" fmla="*/ 2923 w 18376"/>
                  <a:gd name="T27" fmla="*/ 12083 h 14443"/>
                  <a:gd name="T28" fmla="*/ 3037 w 18376"/>
                  <a:gd name="T29" fmla="*/ 12060 h 14443"/>
                  <a:gd name="T30" fmla="*/ 5606 w 18376"/>
                  <a:gd name="T31" fmla="*/ 13785 h 14443"/>
                  <a:gd name="T32" fmla="*/ 7041 w 18376"/>
                  <a:gd name="T33" fmla="*/ 14109 h 14443"/>
                  <a:gd name="T34" fmla="*/ 7707 w 18376"/>
                  <a:gd name="T35" fmla="*/ 14116 h 14443"/>
                  <a:gd name="T36" fmla="*/ 8556 w 18376"/>
                  <a:gd name="T37" fmla="*/ 14145 h 14443"/>
                  <a:gd name="T38" fmla="*/ 9708 w 18376"/>
                  <a:gd name="T39" fmla="*/ 14393 h 14443"/>
                  <a:gd name="T40" fmla="*/ 10850 w 18376"/>
                  <a:gd name="T41" fmla="*/ 14183 h 14443"/>
                  <a:gd name="T42" fmla="*/ 12797 w 18376"/>
                  <a:gd name="T43" fmla="*/ 13158 h 14443"/>
                  <a:gd name="T44" fmla="*/ 13104 w 18376"/>
                  <a:gd name="T45" fmla="*/ 12943 h 14443"/>
                  <a:gd name="T46" fmla="*/ 14792 w 18376"/>
                  <a:gd name="T47" fmla="*/ 11458 h 14443"/>
                  <a:gd name="T48" fmla="*/ 15454 w 18376"/>
                  <a:gd name="T49" fmla="*/ 10624 h 14443"/>
                  <a:gd name="T50" fmla="*/ 15754 w 18376"/>
                  <a:gd name="T51" fmla="*/ 10155 h 14443"/>
                  <a:gd name="T52" fmla="*/ 16268 w 18376"/>
                  <a:gd name="T53" fmla="*/ 9741 h 14443"/>
                  <a:gd name="T54" fmla="*/ 18075 w 18376"/>
                  <a:gd name="T55" fmla="*/ 6895 h 14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376" h="14443">
                    <a:moveTo>
                      <a:pt x="18075" y="6895"/>
                    </a:moveTo>
                    <a:cubicBezTo>
                      <a:pt x="18011" y="6621"/>
                      <a:pt x="17975" y="6538"/>
                      <a:pt x="17795" y="6317"/>
                    </a:cubicBezTo>
                    <a:cubicBezTo>
                      <a:pt x="17576" y="6049"/>
                      <a:pt x="17149" y="6034"/>
                      <a:pt x="16833" y="5927"/>
                    </a:cubicBezTo>
                    <a:cubicBezTo>
                      <a:pt x="16158" y="5697"/>
                      <a:pt x="15531" y="5131"/>
                      <a:pt x="14923" y="4757"/>
                    </a:cubicBezTo>
                    <a:cubicBezTo>
                      <a:pt x="14308" y="4378"/>
                      <a:pt x="13738" y="3922"/>
                      <a:pt x="13237" y="3401"/>
                    </a:cubicBezTo>
                    <a:cubicBezTo>
                      <a:pt x="12731" y="2874"/>
                      <a:pt x="12313" y="2272"/>
                      <a:pt x="11817" y="1736"/>
                    </a:cubicBezTo>
                    <a:cubicBezTo>
                      <a:pt x="10940" y="791"/>
                      <a:pt x="9597" y="0"/>
                      <a:pt x="8285" y="533"/>
                    </a:cubicBezTo>
                    <a:cubicBezTo>
                      <a:pt x="7522" y="844"/>
                      <a:pt x="7086" y="1632"/>
                      <a:pt x="6553" y="2216"/>
                    </a:cubicBezTo>
                    <a:cubicBezTo>
                      <a:pt x="5938" y="2889"/>
                      <a:pt x="5263" y="3505"/>
                      <a:pt x="4611" y="4142"/>
                    </a:cubicBezTo>
                    <a:cubicBezTo>
                      <a:pt x="3278" y="5442"/>
                      <a:pt x="2121" y="6904"/>
                      <a:pt x="1240" y="8549"/>
                    </a:cubicBezTo>
                    <a:lnTo>
                      <a:pt x="1239" y="8552"/>
                    </a:lnTo>
                    <a:cubicBezTo>
                      <a:pt x="755" y="8709"/>
                      <a:pt x="220" y="8989"/>
                      <a:pt x="130" y="9471"/>
                    </a:cubicBezTo>
                    <a:cubicBezTo>
                      <a:pt x="0" y="10164"/>
                      <a:pt x="358" y="11035"/>
                      <a:pt x="833" y="11530"/>
                    </a:cubicBezTo>
                    <a:cubicBezTo>
                      <a:pt x="1386" y="12107"/>
                      <a:pt x="2165" y="12235"/>
                      <a:pt x="2923" y="12083"/>
                    </a:cubicBezTo>
                    <a:cubicBezTo>
                      <a:pt x="2959" y="12076"/>
                      <a:pt x="2998" y="12068"/>
                      <a:pt x="3037" y="12060"/>
                    </a:cubicBezTo>
                    <a:cubicBezTo>
                      <a:pt x="3683" y="12894"/>
                      <a:pt x="4578" y="13471"/>
                      <a:pt x="5606" y="13785"/>
                    </a:cubicBezTo>
                    <a:cubicBezTo>
                      <a:pt x="6074" y="13927"/>
                      <a:pt x="6552" y="14061"/>
                      <a:pt x="7041" y="14109"/>
                    </a:cubicBezTo>
                    <a:cubicBezTo>
                      <a:pt x="7258" y="14130"/>
                      <a:pt x="7490" y="14144"/>
                      <a:pt x="7707" y="14116"/>
                    </a:cubicBezTo>
                    <a:cubicBezTo>
                      <a:pt x="7981" y="14082"/>
                      <a:pt x="8265" y="14149"/>
                      <a:pt x="8556" y="14145"/>
                    </a:cubicBezTo>
                    <a:cubicBezTo>
                      <a:pt x="8858" y="14141"/>
                      <a:pt x="9407" y="14443"/>
                      <a:pt x="9708" y="14393"/>
                    </a:cubicBezTo>
                    <a:cubicBezTo>
                      <a:pt x="10141" y="14322"/>
                      <a:pt x="10429" y="14303"/>
                      <a:pt x="10850" y="14183"/>
                    </a:cubicBezTo>
                    <a:cubicBezTo>
                      <a:pt x="11529" y="13989"/>
                      <a:pt x="12134" y="13392"/>
                      <a:pt x="12797" y="13158"/>
                    </a:cubicBezTo>
                    <a:cubicBezTo>
                      <a:pt x="12899" y="13086"/>
                      <a:pt x="13003" y="13016"/>
                      <a:pt x="13104" y="12943"/>
                    </a:cubicBezTo>
                    <a:cubicBezTo>
                      <a:pt x="13718" y="12506"/>
                      <a:pt x="14284" y="12015"/>
                      <a:pt x="14792" y="11458"/>
                    </a:cubicBezTo>
                    <a:cubicBezTo>
                      <a:pt x="15033" y="11193"/>
                      <a:pt x="15253" y="10920"/>
                      <a:pt x="15454" y="10624"/>
                    </a:cubicBezTo>
                    <a:cubicBezTo>
                      <a:pt x="15556" y="10473"/>
                      <a:pt x="15642" y="10297"/>
                      <a:pt x="15754" y="10155"/>
                    </a:cubicBezTo>
                    <a:cubicBezTo>
                      <a:pt x="15904" y="9966"/>
                      <a:pt x="16039" y="9795"/>
                      <a:pt x="16268" y="9741"/>
                    </a:cubicBezTo>
                    <a:cubicBezTo>
                      <a:pt x="17578" y="9430"/>
                      <a:pt x="18376" y="8195"/>
                      <a:pt x="18075" y="6895"/>
                    </a:cubicBezTo>
                  </a:path>
                </a:pathLst>
              </a:custGeom>
              <a:solidFill>
                <a:srgbClr val="FDE1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76" name="Freeform 26">
                <a:extLst>
                  <a:ext uri="{FF2B5EF4-FFF2-40B4-BE49-F238E27FC236}">
                    <a16:creationId xmlns:a16="http://schemas.microsoft.com/office/drawing/2014/main" id="{282126F7-817D-2CAC-305C-BC59C1448E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2076" y="920750"/>
                <a:ext cx="3633788" cy="2465388"/>
              </a:xfrm>
              <a:custGeom>
                <a:avLst/>
                <a:gdLst>
                  <a:gd name="T0" fmla="*/ 17436 w 17667"/>
                  <a:gd name="T1" fmla="*/ 6617 h 11992"/>
                  <a:gd name="T2" fmla="*/ 17267 w 17667"/>
                  <a:gd name="T3" fmla="*/ 6170 h 11992"/>
                  <a:gd name="T4" fmla="*/ 16373 w 17667"/>
                  <a:gd name="T5" fmla="*/ 4298 h 11992"/>
                  <a:gd name="T6" fmla="*/ 15731 w 17667"/>
                  <a:gd name="T7" fmla="*/ 3275 h 11992"/>
                  <a:gd name="T8" fmla="*/ 14907 w 17667"/>
                  <a:gd name="T9" fmla="*/ 2483 h 11992"/>
                  <a:gd name="T10" fmla="*/ 13177 w 17667"/>
                  <a:gd name="T11" fmla="*/ 1254 h 11992"/>
                  <a:gd name="T12" fmla="*/ 11562 w 17667"/>
                  <a:gd name="T13" fmla="*/ 553 h 11992"/>
                  <a:gd name="T14" fmla="*/ 6113 w 17667"/>
                  <a:gd name="T15" fmla="*/ 687 h 11992"/>
                  <a:gd name="T16" fmla="*/ 1765 w 17667"/>
                  <a:gd name="T17" fmla="*/ 3900 h 11992"/>
                  <a:gd name="T18" fmla="*/ 332 w 17667"/>
                  <a:gd name="T19" fmla="*/ 7120 h 11992"/>
                  <a:gd name="T20" fmla="*/ 366 w 17667"/>
                  <a:gd name="T21" fmla="*/ 10772 h 11992"/>
                  <a:gd name="T22" fmla="*/ 853 w 17667"/>
                  <a:gd name="T23" fmla="*/ 11888 h 11992"/>
                  <a:gd name="T24" fmla="*/ 1558 w 17667"/>
                  <a:gd name="T25" fmla="*/ 11776 h 11992"/>
                  <a:gd name="T26" fmla="*/ 1957 w 17667"/>
                  <a:gd name="T27" fmla="*/ 11504 h 11992"/>
                  <a:gd name="T28" fmla="*/ 1986 w 17667"/>
                  <a:gd name="T29" fmla="*/ 11355 h 11992"/>
                  <a:gd name="T30" fmla="*/ 2786 w 17667"/>
                  <a:gd name="T31" fmla="*/ 10784 h 11992"/>
                  <a:gd name="T32" fmla="*/ 3736 w 17667"/>
                  <a:gd name="T33" fmla="*/ 10277 h 11992"/>
                  <a:gd name="T34" fmla="*/ 3843 w 17667"/>
                  <a:gd name="T35" fmla="*/ 10214 h 11992"/>
                  <a:gd name="T36" fmla="*/ 4101 w 17667"/>
                  <a:gd name="T37" fmla="*/ 8730 h 11992"/>
                  <a:gd name="T38" fmla="*/ 4201 w 17667"/>
                  <a:gd name="T39" fmla="*/ 8447 h 11992"/>
                  <a:gd name="T40" fmla="*/ 4298 w 17667"/>
                  <a:gd name="T41" fmla="*/ 8323 h 11992"/>
                  <a:gd name="T42" fmla="*/ 4395 w 17667"/>
                  <a:gd name="T43" fmla="*/ 8199 h 11992"/>
                  <a:gd name="T44" fmla="*/ 4429 w 17667"/>
                  <a:gd name="T45" fmla="*/ 8198 h 11992"/>
                  <a:gd name="T46" fmla="*/ 4556 w 17667"/>
                  <a:gd name="T47" fmla="*/ 8237 h 11992"/>
                  <a:gd name="T48" fmla="*/ 4831 w 17667"/>
                  <a:gd name="T49" fmla="*/ 9722 h 11992"/>
                  <a:gd name="T50" fmla="*/ 9912 w 17667"/>
                  <a:gd name="T51" fmla="*/ 8562 h 11992"/>
                  <a:gd name="T52" fmla="*/ 11601 w 17667"/>
                  <a:gd name="T53" fmla="*/ 8423 h 11992"/>
                  <a:gd name="T54" fmla="*/ 11653 w 17667"/>
                  <a:gd name="T55" fmla="*/ 7865 h 11992"/>
                  <a:gd name="T56" fmla="*/ 11767 w 17667"/>
                  <a:gd name="T57" fmla="*/ 7699 h 11992"/>
                  <a:gd name="T58" fmla="*/ 11932 w 17667"/>
                  <a:gd name="T59" fmla="*/ 7813 h 11992"/>
                  <a:gd name="T60" fmla="*/ 12224 w 17667"/>
                  <a:gd name="T61" fmla="*/ 8377 h 11992"/>
                  <a:gd name="T62" fmla="*/ 14406 w 17667"/>
                  <a:gd name="T63" fmla="*/ 8637 h 11992"/>
                  <a:gd name="T64" fmla="*/ 14513 w 17667"/>
                  <a:gd name="T65" fmla="*/ 8598 h 11992"/>
                  <a:gd name="T66" fmla="*/ 15294 w 17667"/>
                  <a:gd name="T67" fmla="*/ 8620 h 11992"/>
                  <a:gd name="T68" fmla="*/ 16037 w 17667"/>
                  <a:gd name="T69" fmla="*/ 8909 h 11992"/>
                  <a:gd name="T70" fmla="*/ 16067 w 17667"/>
                  <a:gd name="T71" fmla="*/ 9008 h 11992"/>
                  <a:gd name="T72" fmla="*/ 16058 w 17667"/>
                  <a:gd name="T73" fmla="*/ 9125 h 11992"/>
                  <a:gd name="T74" fmla="*/ 16132 w 17667"/>
                  <a:gd name="T75" fmla="*/ 9369 h 11992"/>
                  <a:gd name="T76" fmla="*/ 16602 w 17667"/>
                  <a:gd name="T77" fmla="*/ 9610 h 11992"/>
                  <a:gd name="T78" fmla="*/ 17435 w 17667"/>
                  <a:gd name="T79" fmla="*/ 9187 h 11992"/>
                  <a:gd name="T80" fmla="*/ 17533 w 17667"/>
                  <a:gd name="T81" fmla="*/ 8399 h 11992"/>
                  <a:gd name="T82" fmla="*/ 17436 w 17667"/>
                  <a:gd name="T83" fmla="*/ 6617 h 119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7667" h="11992">
                    <a:moveTo>
                      <a:pt x="17436" y="6617"/>
                    </a:moveTo>
                    <a:cubicBezTo>
                      <a:pt x="17434" y="6612"/>
                      <a:pt x="17268" y="6176"/>
                      <a:pt x="17267" y="6170"/>
                    </a:cubicBezTo>
                    <a:cubicBezTo>
                      <a:pt x="17050" y="5529"/>
                      <a:pt x="16711" y="4879"/>
                      <a:pt x="16373" y="4298"/>
                    </a:cubicBezTo>
                    <a:cubicBezTo>
                      <a:pt x="16196" y="3994"/>
                      <a:pt x="15971" y="3620"/>
                      <a:pt x="15731" y="3275"/>
                    </a:cubicBezTo>
                    <a:cubicBezTo>
                      <a:pt x="15466" y="3001"/>
                      <a:pt x="15193" y="2734"/>
                      <a:pt x="14907" y="2483"/>
                    </a:cubicBezTo>
                    <a:cubicBezTo>
                      <a:pt x="14374" y="2016"/>
                      <a:pt x="13798" y="1598"/>
                      <a:pt x="13177" y="1254"/>
                    </a:cubicBezTo>
                    <a:cubicBezTo>
                      <a:pt x="12663" y="969"/>
                      <a:pt x="12119" y="739"/>
                      <a:pt x="11562" y="553"/>
                    </a:cubicBezTo>
                    <a:cubicBezTo>
                      <a:pt x="9902" y="0"/>
                      <a:pt x="7755" y="134"/>
                      <a:pt x="6113" y="687"/>
                    </a:cubicBezTo>
                    <a:cubicBezTo>
                      <a:pt x="4365" y="1276"/>
                      <a:pt x="2924" y="2493"/>
                      <a:pt x="1765" y="3900"/>
                    </a:cubicBezTo>
                    <a:cubicBezTo>
                      <a:pt x="1048" y="4769"/>
                      <a:pt x="623" y="5978"/>
                      <a:pt x="332" y="7120"/>
                    </a:cubicBezTo>
                    <a:cubicBezTo>
                      <a:pt x="0" y="8418"/>
                      <a:pt x="52" y="9455"/>
                      <a:pt x="366" y="10772"/>
                    </a:cubicBezTo>
                    <a:cubicBezTo>
                      <a:pt x="432" y="11051"/>
                      <a:pt x="541" y="11718"/>
                      <a:pt x="853" y="11888"/>
                    </a:cubicBezTo>
                    <a:cubicBezTo>
                      <a:pt x="1044" y="11992"/>
                      <a:pt x="1323" y="11877"/>
                      <a:pt x="1558" y="11776"/>
                    </a:cubicBezTo>
                    <a:cubicBezTo>
                      <a:pt x="1756" y="11802"/>
                      <a:pt x="1843" y="11681"/>
                      <a:pt x="1957" y="11504"/>
                    </a:cubicBezTo>
                    <a:cubicBezTo>
                      <a:pt x="1981" y="11467"/>
                      <a:pt x="1958" y="11387"/>
                      <a:pt x="1986" y="11355"/>
                    </a:cubicBezTo>
                    <a:cubicBezTo>
                      <a:pt x="2077" y="11248"/>
                      <a:pt x="2653" y="10843"/>
                      <a:pt x="2786" y="10784"/>
                    </a:cubicBezTo>
                    <a:cubicBezTo>
                      <a:pt x="3142" y="10625"/>
                      <a:pt x="3406" y="10482"/>
                      <a:pt x="3736" y="10277"/>
                    </a:cubicBezTo>
                    <a:cubicBezTo>
                      <a:pt x="3771" y="10255"/>
                      <a:pt x="3808" y="10235"/>
                      <a:pt x="3843" y="10214"/>
                    </a:cubicBezTo>
                    <a:cubicBezTo>
                      <a:pt x="3822" y="9616"/>
                      <a:pt x="4071" y="9328"/>
                      <a:pt x="4101" y="8730"/>
                    </a:cubicBezTo>
                    <a:cubicBezTo>
                      <a:pt x="4110" y="8547"/>
                      <a:pt x="4210" y="8265"/>
                      <a:pt x="4201" y="8447"/>
                    </a:cubicBezTo>
                    <a:cubicBezTo>
                      <a:pt x="4201" y="8449"/>
                      <a:pt x="4249" y="8386"/>
                      <a:pt x="4298" y="8323"/>
                    </a:cubicBezTo>
                    <a:cubicBezTo>
                      <a:pt x="4346" y="8260"/>
                      <a:pt x="4395" y="8197"/>
                      <a:pt x="4395" y="8199"/>
                    </a:cubicBezTo>
                    <a:cubicBezTo>
                      <a:pt x="4404" y="8199"/>
                      <a:pt x="4416" y="8199"/>
                      <a:pt x="4429" y="8198"/>
                    </a:cubicBezTo>
                    <a:cubicBezTo>
                      <a:pt x="4476" y="8196"/>
                      <a:pt x="4538" y="8195"/>
                      <a:pt x="4556" y="8237"/>
                    </a:cubicBezTo>
                    <a:cubicBezTo>
                      <a:pt x="4723" y="8636"/>
                      <a:pt x="4652" y="9328"/>
                      <a:pt x="4831" y="9722"/>
                    </a:cubicBezTo>
                    <a:cubicBezTo>
                      <a:pt x="6409" y="9064"/>
                      <a:pt x="8296" y="8795"/>
                      <a:pt x="9912" y="8562"/>
                    </a:cubicBezTo>
                    <a:cubicBezTo>
                      <a:pt x="10536" y="8472"/>
                      <a:pt x="10974" y="8424"/>
                      <a:pt x="11601" y="8423"/>
                    </a:cubicBezTo>
                    <a:cubicBezTo>
                      <a:pt x="11563" y="8233"/>
                      <a:pt x="11708" y="8051"/>
                      <a:pt x="11653" y="7865"/>
                    </a:cubicBezTo>
                    <a:cubicBezTo>
                      <a:pt x="11630" y="7791"/>
                      <a:pt x="11697" y="7712"/>
                      <a:pt x="11767" y="7699"/>
                    </a:cubicBezTo>
                    <a:cubicBezTo>
                      <a:pt x="11848" y="7684"/>
                      <a:pt x="11910" y="7739"/>
                      <a:pt x="11932" y="7813"/>
                    </a:cubicBezTo>
                    <a:cubicBezTo>
                      <a:pt x="11993" y="8017"/>
                      <a:pt x="12183" y="8168"/>
                      <a:pt x="12224" y="8377"/>
                    </a:cubicBezTo>
                    <a:cubicBezTo>
                      <a:pt x="12992" y="8392"/>
                      <a:pt x="13689" y="8496"/>
                      <a:pt x="14406" y="8637"/>
                    </a:cubicBezTo>
                    <a:cubicBezTo>
                      <a:pt x="14434" y="8613"/>
                      <a:pt x="14472" y="8599"/>
                      <a:pt x="14513" y="8598"/>
                    </a:cubicBezTo>
                    <a:cubicBezTo>
                      <a:pt x="14773" y="8594"/>
                      <a:pt x="15034" y="8592"/>
                      <a:pt x="15294" y="8620"/>
                    </a:cubicBezTo>
                    <a:cubicBezTo>
                      <a:pt x="15544" y="8648"/>
                      <a:pt x="15871" y="8696"/>
                      <a:pt x="16037" y="8909"/>
                    </a:cubicBezTo>
                    <a:cubicBezTo>
                      <a:pt x="16062" y="8941"/>
                      <a:pt x="16071" y="8976"/>
                      <a:pt x="16067" y="9008"/>
                    </a:cubicBezTo>
                    <a:cubicBezTo>
                      <a:pt x="16079" y="9047"/>
                      <a:pt x="16075" y="9089"/>
                      <a:pt x="16058" y="9125"/>
                    </a:cubicBezTo>
                    <a:cubicBezTo>
                      <a:pt x="16102" y="9202"/>
                      <a:pt x="16129" y="9283"/>
                      <a:pt x="16132" y="9369"/>
                    </a:cubicBezTo>
                    <a:cubicBezTo>
                      <a:pt x="16140" y="9613"/>
                      <a:pt x="16392" y="9776"/>
                      <a:pt x="16602" y="9610"/>
                    </a:cubicBezTo>
                    <a:cubicBezTo>
                      <a:pt x="16851" y="9412"/>
                      <a:pt x="17225" y="9410"/>
                      <a:pt x="17435" y="9187"/>
                    </a:cubicBezTo>
                    <a:cubicBezTo>
                      <a:pt x="17624" y="8987"/>
                      <a:pt x="17545" y="8647"/>
                      <a:pt x="17533" y="8399"/>
                    </a:cubicBezTo>
                    <a:cubicBezTo>
                      <a:pt x="17498" y="7679"/>
                      <a:pt x="17667" y="7295"/>
                      <a:pt x="17436" y="6617"/>
                    </a:cubicBezTo>
                  </a:path>
                </a:pathLst>
              </a:custGeom>
              <a:solidFill>
                <a:srgbClr val="907E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77" name="Freeform 27">
                <a:extLst>
                  <a:ext uri="{FF2B5EF4-FFF2-40B4-BE49-F238E27FC236}">
                    <a16:creationId xmlns:a16="http://schemas.microsoft.com/office/drawing/2014/main" id="{10013968-333C-778F-2BE2-910853E0BD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4301" y="1520825"/>
                <a:ext cx="3611563" cy="1865313"/>
              </a:xfrm>
              <a:custGeom>
                <a:avLst/>
                <a:gdLst>
                  <a:gd name="T0" fmla="*/ 17155 w 17555"/>
                  <a:gd name="T1" fmla="*/ 3250 h 9072"/>
                  <a:gd name="T2" fmla="*/ 16269 w 17555"/>
                  <a:gd name="T3" fmla="*/ 2689 h 9072"/>
                  <a:gd name="T4" fmla="*/ 13972 w 17555"/>
                  <a:gd name="T5" fmla="*/ 855 h 9072"/>
                  <a:gd name="T6" fmla="*/ 13900 w 17555"/>
                  <a:gd name="T7" fmla="*/ 2842 h 9072"/>
                  <a:gd name="T8" fmla="*/ 10752 w 17555"/>
                  <a:gd name="T9" fmla="*/ 1161 h 9072"/>
                  <a:gd name="T10" fmla="*/ 9777 w 17555"/>
                  <a:gd name="T11" fmla="*/ 332 h 9072"/>
                  <a:gd name="T12" fmla="*/ 7802 w 17555"/>
                  <a:gd name="T13" fmla="*/ 4548 h 9072"/>
                  <a:gd name="T14" fmla="*/ 5864 w 17555"/>
                  <a:gd name="T15" fmla="*/ 4684 h 9072"/>
                  <a:gd name="T16" fmla="*/ 4922 w 17555"/>
                  <a:gd name="T17" fmla="*/ 533 h 9072"/>
                  <a:gd name="T18" fmla="*/ 4102 w 17555"/>
                  <a:gd name="T19" fmla="*/ 2967 h 9072"/>
                  <a:gd name="T20" fmla="*/ 3054 w 17555"/>
                  <a:gd name="T21" fmla="*/ 5137 h 9072"/>
                  <a:gd name="T22" fmla="*/ 1897 w 17555"/>
                  <a:gd name="T23" fmla="*/ 4945 h 9072"/>
                  <a:gd name="T24" fmla="*/ 1571 w 17555"/>
                  <a:gd name="T25" fmla="*/ 2772 h 9072"/>
                  <a:gd name="T26" fmla="*/ 1046 w 17555"/>
                  <a:gd name="T27" fmla="*/ 5221 h 9072"/>
                  <a:gd name="T28" fmla="*/ 487 w 17555"/>
                  <a:gd name="T29" fmla="*/ 6393 h 9072"/>
                  <a:gd name="T30" fmla="*/ 0 w 17555"/>
                  <a:gd name="T31" fmla="*/ 6177 h 9072"/>
                  <a:gd name="T32" fmla="*/ 741 w 17555"/>
                  <a:gd name="T33" fmla="*/ 8968 h 9072"/>
                  <a:gd name="T34" fmla="*/ 1845 w 17555"/>
                  <a:gd name="T35" fmla="*/ 8584 h 9072"/>
                  <a:gd name="T36" fmla="*/ 2674 w 17555"/>
                  <a:gd name="T37" fmla="*/ 7863 h 9072"/>
                  <a:gd name="T38" fmla="*/ 3731 w 17555"/>
                  <a:gd name="T39" fmla="*/ 7294 h 9072"/>
                  <a:gd name="T40" fmla="*/ 4089 w 17555"/>
                  <a:gd name="T41" fmla="*/ 5527 h 9072"/>
                  <a:gd name="T42" fmla="*/ 4283 w 17555"/>
                  <a:gd name="T43" fmla="*/ 5278 h 9072"/>
                  <a:gd name="T44" fmla="*/ 4444 w 17555"/>
                  <a:gd name="T45" fmla="*/ 5317 h 9072"/>
                  <a:gd name="T46" fmla="*/ 9800 w 17555"/>
                  <a:gd name="T47" fmla="*/ 5642 h 9072"/>
                  <a:gd name="T48" fmla="*/ 11541 w 17555"/>
                  <a:gd name="T49" fmla="*/ 4945 h 9072"/>
                  <a:gd name="T50" fmla="*/ 11820 w 17555"/>
                  <a:gd name="T51" fmla="*/ 4893 h 9072"/>
                  <a:gd name="T52" fmla="*/ 14294 w 17555"/>
                  <a:gd name="T53" fmla="*/ 5717 h 9072"/>
                  <a:gd name="T54" fmla="*/ 15182 w 17555"/>
                  <a:gd name="T55" fmla="*/ 5700 h 9072"/>
                  <a:gd name="T56" fmla="*/ 15956 w 17555"/>
                  <a:gd name="T57" fmla="*/ 6088 h 9072"/>
                  <a:gd name="T58" fmla="*/ 16020 w 17555"/>
                  <a:gd name="T59" fmla="*/ 6449 h 9072"/>
                  <a:gd name="T60" fmla="*/ 17323 w 17555"/>
                  <a:gd name="T61" fmla="*/ 6267 h 9072"/>
                  <a:gd name="T62" fmla="*/ 17324 w 17555"/>
                  <a:gd name="T63" fmla="*/ 3697 h 90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555" h="9072">
                    <a:moveTo>
                      <a:pt x="17324" y="3697"/>
                    </a:moveTo>
                    <a:cubicBezTo>
                      <a:pt x="17322" y="3692"/>
                      <a:pt x="17156" y="3256"/>
                      <a:pt x="17155" y="3250"/>
                    </a:cubicBezTo>
                    <a:cubicBezTo>
                      <a:pt x="17102" y="3095"/>
                      <a:pt x="17043" y="2940"/>
                      <a:pt x="16978" y="2785"/>
                    </a:cubicBezTo>
                    <a:cubicBezTo>
                      <a:pt x="16736" y="2783"/>
                      <a:pt x="16494" y="2750"/>
                      <a:pt x="16269" y="2689"/>
                    </a:cubicBezTo>
                    <a:cubicBezTo>
                      <a:pt x="15672" y="2527"/>
                      <a:pt x="15151" y="2166"/>
                      <a:pt x="14724" y="1727"/>
                    </a:cubicBezTo>
                    <a:cubicBezTo>
                      <a:pt x="14456" y="1451"/>
                      <a:pt x="14219" y="1148"/>
                      <a:pt x="13972" y="855"/>
                    </a:cubicBezTo>
                    <a:cubicBezTo>
                      <a:pt x="14059" y="1096"/>
                      <a:pt x="14127" y="1344"/>
                      <a:pt x="14172" y="1590"/>
                    </a:cubicBezTo>
                    <a:cubicBezTo>
                      <a:pt x="14247" y="2000"/>
                      <a:pt x="14277" y="2562"/>
                      <a:pt x="13900" y="2842"/>
                    </a:cubicBezTo>
                    <a:cubicBezTo>
                      <a:pt x="13424" y="3195"/>
                      <a:pt x="12706" y="2906"/>
                      <a:pt x="12268" y="2631"/>
                    </a:cubicBezTo>
                    <a:cubicBezTo>
                      <a:pt x="11670" y="2254"/>
                      <a:pt x="11203" y="1695"/>
                      <a:pt x="10752" y="1161"/>
                    </a:cubicBezTo>
                    <a:cubicBezTo>
                      <a:pt x="10417" y="765"/>
                      <a:pt x="10082" y="339"/>
                      <a:pt x="9681" y="0"/>
                    </a:cubicBezTo>
                    <a:cubicBezTo>
                      <a:pt x="9714" y="111"/>
                      <a:pt x="9746" y="222"/>
                      <a:pt x="9777" y="332"/>
                    </a:cubicBezTo>
                    <a:cubicBezTo>
                      <a:pt x="10003" y="1132"/>
                      <a:pt x="10390" y="2034"/>
                      <a:pt x="10192" y="2879"/>
                    </a:cubicBezTo>
                    <a:cubicBezTo>
                      <a:pt x="9972" y="3815"/>
                      <a:pt x="8786" y="4389"/>
                      <a:pt x="7802" y="4548"/>
                    </a:cubicBezTo>
                    <a:cubicBezTo>
                      <a:pt x="7300" y="4629"/>
                      <a:pt x="7340" y="4631"/>
                      <a:pt x="6974" y="4700"/>
                    </a:cubicBezTo>
                    <a:cubicBezTo>
                      <a:pt x="6615" y="4768"/>
                      <a:pt x="6271" y="4754"/>
                      <a:pt x="5864" y="4684"/>
                    </a:cubicBezTo>
                    <a:cubicBezTo>
                      <a:pt x="4893" y="4517"/>
                      <a:pt x="4859" y="2800"/>
                      <a:pt x="4838" y="2066"/>
                    </a:cubicBezTo>
                    <a:cubicBezTo>
                      <a:pt x="4823" y="1554"/>
                      <a:pt x="4860" y="1042"/>
                      <a:pt x="4922" y="533"/>
                    </a:cubicBezTo>
                    <a:cubicBezTo>
                      <a:pt x="4711" y="878"/>
                      <a:pt x="4577" y="1273"/>
                      <a:pt x="4461" y="1660"/>
                    </a:cubicBezTo>
                    <a:cubicBezTo>
                      <a:pt x="4332" y="2093"/>
                      <a:pt x="4217" y="2529"/>
                      <a:pt x="4102" y="2967"/>
                    </a:cubicBezTo>
                    <a:cubicBezTo>
                      <a:pt x="3991" y="3389"/>
                      <a:pt x="3872" y="3813"/>
                      <a:pt x="3699" y="4214"/>
                    </a:cubicBezTo>
                    <a:cubicBezTo>
                      <a:pt x="3552" y="4553"/>
                      <a:pt x="3361" y="4917"/>
                      <a:pt x="3054" y="5137"/>
                    </a:cubicBezTo>
                    <a:cubicBezTo>
                      <a:pt x="2858" y="5278"/>
                      <a:pt x="2619" y="5391"/>
                      <a:pt x="2372" y="5337"/>
                    </a:cubicBezTo>
                    <a:cubicBezTo>
                      <a:pt x="2158" y="5290"/>
                      <a:pt x="2005" y="5129"/>
                      <a:pt x="1897" y="4945"/>
                    </a:cubicBezTo>
                    <a:cubicBezTo>
                      <a:pt x="1617" y="4470"/>
                      <a:pt x="1575" y="3848"/>
                      <a:pt x="1562" y="3310"/>
                    </a:cubicBezTo>
                    <a:cubicBezTo>
                      <a:pt x="1557" y="3131"/>
                      <a:pt x="1560" y="2951"/>
                      <a:pt x="1571" y="2772"/>
                    </a:cubicBezTo>
                    <a:cubicBezTo>
                      <a:pt x="1391" y="3231"/>
                      <a:pt x="1285" y="3720"/>
                      <a:pt x="1204" y="4210"/>
                    </a:cubicBezTo>
                    <a:cubicBezTo>
                      <a:pt x="1148" y="4546"/>
                      <a:pt x="1102" y="4884"/>
                      <a:pt x="1046" y="5221"/>
                    </a:cubicBezTo>
                    <a:cubicBezTo>
                      <a:pt x="1000" y="5499"/>
                      <a:pt x="959" y="5790"/>
                      <a:pt x="837" y="6046"/>
                    </a:cubicBezTo>
                    <a:cubicBezTo>
                      <a:pt x="765" y="6196"/>
                      <a:pt x="659" y="6352"/>
                      <a:pt x="487" y="6393"/>
                    </a:cubicBezTo>
                    <a:cubicBezTo>
                      <a:pt x="348" y="6427"/>
                      <a:pt x="211" y="6370"/>
                      <a:pt x="106" y="6281"/>
                    </a:cubicBezTo>
                    <a:cubicBezTo>
                      <a:pt x="68" y="6249"/>
                      <a:pt x="33" y="6214"/>
                      <a:pt x="0" y="6177"/>
                    </a:cubicBezTo>
                    <a:cubicBezTo>
                      <a:pt x="23" y="6711"/>
                      <a:pt x="111" y="7253"/>
                      <a:pt x="254" y="7852"/>
                    </a:cubicBezTo>
                    <a:cubicBezTo>
                      <a:pt x="320" y="8131"/>
                      <a:pt x="429" y="8798"/>
                      <a:pt x="741" y="8968"/>
                    </a:cubicBezTo>
                    <a:cubicBezTo>
                      <a:pt x="932" y="9072"/>
                      <a:pt x="1211" y="8957"/>
                      <a:pt x="1446" y="8856"/>
                    </a:cubicBezTo>
                    <a:cubicBezTo>
                      <a:pt x="1644" y="8882"/>
                      <a:pt x="1731" y="8761"/>
                      <a:pt x="1845" y="8584"/>
                    </a:cubicBezTo>
                    <a:cubicBezTo>
                      <a:pt x="1869" y="8547"/>
                      <a:pt x="1846" y="8467"/>
                      <a:pt x="1874" y="8435"/>
                    </a:cubicBezTo>
                    <a:cubicBezTo>
                      <a:pt x="1965" y="8328"/>
                      <a:pt x="2541" y="7923"/>
                      <a:pt x="2674" y="7863"/>
                    </a:cubicBezTo>
                    <a:cubicBezTo>
                      <a:pt x="3030" y="7705"/>
                      <a:pt x="3294" y="7562"/>
                      <a:pt x="3624" y="7356"/>
                    </a:cubicBezTo>
                    <a:cubicBezTo>
                      <a:pt x="3659" y="7335"/>
                      <a:pt x="3696" y="7315"/>
                      <a:pt x="3731" y="7294"/>
                    </a:cubicBezTo>
                    <a:cubicBezTo>
                      <a:pt x="3710" y="6696"/>
                      <a:pt x="3959" y="6408"/>
                      <a:pt x="3989" y="5810"/>
                    </a:cubicBezTo>
                    <a:cubicBezTo>
                      <a:pt x="3998" y="5627"/>
                      <a:pt x="4098" y="5345"/>
                      <a:pt x="4089" y="5527"/>
                    </a:cubicBezTo>
                    <a:cubicBezTo>
                      <a:pt x="4089" y="5529"/>
                      <a:pt x="4137" y="5466"/>
                      <a:pt x="4186" y="5403"/>
                    </a:cubicBezTo>
                    <a:cubicBezTo>
                      <a:pt x="4234" y="5340"/>
                      <a:pt x="4283" y="5277"/>
                      <a:pt x="4283" y="5278"/>
                    </a:cubicBezTo>
                    <a:cubicBezTo>
                      <a:pt x="4292" y="5279"/>
                      <a:pt x="4304" y="5278"/>
                      <a:pt x="4317" y="5278"/>
                    </a:cubicBezTo>
                    <a:cubicBezTo>
                      <a:pt x="4364" y="5276"/>
                      <a:pt x="4426" y="5275"/>
                      <a:pt x="4444" y="5317"/>
                    </a:cubicBezTo>
                    <a:cubicBezTo>
                      <a:pt x="4611" y="5716"/>
                      <a:pt x="4540" y="6408"/>
                      <a:pt x="4719" y="6802"/>
                    </a:cubicBezTo>
                    <a:cubicBezTo>
                      <a:pt x="6297" y="6144"/>
                      <a:pt x="8184" y="5875"/>
                      <a:pt x="9800" y="5642"/>
                    </a:cubicBezTo>
                    <a:cubicBezTo>
                      <a:pt x="10424" y="5552"/>
                      <a:pt x="10862" y="5504"/>
                      <a:pt x="11489" y="5503"/>
                    </a:cubicBezTo>
                    <a:cubicBezTo>
                      <a:pt x="11451" y="5313"/>
                      <a:pt x="11596" y="5131"/>
                      <a:pt x="11541" y="4945"/>
                    </a:cubicBezTo>
                    <a:cubicBezTo>
                      <a:pt x="11518" y="4871"/>
                      <a:pt x="11585" y="4792"/>
                      <a:pt x="11655" y="4779"/>
                    </a:cubicBezTo>
                    <a:cubicBezTo>
                      <a:pt x="11736" y="4764"/>
                      <a:pt x="11798" y="4820"/>
                      <a:pt x="11820" y="4893"/>
                    </a:cubicBezTo>
                    <a:cubicBezTo>
                      <a:pt x="11881" y="5097"/>
                      <a:pt x="12071" y="5248"/>
                      <a:pt x="12112" y="5457"/>
                    </a:cubicBezTo>
                    <a:cubicBezTo>
                      <a:pt x="12880" y="5472"/>
                      <a:pt x="13577" y="5576"/>
                      <a:pt x="14294" y="5717"/>
                    </a:cubicBezTo>
                    <a:cubicBezTo>
                      <a:pt x="14322" y="5693"/>
                      <a:pt x="14360" y="5679"/>
                      <a:pt x="14400" y="5678"/>
                    </a:cubicBezTo>
                    <a:cubicBezTo>
                      <a:pt x="14661" y="5674"/>
                      <a:pt x="14922" y="5672"/>
                      <a:pt x="15182" y="5700"/>
                    </a:cubicBezTo>
                    <a:cubicBezTo>
                      <a:pt x="15432" y="5728"/>
                      <a:pt x="15759" y="5776"/>
                      <a:pt x="15925" y="5989"/>
                    </a:cubicBezTo>
                    <a:cubicBezTo>
                      <a:pt x="15950" y="6021"/>
                      <a:pt x="15959" y="6056"/>
                      <a:pt x="15956" y="6088"/>
                    </a:cubicBezTo>
                    <a:cubicBezTo>
                      <a:pt x="15967" y="6127"/>
                      <a:pt x="15963" y="6169"/>
                      <a:pt x="15946" y="6205"/>
                    </a:cubicBezTo>
                    <a:cubicBezTo>
                      <a:pt x="15990" y="6282"/>
                      <a:pt x="16016" y="6363"/>
                      <a:pt x="16020" y="6449"/>
                    </a:cubicBezTo>
                    <a:cubicBezTo>
                      <a:pt x="16028" y="6693"/>
                      <a:pt x="16280" y="6856"/>
                      <a:pt x="16489" y="6690"/>
                    </a:cubicBezTo>
                    <a:cubicBezTo>
                      <a:pt x="16739" y="6492"/>
                      <a:pt x="17113" y="6490"/>
                      <a:pt x="17323" y="6267"/>
                    </a:cubicBezTo>
                    <a:cubicBezTo>
                      <a:pt x="17512" y="6067"/>
                      <a:pt x="17433" y="5727"/>
                      <a:pt x="17421" y="5479"/>
                    </a:cubicBezTo>
                    <a:cubicBezTo>
                      <a:pt x="17386" y="4759"/>
                      <a:pt x="17555" y="4375"/>
                      <a:pt x="17324" y="3697"/>
                    </a:cubicBezTo>
                  </a:path>
                </a:pathLst>
              </a:custGeom>
              <a:solidFill>
                <a:srgbClr val="7866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78" name="Freeform 28">
                <a:extLst>
                  <a:ext uri="{FF2B5EF4-FFF2-40B4-BE49-F238E27FC236}">
                    <a16:creationId xmlns:a16="http://schemas.microsoft.com/office/drawing/2014/main" id="{F968A906-0AEF-F781-BCF4-9184493AEC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9001" y="3357563"/>
                <a:ext cx="566738" cy="452438"/>
              </a:xfrm>
              <a:custGeom>
                <a:avLst/>
                <a:gdLst>
                  <a:gd name="T0" fmla="*/ 2662 w 2760"/>
                  <a:gd name="T1" fmla="*/ 863 h 2197"/>
                  <a:gd name="T2" fmla="*/ 1558 w 2760"/>
                  <a:gd name="T3" fmla="*/ 2067 h 2197"/>
                  <a:gd name="T4" fmla="*/ 98 w 2760"/>
                  <a:gd name="T5" fmla="*/ 1335 h 2197"/>
                  <a:gd name="T6" fmla="*/ 1202 w 2760"/>
                  <a:gd name="T7" fmla="*/ 131 h 2197"/>
                  <a:gd name="T8" fmla="*/ 2662 w 2760"/>
                  <a:gd name="T9" fmla="*/ 863 h 2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60" h="2197">
                    <a:moveTo>
                      <a:pt x="2662" y="863"/>
                    </a:moveTo>
                    <a:cubicBezTo>
                      <a:pt x="2760" y="1397"/>
                      <a:pt x="2266" y="1936"/>
                      <a:pt x="1558" y="2067"/>
                    </a:cubicBezTo>
                    <a:cubicBezTo>
                      <a:pt x="850" y="2197"/>
                      <a:pt x="197" y="1869"/>
                      <a:pt x="98" y="1335"/>
                    </a:cubicBezTo>
                    <a:cubicBezTo>
                      <a:pt x="0" y="800"/>
                      <a:pt x="494" y="261"/>
                      <a:pt x="1202" y="131"/>
                    </a:cubicBezTo>
                    <a:cubicBezTo>
                      <a:pt x="1910" y="0"/>
                      <a:pt x="2564" y="328"/>
                      <a:pt x="2662" y="863"/>
                    </a:cubicBezTo>
                    <a:close/>
                  </a:path>
                </a:pathLst>
              </a:custGeom>
              <a:solidFill>
                <a:srgbClr val="F89E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79" name="Freeform 29">
                <a:extLst>
                  <a:ext uri="{FF2B5EF4-FFF2-40B4-BE49-F238E27FC236}">
                    <a16:creationId xmlns:a16="http://schemas.microsoft.com/office/drawing/2014/main" id="{1B167E48-4A15-882F-E0DE-57BC3E0B9D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0801" y="3036888"/>
                <a:ext cx="566738" cy="450850"/>
              </a:xfrm>
              <a:custGeom>
                <a:avLst/>
                <a:gdLst>
                  <a:gd name="T0" fmla="*/ 2662 w 2760"/>
                  <a:gd name="T1" fmla="*/ 862 h 2197"/>
                  <a:gd name="T2" fmla="*/ 1558 w 2760"/>
                  <a:gd name="T3" fmla="*/ 2066 h 2197"/>
                  <a:gd name="T4" fmla="*/ 98 w 2760"/>
                  <a:gd name="T5" fmla="*/ 1335 h 2197"/>
                  <a:gd name="T6" fmla="*/ 1202 w 2760"/>
                  <a:gd name="T7" fmla="*/ 130 h 2197"/>
                  <a:gd name="T8" fmla="*/ 2662 w 2760"/>
                  <a:gd name="T9" fmla="*/ 862 h 2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60" h="2197">
                    <a:moveTo>
                      <a:pt x="2662" y="862"/>
                    </a:moveTo>
                    <a:cubicBezTo>
                      <a:pt x="2760" y="1397"/>
                      <a:pt x="2266" y="1936"/>
                      <a:pt x="1558" y="2066"/>
                    </a:cubicBezTo>
                    <a:cubicBezTo>
                      <a:pt x="850" y="2197"/>
                      <a:pt x="196" y="1869"/>
                      <a:pt x="98" y="1335"/>
                    </a:cubicBezTo>
                    <a:cubicBezTo>
                      <a:pt x="0" y="800"/>
                      <a:pt x="494" y="261"/>
                      <a:pt x="1202" y="130"/>
                    </a:cubicBezTo>
                    <a:cubicBezTo>
                      <a:pt x="1910" y="0"/>
                      <a:pt x="2563" y="328"/>
                      <a:pt x="2662" y="862"/>
                    </a:cubicBezTo>
                    <a:close/>
                  </a:path>
                </a:pathLst>
              </a:custGeom>
              <a:solidFill>
                <a:srgbClr val="F89E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0" name="Freeform 30">
                <a:extLst>
                  <a:ext uri="{FF2B5EF4-FFF2-40B4-BE49-F238E27FC236}">
                    <a16:creationId xmlns:a16="http://schemas.microsoft.com/office/drawing/2014/main" id="{EDB8BA0B-359E-64E0-8A9F-CB531816E4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7538" y="3186113"/>
                <a:ext cx="227013" cy="144463"/>
              </a:xfrm>
              <a:custGeom>
                <a:avLst/>
                <a:gdLst>
                  <a:gd name="T0" fmla="*/ 1072 w 1103"/>
                  <a:gd name="T1" fmla="*/ 258 h 708"/>
                  <a:gd name="T2" fmla="*/ 607 w 1103"/>
                  <a:gd name="T3" fmla="*/ 655 h 708"/>
                  <a:gd name="T4" fmla="*/ 31 w 1103"/>
                  <a:gd name="T5" fmla="*/ 450 h 708"/>
                  <a:gd name="T6" fmla="*/ 496 w 1103"/>
                  <a:gd name="T7" fmla="*/ 53 h 708"/>
                  <a:gd name="T8" fmla="*/ 1072 w 1103"/>
                  <a:gd name="T9" fmla="*/ 258 h 7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3" h="708">
                    <a:moveTo>
                      <a:pt x="1072" y="258"/>
                    </a:moveTo>
                    <a:cubicBezTo>
                      <a:pt x="1103" y="424"/>
                      <a:pt x="894" y="602"/>
                      <a:pt x="607" y="655"/>
                    </a:cubicBezTo>
                    <a:cubicBezTo>
                      <a:pt x="319" y="708"/>
                      <a:pt x="62" y="616"/>
                      <a:pt x="31" y="450"/>
                    </a:cubicBezTo>
                    <a:cubicBezTo>
                      <a:pt x="0" y="284"/>
                      <a:pt x="209" y="106"/>
                      <a:pt x="496" y="53"/>
                    </a:cubicBezTo>
                    <a:cubicBezTo>
                      <a:pt x="784" y="0"/>
                      <a:pt x="1042" y="92"/>
                      <a:pt x="1072" y="258"/>
                    </a:cubicBezTo>
                    <a:close/>
                  </a:path>
                </a:pathLst>
              </a:custGeom>
              <a:solidFill>
                <a:srgbClr val="F46A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1" name="Freeform 31">
                <a:extLst>
                  <a:ext uri="{FF2B5EF4-FFF2-40B4-BE49-F238E27FC236}">
                    <a16:creationId xmlns:a16="http://schemas.microsoft.com/office/drawing/2014/main" id="{553B6DF6-EB45-F6AF-C9F9-BC169AD66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5376" y="1096963"/>
                <a:ext cx="1565275" cy="2197100"/>
              </a:xfrm>
              <a:custGeom>
                <a:avLst/>
                <a:gdLst>
                  <a:gd name="T0" fmla="*/ 7435 w 7612"/>
                  <a:gd name="T1" fmla="*/ 46 h 10688"/>
                  <a:gd name="T2" fmla="*/ 2200 w 7612"/>
                  <a:gd name="T3" fmla="*/ 10671 h 10688"/>
                  <a:gd name="T4" fmla="*/ 2233 w 7612"/>
                  <a:gd name="T5" fmla="*/ 10660 h 10688"/>
                  <a:gd name="T6" fmla="*/ 2759 w 7612"/>
                  <a:gd name="T7" fmla="*/ 4261 h 10688"/>
                  <a:gd name="T8" fmla="*/ 7473 w 7612"/>
                  <a:gd name="T9" fmla="*/ 117 h 10688"/>
                  <a:gd name="T10" fmla="*/ 7435 w 7612"/>
                  <a:gd name="T11" fmla="*/ 46 h 10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12" h="10688">
                    <a:moveTo>
                      <a:pt x="7435" y="46"/>
                    </a:moveTo>
                    <a:cubicBezTo>
                      <a:pt x="3362" y="1427"/>
                      <a:pt x="0" y="6472"/>
                      <a:pt x="2200" y="10671"/>
                    </a:cubicBezTo>
                    <a:cubicBezTo>
                      <a:pt x="2209" y="10688"/>
                      <a:pt x="2240" y="10680"/>
                      <a:pt x="2233" y="10660"/>
                    </a:cubicBezTo>
                    <a:cubicBezTo>
                      <a:pt x="1540" y="8527"/>
                      <a:pt x="1672" y="6248"/>
                      <a:pt x="2759" y="4261"/>
                    </a:cubicBezTo>
                    <a:cubicBezTo>
                      <a:pt x="3805" y="2345"/>
                      <a:pt x="5510" y="978"/>
                      <a:pt x="7473" y="117"/>
                    </a:cubicBezTo>
                    <a:cubicBezTo>
                      <a:pt x="7612" y="56"/>
                      <a:pt x="7572" y="0"/>
                      <a:pt x="7435" y="46"/>
                    </a:cubicBezTo>
                  </a:path>
                </a:pathLst>
              </a:custGeom>
              <a:solidFill>
                <a:srgbClr val="EED1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2" name="Freeform 32">
                <a:extLst>
                  <a:ext uri="{FF2B5EF4-FFF2-40B4-BE49-F238E27FC236}">
                    <a16:creationId xmlns:a16="http://schemas.microsoft.com/office/drawing/2014/main" id="{17DDC4BA-1A77-1ADD-6ECA-121A1C8452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9426" y="2405063"/>
                <a:ext cx="2943225" cy="968375"/>
              </a:xfrm>
              <a:custGeom>
                <a:avLst/>
                <a:gdLst>
                  <a:gd name="T0" fmla="*/ 14286 w 14319"/>
                  <a:gd name="T1" fmla="*/ 1548 h 4709"/>
                  <a:gd name="T2" fmla="*/ 10359 w 14319"/>
                  <a:gd name="T3" fmla="*/ 1142 h 4709"/>
                  <a:gd name="T4" fmla="*/ 10089 w 14319"/>
                  <a:gd name="T5" fmla="*/ 312 h 4709"/>
                  <a:gd name="T6" fmla="*/ 9692 w 14319"/>
                  <a:gd name="T7" fmla="*/ 236 h 4709"/>
                  <a:gd name="T8" fmla="*/ 9601 w 14319"/>
                  <a:gd name="T9" fmla="*/ 1136 h 4709"/>
                  <a:gd name="T10" fmla="*/ 3042 w 14319"/>
                  <a:gd name="T11" fmla="*/ 2476 h 4709"/>
                  <a:gd name="T12" fmla="*/ 2756 w 14319"/>
                  <a:gd name="T13" fmla="*/ 1349 h 4709"/>
                  <a:gd name="T14" fmla="*/ 2714 w 14319"/>
                  <a:gd name="T15" fmla="*/ 1110 h 4709"/>
                  <a:gd name="T16" fmla="*/ 2732 w 14319"/>
                  <a:gd name="T17" fmla="*/ 1019 h 4709"/>
                  <a:gd name="T18" fmla="*/ 2413 w 14319"/>
                  <a:gd name="T19" fmla="*/ 949 h 4709"/>
                  <a:gd name="T20" fmla="*/ 1927 w 14319"/>
                  <a:gd name="T21" fmla="*/ 3013 h 4709"/>
                  <a:gd name="T22" fmla="*/ 1930 w 14319"/>
                  <a:gd name="T23" fmla="*/ 3058 h 4709"/>
                  <a:gd name="T24" fmla="*/ 0 w 14319"/>
                  <a:gd name="T25" fmla="*/ 3985 h 4709"/>
                  <a:gd name="T26" fmla="*/ 22 w 14319"/>
                  <a:gd name="T27" fmla="*/ 4038 h 4709"/>
                  <a:gd name="T28" fmla="*/ 138 w 14319"/>
                  <a:gd name="T29" fmla="*/ 4484 h 4709"/>
                  <a:gd name="T30" fmla="*/ 212 w 14319"/>
                  <a:gd name="T31" fmla="*/ 4704 h 4709"/>
                  <a:gd name="T32" fmla="*/ 5598 w 14319"/>
                  <a:gd name="T33" fmla="*/ 2475 h 4709"/>
                  <a:gd name="T34" fmla="*/ 14045 w 14319"/>
                  <a:gd name="T35" fmla="*/ 2216 h 4709"/>
                  <a:gd name="T36" fmla="*/ 14319 w 14319"/>
                  <a:gd name="T37" fmla="*/ 2299 h 4709"/>
                  <a:gd name="T38" fmla="*/ 14303 w 14319"/>
                  <a:gd name="T39" fmla="*/ 1554 h 4709"/>
                  <a:gd name="T40" fmla="*/ 14286 w 14319"/>
                  <a:gd name="T41" fmla="*/ 1548 h 4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319" h="4709">
                    <a:moveTo>
                      <a:pt x="14286" y="1548"/>
                    </a:moveTo>
                    <a:cubicBezTo>
                      <a:pt x="13000" y="1174"/>
                      <a:pt x="11688" y="1030"/>
                      <a:pt x="10359" y="1142"/>
                    </a:cubicBezTo>
                    <a:cubicBezTo>
                      <a:pt x="10299" y="850"/>
                      <a:pt x="10169" y="600"/>
                      <a:pt x="10089" y="312"/>
                    </a:cubicBezTo>
                    <a:cubicBezTo>
                      <a:pt x="10031" y="99"/>
                      <a:pt x="9774" y="0"/>
                      <a:pt x="9692" y="236"/>
                    </a:cubicBezTo>
                    <a:cubicBezTo>
                      <a:pt x="9589" y="533"/>
                      <a:pt x="9692" y="857"/>
                      <a:pt x="9601" y="1136"/>
                    </a:cubicBezTo>
                    <a:cubicBezTo>
                      <a:pt x="7307" y="1360"/>
                      <a:pt x="5164" y="1534"/>
                      <a:pt x="3042" y="2476"/>
                    </a:cubicBezTo>
                    <a:cubicBezTo>
                      <a:pt x="2928" y="1998"/>
                      <a:pt x="2732" y="1772"/>
                      <a:pt x="2756" y="1349"/>
                    </a:cubicBezTo>
                    <a:cubicBezTo>
                      <a:pt x="2760" y="1269"/>
                      <a:pt x="2765" y="1140"/>
                      <a:pt x="2714" y="1110"/>
                    </a:cubicBezTo>
                    <a:cubicBezTo>
                      <a:pt x="2719" y="1079"/>
                      <a:pt x="2725" y="1049"/>
                      <a:pt x="2732" y="1019"/>
                    </a:cubicBezTo>
                    <a:cubicBezTo>
                      <a:pt x="2772" y="832"/>
                      <a:pt x="2478" y="781"/>
                      <a:pt x="2413" y="949"/>
                    </a:cubicBezTo>
                    <a:cubicBezTo>
                      <a:pt x="2163" y="1596"/>
                      <a:pt x="1941" y="2313"/>
                      <a:pt x="1927" y="3013"/>
                    </a:cubicBezTo>
                    <a:cubicBezTo>
                      <a:pt x="1927" y="3029"/>
                      <a:pt x="1928" y="3043"/>
                      <a:pt x="1930" y="3058"/>
                    </a:cubicBezTo>
                    <a:cubicBezTo>
                      <a:pt x="1267" y="3328"/>
                      <a:pt x="626" y="3636"/>
                      <a:pt x="0" y="3985"/>
                    </a:cubicBezTo>
                    <a:cubicBezTo>
                      <a:pt x="11" y="4001"/>
                      <a:pt x="19" y="4019"/>
                      <a:pt x="22" y="4038"/>
                    </a:cubicBezTo>
                    <a:cubicBezTo>
                      <a:pt x="50" y="4189"/>
                      <a:pt x="92" y="4337"/>
                      <a:pt x="138" y="4484"/>
                    </a:cubicBezTo>
                    <a:cubicBezTo>
                      <a:pt x="146" y="4480"/>
                      <a:pt x="204" y="4709"/>
                      <a:pt x="212" y="4704"/>
                    </a:cubicBezTo>
                    <a:cubicBezTo>
                      <a:pt x="1904" y="3751"/>
                      <a:pt x="3706" y="2891"/>
                      <a:pt x="5598" y="2475"/>
                    </a:cubicBezTo>
                    <a:cubicBezTo>
                      <a:pt x="8424" y="1854"/>
                      <a:pt x="11199" y="1413"/>
                      <a:pt x="14045" y="2216"/>
                    </a:cubicBezTo>
                    <a:cubicBezTo>
                      <a:pt x="14160" y="2249"/>
                      <a:pt x="14240" y="2351"/>
                      <a:pt x="14319" y="2299"/>
                    </a:cubicBezTo>
                    <a:cubicBezTo>
                      <a:pt x="14306" y="2092"/>
                      <a:pt x="14317" y="1761"/>
                      <a:pt x="14303" y="1554"/>
                    </a:cubicBezTo>
                    <a:cubicBezTo>
                      <a:pt x="14297" y="1552"/>
                      <a:pt x="14292" y="1549"/>
                      <a:pt x="14286" y="1548"/>
                    </a:cubicBezTo>
                  </a:path>
                </a:pathLst>
              </a:custGeom>
              <a:solidFill>
                <a:srgbClr val="F8A8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3" name="Freeform 33">
                <a:extLst>
                  <a:ext uri="{FF2B5EF4-FFF2-40B4-BE49-F238E27FC236}">
                    <a16:creationId xmlns:a16="http://schemas.microsoft.com/office/drawing/2014/main" id="{4195105B-88E2-18CD-CFAB-AA89C2CBBF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7826" y="3497263"/>
                <a:ext cx="293688" cy="460375"/>
              </a:xfrm>
              <a:custGeom>
                <a:avLst/>
                <a:gdLst>
                  <a:gd name="T0" fmla="*/ 1371 w 1427"/>
                  <a:gd name="T1" fmla="*/ 1881 h 2244"/>
                  <a:gd name="T2" fmla="*/ 990 w 1427"/>
                  <a:gd name="T3" fmla="*/ 397 h 2244"/>
                  <a:gd name="T4" fmla="*/ 898 w 1427"/>
                  <a:gd name="T5" fmla="*/ 244 h 2244"/>
                  <a:gd name="T6" fmla="*/ 742 w 1427"/>
                  <a:gd name="T7" fmla="*/ 16 h 2244"/>
                  <a:gd name="T8" fmla="*/ 68 w 1427"/>
                  <a:gd name="T9" fmla="*/ 1038 h 2244"/>
                  <a:gd name="T10" fmla="*/ 1109 w 1427"/>
                  <a:gd name="T11" fmla="*/ 2172 h 2244"/>
                  <a:gd name="T12" fmla="*/ 1371 w 1427"/>
                  <a:gd name="T13" fmla="*/ 1881 h 2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27" h="2244">
                    <a:moveTo>
                      <a:pt x="1371" y="1881"/>
                    </a:moveTo>
                    <a:cubicBezTo>
                      <a:pt x="1206" y="1402"/>
                      <a:pt x="1113" y="888"/>
                      <a:pt x="990" y="397"/>
                    </a:cubicBezTo>
                    <a:cubicBezTo>
                      <a:pt x="973" y="330"/>
                      <a:pt x="940" y="279"/>
                      <a:pt x="898" y="244"/>
                    </a:cubicBezTo>
                    <a:cubicBezTo>
                      <a:pt x="966" y="142"/>
                      <a:pt x="869" y="0"/>
                      <a:pt x="742" y="16"/>
                    </a:cubicBezTo>
                    <a:cubicBezTo>
                      <a:pt x="253" y="75"/>
                      <a:pt x="0" y="577"/>
                      <a:pt x="68" y="1038"/>
                    </a:cubicBezTo>
                    <a:cubicBezTo>
                      <a:pt x="152" y="1600"/>
                      <a:pt x="604" y="1980"/>
                      <a:pt x="1109" y="2172"/>
                    </a:cubicBezTo>
                    <a:cubicBezTo>
                      <a:pt x="1298" y="2244"/>
                      <a:pt x="1427" y="2044"/>
                      <a:pt x="1371" y="1881"/>
                    </a:cubicBezTo>
                  </a:path>
                </a:pathLst>
              </a:custGeom>
              <a:solidFill>
                <a:srgbClr val="F8A8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4" name="Freeform 34">
                <a:extLst>
                  <a:ext uri="{FF2B5EF4-FFF2-40B4-BE49-F238E27FC236}">
                    <a16:creationId xmlns:a16="http://schemas.microsoft.com/office/drawing/2014/main" id="{DF000432-D1AB-109C-8A44-BA6ABEFB73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7888" y="2925763"/>
                <a:ext cx="314325" cy="539750"/>
              </a:xfrm>
              <a:custGeom>
                <a:avLst/>
                <a:gdLst>
                  <a:gd name="T0" fmla="*/ 83 w 1530"/>
                  <a:gd name="T1" fmla="*/ 419 h 2625"/>
                  <a:gd name="T2" fmla="*/ 48 w 1530"/>
                  <a:gd name="T3" fmla="*/ 646 h 2625"/>
                  <a:gd name="T4" fmla="*/ 116 w 1530"/>
                  <a:gd name="T5" fmla="*/ 2218 h 2625"/>
                  <a:gd name="T6" fmla="*/ 156 w 1530"/>
                  <a:gd name="T7" fmla="*/ 2306 h 2625"/>
                  <a:gd name="T8" fmla="*/ 141 w 1530"/>
                  <a:gd name="T9" fmla="*/ 2430 h 2625"/>
                  <a:gd name="T10" fmla="*/ 361 w 1530"/>
                  <a:gd name="T11" fmla="*/ 2582 h 2625"/>
                  <a:gd name="T12" fmla="*/ 1341 w 1530"/>
                  <a:gd name="T13" fmla="*/ 1540 h 2625"/>
                  <a:gd name="T14" fmla="*/ 83 w 1530"/>
                  <a:gd name="T15" fmla="*/ 419 h 2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30" h="2625">
                    <a:moveTo>
                      <a:pt x="83" y="419"/>
                    </a:moveTo>
                    <a:cubicBezTo>
                      <a:pt x="0" y="474"/>
                      <a:pt x="6" y="575"/>
                      <a:pt x="48" y="646"/>
                    </a:cubicBezTo>
                    <a:cubicBezTo>
                      <a:pt x="60" y="1167"/>
                      <a:pt x="43" y="1702"/>
                      <a:pt x="116" y="2218"/>
                    </a:cubicBezTo>
                    <a:cubicBezTo>
                      <a:pt x="121" y="2254"/>
                      <a:pt x="136" y="2283"/>
                      <a:pt x="156" y="2306"/>
                    </a:cubicBezTo>
                    <a:cubicBezTo>
                      <a:pt x="151" y="2348"/>
                      <a:pt x="147" y="2389"/>
                      <a:pt x="141" y="2430"/>
                    </a:cubicBezTo>
                    <a:cubicBezTo>
                      <a:pt x="120" y="2552"/>
                      <a:pt x="261" y="2625"/>
                      <a:pt x="361" y="2582"/>
                    </a:cubicBezTo>
                    <a:cubicBezTo>
                      <a:pt x="805" y="2389"/>
                      <a:pt x="1207" y="2041"/>
                      <a:pt x="1341" y="1540"/>
                    </a:cubicBezTo>
                    <a:cubicBezTo>
                      <a:pt x="1530" y="831"/>
                      <a:pt x="711" y="0"/>
                      <a:pt x="83" y="419"/>
                    </a:cubicBezTo>
                  </a:path>
                </a:pathLst>
              </a:custGeom>
              <a:solidFill>
                <a:srgbClr val="F8A8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5" name="Freeform 35">
                <a:extLst>
                  <a:ext uri="{FF2B5EF4-FFF2-40B4-BE49-F238E27FC236}">
                    <a16:creationId xmlns:a16="http://schemas.microsoft.com/office/drawing/2014/main" id="{DEC54F59-EA8D-41E3-7925-BC02214B1C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7126" y="3351213"/>
                <a:ext cx="2322513" cy="2378075"/>
              </a:xfrm>
              <a:custGeom>
                <a:avLst/>
                <a:gdLst>
                  <a:gd name="T0" fmla="*/ 2668 w 11301"/>
                  <a:gd name="T1" fmla="*/ 5683 h 11562"/>
                  <a:gd name="T2" fmla="*/ 1173 w 11301"/>
                  <a:gd name="T3" fmla="*/ 7533 h 11562"/>
                  <a:gd name="T4" fmla="*/ 425 w 11301"/>
                  <a:gd name="T5" fmla="*/ 9323 h 11562"/>
                  <a:gd name="T6" fmla="*/ 163 w 11301"/>
                  <a:gd name="T7" fmla="*/ 11117 h 11562"/>
                  <a:gd name="T8" fmla="*/ 610 w 11301"/>
                  <a:gd name="T9" fmla="*/ 11507 h 11562"/>
                  <a:gd name="T10" fmla="*/ 842 w 11301"/>
                  <a:gd name="T11" fmla="*/ 11321 h 11562"/>
                  <a:gd name="T12" fmla="*/ 2619 w 11301"/>
                  <a:gd name="T13" fmla="*/ 6775 h 11562"/>
                  <a:gd name="T14" fmla="*/ 2909 w 11301"/>
                  <a:gd name="T15" fmla="*/ 6273 h 11562"/>
                  <a:gd name="T16" fmla="*/ 4353 w 11301"/>
                  <a:gd name="T17" fmla="*/ 6122 h 11562"/>
                  <a:gd name="T18" fmla="*/ 4741 w 11301"/>
                  <a:gd name="T19" fmla="*/ 5889 h 11562"/>
                  <a:gd name="T20" fmla="*/ 5786 w 11301"/>
                  <a:gd name="T21" fmla="*/ 6072 h 11562"/>
                  <a:gd name="T22" fmla="*/ 7403 w 11301"/>
                  <a:gd name="T23" fmla="*/ 5238 h 11562"/>
                  <a:gd name="T24" fmla="*/ 7473 w 11301"/>
                  <a:gd name="T25" fmla="*/ 5111 h 11562"/>
                  <a:gd name="T26" fmla="*/ 7876 w 11301"/>
                  <a:gd name="T27" fmla="*/ 5353 h 11562"/>
                  <a:gd name="T28" fmla="*/ 8799 w 11301"/>
                  <a:gd name="T29" fmla="*/ 6704 h 11562"/>
                  <a:gd name="T30" fmla="*/ 9024 w 11301"/>
                  <a:gd name="T31" fmla="*/ 6856 h 11562"/>
                  <a:gd name="T32" fmla="*/ 9343 w 11301"/>
                  <a:gd name="T33" fmla="*/ 6730 h 11562"/>
                  <a:gd name="T34" fmla="*/ 11080 w 11301"/>
                  <a:gd name="T35" fmla="*/ 3105 h 11562"/>
                  <a:gd name="T36" fmla="*/ 10731 w 11301"/>
                  <a:gd name="T37" fmla="*/ 420 h 11562"/>
                  <a:gd name="T38" fmla="*/ 10140 w 11301"/>
                  <a:gd name="T39" fmla="*/ 30 h 11562"/>
                  <a:gd name="T40" fmla="*/ 9600 w 11301"/>
                  <a:gd name="T41" fmla="*/ 398 h 11562"/>
                  <a:gd name="T42" fmla="*/ 9210 w 11301"/>
                  <a:gd name="T43" fmla="*/ 639 h 11562"/>
                  <a:gd name="T44" fmla="*/ 9174 w 11301"/>
                  <a:gd name="T45" fmla="*/ 1139 h 11562"/>
                  <a:gd name="T46" fmla="*/ 7432 w 11301"/>
                  <a:gd name="T47" fmla="*/ 5236 h 11562"/>
                  <a:gd name="T48" fmla="*/ 7045 w 11301"/>
                  <a:gd name="T49" fmla="*/ 5690 h 11562"/>
                  <a:gd name="T50" fmla="*/ 5268 w 11301"/>
                  <a:gd name="T51" fmla="*/ 5928 h 11562"/>
                  <a:gd name="T52" fmla="*/ 4680 w 11301"/>
                  <a:gd name="T53" fmla="*/ 5885 h 11562"/>
                  <a:gd name="T54" fmla="*/ 4033 w 11301"/>
                  <a:gd name="T55" fmla="*/ 6131 h 11562"/>
                  <a:gd name="T56" fmla="*/ 2668 w 11301"/>
                  <a:gd name="T57" fmla="*/ 5683 h 11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301" h="11562">
                    <a:moveTo>
                      <a:pt x="2668" y="5683"/>
                    </a:moveTo>
                    <a:cubicBezTo>
                      <a:pt x="1964" y="6075"/>
                      <a:pt x="1522" y="6806"/>
                      <a:pt x="1173" y="7533"/>
                    </a:cubicBezTo>
                    <a:cubicBezTo>
                      <a:pt x="894" y="8116"/>
                      <a:pt x="653" y="8718"/>
                      <a:pt x="425" y="9323"/>
                    </a:cubicBezTo>
                    <a:cubicBezTo>
                      <a:pt x="208" y="9899"/>
                      <a:pt x="0" y="10524"/>
                      <a:pt x="163" y="11117"/>
                    </a:cubicBezTo>
                    <a:cubicBezTo>
                      <a:pt x="222" y="11329"/>
                      <a:pt x="397" y="11562"/>
                      <a:pt x="610" y="11507"/>
                    </a:cubicBezTo>
                    <a:cubicBezTo>
                      <a:pt x="708" y="11481"/>
                      <a:pt x="779" y="11400"/>
                      <a:pt x="842" y="11321"/>
                    </a:cubicBezTo>
                    <a:cubicBezTo>
                      <a:pt x="1859" y="10037"/>
                      <a:pt x="2108" y="8331"/>
                      <a:pt x="2619" y="6775"/>
                    </a:cubicBezTo>
                    <a:cubicBezTo>
                      <a:pt x="2680" y="6589"/>
                      <a:pt x="2753" y="6393"/>
                      <a:pt x="2909" y="6273"/>
                    </a:cubicBezTo>
                    <a:cubicBezTo>
                      <a:pt x="3300" y="5970"/>
                      <a:pt x="3905" y="6332"/>
                      <a:pt x="4353" y="6122"/>
                    </a:cubicBezTo>
                    <a:cubicBezTo>
                      <a:pt x="4490" y="6058"/>
                      <a:pt x="4600" y="5945"/>
                      <a:pt x="4741" y="5889"/>
                    </a:cubicBezTo>
                    <a:cubicBezTo>
                      <a:pt x="5076" y="5755"/>
                      <a:pt x="5435" y="5982"/>
                      <a:pt x="5786" y="6072"/>
                    </a:cubicBezTo>
                    <a:cubicBezTo>
                      <a:pt x="6428" y="6236"/>
                      <a:pt x="7164" y="5857"/>
                      <a:pt x="7403" y="5238"/>
                    </a:cubicBezTo>
                    <a:cubicBezTo>
                      <a:pt x="7421" y="5192"/>
                      <a:pt x="7437" y="5144"/>
                      <a:pt x="7473" y="5111"/>
                    </a:cubicBezTo>
                    <a:cubicBezTo>
                      <a:pt x="7608" y="4986"/>
                      <a:pt x="7797" y="5187"/>
                      <a:pt x="7876" y="5353"/>
                    </a:cubicBezTo>
                    <a:cubicBezTo>
                      <a:pt x="8112" y="5847"/>
                      <a:pt x="8424" y="6305"/>
                      <a:pt x="8799" y="6704"/>
                    </a:cubicBezTo>
                    <a:cubicBezTo>
                      <a:pt x="8862" y="6771"/>
                      <a:pt x="8933" y="6840"/>
                      <a:pt x="9024" y="6856"/>
                    </a:cubicBezTo>
                    <a:cubicBezTo>
                      <a:pt x="9140" y="6876"/>
                      <a:pt x="9251" y="6804"/>
                      <a:pt x="9343" y="6730"/>
                    </a:cubicBezTo>
                    <a:cubicBezTo>
                      <a:pt x="10417" y="5878"/>
                      <a:pt x="10849" y="4457"/>
                      <a:pt x="11080" y="3105"/>
                    </a:cubicBezTo>
                    <a:cubicBezTo>
                      <a:pt x="11237" y="2188"/>
                      <a:pt x="11301" y="1155"/>
                      <a:pt x="10731" y="420"/>
                    </a:cubicBezTo>
                    <a:cubicBezTo>
                      <a:pt x="10583" y="228"/>
                      <a:pt x="10381" y="59"/>
                      <a:pt x="10140" y="30"/>
                    </a:cubicBezTo>
                    <a:cubicBezTo>
                      <a:pt x="9900" y="0"/>
                      <a:pt x="9628" y="157"/>
                      <a:pt x="9600" y="398"/>
                    </a:cubicBezTo>
                    <a:cubicBezTo>
                      <a:pt x="9439" y="350"/>
                      <a:pt x="9270" y="482"/>
                      <a:pt x="9210" y="639"/>
                    </a:cubicBezTo>
                    <a:cubicBezTo>
                      <a:pt x="9150" y="796"/>
                      <a:pt x="9168" y="971"/>
                      <a:pt x="9174" y="1139"/>
                    </a:cubicBezTo>
                    <a:cubicBezTo>
                      <a:pt x="9232" y="2651"/>
                      <a:pt x="8312" y="4005"/>
                      <a:pt x="7432" y="5236"/>
                    </a:cubicBezTo>
                    <a:cubicBezTo>
                      <a:pt x="7316" y="5398"/>
                      <a:pt x="7199" y="5563"/>
                      <a:pt x="7045" y="5690"/>
                    </a:cubicBezTo>
                    <a:cubicBezTo>
                      <a:pt x="6569" y="6084"/>
                      <a:pt x="5876" y="6039"/>
                      <a:pt x="5268" y="5928"/>
                    </a:cubicBezTo>
                    <a:cubicBezTo>
                      <a:pt x="5074" y="5892"/>
                      <a:pt x="4875" y="5851"/>
                      <a:pt x="4680" y="5885"/>
                    </a:cubicBezTo>
                    <a:cubicBezTo>
                      <a:pt x="4452" y="5924"/>
                      <a:pt x="4253" y="6061"/>
                      <a:pt x="4033" y="6131"/>
                    </a:cubicBezTo>
                    <a:cubicBezTo>
                      <a:pt x="3507" y="6299"/>
                      <a:pt x="3020" y="6058"/>
                      <a:pt x="2668" y="5683"/>
                    </a:cubicBezTo>
                  </a:path>
                </a:pathLst>
              </a:custGeom>
              <a:solidFill>
                <a:srgbClr val="FDE1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6" name="Freeform 36">
                <a:extLst>
                  <a:ext uri="{FF2B5EF4-FFF2-40B4-BE49-F238E27FC236}">
                    <a16:creationId xmlns:a16="http://schemas.microsoft.com/office/drawing/2014/main" id="{2D813314-C06C-13AB-0838-EC0B095E0C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3551" y="5854700"/>
                <a:ext cx="1279525" cy="401638"/>
              </a:xfrm>
              <a:custGeom>
                <a:avLst/>
                <a:gdLst>
                  <a:gd name="T0" fmla="*/ 199 w 6227"/>
                  <a:gd name="T1" fmla="*/ 1203 h 1956"/>
                  <a:gd name="T2" fmla="*/ 281 w 6227"/>
                  <a:gd name="T3" fmla="*/ 1392 h 1956"/>
                  <a:gd name="T4" fmla="*/ 457 w 6227"/>
                  <a:gd name="T5" fmla="*/ 1504 h 1956"/>
                  <a:gd name="T6" fmla="*/ 2995 w 6227"/>
                  <a:gd name="T7" fmla="*/ 1360 h 1956"/>
                  <a:gd name="T8" fmla="*/ 3000 w 6227"/>
                  <a:gd name="T9" fmla="*/ 1710 h 1956"/>
                  <a:gd name="T10" fmla="*/ 6021 w 6227"/>
                  <a:gd name="T11" fmla="*/ 1417 h 1956"/>
                  <a:gd name="T12" fmla="*/ 6192 w 6227"/>
                  <a:gd name="T13" fmla="*/ 1352 h 1956"/>
                  <a:gd name="T14" fmla="*/ 6161 w 6227"/>
                  <a:gd name="T15" fmla="*/ 960 h 1956"/>
                  <a:gd name="T16" fmla="*/ 6211 w 6227"/>
                  <a:gd name="T17" fmla="*/ 0 h 1956"/>
                  <a:gd name="T18" fmla="*/ 4506 w 6227"/>
                  <a:gd name="T19" fmla="*/ 526 h 1956"/>
                  <a:gd name="T20" fmla="*/ 3699 w 6227"/>
                  <a:gd name="T21" fmla="*/ 610 h 1956"/>
                  <a:gd name="T22" fmla="*/ 3365 w 6227"/>
                  <a:gd name="T23" fmla="*/ 598 h 1956"/>
                  <a:gd name="T24" fmla="*/ 3155 w 6227"/>
                  <a:gd name="T25" fmla="*/ 362 h 1956"/>
                  <a:gd name="T26" fmla="*/ 2479 w 6227"/>
                  <a:gd name="T27" fmla="*/ 746 h 1956"/>
                  <a:gd name="T28" fmla="*/ 988 w 6227"/>
                  <a:gd name="T29" fmla="*/ 793 h 1956"/>
                  <a:gd name="T30" fmla="*/ 258 w 6227"/>
                  <a:gd name="T31" fmla="*/ 698 h 1956"/>
                  <a:gd name="T32" fmla="*/ 199 w 6227"/>
                  <a:gd name="T33" fmla="*/ 1203 h 19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227" h="1956">
                    <a:moveTo>
                      <a:pt x="199" y="1203"/>
                    </a:moveTo>
                    <a:cubicBezTo>
                      <a:pt x="217" y="1270"/>
                      <a:pt x="237" y="1339"/>
                      <a:pt x="281" y="1392"/>
                    </a:cubicBezTo>
                    <a:cubicBezTo>
                      <a:pt x="326" y="1446"/>
                      <a:pt x="392" y="1477"/>
                      <a:pt x="457" y="1504"/>
                    </a:cubicBezTo>
                    <a:cubicBezTo>
                      <a:pt x="1267" y="1839"/>
                      <a:pt x="2228" y="1785"/>
                      <a:pt x="2995" y="1360"/>
                    </a:cubicBezTo>
                    <a:cubicBezTo>
                      <a:pt x="2997" y="1477"/>
                      <a:pt x="2998" y="1593"/>
                      <a:pt x="3000" y="1710"/>
                    </a:cubicBezTo>
                    <a:cubicBezTo>
                      <a:pt x="4002" y="1956"/>
                      <a:pt x="5064" y="1805"/>
                      <a:pt x="6021" y="1417"/>
                    </a:cubicBezTo>
                    <a:cubicBezTo>
                      <a:pt x="6062" y="1400"/>
                      <a:pt x="6163" y="1386"/>
                      <a:pt x="6192" y="1352"/>
                    </a:cubicBezTo>
                    <a:cubicBezTo>
                      <a:pt x="6226" y="1313"/>
                      <a:pt x="6153" y="1011"/>
                      <a:pt x="6161" y="960"/>
                    </a:cubicBezTo>
                    <a:cubicBezTo>
                      <a:pt x="6210" y="643"/>
                      <a:pt x="6227" y="321"/>
                      <a:pt x="6211" y="0"/>
                    </a:cubicBezTo>
                    <a:cubicBezTo>
                      <a:pt x="5718" y="344"/>
                      <a:pt x="5103" y="454"/>
                      <a:pt x="4506" y="526"/>
                    </a:cubicBezTo>
                    <a:cubicBezTo>
                      <a:pt x="4238" y="558"/>
                      <a:pt x="3968" y="584"/>
                      <a:pt x="3699" y="610"/>
                    </a:cubicBezTo>
                    <a:cubicBezTo>
                      <a:pt x="3588" y="621"/>
                      <a:pt x="3472" y="632"/>
                      <a:pt x="3365" y="598"/>
                    </a:cubicBezTo>
                    <a:cubicBezTo>
                      <a:pt x="3258" y="564"/>
                      <a:pt x="3161" y="474"/>
                      <a:pt x="3155" y="362"/>
                    </a:cubicBezTo>
                    <a:cubicBezTo>
                      <a:pt x="3097" y="634"/>
                      <a:pt x="2757" y="720"/>
                      <a:pt x="2479" y="746"/>
                    </a:cubicBezTo>
                    <a:cubicBezTo>
                      <a:pt x="1984" y="793"/>
                      <a:pt x="1485" y="826"/>
                      <a:pt x="988" y="793"/>
                    </a:cubicBezTo>
                    <a:cubicBezTo>
                      <a:pt x="790" y="780"/>
                      <a:pt x="442" y="651"/>
                      <a:pt x="258" y="698"/>
                    </a:cubicBezTo>
                    <a:cubicBezTo>
                      <a:pt x="0" y="764"/>
                      <a:pt x="145" y="998"/>
                      <a:pt x="199" y="1203"/>
                    </a:cubicBezTo>
                  </a:path>
                </a:pathLst>
              </a:custGeom>
              <a:solidFill>
                <a:srgbClr val="FDE1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7" name="Freeform 37">
                <a:extLst>
                  <a:ext uri="{FF2B5EF4-FFF2-40B4-BE49-F238E27FC236}">
                    <a16:creationId xmlns:a16="http://schemas.microsoft.com/office/drawing/2014/main" id="{3366508E-A48B-14A9-8650-3FE6250BA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9701" y="3851275"/>
                <a:ext cx="703263" cy="927100"/>
              </a:xfrm>
              <a:custGeom>
                <a:avLst/>
                <a:gdLst>
                  <a:gd name="T0" fmla="*/ 3409 w 3415"/>
                  <a:gd name="T1" fmla="*/ 79 h 4504"/>
                  <a:gd name="T2" fmla="*/ 3309 w 3415"/>
                  <a:gd name="T3" fmla="*/ 65 h 4504"/>
                  <a:gd name="T4" fmla="*/ 2888 w 3415"/>
                  <a:gd name="T5" fmla="*/ 1506 h 4504"/>
                  <a:gd name="T6" fmla="*/ 2327 w 3415"/>
                  <a:gd name="T7" fmla="*/ 2372 h 4504"/>
                  <a:gd name="T8" fmla="*/ 917 w 3415"/>
                  <a:gd name="T9" fmla="*/ 3098 h 4504"/>
                  <a:gd name="T10" fmla="*/ 837 w 3415"/>
                  <a:gd name="T11" fmla="*/ 3086 h 4504"/>
                  <a:gd name="T12" fmla="*/ 260 w 3415"/>
                  <a:gd name="T13" fmla="*/ 2601 h 4504"/>
                  <a:gd name="T14" fmla="*/ 54 w 3415"/>
                  <a:gd name="T15" fmla="*/ 2683 h 4504"/>
                  <a:gd name="T16" fmla="*/ 615 w 3415"/>
                  <a:gd name="T17" fmla="*/ 3285 h 4504"/>
                  <a:gd name="T18" fmla="*/ 661 w 3415"/>
                  <a:gd name="T19" fmla="*/ 3426 h 4504"/>
                  <a:gd name="T20" fmla="*/ 1256 w 3415"/>
                  <a:gd name="T21" fmla="*/ 4217 h 4504"/>
                  <a:gd name="T22" fmla="*/ 1545 w 3415"/>
                  <a:gd name="T23" fmla="*/ 4465 h 4504"/>
                  <a:gd name="T24" fmla="*/ 2239 w 3415"/>
                  <a:gd name="T25" fmla="*/ 3584 h 4504"/>
                  <a:gd name="T26" fmla="*/ 3095 w 3415"/>
                  <a:gd name="T27" fmla="*/ 1625 h 4504"/>
                  <a:gd name="T28" fmla="*/ 3409 w 3415"/>
                  <a:gd name="T29" fmla="*/ 79 h 4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415" h="4504">
                    <a:moveTo>
                      <a:pt x="3409" y="79"/>
                    </a:moveTo>
                    <a:cubicBezTo>
                      <a:pt x="3415" y="14"/>
                      <a:pt x="3319" y="0"/>
                      <a:pt x="3309" y="65"/>
                    </a:cubicBezTo>
                    <a:cubicBezTo>
                      <a:pt x="3224" y="569"/>
                      <a:pt x="3079" y="1045"/>
                      <a:pt x="2888" y="1506"/>
                    </a:cubicBezTo>
                    <a:cubicBezTo>
                      <a:pt x="2736" y="1815"/>
                      <a:pt x="2548" y="2106"/>
                      <a:pt x="2327" y="2372"/>
                    </a:cubicBezTo>
                    <a:cubicBezTo>
                      <a:pt x="2018" y="2746"/>
                      <a:pt x="1420" y="3143"/>
                      <a:pt x="917" y="3098"/>
                    </a:cubicBezTo>
                    <a:cubicBezTo>
                      <a:pt x="890" y="3089"/>
                      <a:pt x="864" y="3085"/>
                      <a:pt x="837" y="3086"/>
                    </a:cubicBezTo>
                    <a:cubicBezTo>
                      <a:pt x="607" y="3043"/>
                      <a:pt x="402" y="2897"/>
                      <a:pt x="260" y="2601"/>
                    </a:cubicBezTo>
                    <a:cubicBezTo>
                      <a:pt x="199" y="2473"/>
                      <a:pt x="0" y="2549"/>
                      <a:pt x="54" y="2683"/>
                    </a:cubicBezTo>
                    <a:cubicBezTo>
                      <a:pt x="170" y="2976"/>
                      <a:pt x="374" y="3172"/>
                      <a:pt x="615" y="3285"/>
                    </a:cubicBezTo>
                    <a:cubicBezTo>
                      <a:pt x="613" y="3329"/>
                      <a:pt x="625" y="3378"/>
                      <a:pt x="661" y="3426"/>
                    </a:cubicBezTo>
                    <a:cubicBezTo>
                      <a:pt x="858" y="3690"/>
                      <a:pt x="1052" y="3958"/>
                      <a:pt x="1256" y="4217"/>
                    </a:cubicBezTo>
                    <a:cubicBezTo>
                      <a:pt x="1336" y="4319"/>
                      <a:pt x="1404" y="4448"/>
                      <a:pt x="1545" y="4465"/>
                    </a:cubicBezTo>
                    <a:cubicBezTo>
                      <a:pt x="1880" y="4504"/>
                      <a:pt x="2105" y="3817"/>
                      <a:pt x="2239" y="3584"/>
                    </a:cubicBezTo>
                    <a:cubicBezTo>
                      <a:pt x="2601" y="2951"/>
                      <a:pt x="2890" y="2302"/>
                      <a:pt x="3095" y="1625"/>
                    </a:cubicBezTo>
                    <a:cubicBezTo>
                      <a:pt x="3275" y="1119"/>
                      <a:pt x="3369" y="576"/>
                      <a:pt x="3409" y="79"/>
                    </a:cubicBezTo>
                  </a:path>
                </a:pathLst>
              </a:custGeom>
              <a:solidFill>
                <a:srgbClr val="F8A8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8" name="Freeform 38">
                <a:extLst>
                  <a:ext uri="{FF2B5EF4-FFF2-40B4-BE49-F238E27FC236}">
                    <a16:creationId xmlns:a16="http://schemas.microsoft.com/office/drawing/2014/main" id="{E0C0CB3F-53ED-6610-012F-F05EBA7EAB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2526" y="4548188"/>
                <a:ext cx="584200" cy="1184275"/>
              </a:xfrm>
              <a:custGeom>
                <a:avLst/>
                <a:gdLst>
                  <a:gd name="T0" fmla="*/ 2499 w 2841"/>
                  <a:gd name="T1" fmla="*/ 160 h 5758"/>
                  <a:gd name="T2" fmla="*/ 1521 w 2841"/>
                  <a:gd name="T3" fmla="*/ 2650 h 5758"/>
                  <a:gd name="T4" fmla="*/ 1049 w 2841"/>
                  <a:gd name="T5" fmla="*/ 4088 h 5758"/>
                  <a:gd name="T6" fmla="*/ 121 w 2841"/>
                  <a:gd name="T7" fmla="*/ 5427 h 5758"/>
                  <a:gd name="T8" fmla="*/ 196 w 2841"/>
                  <a:gd name="T9" fmla="*/ 5718 h 5758"/>
                  <a:gd name="T10" fmla="*/ 1093 w 2841"/>
                  <a:gd name="T11" fmla="*/ 5061 h 5758"/>
                  <a:gd name="T12" fmla="*/ 1782 w 2841"/>
                  <a:gd name="T13" fmla="*/ 3600 h 5758"/>
                  <a:gd name="T14" fmla="*/ 2737 w 2841"/>
                  <a:gd name="T15" fmla="*/ 346 h 5758"/>
                  <a:gd name="T16" fmla="*/ 2499 w 2841"/>
                  <a:gd name="T17" fmla="*/ 160 h 5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41" h="5758">
                    <a:moveTo>
                      <a:pt x="2499" y="160"/>
                    </a:moveTo>
                    <a:cubicBezTo>
                      <a:pt x="1963" y="912"/>
                      <a:pt x="1743" y="1767"/>
                      <a:pt x="1521" y="2650"/>
                    </a:cubicBezTo>
                    <a:cubicBezTo>
                      <a:pt x="1398" y="3141"/>
                      <a:pt x="1262" y="3626"/>
                      <a:pt x="1049" y="4088"/>
                    </a:cubicBezTo>
                    <a:cubicBezTo>
                      <a:pt x="824" y="4574"/>
                      <a:pt x="586" y="5137"/>
                      <a:pt x="121" y="5427"/>
                    </a:cubicBezTo>
                    <a:cubicBezTo>
                      <a:pt x="0" y="5502"/>
                      <a:pt x="60" y="5705"/>
                      <a:pt x="196" y="5718"/>
                    </a:cubicBezTo>
                    <a:cubicBezTo>
                      <a:pt x="617" y="5758"/>
                      <a:pt x="877" y="5374"/>
                      <a:pt x="1093" y="5061"/>
                    </a:cubicBezTo>
                    <a:cubicBezTo>
                      <a:pt x="1402" y="4614"/>
                      <a:pt x="1624" y="4119"/>
                      <a:pt x="1782" y="3600"/>
                    </a:cubicBezTo>
                    <a:cubicBezTo>
                      <a:pt x="2110" y="2526"/>
                      <a:pt x="2113" y="1309"/>
                      <a:pt x="2737" y="346"/>
                    </a:cubicBezTo>
                    <a:cubicBezTo>
                      <a:pt x="2841" y="186"/>
                      <a:pt x="2613" y="0"/>
                      <a:pt x="2499" y="160"/>
                    </a:cubicBezTo>
                  </a:path>
                </a:pathLst>
              </a:custGeom>
              <a:solidFill>
                <a:srgbClr val="F8A8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9" name="Freeform 39">
                <a:extLst>
                  <a:ext uri="{FF2B5EF4-FFF2-40B4-BE49-F238E27FC236}">
                    <a16:creationId xmlns:a16="http://schemas.microsoft.com/office/drawing/2014/main" id="{8BE672DC-7942-3ECA-6C23-37F5E3EAAF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9776" y="5978525"/>
                <a:ext cx="354013" cy="231775"/>
              </a:xfrm>
              <a:custGeom>
                <a:avLst/>
                <a:gdLst>
                  <a:gd name="T0" fmla="*/ 1596 w 1720"/>
                  <a:gd name="T1" fmla="*/ 115 h 1124"/>
                  <a:gd name="T2" fmla="*/ 1281 w 1720"/>
                  <a:gd name="T3" fmla="*/ 154 h 1124"/>
                  <a:gd name="T4" fmla="*/ 1249 w 1720"/>
                  <a:gd name="T5" fmla="*/ 256 h 1124"/>
                  <a:gd name="T6" fmla="*/ 1078 w 1720"/>
                  <a:gd name="T7" fmla="*/ 212 h 1124"/>
                  <a:gd name="T8" fmla="*/ 1012 w 1720"/>
                  <a:gd name="T9" fmla="*/ 201 h 1124"/>
                  <a:gd name="T10" fmla="*/ 796 w 1720"/>
                  <a:gd name="T11" fmla="*/ 294 h 1124"/>
                  <a:gd name="T12" fmla="*/ 766 w 1720"/>
                  <a:gd name="T13" fmla="*/ 282 h 1124"/>
                  <a:gd name="T14" fmla="*/ 157 w 1720"/>
                  <a:gd name="T15" fmla="*/ 212 h 1124"/>
                  <a:gd name="T16" fmla="*/ 130 w 1720"/>
                  <a:gd name="T17" fmla="*/ 410 h 1124"/>
                  <a:gd name="T18" fmla="*/ 839 w 1720"/>
                  <a:gd name="T19" fmla="*/ 832 h 1124"/>
                  <a:gd name="T20" fmla="*/ 1317 w 1720"/>
                  <a:gd name="T21" fmla="*/ 992 h 1124"/>
                  <a:gd name="T22" fmla="*/ 1452 w 1720"/>
                  <a:gd name="T23" fmla="*/ 810 h 1124"/>
                  <a:gd name="T24" fmla="*/ 1607 w 1720"/>
                  <a:gd name="T25" fmla="*/ 679 h 1124"/>
                  <a:gd name="T26" fmla="*/ 1596 w 1720"/>
                  <a:gd name="T27" fmla="*/ 115 h 1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20" h="1124">
                    <a:moveTo>
                      <a:pt x="1596" y="115"/>
                    </a:moveTo>
                    <a:cubicBezTo>
                      <a:pt x="1513" y="0"/>
                      <a:pt x="1336" y="29"/>
                      <a:pt x="1281" y="154"/>
                    </a:cubicBezTo>
                    <a:cubicBezTo>
                      <a:pt x="1266" y="187"/>
                      <a:pt x="1257" y="222"/>
                      <a:pt x="1249" y="256"/>
                    </a:cubicBezTo>
                    <a:cubicBezTo>
                      <a:pt x="1194" y="237"/>
                      <a:pt x="1137" y="223"/>
                      <a:pt x="1078" y="212"/>
                    </a:cubicBezTo>
                    <a:cubicBezTo>
                      <a:pt x="1056" y="206"/>
                      <a:pt x="1034" y="203"/>
                      <a:pt x="1012" y="201"/>
                    </a:cubicBezTo>
                    <a:cubicBezTo>
                      <a:pt x="913" y="188"/>
                      <a:pt x="840" y="231"/>
                      <a:pt x="796" y="294"/>
                    </a:cubicBezTo>
                    <a:cubicBezTo>
                      <a:pt x="786" y="290"/>
                      <a:pt x="776" y="285"/>
                      <a:pt x="766" y="282"/>
                    </a:cubicBezTo>
                    <a:cubicBezTo>
                      <a:pt x="568" y="216"/>
                      <a:pt x="362" y="219"/>
                      <a:pt x="157" y="212"/>
                    </a:cubicBezTo>
                    <a:cubicBezTo>
                      <a:pt x="30" y="207"/>
                      <a:pt x="0" y="401"/>
                      <a:pt x="130" y="410"/>
                    </a:cubicBezTo>
                    <a:cubicBezTo>
                      <a:pt x="417" y="429"/>
                      <a:pt x="650" y="631"/>
                      <a:pt x="839" y="832"/>
                    </a:cubicBezTo>
                    <a:cubicBezTo>
                      <a:pt x="963" y="964"/>
                      <a:pt x="1128" y="1124"/>
                      <a:pt x="1317" y="992"/>
                    </a:cubicBezTo>
                    <a:cubicBezTo>
                      <a:pt x="1389" y="942"/>
                      <a:pt x="1431" y="878"/>
                      <a:pt x="1452" y="810"/>
                    </a:cubicBezTo>
                    <a:cubicBezTo>
                      <a:pt x="1519" y="795"/>
                      <a:pt x="1579" y="751"/>
                      <a:pt x="1607" y="679"/>
                    </a:cubicBezTo>
                    <a:cubicBezTo>
                      <a:pt x="1681" y="488"/>
                      <a:pt x="1720" y="289"/>
                      <a:pt x="1596" y="115"/>
                    </a:cubicBezTo>
                  </a:path>
                </a:pathLst>
              </a:custGeom>
              <a:solidFill>
                <a:srgbClr val="F8A8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90" name="Freeform 40">
                <a:extLst>
                  <a:ext uri="{FF2B5EF4-FFF2-40B4-BE49-F238E27FC236}">
                    <a16:creationId xmlns:a16="http://schemas.microsoft.com/office/drawing/2014/main" id="{1E9E2974-D619-A5C7-28FB-5EEC395048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5848350"/>
                <a:ext cx="314325" cy="311150"/>
              </a:xfrm>
              <a:custGeom>
                <a:avLst/>
                <a:gdLst>
                  <a:gd name="T0" fmla="*/ 1451 w 1526"/>
                  <a:gd name="T1" fmla="*/ 655 h 1517"/>
                  <a:gd name="T2" fmla="*/ 1452 w 1526"/>
                  <a:gd name="T3" fmla="*/ 489 h 1517"/>
                  <a:gd name="T4" fmla="*/ 1351 w 1526"/>
                  <a:gd name="T5" fmla="*/ 172 h 1517"/>
                  <a:gd name="T6" fmla="*/ 529 w 1526"/>
                  <a:gd name="T7" fmla="*/ 262 h 1517"/>
                  <a:gd name="T8" fmla="*/ 414 w 1526"/>
                  <a:gd name="T9" fmla="*/ 381 h 1517"/>
                  <a:gd name="T10" fmla="*/ 237 w 1526"/>
                  <a:gd name="T11" fmla="*/ 320 h 1517"/>
                  <a:gd name="T12" fmla="*/ 145 w 1526"/>
                  <a:gd name="T13" fmla="*/ 542 h 1517"/>
                  <a:gd name="T14" fmla="*/ 929 w 1526"/>
                  <a:gd name="T15" fmla="*/ 1350 h 1517"/>
                  <a:gd name="T16" fmla="*/ 1235 w 1526"/>
                  <a:gd name="T17" fmla="*/ 1481 h 1517"/>
                  <a:gd name="T18" fmla="*/ 1451 w 1526"/>
                  <a:gd name="T19" fmla="*/ 655 h 1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6" h="1517">
                    <a:moveTo>
                      <a:pt x="1451" y="655"/>
                    </a:moveTo>
                    <a:cubicBezTo>
                      <a:pt x="1452" y="601"/>
                      <a:pt x="1452" y="546"/>
                      <a:pt x="1452" y="489"/>
                    </a:cubicBezTo>
                    <a:cubicBezTo>
                      <a:pt x="1453" y="370"/>
                      <a:pt x="1450" y="254"/>
                      <a:pt x="1351" y="172"/>
                    </a:cubicBezTo>
                    <a:cubicBezTo>
                      <a:pt x="1147" y="0"/>
                      <a:pt x="735" y="177"/>
                      <a:pt x="529" y="262"/>
                    </a:cubicBezTo>
                    <a:cubicBezTo>
                      <a:pt x="470" y="287"/>
                      <a:pt x="433" y="330"/>
                      <a:pt x="414" y="381"/>
                    </a:cubicBezTo>
                    <a:cubicBezTo>
                      <a:pt x="356" y="360"/>
                      <a:pt x="297" y="341"/>
                      <a:pt x="237" y="320"/>
                    </a:cubicBezTo>
                    <a:cubicBezTo>
                      <a:pt x="93" y="271"/>
                      <a:pt x="0" y="483"/>
                      <a:pt x="145" y="542"/>
                    </a:cubicBezTo>
                    <a:cubicBezTo>
                      <a:pt x="476" y="677"/>
                      <a:pt x="777" y="1034"/>
                      <a:pt x="929" y="1350"/>
                    </a:cubicBezTo>
                    <a:cubicBezTo>
                      <a:pt x="989" y="1474"/>
                      <a:pt x="1105" y="1517"/>
                      <a:pt x="1235" y="1481"/>
                    </a:cubicBezTo>
                    <a:cubicBezTo>
                      <a:pt x="1526" y="1401"/>
                      <a:pt x="1522" y="919"/>
                      <a:pt x="1451" y="655"/>
                    </a:cubicBezTo>
                  </a:path>
                </a:pathLst>
              </a:custGeom>
              <a:solidFill>
                <a:srgbClr val="F8A8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91" name="Freeform 41">
                <a:extLst>
                  <a:ext uri="{FF2B5EF4-FFF2-40B4-BE49-F238E27FC236}">
                    <a16:creationId xmlns:a16="http://schemas.microsoft.com/office/drawing/2014/main" id="{D444AB24-3365-0502-BC85-8BD4AB2D0B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7051" y="6119813"/>
                <a:ext cx="1220788" cy="485775"/>
              </a:xfrm>
              <a:custGeom>
                <a:avLst/>
                <a:gdLst>
                  <a:gd name="T0" fmla="*/ 5759 w 5941"/>
                  <a:gd name="T1" fmla="*/ 161 h 2360"/>
                  <a:gd name="T2" fmla="*/ 5642 w 5941"/>
                  <a:gd name="T3" fmla="*/ 94 h 2360"/>
                  <a:gd name="T4" fmla="*/ 4519 w 5941"/>
                  <a:gd name="T5" fmla="*/ 376 h 2360"/>
                  <a:gd name="T6" fmla="*/ 3360 w 5941"/>
                  <a:gd name="T7" fmla="*/ 430 h 2360"/>
                  <a:gd name="T8" fmla="*/ 2846 w 5941"/>
                  <a:gd name="T9" fmla="*/ 262 h 2360"/>
                  <a:gd name="T10" fmla="*/ 2591 w 5941"/>
                  <a:gd name="T11" fmla="*/ 1 h 2360"/>
                  <a:gd name="T12" fmla="*/ 2371 w 5941"/>
                  <a:gd name="T13" fmla="*/ 75 h 2360"/>
                  <a:gd name="T14" fmla="*/ 2089 w 5941"/>
                  <a:gd name="T15" fmla="*/ 173 h 2360"/>
                  <a:gd name="T16" fmla="*/ 1571 w 5941"/>
                  <a:gd name="T17" fmla="*/ 296 h 2360"/>
                  <a:gd name="T18" fmla="*/ 284 w 5941"/>
                  <a:gd name="T19" fmla="*/ 296 h 2360"/>
                  <a:gd name="T20" fmla="*/ 209 w 5941"/>
                  <a:gd name="T21" fmla="*/ 313 h 2360"/>
                  <a:gd name="T22" fmla="*/ 209 w 5941"/>
                  <a:gd name="T23" fmla="*/ 309 h 2360"/>
                  <a:gd name="T24" fmla="*/ 26 w 5941"/>
                  <a:gd name="T25" fmla="*/ 359 h 2360"/>
                  <a:gd name="T26" fmla="*/ 241 w 5941"/>
                  <a:gd name="T27" fmla="*/ 1351 h 2360"/>
                  <a:gd name="T28" fmla="*/ 822 w 5941"/>
                  <a:gd name="T29" fmla="*/ 1842 h 2360"/>
                  <a:gd name="T30" fmla="*/ 2566 w 5941"/>
                  <a:gd name="T31" fmla="*/ 1909 h 2360"/>
                  <a:gd name="T32" fmla="*/ 2750 w 5941"/>
                  <a:gd name="T33" fmla="*/ 1910 h 2360"/>
                  <a:gd name="T34" fmla="*/ 2841 w 5941"/>
                  <a:gd name="T35" fmla="*/ 2041 h 2360"/>
                  <a:gd name="T36" fmla="*/ 3180 w 5941"/>
                  <a:gd name="T37" fmla="*/ 2252 h 2360"/>
                  <a:gd name="T38" fmla="*/ 4120 w 5941"/>
                  <a:gd name="T39" fmla="*/ 2324 h 2360"/>
                  <a:gd name="T40" fmla="*/ 5424 w 5941"/>
                  <a:gd name="T41" fmla="*/ 1843 h 2360"/>
                  <a:gd name="T42" fmla="*/ 5759 w 5941"/>
                  <a:gd name="T43" fmla="*/ 161 h 2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941" h="2360">
                    <a:moveTo>
                      <a:pt x="5759" y="161"/>
                    </a:moveTo>
                    <a:cubicBezTo>
                      <a:pt x="5743" y="111"/>
                      <a:pt x="5694" y="81"/>
                      <a:pt x="5642" y="94"/>
                    </a:cubicBezTo>
                    <a:cubicBezTo>
                      <a:pt x="5268" y="189"/>
                      <a:pt x="4895" y="289"/>
                      <a:pt x="4519" y="376"/>
                    </a:cubicBezTo>
                    <a:cubicBezTo>
                      <a:pt x="4136" y="464"/>
                      <a:pt x="3749" y="509"/>
                      <a:pt x="3360" y="430"/>
                    </a:cubicBezTo>
                    <a:cubicBezTo>
                      <a:pt x="3187" y="395"/>
                      <a:pt x="3002" y="346"/>
                      <a:pt x="2846" y="262"/>
                    </a:cubicBezTo>
                    <a:cubicBezTo>
                      <a:pt x="2726" y="197"/>
                      <a:pt x="2764" y="6"/>
                      <a:pt x="2591" y="1"/>
                    </a:cubicBezTo>
                    <a:cubicBezTo>
                      <a:pt x="2516" y="0"/>
                      <a:pt x="2437" y="48"/>
                      <a:pt x="2371" y="75"/>
                    </a:cubicBezTo>
                    <a:cubicBezTo>
                      <a:pt x="2278" y="111"/>
                      <a:pt x="2184" y="144"/>
                      <a:pt x="2089" y="173"/>
                    </a:cubicBezTo>
                    <a:cubicBezTo>
                      <a:pt x="1919" y="226"/>
                      <a:pt x="1746" y="266"/>
                      <a:pt x="1571" y="296"/>
                    </a:cubicBezTo>
                    <a:cubicBezTo>
                      <a:pt x="1146" y="367"/>
                      <a:pt x="708" y="366"/>
                      <a:pt x="284" y="296"/>
                    </a:cubicBezTo>
                    <a:cubicBezTo>
                      <a:pt x="254" y="291"/>
                      <a:pt x="229" y="298"/>
                      <a:pt x="209" y="313"/>
                    </a:cubicBezTo>
                    <a:lnTo>
                      <a:pt x="209" y="309"/>
                    </a:lnTo>
                    <a:cubicBezTo>
                      <a:pt x="183" y="190"/>
                      <a:pt x="0" y="240"/>
                      <a:pt x="26" y="359"/>
                    </a:cubicBezTo>
                    <a:cubicBezTo>
                      <a:pt x="97" y="688"/>
                      <a:pt x="151" y="1027"/>
                      <a:pt x="241" y="1351"/>
                    </a:cubicBezTo>
                    <a:cubicBezTo>
                      <a:pt x="320" y="1635"/>
                      <a:pt x="566" y="1745"/>
                      <a:pt x="822" y="1842"/>
                    </a:cubicBezTo>
                    <a:cubicBezTo>
                      <a:pt x="1374" y="2051"/>
                      <a:pt x="2000" y="2075"/>
                      <a:pt x="2566" y="1909"/>
                    </a:cubicBezTo>
                    <a:cubicBezTo>
                      <a:pt x="2637" y="1888"/>
                      <a:pt x="2694" y="1849"/>
                      <a:pt x="2750" y="1910"/>
                    </a:cubicBezTo>
                    <a:cubicBezTo>
                      <a:pt x="2785" y="1948"/>
                      <a:pt x="2805" y="2002"/>
                      <a:pt x="2841" y="2041"/>
                    </a:cubicBezTo>
                    <a:cubicBezTo>
                      <a:pt x="2932" y="2142"/>
                      <a:pt x="3056" y="2203"/>
                      <a:pt x="3180" y="2252"/>
                    </a:cubicBezTo>
                    <a:cubicBezTo>
                      <a:pt x="3456" y="2360"/>
                      <a:pt x="3822" y="2318"/>
                      <a:pt x="4120" y="2324"/>
                    </a:cubicBezTo>
                    <a:cubicBezTo>
                      <a:pt x="4634" y="2334"/>
                      <a:pt x="5090" y="2236"/>
                      <a:pt x="5424" y="1843"/>
                    </a:cubicBezTo>
                    <a:cubicBezTo>
                      <a:pt x="5815" y="1384"/>
                      <a:pt x="5941" y="734"/>
                      <a:pt x="5759" y="16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92" name="Freeform 42">
                <a:extLst>
                  <a:ext uri="{FF2B5EF4-FFF2-40B4-BE49-F238E27FC236}">
                    <a16:creationId xmlns:a16="http://schemas.microsoft.com/office/drawing/2014/main" id="{1BBA571B-AC4C-5226-5BD3-1933D208E7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5401" y="4373563"/>
                <a:ext cx="2052638" cy="1647825"/>
              </a:xfrm>
              <a:custGeom>
                <a:avLst/>
                <a:gdLst>
                  <a:gd name="T0" fmla="*/ 1600 w 9980"/>
                  <a:gd name="T1" fmla="*/ 2351 h 8013"/>
                  <a:gd name="T2" fmla="*/ 1262 w 9980"/>
                  <a:gd name="T3" fmla="*/ 3838 h 8013"/>
                  <a:gd name="T4" fmla="*/ 142 w 9980"/>
                  <a:gd name="T5" fmla="*/ 6805 h 8013"/>
                  <a:gd name="T6" fmla="*/ 20 w 9980"/>
                  <a:gd name="T7" fmla="*/ 6995 h 8013"/>
                  <a:gd name="T8" fmla="*/ 137 w 9980"/>
                  <a:gd name="T9" fmla="*/ 7189 h 8013"/>
                  <a:gd name="T10" fmla="*/ 1368 w 9980"/>
                  <a:gd name="T11" fmla="*/ 7736 h 8013"/>
                  <a:gd name="T12" fmla="*/ 1800 w 9980"/>
                  <a:gd name="T13" fmla="*/ 7814 h 8013"/>
                  <a:gd name="T14" fmla="*/ 2064 w 9980"/>
                  <a:gd name="T15" fmla="*/ 7508 h 8013"/>
                  <a:gd name="T16" fmla="*/ 2209 w 9980"/>
                  <a:gd name="T17" fmla="*/ 7795 h 8013"/>
                  <a:gd name="T18" fmla="*/ 2545 w 9980"/>
                  <a:gd name="T19" fmla="*/ 7868 h 8013"/>
                  <a:gd name="T20" fmla="*/ 4340 w 9980"/>
                  <a:gd name="T21" fmla="*/ 7989 h 8013"/>
                  <a:gd name="T22" fmla="*/ 4933 w 9980"/>
                  <a:gd name="T23" fmla="*/ 7918 h 8013"/>
                  <a:gd name="T24" fmla="*/ 5114 w 9980"/>
                  <a:gd name="T25" fmla="*/ 7412 h 8013"/>
                  <a:gd name="T26" fmla="*/ 5492 w 9980"/>
                  <a:gd name="T27" fmla="*/ 7830 h 8013"/>
                  <a:gd name="T28" fmla="*/ 5648 w 9980"/>
                  <a:gd name="T29" fmla="*/ 7826 h 8013"/>
                  <a:gd name="T30" fmla="*/ 7471 w 9980"/>
                  <a:gd name="T31" fmla="*/ 7487 h 8013"/>
                  <a:gd name="T32" fmla="*/ 8144 w 9980"/>
                  <a:gd name="T33" fmla="*/ 7266 h 8013"/>
                  <a:gd name="T34" fmla="*/ 8439 w 9980"/>
                  <a:gd name="T35" fmla="*/ 6663 h 8013"/>
                  <a:gd name="T36" fmla="*/ 8788 w 9980"/>
                  <a:gd name="T37" fmla="*/ 6836 h 8013"/>
                  <a:gd name="T38" fmla="*/ 9145 w 9980"/>
                  <a:gd name="T39" fmla="*/ 6604 h 8013"/>
                  <a:gd name="T40" fmla="*/ 9818 w 9980"/>
                  <a:gd name="T41" fmla="*/ 5980 h 8013"/>
                  <a:gd name="T42" fmla="*/ 9971 w 9980"/>
                  <a:gd name="T43" fmla="*/ 5713 h 8013"/>
                  <a:gd name="T44" fmla="*/ 9871 w 9980"/>
                  <a:gd name="T45" fmla="*/ 5531 h 8013"/>
                  <a:gd name="T46" fmla="*/ 9387 w 9980"/>
                  <a:gd name="T47" fmla="*/ 4821 h 8013"/>
                  <a:gd name="T48" fmla="*/ 9076 w 9980"/>
                  <a:gd name="T49" fmla="*/ 4356 h 8013"/>
                  <a:gd name="T50" fmla="*/ 8793 w 9980"/>
                  <a:gd name="T51" fmla="*/ 4030 h 8013"/>
                  <a:gd name="T52" fmla="*/ 8625 w 9980"/>
                  <a:gd name="T53" fmla="*/ 3070 h 8013"/>
                  <a:gd name="T54" fmla="*/ 8287 w 9980"/>
                  <a:gd name="T55" fmla="*/ 2206 h 8013"/>
                  <a:gd name="T56" fmla="*/ 7824 w 9980"/>
                  <a:gd name="T57" fmla="*/ 1561 h 8013"/>
                  <a:gd name="T58" fmla="*/ 6680 w 9980"/>
                  <a:gd name="T59" fmla="*/ 135 h 8013"/>
                  <a:gd name="T60" fmla="*/ 6555 w 9980"/>
                  <a:gd name="T61" fmla="*/ 24 h 8013"/>
                  <a:gd name="T62" fmla="*/ 6362 w 9980"/>
                  <a:gd name="T63" fmla="*/ 28 h 8013"/>
                  <a:gd name="T64" fmla="*/ 4596 w 9980"/>
                  <a:gd name="T65" fmla="*/ 425 h 8013"/>
                  <a:gd name="T66" fmla="*/ 3410 w 9980"/>
                  <a:gd name="T67" fmla="*/ 474 h 8013"/>
                  <a:gd name="T68" fmla="*/ 2207 w 9980"/>
                  <a:gd name="T69" fmla="*/ 539 h 8013"/>
                  <a:gd name="T70" fmla="*/ 2199 w 9980"/>
                  <a:gd name="T71" fmla="*/ 1052 h 8013"/>
                  <a:gd name="T72" fmla="*/ 1600 w 9980"/>
                  <a:gd name="T73" fmla="*/ 2351 h 80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980" h="8013">
                    <a:moveTo>
                      <a:pt x="1600" y="2351"/>
                    </a:moveTo>
                    <a:cubicBezTo>
                      <a:pt x="1530" y="2835"/>
                      <a:pt x="1390" y="3367"/>
                      <a:pt x="1262" y="3838"/>
                    </a:cubicBezTo>
                    <a:cubicBezTo>
                      <a:pt x="976" y="4894"/>
                      <a:pt x="202" y="5712"/>
                      <a:pt x="142" y="6805"/>
                    </a:cubicBezTo>
                    <a:cubicBezTo>
                      <a:pt x="139" y="6857"/>
                      <a:pt x="0" y="6947"/>
                      <a:pt x="20" y="6995"/>
                    </a:cubicBezTo>
                    <a:cubicBezTo>
                      <a:pt x="43" y="7049"/>
                      <a:pt x="91" y="7152"/>
                      <a:pt x="137" y="7189"/>
                    </a:cubicBezTo>
                    <a:cubicBezTo>
                      <a:pt x="467" y="7456"/>
                      <a:pt x="975" y="7576"/>
                      <a:pt x="1368" y="7736"/>
                    </a:cubicBezTo>
                    <a:cubicBezTo>
                      <a:pt x="1506" y="7792"/>
                      <a:pt x="1654" y="7842"/>
                      <a:pt x="1800" y="7814"/>
                    </a:cubicBezTo>
                    <a:cubicBezTo>
                      <a:pt x="1946" y="7787"/>
                      <a:pt x="2082" y="7655"/>
                      <a:pt x="2064" y="7508"/>
                    </a:cubicBezTo>
                    <a:cubicBezTo>
                      <a:pt x="2033" y="7619"/>
                      <a:pt x="2109" y="7738"/>
                      <a:pt x="2209" y="7795"/>
                    </a:cubicBezTo>
                    <a:cubicBezTo>
                      <a:pt x="2310" y="7851"/>
                      <a:pt x="2430" y="7860"/>
                      <a:pt x="2545" y="7868"/>
                    </a:cubicBezTo>
                    <a:cubicBezTo>
                      <a:pt x="3144" y="7908"/>
                      <a:pt x="3742" y="7948"/>
                      <a:pt x="4340" y="7989"/>
                    </a:cubicBezTo>
                    <a:cubicBezTo>
                      <a:pt x="4542" y="8002"/>
                      <a:pt x="4755" y="8013"/>
                      <a:pt x="4933" y="7918"/>
                    </a:cubicBezTo>
                    <a:cubicBezTo>
                      <a:pt x="5112" y="7823"/>
                      <a:pt x="5226" y="7580"/>
                      <a:pt x="5114" y="7412"/>
                    </a:cubicBezTo>
                    <a:cubicBezTo>
                      <a:pt x="5304" y="7454"/>
                      <a:pt x="5305" y="7776"/>
                      <a:pt x="5492" y="7830"/>
                    </a:cubicBezTo>
                    <a:cubicBezTo>
                      <a:pt x="5543" y="7845"/>
                      <a:pt x="5597" y="7835"/>
                      <a:pt x="5648" y="7826"/>
                    </a:cubicBezTo>
                    <a:cubicBezTo>
                      <a:pt x="6256" y="7713"/>
                      <a:pt x="6863" y="7600"/>
                      <a:pt x="7471" y="7487"/>
                    </a:cubicBezTo>
                    <a:cubicBezTo>
                      <a:pt x="7705" y="7444"/>
                      <a:pt x="7946" y="7398"/>
                      <a:pt x="8144" y="7266"/>
                    </a:cubicBezTo>
                    <a:cubicBezTo>
                      <a:pt x="8343" y="7135"/>
                      <a:pt x="8490" y="6895"/>
                      <a:pt x="8439" y="6663"/>
                    </a:cubicBezTo>
                    <a:cubicBezTo>
                      <a:pt x="8474" y="6802"/>
                      <a:pt x="8648" y="6868"/>
                      <a:pt x="8788" y="6836"/>
                    </a:cubicBezTo>
                    <a:cubicBezTo>
                      <a:pt x="8928" y="6803"/>
                      <a:pt x="9040" y="6701"/>
                      <a:pt x="9145" y="6604"/>
                    </a:cubicBezTo>
                    <a:cubicBezTo>
                      <a:pt x="9369" y="6396"/>
                      <a:pt x="9594" y="6188"/>
                      <a:pt x="9818" y="5980"/>
                    </a:cubicBezTo>
                    <a:cubicBezTo>
                      <a:pt x="9896" y="5908"/>
                      <a:pt x="9980" y="5819"/>
                      <a:pt x="9971" y="5713"/>
                    </a:cubicBezTo>
                    <a:cubicBezTo>
                      <a:pt x="9964" y="5643"/>
                      <a:pt x="9917" y="5584"/>
                      <a:pt x="9871" y="5531"/>
                    </a:cubicBezTo>
                    <a:cubicBezTo>
                      <a:pt x="9696" y="5330"/>
                      <a:pt x="9586" y="4999"/>
                      <a:pt x="9387" y="4821"/>
                    </a:cubicBezTo>
                    <a:cubicBezTo>
                      <a:pt x="9212" y="4666"/>
                      <a:pt x="9160" y="4574"/>
                      <a:pt x="9076" y="4356"/>
                    </a:cubicBezTo>
                    <a:cubicBezTo>
                      <a:pt x="9028" y="4228"/>
                      <a:pt x="8805" y="4166"/>
                      <a:pt x="8793" y="4030"/>
                    </a:cubicBezTo>
                    <a:cubicBezTo>
                      <a:pt x="8764" y="3706"/>
                      <a:pt x="8708" y="3384"/>
                      <a:pt x="8625" y="3070"/>
                    </a:cubicBezTo>
                    <a:cubicBezTo>
                      <a:pt x="8546" y="2770"/>
                      <a:pt x="8442" y="2475"/>
                      <a:pt x="8287" y="2206"/>
                    </a:cubicBezTo>
                    <a:cubicBezTo>
                      <a:pt x="8156" y="1976"/>
                      <a:pt x="7989" y="1768"/>
                      <a:pt x="7824" y="1561"/>
                    </a:cubicBezTo>
                    <a:lnTo>
                      <a:pt x="6680" y="135"/>
                    </a:lnTo>
                    <a:cubicBezTo>
                      <a:pt x="6645" y="91"/>
                      <a:pt x="6607" y="45"/>
                      <a:pt x="6555" y="24"/>
                    </a:cubicBezTo>
                    <a:cubicBezTo>
                      <a:pt x="6494" y="0"/>
                      <a:pt x="6426" y="14"/>
                      <a:pt x="6362" y="28"/>
                    </a:cubicBezTo>
                    <a:cubicBezTo>
                      <a:pt x="5773" y="160"/>
                      <a:pt x="5184" y="292"/>
                      <a:pt x="4596" y="425"/>
                    </a:cubicBezTo>
                    <a:cubicBezTo>
                      <a:pt x="4187" y="516"/>
                      <a:pt x="3826" y="435"/>
                      <a:pt x="3410" y="474"/>
                    </a:cubicBezTo>
                    <a:cubicBezTo>
                      <a:pt x="3093" y="505"/>
                      <a:pt x="2523" y="561"/>
                      <a:pt x="2207" y="539"/>
                    </a:cubicBezTo>
                    <a:cubicBezTo>
                      <a:pt x="1795" y="510"/>
                      <a:pt x="2042" y="745"/>
                      <a:pt x="2199" y="1052"/>
                    </a:cubicBezTo>
                    <a:cubicBezTo>
                      <a:pt x="1854" y="1432"/>
                      <a:pt x="1675" y="1840"/>
                      <a:pt x="1600" y="2351"/>
                    </a:cubicBezTo>
                  </a:path>
                </a:pathLst>
              </a:custGeom>
              <a:solidFill>
                <a:srgbClr val="F7E6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93" name="Freeform 43">
                <a:extLst>
                  <a:ext uri="{FF2B5EF4-FFF2-40B4-BE49-F238E27FC236}">
                    <a16:creationId xmlns:a16="http://schemas.microsoft.com/office/drawing/2014/main" id="{5E9288A0-A0F9-CF49-87C4-EBC905E9E9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7038" y="4375150"/>
                <a:ext cx="950913" cy="258763"/>
              </a:xfrm>
              <a:custGeom>
                <a:avLst/>
                <a:gdLst>
                  <a:gd name="T0" fmla="*/ 4262 w 4623"/>
                  <a:gd name="T1" fmla="*/ 13 h 1255"/>
                  <a:gd name="T2" fmla="*/ 3176 w 4623"/>
                  <a:gd name="T3" fmla="*/ 307 h 1255"/>
                  <a:gd name="T4" fmla="*/ 1882 w 4623"/>
                  <a:gd name="T5" fmla="*/ 463 h 1255"/>
                  <a:gd name="T6" fmla="*/ 1775 w 4623"/>
                  <a:gd name="T7" fmla="*/ 498 h 1255"/>
                  <a:gd name="T8" fmla="*/ 1221 w 4623"/>
                  <a:gd name="T9" fmla="*/ 460 h 1255"/>
                  <a:gd name="T10" fmla="*/ 392 w 4623"/>
                  <a:gd name="T11" fmla="*/ 481 h 1255"/>
                  <a:gd name="T12" fmla="*/ 218 w 4623"/>
                  <a:gd name="T13" fmla="*/ 895 h 1255"/>
                  <a:gd name="T14" fmla="*/ 1766 w 4623"/>
                  <a:gd name="T15" fmla="*/ 785 h 1255"/>
                  <a:gd name="T16" fmla="*/ 1772 w 4623"/>
                  <a:gd name="T17" fmla="*/ 777 h 1255"/>
                  <a:gd name="T18" fmla="*/ 1882 w 4623"/>
                  <a:gd name="T19" fmla="*/ 818 h 1255"/>
                  <a:gd name="T20" fmla="*/ 3427 w 4623"/>
                  <a:gd name="T21" fmla="*/ 935 h 1255"/>
                  <a:gd name="T22" fmla="*/ 4500 w 4623"/>
                  <a:gd name="T23" fmla="*/ 427 h 1255"/>
                  <a:gd name="T24" fmla="*/ 4262 w 4623"/>
                  <a:gd name="T25" fmla="*/ 13 h 1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23" h="1255">
                    <a:moveTo>
                      <a:pt x="4262" y="13"/>
                    </a:moveTo>
                    <a:cubicBezTo>
                      <a:pt x="3883" y="37"/>
                      <a:pt x="3557" y="254"/>
                      <a:pt x="3176" y="307"/>
                    </a:cubicBezTo>
                    <a:cubicBezTo>
                      <a:pt x="2768" y="364"/>
                      <a:pt x="2292" y="459"/>
                      <a:pt x="1882" y="463"/>
                    </a:cubicBezTo>
                    <a:cubicBezTo>
                      <a:pt x="1838" y="463"/>
                      <a:pt x="1802" y="477"/>
                      <a:pt x="1775" y="498"/>
                    </a:cubicBezTo>
                    <a:cubicBezTo>
                      <a:pt x="1641" y="292"/>
                      <a:pt x="1413" y="378"/>
                      <a:pt x="1221" y="460"/>
                    </a:cubicBezTo>
                    <a:cubicBezTo>
                      <a:pt x="958" y="570"/>
                      <a:pt x="657" y="586"/>
                      <a:pt x="392" y="481"/>
                    </a:cubicBezTo>
                    <a:cubicBezTo>
                      <a:pt x="150" y="385"/>
                      <a:pt x="0" y="770"/>
                      <a:pt x="218" y="895"/>
                    </a:cubicBezTo>
                    <a:cubicBezTo>
                      <a:pt x="684" y="1165"/>
                      <a:pt x="1399" y="1255"/>
                      <a:pt x="1766" y="785"/>
                    </a:cubicBezTo>
                    <a:cubicBezTo>
                      <a:pt x="1769" y="782"/>
                      <a:pt x="1770" y="780"/>
                      <a:pt x="1772" y="777"/>
                    </a:cubicBezTo>
                    <a:cubicBezTo>
                      <a:pt x="1800" y="800"/>
                      <a:pt x="1836" y="816"/>
                      <a:pt x="1882" y="818"/>
                    </a:cubicBezTo>
                    <a:cubicBezTo>
                      <a:pt x="2420" y="841"/>
                      <a:pt x="2873" y="1017"/>
                      <a:pt x="3427" y="935"/>
                    </a:cubicBezTo>
                    <a:cubicBezTo>
                      <a:pt x="3836" y="874"/>
                      <a:pt x="4248" y="768"/>
                      <a:pt x="4500" y="427"/>
                    </a:cubicBezTo>
                    <a:cubicBezTo>
                      <a:pt x="4623" y="261"/>
                      <a:pt x="4458" y="0"/>
                      <a:pt x="4262" y="1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94" name="Freeform 44">
                <a:extLst>
                  <a:ext uri="{FF2B5EF4-FFF2-40B4-BE49-F238E27FC236}">
                    <a16:creationId xmlns:a16="http://schemas.microsoft.com/office/drawing/2014/main" id="{204CBBA7-8CA4-7B38-A4BA-0E9F2825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3451" y="6119813"/>
                <a:ext cx="179388" cy="412750"/>
              </a:xfrm>
              <a:custGeom>
                <a:avLst/>
                <a:gdLst>
                  <a:gd name="T0" fmla="*/ 817 w 873"/>
                  <a:gd name="T1" fmla="*/ 384 h 2010"/>
                  <a:gd name="T2" fmla="*/ 236 w 873"/>
                  <a:gd name="T3" fmla="*/ 300 h 2010"/>
                  <a:gd name="T4" fmla="*/ 10 w 873"/>
                  <a:gd name="T5" fmla="*/ 446 h 2010"/>
                  <a:gd name="T6" fmla="*/ 50 w 873"/>
                  <a:gd name="T7" fmla="*/ 1401 h 2010"/>
                  <a:gd name="T8" fmla="*/ 329 w 873"/>
                  <a:gd name="T9" fmla="*/ 1970 h 2010"/>
                  <a:gd name="T10" fmla="*/ 619 w 873"/>
                  <a:gd name="T11" fmla="*/ 1852 h 2010"/>
                  <a:gd name="T12" fmla="*/ 817 w 873"/>
                  <a:gd name="T13" fmla="*/ 384 h 20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3" h="2010">
                    <a:moveTo>
                      <a:pt x="817" y="384"/>
                    </a:moveTo>
                    <a:cubicBezTo>
                      <a:pt x="786" y="36"/>
                      <a:pt x="322" y="0"/>
                      <a:pt x="236" y="300"/>
                    </a:cubicBezTo>
                    <a:cubicBezTo>
                      <a:pt x="139" y="265"/>
                      <a:pt x="0" y="321"/>
                      <a:pt x="10" y="446"/>
                    </a:cubicBezTo>
                    <a:cubicBezTo>
                      <a:pt x="37" y="764"/>
                      <a:pt x="26" y="1083"/>
                      <a:pt x="50" y="1401"/>
                    </a:cubicBezTo>
                    <a:cubicBezTo>
                      <a:pt x="69" y="1646"/>
                      <a:pt x="72" y="1876"/>
                      <a:pt x="329" y="1970"/>
                    </a:cubicBezTo>
                    <a:cubicBezTo>
                      <a:pt x="438" y="2010"/>
                      <a:pt x="560" y="1942"/>
                      <a:pt x="619" y="1852"/>
                    </a:cubicBezTo>
                    <a:cubicBezTo>
                      <a:pt x="873" y="1459"/>
                      <a:pt x="858" y="830"/>
                      <a:pt x="817" y="384"/>
                    </a:cubicBezTo>
                  </a:path>
                </a:pathLst>
              </a:custGeom>
              <a:solidFill>
                <a:srgbClr val="FBC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95" name="Freeform 45">
                <a:extLst>
                  <a:ext uri="{FF2B5EF4-FFF2-40B4-BE49-F238E27FC236}">
                    <a16:creationId xmlns:a16="http://schemas.microsoft.com/office/drawing/2014/main" id="{E605FE95-7FA3-2A63-37E6-97D14F4418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8926" y="6115050"/>
                <a:ext cx="169863" cy="427038"/>
              </a:xfrm>
              <a:custGeom>
                <a:avLst/>
                <a:gdLst>
                  <a:gd name="T0" fmla="*/ 662 w 827"/>
                  <a:gd name="T1" fmla="*/ 268 h 2080"/>
                  <a:gd name="T2" fmla="*/ 259 w 827"/>
                  <a:gd name="T3" fmla="*/ 379 h 2080"/>
                  <a:gd name="T4" fmla="*/ 85 w 827"/>
                  <a:gd name="T5" fmla="*/ 1238 h 2080"/>
                  <a:gd name="T6" fmla="*/ 17 w 827"/>
                  <a:gd name="T7" fmla="*/ 1873 h 2080"/>
                  <a:gd name="T8" fmla="*/ 213 w 827"/>
                  <a:gd name="T9" fmla="*/ 2024 h 2080"/>
                  <a:gd name="T10" fmla="*/ 662 w 827"/>
                  <a:gd name="T11" fmla="*/ 268 h 2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7" h="2080">
                    <a:moveTo>
                      <a:pt x="662" y="268"/>
                    </a:moveTo>
                    <a:cubicBezTo>
                      <a:pt x="606" y="0"/>
                      <a:pt x="223" y="121"/>
                      <a:pt x="259" y="379"/>
                    </a:cubicBezTo>
                    <a:cubicBezTo>
                      <a:pt x="299" y="659"/>
                      <a:pt x="160" y="977"/>
                      <a:pt x="85" y="1238"/>
                    </a:cubicBezTo>
                    <a:cubicBezTo>
                      <a:pt x="23" y="1455"/>
                      <a:pt x="48" y="1654"/>
                      <a:pt x="17" y="1873"/>
                    </a:cubicBezTo>
                    <a:cubicBezTo>
                      <a:pt x="0" y="1988"/>
                      <a:pt x="102" y="2080"/>
                      <a:pt x="213" y="2024"/>
                    </a:cubicBezTo>
                    <a:cubicBezTo>
                      <a:pt x="827" y="1712"/>
                      <a:pt x="779" y="828"/>
                      <a:pt x="662" y="268"/>
                    </a:cubicBezTo>
                  </a:path>
                </a:pathLst>
              </a:custGeom>
              <a:solidFill>
                <a:srgbClr val="FBC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96" name="Freeform 46">
                <a:extLst>
                  <a:ext uri="{FF2B5EF4-FFF2-40B4-BE49-F238E27FC236}">
                    <a16:creationId xmlns:a16="http://schemas.microsoft.com/office/drawing/2014/main" id="{BD9937AC-77B4-AC21-4A5C-702A90D9F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1488" y="5173663"/>
                <a:ext cx="1106488" cy="239713"/>
              </a:xfrm>
              <a:custGeom>
                <a:avLst/>
                <a:gdLst>
                  <a:gd name="T0" fmla="*/ 5230 w 5374"/>
                  <a:gd name="T1" fmla="*/ 10 h 1162"/>
                  <a:gd name="T2" fmla="*/ 350 w 5374"/>
                  <a:gd name="T3" fmla="*/ 359 h 1162"/>
                  <a:gd name="T4" fmla="*/ 246 w 5374"/>
                  <a:gd name="T5" fmla="*/ 736 h 1162"/>
                  <a:gd name="T6" fmla="*/ 2965 w 5374"/>
                  <a:gd name="T7" fmla="*/ 1072 h 1162"/>
                  <a:gd name="T8" fmla="*/ 5305 w 5374"/>
                  <a:gd name="T9" fmla="*/ 192 h 1162"/>
                  <a:gd name="T10" fmla="*/ 5230 w 5374"/>
                  <a:gd name="T11" fmla="*/ 10 h 1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74" h="1162">
                    <a:moveTo>
                      <a:pt x="5230" y="10"/>
                    </a:moveTo>
                    <a:cubicBezTo>
                      <a:pt x="3654" y="198"/>
                      <a:pt x="1944" y="719"/>
                      <a:pt x="350" y="359"/>
                    </a:cubicBezTo>
                    <a:cubicBezTo>
                      <a:pt x="105" y="304"/>
                      <a:pt x="0" y="681"/>
                      <a:pt x="246" y="736"/>
                    </a:cubicBezTo>
                    <a:cubicBezTo>
                      <a:pt x="1163" y="943"/>
                      <a:pt x="2015" y="1162"/>
                      <a:pt x="2965" y="1072"/>
                    </a:cubicBezTo>
                    <a:cubicBezTo>
                      <a:pt x="3761" y="997"/>
                      <a:pt x="4676" y="695"/>
                      <a:pt x="5305" y="192"/>
                    </a:cubicBezTo>
                    <a:cubicBezTo>
                      <a:pt x="5374" y="137"/>
                      <a:pt x="5319" y="0"/>
                      <a:pt x="5230" y="10"/>
                    </a:cubicBezTo>
                    <a:close/>
                  </a:path>
                </a:pathLst>
              </a:custGeom>
              <a:solidFill>
                <a:srgbClr val="FACC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97" name="Freeform 47">
                <a:extLst>
                  <a:ext uri="{FF2B5EF4-FFF2-40B4-BE49-F238E27FC236}">
                    <a16:creationId xmlns:a16="http://schemas.microsoft.com/office/drawing/2014/main" id="{BC5B3C63-C49F-2050-F0B2-6B817CD11F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3538" y="5470525"/>
                <a:ext cx="227013" cy="496888"/>
              </a:xfrm>
              <a:custGeom>
                <a:avLst/>
                <a:gdLst>
                  <a:gd name="T0" fmla="*/ 466 w 1103"/>
                  <a:gd name="T1" fmla="*/ 295 h 2413"/>
                  <a:gd name="T2" fmla="*/ 58 w 1103"/>
                  <a:gd name="T3" fmla="*/ 2011 h 2413"/>
                  <a:gd name="T4" fmla="*/ 607 w 1103"/>
                  <a:gd name="T5" fmla="*/ 2085 h 2413"/>
                  <a:gd name="T6" fmla="*/ 986 w 1103"/>
                  <a:gd name="T7" fmla="*/ 514 h 2413"/>
                  <a:gd name="T8" fmla="*/ 466 w 1103"/>
                  <a:gd name="T9" fmla="*/ 295 h 2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3" h="2413">
                    <a:moveTo>
                      <a:pt x="466" y="295"/>
                    </a:moveTo>
                    <a:cubicBezTo>
                      <a:pt x="239" y="814"/>
                      <a:pt x="0" y="1435"/>
                      <a:pt x="58" y="2011"/>
                    </a:cubicBezTo>
                    <a:cubicBezTo>
                      <a:pt x="87" y="2306"/>
                      <a:pt x="524" y="2413"/>
                      <a:pt x="607" y="2085"/>
                    </a:cubicBezTo>
                    <a:cubicBezTo>
                      <a:pt x="743" y="1554"/>
                      <a:pt x="782" y="1033"/>
                      <a:pt x="986" y="514"/>
                    </a:cubicBezTo>
                    <a:cubicBezTo>
                      <a:pt x="1103" y="217"/>
                      <a:pt x="595" y="0"/>
                      <a:pt x="466" y="295"/>
                    </a:cubicBezTo>
                    <a:close/>
                  </a:path>
                </a:pathLst>
              </a:custGeom>
              <a:solidFill>
                <a:srgbClr val="FACC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98" name="Freeform 48">
                <a:extLst>
                  <a:ext uri="{FF2B5EF4-FFF2-40B4-BE49-F238E27FC236}">
                    <a16:creationId xmlns:a16="http://schemas.microsoft.com/office/drawing/2014/main" id="{AD7F9B67-8C92-4F8E-A481-3067D55943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2188" y="5500688"/>
                <a:ext cx="144463" cy="500063"/>
              </a:xfrm>
              <a:custGeom>
                <a:avLst/>
                <a:gdLst>
                  <a:gd name="T0" fmla="*/ 543 w 702"/>
                  <a:gd name="T1" fmla="*/ 330 h 2429"/>
                  <a:gd name="T2" fmla="*/ 36 w 702"/>
                  <a:gd name="T3" fmla="*/ 330 h 2429"/>
                  <a:gd name="T4" fmla="*/ 20 w 702"/>
                  <a:gd name="T5" fmla="*/ 1337 h 2429"/>
                  <a:gd name="T6" fmla="*/ 246 w 702"/>
                  <a:gd name="T7" fmla="*/ 2205 h 2429"/>
                  <a:gd name="T8" fmla="*/ 702 w 702"/>
                  <a:gd name="T9" fmla="*/ 2082 h 2429"/>
                  <a:gd name="T10" fmla="*/ 543 w 702"/>
                  <a:gd name="T11" fmla="*/ 330 h 2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2" h="2429">
                    <a:moveTo>
                      <a:pt x="543" y="330"/>
                    </a:moveTo>
                    <a:cubicBezTo>
                      <a:pt x="539" y="0"/>
                      <a:pt x="63" y="9"/>
                      <a:pt x="36" y="330"/>
                    </a:cubicBezTo>
                    <a:cubicBezTo>
                      <a:pt x="8" y="665"/>
                      <a:pt x="0" y="1001"/>
                      <a:pt x="20" y="1337"/>
                    </a:cubicBezTo>
                    <a:cubicBezTo>
                      <a:pt x="41" y="1677"/>
                      <a:pt x="99" y="1905"/>
                      <a:pt x="246" y="2205"/>
                    </a:cubicBezTo>
                    <a:cubicBezTo>
                      <a:pt x="356" y="2429"/>
                      <a:pt x="701" y="2313"/>
                      <a:pt x="702" y="2082"/>
                    </a:cubicBezTo>
                    <a:cubicBezTo>
                      <a:pt x="702" y="1495"/>
                      <a:pt x="549" y="924"/>
                      <a:pt x="543" y="330"/>
                    </a:cubicBezTo>
                  </a:path>
                </a:pathLst>
              </a:custGeom>
              <a:solidFill>
                <a:srgbClr val="FACC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99" name="Freeform 49">
                <a:extLst>
                  <a:ext uri="{FF2B5EF4-FFF2-40B4-BE49-F238E27FC236}">
                    <a16:creationId xmlns:a16="http://schemas.microsoft.com/office/drawing/2014/main" id="{CB100A0A-154E-097E-7664-29488FEACF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6538" y="5376863"/>
                <a:ext cx="314325" cy="433388"/>
              </a:xfrm>
              <a:custGeom>
                <a:avLst/>
                <a:gdLst>
                  <a:gd name="T0" fmla="*/ 1499 w 1527"/>
                  <a:gd name="T1" fmla="*/ 1695 h 2103"/>
                  <a:gd name="T2" fmla="*/ 619 w 1527"/>
                  <a:gd name="T3" fmla="*/ 259 h 2103"/>
                  <a:gd name="T4" fmla="*/ 223 w 1527"/>
                  <a:gd name="T5" fmla="*/ 654 h 2103"/>
                  <a:gd name="T6" fmla="*/ 991 w 1527"/>
                  <a:gd name="T7" fmla="*/ 1906 h 2103"/>
                  <a:gd name="T8" fmla="*/ 1499 w 1527"/>
                  <a:gd name="T9" fmla="*/ 1695 h 2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7" h="2103">
                    <a:moveTo>
                      <a:pt x="1499" y="1695"/>
                    </a:moveTo>
                    <a:cubicBezTo>
                      <a:pt x="1435" y="1135"/>
                      <a:pt x="1009" y="643"/>
                      <a:pt x="619" y="259"/>
                    </a:cubicBezTo>
                    <a:cubicBezTo>
                      <a:pt x="357" y="0"/>
                      <a:pt x="0" y="380"/>
                      <a:pt x="223" y="654"/>
                    </a:cubicBezTo>
                    <a:cubicBezTo>
                      <a:pt x="538" y="1041"/>
                      <a:pt x="690" y="1518"/>
                      <a:pt x="991" y="1906"/>
                    </a:cubicBezTo>
                    <a:cubicBezTo>
                      <a:pt x="1144" y="2103"/>
                      <a:pt x="1527" y="1943"/>
                      <a:pt x="1499" y="1695"/>
                    </a:cubicBezTo>
                    <a:close/>
                  </a:path>
                </a:pathLst>
              </a:custGeom>
              <a:solidFill>
                <a:srgbClr val="FACC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00" name="Oval 50">
                <a:extLst>
                  <a:ext uri="{FF2B5EF4-FFF2-40B4-BE49-F238E27FC236}">
                    <a16:creationId xmlns:a16="http://schemas.microsoft.com/office/drawing/2014/main" id="{151119EC-D6AC-E216-80A2-3763B75718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3176" y="3097213"/>
                <a:ext cx="244475" cy="21907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01" name="Oval 51">
                <a:extLst>
                  <a:ext uri="{FF2B5EF4-FFF2-40B4-BE49-F238E27FC236}">
                    <a16:creationId xmlns:a16="http://schemas.microsoft.com/office/drawing/2014/main" id="{44DEC263-BE33-A9AE-5F7C-D245BC6698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4751" y="2892425"/>
                <a:ext cx="244475" cy="21907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02" name="Freeform 52">
                <a:extLst>
                  <a:ext uri="{FF2B5EF4-FFF2-40B4-BE49-F238E27FC236}">
                    <a16:creationId xmlns:a16="http://schemas.microsoft.com/office/drawing/2014/main" id="{A7A6BB93-0956-438E-E46D-7CB7587DCE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13413" y="4841875"/>
                <a:ext cx="479425" cy="323850"/>
              </a:xfrm>
              <a:custGeom>
                <a:avLst/>
                <a:gdLst>
                  <a:gd name="T0" fmla="*/ 2294 w 2331"/>
                  <a:gd name="T1" fmla="*/ 760 h 1575"/>
                  <a:gd name="T2" fmla="*/ 1189 w 2331"/>
                  <a:gd name="T3" fmla="*/ 1527 h 1575"/>
                  <a:gd name="T4" fmla="*/ 38 w 2331"/>
                  <a:gd name="T5" fmla="*/ 954 h 1575"/>
                  <a:gd name="T6" fmla="*/ 1083 w 2331"/>
                  <a:gd name="T7" fmla="*/ 47 h 1575"/>
                  <a:gd name="T8" fmla="*/ 2294 w 2331"/>
                  <a:gd name="T9" fmla="*/ 760 h 1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1" h="1575">
                    <a:moveTo>
                      <a:pt x="2294" y="760"/>
                    </a:moveTo>
                    <a:cubicBezTo>
                      <a:pt x="2331" y="1211"/>
                      <a:pt x="1761" y="1479"/>
                      <a:pt x="1189" y="1527"/>
                    </a:cubicBezTo>
                    <a:cubicBezTo>
                      <a:pt x="617" y="1575"/>
                      <a:pt x="75" y="1406"/>
                      <a:pt x="38" y="954"/>
                    </a:cubicBezTo>
                    <a:cubicBezTo>
                      <a:pt x="0" y="503"/>
                      <a:pt x="511" y="95"/>
                      <a:pt x="1083" y="47"/>
                    </a:cubicBezTo>
                    <a:cubicBezTo>
                      <a:pt x="1655" y="0"/>
                      <a:pt x="2256" y="308"/>
                      <a:pt x="2294" y="760"/>
                    </a:cubicBezTo>
                    <a:close/>
                  </a:path>
                </a:pathLst>
              </a:custGeom>
              <a:solidFill>
                <a:srgbClr val="B24B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03" name="Freeform 53">
                <a:extLst>
                  <a:ext uri="{FF2B5EF4-FFF2-40B4-BE49-F238E27FC236}">
                    <a16:creationId xmlns:a16="http://schemas.microsoft.com/office/drawing/2014/main" id="{0BA48AEE-E4B6-4898-EE29-3A745E78D2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9613" y="4811713"/>
                <a:ext cx="155575" cy="144463"/>
              </a:xfrm>
              <a:custGeom>
                <a:avLst/>
                <a:gdLst>
                  <a:gd name="T0" fmla="*/ 428 w 750"/>
                  <a:gd name="T1" fmla="*/ 685 h 705"/>
                  <a:gd name="T2" fmla="*/ 378 w 750"/>
                  <a:gd name="T3" fmla="*/ 689 h 705"/>
                  <a:gd name="T4" fmla="*/ 15 w 750"/>
                  <a:gd name="T5" fmla="*/ 382 h 705"/>
                  <a:gd name="T6" fmla="*/ 322 w 750"/>
                  <a:gd name="T7" fmla="*/ 19 h 705"/>
                  <a:gd name="T8" fmla="*/ 372 w 750"/>
                  <a:gd name="T9" fmla="*/ 15 h 705"/>
                  <a:gd name="T10" fmla="*/ 735 w 750"/>
                  <a:gd name="T11" fmla="*/ 322 h 705"/>
                  <a:gd name="T12" fmla="*/ 428 w 750"/>
                  <a:gd name="T13" fmla="*/ 685 h 7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0" h="705">
                    <a:moveTo>
                      <a:pt x="428" y="685"/>
                    </a:moveTo>
                    <a:lnTo>
                      <a:pt x="378" y="689"/>
                    </a:lnTo>
                    <a:cubicBezTo>
                      <a:pt x="193" y="705"/>
                      <a:pt x="31" y="567"/>
                      <a:pt x="15" y="382"/>
                    </a:cubicBezTo>
                    <a:cubicBezTo>
                      <a:pt x="0" y="197"/>
                      <a:pt x="137" y="35"/>
                      <a:pt x="322" y="19"/>
                    </a:cubicBezTo>
                    <a:lnTo>
                      <a:pt x="372" y="15"/>
                    </a:lnTo>
                    <a:cubicBezTo>
                      <a:pt x="557" y="0"/>
                      <a:pt x="720" y="137"/>
                      <a:pt x="735" y="322"/>
                    </a:cubicBezTo>
                    <a:cubicBezTo>
                      <a:pt x="750" y="507"/>
                      <a:pt x="613" y="670"/>
                      <a:pt x="428" y="685"/>
                    </a:cubicBezTo>
                  </a:path>
                </a:pathLst>
              </a:custGeom>
              <a:solidFill>
                <a:srgbClr val="B24B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04" name="Freeform 54">
                <a:extLst>
                  <a:ext uri="{FF2B5EF4-FFF2-40B4-BE49-F238E27FC236}">
                    <a16:creationId xmlns:a16="http://schemas.microsoft.com/office/drawing/2014/main" id="{561A6BE2-3B18-4897-7570-52398E8C9C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38838" y="4799013"/>
                <a:ext cx="153988" cy="146050"/>
              </a:xfrm>
              <a:custGeom>
                <a:avLst/>
                <a:gdLst>
                  <a:gd name="T0" fmla="*/ 428 w 750"/>
                  <a:gd name="T1" fmla="*/ 686 h 706"/>
                  <a:gd name="T2" fmla="*/ 378 w 750"/>
                  <a:gd name="T3" fmla="*/ 690 h 706"/>
                  <a:gd name="T4" fmla="*/ 15 w 750"/>
                  <a:gd name="T5" fmla="*/ 383 h 706"/>
                  <a:gd name="T6" fmla="*/ 322 w 750"/>
                  <a:gd name="T7" fmla="*/ 20 h 706"/>
                  <a:gd name="T8" fmla="*/ 372 w 750"/>
                  <a:gd name="T9" fmla="*/ 16 h 706"/>
                  <a:gd name="T10" fmla="*/ 735 w 750"/>
                  <a:gd name="T11" fmla="*/ 323 h 706"/>
                  <a:gd name="T12" fmla="*/ 428 w 750"/>
                  <a:gd name="T13" fmla="*/ 686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0" h="706">
                    <a:moveTo>
                      <a:pt x="428" y="686"/>
                    </a:moveTo>
                    <a:lnTo>
                      <a:pt x="378" y="690"/>
                    </a:lnTo>
                    <a:cubicBezTo>
                      <a:pt x="193" y="706"/>
                      <a:pt x="31" y="568"/>
                      <a:pt x="15" y="383"/>
                    </a:cubicBezTo>
                    <a:cubicBezTo>
                      <a:pt x="0" y="198"/>
                      <a:pt x="137" y="35"/>
                      <a:pt x="322" y="20"/>
                    </a:cubicBezTo>
                    <a:lnTo>
                      <a:pt x="372" y="16"/>
                    </a:lnTo>
                    <a:cubicBezTo>
                      <a:pt x="557" y="0"/>
                      <a:pt x="720" y="138"/>
                      <a:pt x="735" y="323"/>
                    </a:cubicBezTo>
                    <a:cubicBezTo>
                      <a:pt x="750" y="508"/>
                      <a:pt x="613" y="671"/>
                      <a:pt x="428" y="686"/>
                    </a:cubicBezTo>
                    <a:close/>
                  </a:path>
                </a:pathLst>
              </a:custGeom>
              <a:solidFill>
                <a:srgbClr val="B24B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05" name="Freeform 55">
                <a:extLst>
                  <a:ext uri="{FF2B5EF4-FFF2-40B4-BE49-F238E27FC236}">
                    <a16:creationId xmlns:a16="http://schemas.microsoft.com/office/drawing/2014/main" id="{05390ACD-333F-935F-2D31-278327AA12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9301" y="4838700"/>
                <a:ext cx="58738" cy="42863"/>
              </a:xfrm>
              <a:custGeom>
                <a:avLst/>
                <a:gdLst>
                  <a:gd name="T0" fmla="*/ 271 w 286"/>
                  <a:gd name="T1" fmla="*/ 80 h 209"/>
                  <a:gd name="T2" fmla="*/ 158 w 286"/>
                  <a:gd name="T3" fmla="*/ 189 h 209"/>
                  <a:gd name="T4" fmla="*/ 15 w 286"/>
                  <a:gd name="T5" fmla="*/ 153 h 209"/>
                  <a:gd name="T6" fmla="*/ 116 w 286"/>
                  <a:gd name="T7" fmla="*/ 20 h 209"/>
                  <a:gd name="T8" fmla="*/ 271 w 286"/>
                  <a:gd name="T9" fmla="*/ 8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6" h="209">
                    <a:moveTo>
                      <a:pt x="271" y="80"/>
                    </a:moveTo>
                    <a:cubicBezTo>
                      <a:pt x="286" y="134"/>
                      <a:pt x="229" y="170"/>
                      <a:pt x="158" y="189"/>
                    </a:cubicBezTo>
                    <a:cubicBezTo>
                      <a:pt x="88" y="209"/>
                      <a:pt x="31" y="206"/>
                      <a:pt x="15" y="153"/>
                    </a:cubicBezTo>
                    <a:cubicBezTo>
                      <a:pt x="0" y="99"/>
                      <a:pt x="45" y="40"/>
                      <a:pt x="116" y="20"/>
                    </a:cubicBezTo>
                    <a:cubicBezTo>
                      <a:pt x="186" y="0"/>
                      <a:pt x="255" y="27"/>
                      <a:pt x="271" y="80"/>
                    </a:cubicBezTo>
                  </a:path>
                </a:pathLst>
              </a:custGeom>
              <a:solidFill>
                <a:srgbClr val="D27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06" name="Freeform 56">
                <a:extLst>
                  <a:ext uri="{FF2B5EF4-FFF2-40B4-BE49-F238E27FC236}">
                    <a16:creationId xmlns:a16="http://schemas.microsoft.com/office/drawing/2014/main" id="{9796EE7D-7A64-CB24-63CB-299311787C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2813" y="4829175"/>
                <a:ext cx="58738" cy="41275"/>
              </a:xfrm>
              <a:custGeom>
                <a:avLst/>
                <a:gdLst>
                  <a:gd name="T0" fmla="*/ 271 w 283"/>
                  <a:gd name="T1" fmla="*/ 141 h 200"/>
                  <a:gd name="T2" fmla="*/ 121 w 283"/>
                  <a:gd name="T3" fmla="*/ 185 h 200"/>
                  <a:gd name="T4" fmla="*/ 12 w 283"/>
                  <a:gd name="T5" fmla="*/ 85 h 200"/>
                  <a:gd name="T6" fmla="*/ 162 w 283"/>
                  <a:gd name="T7" fmla="*/ 15 h 200"/>
                  <a:gd name="T8" fmla="*/ 271 w 283"/>
                  <a:gd name="T9" fmla="*/ 141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3" h="200">
                    <a:moveTo>
                      <a:pt x="271" y="141"/>
                    </a:moveTo>
                    <a:cubicBezTo>
                      <a:pt x="259" y="195"/>
                      <a:pt x="192" y="200"/>
                      <a:pt x="121" y="185"/>
                    </a:cubicBezTo>
                    <a:cubicBezTo>
                      <a:pt x="49" y="170"/>
                      <a:pt x="0" y="140"/>
                      <a:pt x="12" y="85"/>
                    </a:cubicBezTo>
                    <a:cubicBezTo>
                      <a:pt x="23" y="31"/>
                      <a:pt x="91" y="0"/>
                      <a:pt x="162" y="15"/>
                    </a:cubicBezTo>
                    <a:cubicBezTo>
                      <a:pt x="234" y="30"/>
                      <a:pt x="283" y="87"/>
                      <a:pt x="271" y="141"/>
                    </a:cubicBezTo>
                    <a:close/>
                  </a:path>
                </a:pathLst>
              </a:custGeom>
              <a:solidFill>
                <a:srgbClr val="D27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07" name="Freeform 57">
                <a:extLst>
                  <a:ext uri="{FF2B5EF4-FFF2-40B4-BE49-F238E27FC236}">
                    <a16:creationId xmlns:a16="http://schemas.microsoft.com/office/drawing/2014/main" id="{97C1657F-CF05-226D-41A8-7AAEDFCAD0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6451" y="4911725"/>
                <a:ext cx="119063" cy="80963"/>
              </a:xfrm>
              <a:custGeom>
                <a:avLst/>
                <a:gdLst>
                  <a:gd name="T0" fmla="*/ 570 w 578"/>
                  <a:gd name="T1" fmla="*/ 172 h 391"/>
                  <a:gd name="T2" fmla="*/ 304 w 578"/>
                  <a:gd name="T3" fmla="*/ 378 h 391"/>
                  <a:gd name="T4" fmla="*/ 9 w 578"/>
                  <a:gd name="T5" fmla="*/ 219 h 391"/>
                  <a:gd name="T6" fmla="*/ 274 w 578"/>
                  <a:gd name="T7" fmla="*/ 13 h 391"/>
                  <a:gd name="T8" fmla="*/ 570 w 578"/>
                  <a:gd name="T9" fmla="*/ 172 h 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8" h="391">
                    <a:moveTo>
                      <a:pt x="570" y="172"/>
                    </a:moveTo>
                    <a:cubicBezTo>
                      <a:pt x="578" y="273"/>
                      <a:pt x="459" y="365"/>
                      <a:pt x="304" y="378"/>
                    </a:cubicBezTo>
                    <a:cubicBezTo>
                      <a:pt x="150" y="391"/>
                      <a:pt x="17" y="320"/>
                      <a:pt x="9" y="219"/>
                    </a:cubicBezTo>
                    <a:cubicBezTo>
                      <a:pt x="0" y="118"/>
                      <a:pt x="119" y="26"/>
                      <a:pt x="274" y="13"/>
                    </a:cubicBezTo>
                    <a:cubicBezTo>
                      <a:pt x="429" y="0"/>
                      <a:pt x="561" y="71"/>
                      <a:pt x="570" y="172"/>
                    </a:cubicBezTo>
                    <a:close/>
                  </a:path>
                </a:pathLst>
              </a:custGeom>
              <a:solidFill>
                <a:srgbClr val="D27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08" name="Freeform 58">
                <a:extLst>
                  <a:ext uri="{FF2B5EF4-FFF2-40B4-BE49-F238E27FC236}">
                    <a16:creationId xmlns:a16="http://schemas.microsoft.com/office/drawing/2014/main" id="{8FC12C05-718C-F1E9-DB6E-BDA2B2A4CB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21376" y="4906963"/>
                <a:ext cx="42863" cy="25400"/>
              </a:xfrm>
              <a:custGeom>
                <a:avLst/>
                <a:gdLst>
                  <a:gd name="T0" fmla="*/ 203 w 205"/>
                  <a:gd name="T1" fmla="*/ 54 h 125"/>
                  <a:gd name="T2" fmla="*/ 107 w 205"/>
                  <a:gd name="T3" fmla="*/ 120 h 125"/>
                  <a:gd name="T4" fmla="*/ 3 w 205"/>
                  <a:gd name="T5" fmla="*/ 71 h 125"/>
                  <a:gd name="T6" fmla="*/ 98 w 205"/>
                  <a:gd name="T7" fmla="*/ 5 h 125"/>
                  <a:gd name="T8" fmla="*/ 203 w 205"/>
                  <a:gd name="T9" fmla="*/ 54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5" h="125">
                    <a:moveTo>
                      <a:pt x="203" y="54"/>
                    </a:moveTo>
                    <a:cubicBezTo>
                      <a:pt x="205" y="86"/>
                      <a:pt x="163" y="116"/>
                      <a:pt x="107" y="120"/>
                    </a:cubicBezTo>
                    <a:cubicBezTo>
                      <a:pt x="52" y="125"/>
                      <a:pt x="5" y="103"/>
                      <a:pt x="3" y="71"/>
                    </a:cubicBezTo>
                    <a:cubicBezTo>
                      <a:pt x="0" y="39"/>
                      <a:pt x="43" y="9"/>
                      <a:pt x="98" y="5"/>
                    </a:cubicBezTo>
                    <a:cubicBezTo>
                      <a:pt x="153" y="0"/>
                      <a:pt x="200" y="22"/>
                      <a:pt x="203" y="54"/>
                    </a:cubicBezTo>
                    <a:close/>
                  </a:path>
                </a:pathLst>
              </a:custGeom>
              <a:solidFill>
                <a:srgbClr val="351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09" name="Freeform 59">
                <a:extLst>
                  <a:ext uri="{FF2B5EF4-FFF2-40B4-BE49-F238E27FC236}">
                    <a16:creationId xmlns:a16="http://schemas.microsoft.com/office/drawing/2014/main" id="{416E9D17-D6D3-2684-7A8E-B209E65225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9626" y="4906963"/>
                <a:ext cx="22225" cy="23813"/>
              </a:xfrm>
              <a:custGeom>
                <a:avLst/>
                <a:gdLst>
                  <a:gd name="T0" fmla="*/ 104 w 107"/>
                  <a:gd name="T1" fmla="*/ 53 h 114"/>
                  <a:gd name="T2" fmla="*/ 58 w 107"/>
                  <a:gd name="T3" fmla="*/ 112 h 114"/>
                  <a:gd name="T4" fmla="*/ 3 w 107"/>
                  <a:gd name="T5" fmla="*/ 61 h 114"/>
                  <a:gd name="T6" fmla="*/ 49 w 107"/>
                  <a:gd name="T7" fmla="*/ 2 h 114"/>
                  <a:gd name="T8" fmla="*/ 104 w 107"/>
                  <a:gd name="T9" fmla="*/ 5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114">
                    <a:moveTo>
                      <a:pt x="104" y="53"/>
                    </a:moveTo>
                    <a:cubicBezTo>
                      <a:pt x="107" y="83"/>
                      <a:pt x="86" y="110"/>
                      <a:pt x="58" y="112"/>
                    </a:cubicBezTo>
                    <a:cubicBezTo>
                      <a:pt x="30" y="114"/>
                      <a:pt x="5" y="92"/>
                      <a:pt x="3" y="61"/>
                    </a:cubicBezTo>
                    <a:cubicBezTo>
                      <a:pt x="0" y="31"/>
                      <a:pt x="21" y="5"/>
                      <a:pt x="49" y="2"/>
                    </a:cubicBezTo>
                    <a:cubicBezTo>
                      <a:pt x="77" y="0"/>
                      <a:pt x="102" y="23"/>
                      <a:pt x="104" y="53"/>
                    </a:cubicBezTo>
                    <a:close/>
                  </a:path>
                </a:pathLst>
              </a:custGeom>
              <a:solidFill>
                <a:srgbClr val="351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10" name="Freeform 60">
                <a:extLst>
                  <a:ext uri="{FF2B5EF4-FFF2-40B4-BE49-F238E27FC236}">
                    <a16:creationId xmlns:a16="http://schemas.microsoft.com/office/drawing/2014/main" id="{D1802B76-EF61-59D9-6159-4ECC8EF9C2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6938" y="4899025"/>
                <a:ext cx="20638" cy="22225"/>
              </a:xfrm>
              <a:custGeom>
                <a:avLst/>
                <a:gdLst>
                  <a:gd name="T0" fmla="*/ 104 w 106"/>
                  <a:gd name="T1" fmla="*/ 53 h 114"/>
                  <a:gd name="T2" fmla="*/ 58 w 106"/>
                  <a:gd name="T3" fmla="*/ 112 h 114"/>
                  <a:gd name="T4" fmla="*/ 2 w 106"/>
                  <a:gd name="T5" fmla="*/ 61 h 114"/>
                  <a:gd name="T6" fmla="*/ 48 w 106"/>
                  <a:gd name="T7" fmla="*/ 2 h 114"/>
                  <a:gd name="T8" fmla="*/ 104 w 106"/>
                  <a:gd name="T9" fmla="*/ 5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14">
                    <a:moveTo>
                      <a:pt x="104" y="53"/>
                    </a:moveTo>
                    <a:cubicBezTo>
                      <a:pt x="106" y="83"/>
                      <a:pt x="86" y="110"/>
                      <a:pt x="58" y="112"/>
                    </a:cubicBezTo>
                    <a:cubicBezTo>
                      <a:pt x="30" y="114"/>
                      <a:pt x="5" y="92"/>
                      <a:pt x="2" y="61"/>
                    </a:cubicBezTo>
                    <a:cubicBezTo>
                      <a:pt x="0" y="31"/>
                      <a:pt x="20" y="5"/>
                      <a:pt x="48" y="2"/>
                    </a:cubicBezTo>
                    <a:cubicBezTo>
                      <a:pt x="77" y="0"/>
                      <a:pt x="101" y="23"/>
                      <a:pt x="104" y="53"/>
                    </a:cubicBezTo>
                    <a:close/>
                  </a:path>
                </a:pathLst>
              </a:custGeom>
              <a:solidFill>
                <a:srgbClr val="351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11" name="Freeform 61">
                <a:extLst>
                  <a:ext uri="{FF2B5EF4-FFF2-40B4-BE49-F238E27FC236}">
                    <a16:creationId xmlns:a16="http://schemas.microsoft.com/office/drawing/2014/main" id="{A4310C71-EE2C-0CA4-8779-BA50DCC2A0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2013" y="4927600"/>
                <a:ext cx="6350" cy="31750"/>
              </a:xfrm>
              <a:custGeom>
                <a:avLst/>
                <a:gdLst>
                  <a:gd name="T0" fmla="*/ 4 w 4"/>
                  <a:gd name="T1" fmla="*/ 20 h 20"/>
                  <a:gd name="T2" fmla="*/ 2 w 4"/>
                  <a:gd name="T3" fmla="*/ 20 h 20"/>
                  <a:gd name="T4" fmla="*/ 0 w 4"/>
                  <a:gd name="T5" fmla="*/ 0 h 20"/>
                  <a:gd name="T6" fmla="*/ 2 w 4"/>
                  <a:gd name="T7" fmla="*/ 0 h 20"/>
                  <a:gd name="T8" fmla="*/ 4 w 4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0">
                    <a:moveTo>
                      <a:pt x="4" y="20"/>
                    </a:moveTo>
                    <a:lnTo>
                      <a:pt x="2" y="2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20"/>
                    </a:lnTo>
                    <a:close/>
                  </a:path>
                </a:pathLst>
              </a:custGeom>
              <a:solidFill>
                <a:srgbClr val="351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12" name="Freeform 62">
                <a:extLst>
                  <a:ext uri="{FF2B5EF4-FFF2-40B4-BE49-F238E27FC236}">
                    <a16:creationId xmlns:a16="http://schemas.microsoft.com/office/drawing/2014/main" id="{C1E55B38-206C-83FD-9AFE-FDBAA2C9838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51426" y="2995613"/>
                <a:ext cx="428625" cy="539750"/>
              </a:xfrm>
              <a:custGeom>
                <a:avLst/>
                <a:gdLst>
                  <a:gd name="T0" fmla="*/ 540 w 2089"/>
                  <a:gd name="T1" fmla="*/ 1181 h 2623"/>
                  <a:gd name="T2" fmla="*/ 421 w 2089"/>
                  <a:gd name="T3" fmla="*/ 811 h 2623"/>
                  <a:gd name="T4" fmla="*/ 540 w 2089"/>
                  <a:gd name="T5" fmla="*/ 1181 h 2623"/>
                  <a:gd name="T6" fmla="*/ 794 w 2089"/>
                  <a:gd name="T7" fmla="*/ 104 h 2623"/>
                  <a:gd name="T8" fmla="*/ 138 w 2089"/>
                  <a:gd name="T9" fmla="*/ 1499 h 2623"/>
                  <a:gd name="T10" fmla="*/ 1295 w 2089"/>
                  <a:gd name="T11" fmla="*/ 2519 h 2623"/>
                  <a:gd name="T12" fmla="*/ 1951 w 2089"/>
                  <a:gd name="T13" fmla="*/ 1124 h 2623"/>
                  <a:gd name="T14" fmla="*/ 794 w 2089"/>
                  <a:gd name="T15" fmla="*/ 104 h 2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89" h="2623">
                    <a:moveTo>
                      <a:pt x="540" y="1181"/>
                    </a:moveTo>
                    <a:cubicBezTo>
                      <a:pt x="301" y="1258"/>
                      <a:pt x="182" y="887"/>
                      <a:pt x="421" y="811"/>
                    </a:cubicBezTo>
                    <a:cubicBezTo>
                      <a:pt x="660" y="734"/>
                      <a:pt x="778" y="1105"/>
                      <a:pt x="540" y="1181"/>
                    </a:cubicBezTo>
                    <a:close/>
                    <a:moveTo>
                      <a:pt x="794" y="104"/>
                    </a:moveTo>
                    <a:cubicBezTo>
                      <a:pt x="294" y="208"/>
                      <a:pt x="0" y="832"/>
                      <a:pt x="138" y="1499"/>
                    </a:cubicBezTo>
                    <a:cubicBezTo>
                      <a:pt x="276" y="2166"/>
                      <a:pt x="794" y="2623"/>
                      <a:pt x="1295" y="2519"/>
                    </a:cubicBezTo>
                    <a:cubicBezTo>
                      <a:pt x="1795" y="2415"/>
                      <a:pt x="2089" y="1791"/>
                      <a:pt x="1951" y="1124"/>
                    </a:cubicBezTo>
                    <a:cubicBezTo>
                      <a:pt x="1813" y="457"/>
                      <a:pt x="1295" y="0"/>
                      <a:pt x="794" y="104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13" name="Freeform 63">
                <a:extLst>
                  <a:ext uri="{FF2B5EF4-FFF2-40B4-BE49-F238E27FC236}">
                    <a16:creationId xmlns:a16="http://schemas.microsoft.com/office/drawing/2014/main" id="{7C52572B-63DC-1D37-A7F6-FBFBA8B3604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37276" y="2830513"/>
                <a:ext cx="400050" cy="488950"/>
              </a:xfrm>
              <a:custGeom>
                <a:avLst/>
                <a:gdLst>
                  <a:gd name="T0" fmla="*/ 1444 w 1944"/>
                  <a:gd name="T1" fmla="*/ 908 h 2378"/>
                  <a:gd name="T2" fmla="*/ 1432 w 1944"/>
                  <a:gd name="T3" fmla="*/ 519 h 2378"/>
                  <a:gd name="T4" fmla="*/ 1444 w 1944"/>
                  <a:gd name="T5" fmla="*/ 908 h 2378"/>
                  <a:gd name="T6" fmla="*/ 1893 w 1944"/>
                  <a:gd name="T7" fmla="*/ 1114 h 2378"/>
                  <a:gd name="T8" fmla="*/ 879 w 1944"/>
                  <a:gd name="T9" fmla="*/ 41 h 2378"/>
                  <a:gd name="T10" fmla="*/ 51 w 1944"/>
                  <a:gd name="T11" fmla="*/ 1264 h 2378"/>
                  <a:gd name="T12" fmla="*/ 1065 w 1944"/>
                  <a:gd name="T13" fmla="*/ 2337 h 2378"/>
                  <a:gd name="T14" fmla="*/ 1893 w 1944"/>
                  <a:gd name="T15" fmla="*/ 1114 h 2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44" h="2378">
                    <a:moveTo>
                      <a:pt x="1444" y="908"/>
                    </a:moveTo>
                    <a:cubicBezTo>
                      <a:pt x="1194" y="915"/>
                      <a:pt x="1182" y="527"/>
                      <a:pt x="1432" y="519"/>
                    </a:cubicBezTo>
                    <a:cubicBezTo>
                      <a:pt x="1682" y="511"/>
                      <a:pt x="1694" y="900"/>
                      <a:pt x="1444" y="908"/>
                    </a:cubicBezTo>
                    <a:close/>
                    <a:moveTo>
                      <a:pt x="1893" y="1114"/>
                    </a:moveTo>
                    <a:cubicBezTo>
                      <a:pt x="1841" y="480"/>
                      <a:pt x="1387" y="0"/>
                      <a:pt x="879" y="41"/>
                    </a:cubicBezTo>
                    <a:cubicBezTo>
                      <a:pt x="370" y="82"/>
                      <a:pt x="0" y="630"/>
                      <a:pt x="51" y="1264"/>
                    </a:cubicBezTo>
                    <a:cubicBezTo>
                      <a:pt x="103" y="1898"/>
                      <a:pt x="557" y="2378"/>
                      <a:pt x="1065" y="2337"/>
                    </a:cubicBezTo>
                    <a:cubicBezTo>
                      <a:pt x="1574" y="2295"/>
                      <a:pt x="1944" y="1748"/>
                      <a:pt x="1893" y="1114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14" name="Freeform 64">
                <a:extLst>
                  <a:ext uri="{FF2B5EF4-FFF2-40B4-BE49-F238E27FC236}">
                    <a16:creationId xmlns:a16="http://schemas.microsoft.com/office/drawing/2014/main" id="{4D896044-2AF9-3AEE-0508-CE7F500CB5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8313" y="3300413"/>
                <a:ext cx="649288" cy="504825"/>
              </a:xfrm>
              <a:custGeom>
                <a:avLst/>
                <a:gdLst>
                  <a:gd name="T0" fmla="*/ 2811 w 3158"/>
                  <a:gd name="T1" fmla="*/ 66 h 2460"/>
                  <a:gd name="T2" fmla="*/ 2379 w 3158"/>
                  <a:gd name="T3" fmla="*/ 128 h 2460"/>
                  <a:gd name="T4" fmla="*/ 1588 w 3158"/>
                  <a:gd name="T5" fmla="*/ 299 h 2460"/>
                  <a:gd name="T6" fmla="*/ 155 w 3158"/>
                  <a:gd name="T7" fmla="*/ 576 h 2460"/>
                  <a:gd name="T8" fmla="*/ 25 w 3158"/>
                  <a:gd name="T9" fmla="*/ 715 h 2460"/>
                  <a:gd name="T10" fmla="*/ 4 w 3158"/>
                  <a:gd name="T11" fmla="*/ 747 h 2460"/>
                  <a:gd name="T12" fmla="*/ 39 w 3158"/>
                  <a:gd name="T13" fmla="*/ 1131 h 2460"/>
                  <a:gd name="T14" fmla="*/ 105 w 3158"/>
                  <a:gd name="T15" fmla="*/ 1395 h 2460"/>
                  <a:gd name="T16" fmla="*/ 181 w 3158"/>
                  <a:gd name="T17" fmla="*/ 1624 h 2460"/>
                  <a:gd name="T18" fmla="*/ 372 w 3158"/>
                  <a:gd name="T19" fmla="*/ 1908 h 2460"/>
                  <a:gd name="T20" fmla="*/ 1115 w 3158"/>
                  <a:gd name="T21" fmla="*/ 2339 h 2460"/>
                  <a:gd name="T22" fmla="*/ 3014 w 3158"/>
                  <a:gd name="T23" fmla="*/ 1546 h 2460"/>
                  <a:gd name="T24" fmla="*/ 2811 w 3158"/>
                  <a:gd name="T25" fmla="*/ 66 h 2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58" h="2460">
                    <a:moveTo>
                      <a:pt x="2811" y="66"/>
                    </a:moveTo>
                    <a:cubicBezTo>
                      <a:pt x="2701" y="0"/>
                      <a:pt x="2491" y="102"/>
                      <a:pt x="2379" y="128"/>
                    </a:cubicBezTo>
                    <a:cubicBezTo>
                      <a:pt x="2116" y="187"/>
                      <a:pt x="1853" y="246"/>
                      <a:pt x="1588" y="299"/>
                    </a:cubicBezTo>
                    <a:cubicBezTo>
                      <a:pt x="1119" y="395"/>
                      <a:pt x="633" y="552"/>
                      <a:pt x="155" y="576"/>
                    </a:cubicBezTo>
                    <a:cubicBezTo>
                      <a:pt x="73" y="580"/>
                      <a:pt x="31" y="645"/>
                      <a:pt x="25" y="715"/>
                    </a:cubicBezTo>
                    <a:cubicBezTo>
                      <a:pt x="17" y="725"/>
                      <a:pt x="10" y="736"/>
                      <a:pt x="4" y="747"/>
                    </a:cubicBezTo>
                    <a:cubicBezTo>
                      <a:pt x="0" y="876"/>
                      <a:pt x="14" y="1004"/>
                      <a:pt x="39" y="1131"/>
                    </a:cubicBezTo>
                    <a:cubicBezTo>
                      <a:pt x="73" y="1193"/>
                      <a:pt x="88" y="1298"/>
                      <a:pt x="105" y="1395"/>
                    </a:cubicBezTo>
                    <a:cubicBezTo>
                      <a:pt x="128" y="1472"/>
                      <a:pt x="154" y="1548"/>
                      <a:pt x="181" y="1624"/>
                    </a:cubicBezTo>
                    <a:cubicBezTo>
                      <a:pt x="234" y="1726"/>
                      <a:pt x="297" y="1822"/>
                      <a:pt x="372" y="1908"/>
                    </a:cubicBezTo>
                    <a:cubicBezTo>
                      <a:pt x="561" y="2126"/>
                      <a:pt x="831" y="2284"/>
                      <a:pt x="1115" y="2339"/>
                    </a:cubicBezTo>
                    <a:cubicBezTo>
                      <a:pt x="1749" y="2460"/>
                      <a:pt x="2733" y="2179"/>
                      <a:pt x="3014" y="1546"/>
                    </a:cubicBezTo>
                    <a:cubicBezTo>
                      <a:pt x="3158" y="1223"/>
                      <a:pt x="3077" y="224"/>
                      <a:pt x="2811" y="66"/>
                    </a:cubicBezTo>
                  </a:path>
                </a:pathLst>
              </a:custGeom>
              <a:solidFill>
                <a:srgbClr val="F03B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15" name="Freeform 65">
                <a:extLst>
                  <a:ext uri="{FF2B5EF4-FFF2-40B4-BE49-F238E27FC236}">
                    <a16:creationId xmlns:a16="http://schemas.microsoft.com/office/drawing/2014/main" id="{C86D483A-2DEE-1F98-A5EC-169252895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0226" y="3552825"/>
                <a:ext cx="568325" cy="252413"/>
              </a:xfrm>
              <a:custGeom>
                <a:avLst/>
                <a:gdLst>
                  <a:gd name="T0" fmla="*/ 1631 w 2769"/>
                  <a:gd name="T1" fmla="*/ 38 h 1230"/>
                  <a:gd name="T2" fmla="*/ 0 w 2769"/>
                  <a:gd name="T3" fmla="*/ 582 h 1230"/>
                  <a:gd name="T4" fmla="*/ 73 w 2769"/>
                  <a:gd name="T5" fmla="*/ 678 h 1230"/>
                  <a:gd name="T6" fmla="*/ 816 w 2769"/>
                  <a:gd name="T7" fmla="*/ 1109 h 1230"/>
                  <a:gd name="T8" fmla="*/ 2715 w 2769"/>
                  <a:gd name="T9" fmla="*/ 316 h 1230"/>
                  <a:gd name="T10" fmla="*/ 2769 w 2769"/>
                  <a:gd name="T11" fmla="*/ 96 h 1230"/>
                  <a:gd name="T12" fmla="*/ 1631 w 2769"/>
                  <a:gd name="T13" fmla="*/ 38 h 1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69" h="1230">
                    <a:moveTo>
                      <a:pt x="1631" y="38"/>
                    </a:moveTo>
                    <a:cubicBezTo>
                      <a:pt x="1049" y="97"/>
                      <a:pt x="506" y="300"/>
                      <a:pt x="0" y="582"/>
                    </a:cubicBezTo>
                    <a:cubicBezTo>
                      <a:pt x="23" y="615"/>
                      <a:pt x="47" y="648"/>
                      <a:pt x="73" y="678"/>
                    </a:cubicBezTo>
                    <a:cubicBezTo>
                      <a:pt x="262" y="896"/>
                      <a:pt x="532" y="1054"/>
                      <a:pt x="816" y="1109"/>
                    </a:cubicBezTo>
                    <a:cubicBezTo>
                      <a:pt x="1450" y="1230"/>
                      <a:pt x="2434" y="949"/>
                      <a:pt x="2715" y="316"/>
                    </a:cubicBezTo>
                    <a:cubicBezTo>
                      <a:pt x="2740" y="260"/>
                      <a:pt x="2758" y="184"/>
                      <a:pt x="2769" y="96"/>
                    </a:cubicBezTo>
                    <a:cubicBezTo>
                      <a:pt x="2394" y="28"/>
                      <a:pt x="2013" y="0"/>
                      <a:pt x="1631" y="38"/>
                    </a:cubicBezTo>
                  </a:path>
                </a:pathLst>
              </a:custGeom>
              <a:solidFill>
                <a:srgbClr val="F578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16" name="Freeform 66">
                <a:extLst>
                  <a:ext uri="{FF2B5EF4-FFF2-40B4-BE49-F238E27FC236}">
                    <a16:creationId xmlns:a16="http://schemas.microsoft.com/office/drawing/2014/main" id="{28545714-84C7-ABD0-8910-0BFC051A5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4676" y="3336925"/>
                <a:ext cx="398463" cy="133350"/>
              </a:xfrm>
              <a:custGeom>
                <a:avLst/>
                <a:gdLst>
                  <a:gd name="T0" fmla="*/ 1813 w 1939"/>
                  <a:gd name="T1" fmla="*/ 2 h 652"/>
                  <a:gd name="T2" fmla="*/ 1117 w 1939"/>
                  <a:gd name="T3" fmla="*/ 161 h 652"/>
                  <a:gd name="T4" fmla="*/ 220 w 1939"/>
                  <a:gd name="T5" fmla="*/ 285 h 652"/>
                  <a:gd name="T6" fmla="*/ 174 w 1939"/>
                  <a:gd name="T7" fmla="*/ 540 h 652"/>
                  <a:gd name="T8" fmla="*/ 1847 w 1939"/>
                  <a:gd name="T9" fmla="*/ 242 h 652"/>
                  <a:gd name="T10" fmla="*/ 1813 w 1939"/>
                  <a:gd name="T11" fmla="*/ 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39" h="652">
                    <a:moveTo>
                      <a:pt x="1813" y="2"/>
                    </a:moveTo>
                    <a:cubicBezTo>
                      <a:pt x="1498" y="0"/>
                      <a:pt x="1429" y="110"/>
                      <a:pt x="1117" y="161"/>
                    </a:cubicBezTo>
                    <a:cubicBezTo>
                      <a:pt x="770" y="217"/>
                      <a:pt x="570" y="254"/>
                      <a:pt x="220" y="285"/>
                    </a:cubicBezTo>
                    <a:cubicBezTo>
                      <a:pt x="30" y="301"/>
                      <a:pt x="0" y="497"/>
                      <a:pt x="174" y="540"/>
                    </a:cubicBezTo>
                    <a:cubicBezTo>
                      <a:pt x="627" y="652"/>
                      <a:pt x="1479" y="475"/>
                      <a:pt x="1847" y="242"/>
                    </a:cubicBezTo>
                    <a:cubicBezTo>
                      <a:pt x="1939" y="184"/>
                      <a:pt x="1930" y="2"/>
                      <a:pt x="18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17" name="Freeform 67">
                <a:extLst>
                  <a:ext uri="{FF2B5EF4-FFF2-40B4-BE49-F238E27FC236}">
                    <a16:creationId xmlns:a16="http://schemas.microsoft.com/office/drawing/2014/main" id="{2D7E11A5-0AA0-0232-D033-4A3464596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2438" y="3300413"/>
                <a:ext cx="665163" cy="520700"/>
              </a:xfrm>
              <a:custGeom>
                <a:avLst/>
                <a:gdLst>
                  <a:gd name="T0" fmla="*/ 170 w 3235"/>
                  <a:gd name="T1" fmla="*/ 714 h 2533"/>
                  <a:gd name="T2" fmla="*/ 2823 w 3235"/>
                  <a:gd name="T3" fmla="*/ 222 h 2533"/>
                  <a:gd name="T4" fmla="*/ 2973 w 3235"/>
                  <a:gd name="T5" fmla="*/ 196 h 2533"/>
                  <a:gd name="T6" fmla="*/ 2981 w 3235"/>
                  <a:gd name="T7" fmla="*/ 195 h 2533"/>
                  <a:gd name="T8" fmla="*/ 2908 w 3235"/>
                  <a:gd name="T9" fmla="*/ 151 h 2533"/>
                  <a:gd name="T10" fmla="*/ 2925 w 3235"/>
                  <a:gd name="T11" fmla="*/ 215 h 2533"/>
                  <a:gd name="T12" fmla="*/ 3019 w 3235"/>
                  <a:gd name="T13" fmla="*/ 966 h 2533"/>
                  <a:gd name="T14" fmla="*/ 2727 w 3235"/>
                  <a:gd name="T15" fmla="*/ 1823 h 2533"/>
                  <a:gd name="T16" fmla="*/ 1790 w 3235"/>
                  <a:gd name="T17" fmla="*/ 2250 h 2533"/>
                  <a:gd name="T18" fmla="*/ 650 w 3235"/>
                  <a:gd name="T19" fmla="*/ 1875 h 2533"/>
                  <a:gd name="T20" fmla="*/ 218 w 3235"/>
                  <a:gd name="T21" fmla="*/ 628 h 2533"/>
                  <a:gd name="T22" fmla="*/ 29 w 3235"/>
                  <a:gd name="T23" fmla="*/ 628 h 2533"/>
                  <a:gd name="T24" fmla="*/ 385 w 3235"/>
                  <a:gd name="T25" fmla="*/ 1840 h 2533"/>
                  <a:gd name="T26" fmla="*/ 1345 w 3235"/>
                  <a:gd name="T27" fmla="*/ 2425 h 2533"/>
                  <a:gd name="T28" fmla="*/ 3134 w 3235"/>
                  <a:gd name="T29" fmla="*/ 1498 h 2533"/>
                  <a:gd name="T30" fmla="*/ 3171 w 3235"/>
                  <a:gd name="T31" fmla="*/ 573 h 2533"/>
                  <a:gd name="T32" fmla="*/ 3107 w 3235"/>
                  <a:gd name="T33" fmla="*/ 164 h 2533"/>
                  <a:gd name="T34" fmla="*/ 2980 w 3235"/>
                  <a:gd name="T35" fmla="*/ 5 h 2533"/>
                  <a:gd name="T36" fmla="*/ 2624 w 3235"/>
                  <a:gd name="T37" fmla="*/ 67 h 2533"/>
                  <a:gd name="T38" fmla="*/ 1911 w 3235"/>
                  <a:gd name="T39" fmla="*/ 203 h 2533"/>
                  <a:gd name="T40" fmla="*/ 120 w 3235"/>
                  <a:gd name="T41" fmla="*/ 531 h 2533"/>
                  <a:gd name="T42" fmla="*/ 170 w 3235"/>
                  <a:gd name="T43" fmla="*/ 714 h 2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35" h="2533">
                    <a:moveTo>
                      <a:pt x="170" y="714"/>
                    </a:moveTo>
                    <a:cubicBezTo>
                      <a:pt x="1058" y="573"/>
                      <a:pt x="1939" y="385"/>
                      <a:pt x="2823" y="222"/>
                    </a:cubicBezTo>
                    <a:cubicBezTo>
                      <a:pt x="2869" y="214"/>
                      <a:pt x="2929" y="213"/>
                      <a:pt x="2973" y="196"/>
                    </a:cubicBezTo>
                    <a:cubicBezTo>
                      <a:pt x="2990" y="189"/>
                      <a:pt x="2980" y="193"/>
                      <a:pt x="2981" y="195"/>
                    </a:cubicBezTo>
                    <a:cubicBezTo>
                      <a:pt x="2981" y="194"/>
                      <a:pt x="2905" y="156"/>
                      <a:pt x="2908" y="151"/>
                    </a:cubicBezTo>
                    <a:cubicBezTo>
                      <a:pt x="2904" y="158"/>
                      <a:pt x="2922" y="204"/>
                      <a:pt x="2925" y="215"/>
                    </a:cubicBezTo>
                    <a:cubicBezTo>
                      <a:pt x="2980" y="456"/>
                      <a:pt x="3014" y="719"/>
                      <a:pt x="3019" y="966"/>
                    </a:cubicBezTo>
                    <a:cubicBezTo>
                      <a:pt x="3025" y="1278"/>
                      <a:pt x="2945" y="1591"/>
                      <a:pt x="2727" y="1823"/>
                    </a:cubicBezTo>
                    <a:cubicBezTo>
                      <a:pt x="2487" y="2077"/>
                      <a:pt x="2133" y="2217"/>
                      <a:pt x="1790" y="2250"/>
                    </a:cubicBezTo>
                    <a:cubicBezTo>
                      <a:pt x="1384" y="2289"/>
                      <a:pt x="931" y="2187"/>
                      <a:pt x="650" y="1875"/>
                    </a:cubicBezTo>
                    <a:cubicBezTo>
                      <a:pt x="345" y="1537"/>
                      <a:pt x="276" y="1061"/>
                      <a:pt x="218" y="628"/>
                    </a:cubicBezTo>
                    <a:cubicBezTo>
                      <a:pt x="202" y="508"/>
                      <a:pt x="13" y="507"/>
                      <a:pt x="29" y="628"/>
                    </a:cubicBezTo>
                    <a:cubicBezTo>
                      <a:pt x="85" y="1045"/>
                      <a:pt x="146" y="1482"/>
                      <a:pt x="385" y="1840"/>
                    </a:cubicBezTo>
                    <a:cubicBezTo>
                      <a:pt x="607" y="2172"/>
                      <a:pt x="954" y="2365"/>
                      <a:pt x="1345" y="2425"/>
                    </a:cubicBezTo>
                    <a:cubicBezTo>
                      <a:pt x="2051" y="2533"/>
                      <a:pt x="2892" y="2219"/>
                      <a:pt x="3134" y="1498"/>
                    </a:cubicBezTo>
                    <a:cubicBezTo>
                      <a:pt x="3235" y="1197"/>
                      <a:pt x="3211" y="883"/>
                      <a:pt x="3171" y="573"/>
                    </a:cubicBezTo>
                    <a:cubicBezTo>
                      <a:pt x="3154" y="437"/>
                      <a:pt x="3138" y="299"/>
                      <a:pt x="3107" y="164"/>
                    </a:cubicBezTo>
                    <a:cubicBezTo>
                      <a:pt x="3091" y="92"/>
                      <a:pt x="3068" y="9"/>
                      <a:pt x="2980" y="5"/>
                    </a:cubicBezTo>
                    <a:cubicBezTo>
                      <a:pt x="2867" y="0"/>
                      <a:pt x="2734" y="46"/>
                      <a:pt x="2624" y="67"/>
                    </a:cubicBezTo>
                    <a:cubicBezTo>
                      <a:pt x="2386" y="112"/>
                      <a:pt x="2148" y="158"/>
                      <a:pt x="1911" y="203"/>
                    </a:cubicBezTo>
                    <a:cubicBezTo>
                      <a:pt x="1315" y="317"/>
                      <a:pt x="719" y="436"/>
                      <a:pt x="120" y="531"/>
                    </a:cubicBezTo>
                    <a:cubicBezTo>
                      <a:pt x="0" y="550"/>
                      <a:pt x="51" y="733"/>
                      <a:pt x="170" y="714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18" name="Freeform 68">
                <a:extLst>
                  <a:ext uri="{FF2B5EF4-FFF2-40B4-BE49-F238E27FC236}">
                    <a16:creationId xmlns:a16="http://schemas.microsoft.com/office/drawing/2014/main" id="{2B6F4782-B9CC-E523-1F5D-99B4258FD4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9363" y="3846513"/>
                <a:ext cx="1008063" cy="1400175"/>
              </a:xfrm>
              <a:custGeom>
                <a:avLst/>
                <a:gdLst>
                  <a:gd name="T0" fmla="*/ 4576 w 4900"/>
                  <a:gd name="T1" fmla="*/ 1937 h 6808"/>
                  <a:gd name="T2" fmla="*/ 3800 w 4900"/>
                  <a:gd name="T3" fmla="*/ 1037 h 6808"/>
                  <a:gd name="T4" fmla="*/ 3764 w 4900"/>
                  <a:gd name="T5" fmla="*/ 1004 h 6808"/>
                  <a:gd name="T6" fmla="*/ 3759 w 4900"/>
                  <a:gd name="T7" fmla="*/ 1006 h 6808"/>
                  <a:gd name="T8" fmla="*/ 3468 w 4900"/>
                  <a:gd name="T9" fmla="*/ 1094 h 6808"/>
                  <a:gd name="T10" fmla="*/ 3253 w 4900"/>
                  <a:gd name="T11" fmla="*/ 1127 h 6808"/>
                  <a:gd name="T12" fmla="*/ 2231 w 4900"/>
                  <a:gd name="T13" fmla="*/ 986 h 6808"/>
                  <a:gd name="T14" fmla="*/ 1414 w 4900"/>
                  <a:gd name="T15" fmla="*/ 271 h 6808"/>
                  <a:gd name="T16" fmla="*/ 1196 w 4900"/>
                  <a:gd name="T17" fmla="*/ 144 h 6808"/>
                  <a:gd name="T18" fmla="*/ 991 w 4900"/>
                  <a:gd name="T19" fmla="*/ 85 h 6808"/>
                  <a:gd name="T20" fmla="*/ 209 w 4900"/>
                  <a:gd name="T21" fmla="*/ 2229 h 6808"/>
                  <a:gd name="T22" fmla="*/ 1090 w 4900"/>
                  <a:gd name="T23" fmla="*/ 3386 h 6808"/>
                  <a:gd name="T24" fmla="*/ 701 w 4900"/>
                  <a:gd name="T25" fmla="*/ 4012 h 6808"/>
                  <a:gd name="T26" fmla="*/ 1614 w 4900"/>
                  <a:gd name="T27" fmla="*/ 5128 h 6808"/>
                  <a:gd name="T28" fmla="*/ 1150 w 4900"/>
                  <a:gd name="T29" fmla="*/ 6399 h 6808"/>
                  <a:gd name="T30" fmla="*/ 1321 w 4900"/>
                  <a:gd name="T31" fmla="*/ 6666 h 6808"/>
                  <a:gd name="T32" fmla="*/ 3245 w 4900"/>
                  <a:gd name="T33" fmla="*/ 6748 h 6808"/>
                  <a:gd name="T34" fmla="*/ 3414 w 4900"/>
                  <a:gd name="T35" fmla="*/ 6414 h 6808"/>
                  <a:gd name="T36" fmla="*/ 2904 w 4900"/>
                  <a:gd name="T37" fmla="*/ 5222 h 6808"/>
                  <a:gd name="T38" fmla="*/ 2882 w 4900"/>
                  <a:gd name="T39" fmla="*/ 5166 h 6808"/>
                  <a:gd name="T40" fmla="*/ 3896 w 4900"/>
                  <a:gd name="T41" fmla="*/ 4807 h 6808"/>
                  <a:gd name="T42" fmla="*/ 3998 w 4900"/>
                  <a:gd name="T43" fmla="*/ 3351 h 6808"/>
                  <a:gd name="T44" fmla="*/ 4874 w 4900"/>
                  <a:gd name="T45" fmla="*/ 2491 h 6808"/>
                  <a:gd name="T46" fmla="*/ 4576 w 4900"/>
                  <a:gd name="T47" fmla="*/ 1937 h 68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900" h="6808">
                    <a:moveTo>
                      <a:pt x="4576" y="1937"/>
                    </a:moveTo>
                    <a:cubicBezTo>
                      <a:pt x="4317" y="1637"/>
                      <a:pt x="4059" y="1337"/>
                      <a:pt x="3800" y="1037"/>
                    </a:cubicBezTo>
                    <a:cubicBezTo>
                      <a:pt x="3789" y="1024"/>
                      <a:pt x="3776" y="1015"/>
                      <a:pt x="3764" y="1004"/>
                    </a:cubicBezTo>
                    <a:cubicBezTo>
                      <a:pt x="3762" y="1005"/>
                      <a:pt x="3761" y="1005"/>
                      <a:pt x="3759" y="1006"/>
                    </a:cubicBezTo>
                    <a:cubicBezTo>
                      <a:pt x="3663" y="1038"/>
                      <a:pt x="3567" y="1070"/>
                      <a:pt x="3468" y="1094"/>
                    </a:cubicBezTo>
                    <a:cubicBezTo>
                      <a:pt x="3397" y="1112"/>
                      <a:pt x="3325" y="1124"/>
                      <a:pt x="3253" y="1127"/>
                    </a:cubicBezTo>
                    <a:cubicBezTo>
                      <a:pt x="2985" y="1285"/>
                      <a:pt x="2460" y="1095"/>
                      <a:pt x="2231" y="986"/>
                    </a:cubicBezTo>
                    <a:cubicBezTo>
                      <a:pt x="1892" y="825"/>
                      <a:pt x="1632" y="572"/>
                      <a:pt x="1414" y="271"/>
                    </a:cubicBezTo>
                    <a:cubicBezTo>
                      <a:pt x="1352" y="184"/>
                      <a:pt x="1274" y="147"/>
                      <a:pt x="1196" y="144"/>
                    </a:cubicBezTo>
                    <a:cubicBezTo>
                      <a:pt x="1193" y="56"/>
                      <a:pt x="1065" y="0"/>
                      <a:pt x="991" y="85"/>
                    </a:cubicBezTo>
                    <a:cubicBezTo>
                      <a:pt x="454" y="701"/>
                      <a:pt x="0" y="1375"/>
                      <a:pt x="209" y="2229"/>
                    </a:cubicBezTo>
                    <a:cubicBezTo>
                      <a:pt x="339" y="2757"/>
                      <a:pt x="670" y="3123"/>
                      <a:pt x="1090" y="3386"/>
                    </a:cubicBezTo>
                    <a:cubicBezTo>
                      <a:pt x="879" y="3529"/>
                      <a:pt x="724" y="3733"/>
                      <a:pt x="701" y="4012"/>
                    </a:cubicBezTo>
                    <a:cubicBezTo>
                      <a:pt x="654" y="4587"/>
                      <a:pt x="1141" y="4922"/>
                      <a:pt x="1614" y="5128"/>
                    </a:cubicBezTo>
                    <a:cubicBezTo>
                      <a:pt x="1480" y="5561"/>
                      <a:pt x="1353" y="5988"/>
                      <a:pt x="1150" y="6399"/>
                    </a:cubicBezTo>
                    <a:cubicBezTo>
                      <a:pt x="1087" y="6527"/>
                      <a:pt x="1209" y="6644"/>
                      <a:pt x="1321" y="6666"/>
                    </a:cubicBezTo>
                    <a:cubicBezTo>
                      <a:pt x="1965" y="6794"/>
                      <a:pt x="2592" y="6808"/>
                      <a:pt x="3245" y="6748"/>
                    </a:cubicBezTo>
                    <a:cubicBezTo>
                      <a:pt x="3404" y="6734"/>
                      <a:pt x="3472" y="6542"/>
                      <a:pt x="3414" y="6414"/>
                    </a:cubicBezTo>
                    <a:cubicBezTo>
                      <a:pt x="3239" y="6020"/>
                      <a:pt x="3069" y="5621"/>
                      <a:pt x="2904" y="5222"/>
                    </a:cubicBezTo>
                    <a:cubicBezTo>
                      <a:pt x="2897" y="5204"/>
                      <a:pt x="2889" y="5185"/>
                      <a:pt x="2882" y="5166"/>
                    </a:cubicBezTo>
                    <a:cubicBezTo>
                      <a:pt x="3238" y="5198"/>
                      <a:pt x="3586" y="5113"/>
                      <a:pt x="3896" y="4807"/>
                    </a:cubicBezTo>
                    <a:cubicBezTo>
                      <a:pt x="4346" y="4362"/>
                      <a:pt x="4258" y="3827"/>
                      <a:pt x="3998" y="3351"/>
                    </a:cubicBezTo>
                    <a:cubicBezTo>
                      <a:pt x="4388" y="3162"/>
                      <a:pt x="4830" y="2868"/>
                      <a:pt x="4874" y="2491"/>
                    </a:cubicBezTo>
                    <a:cubicBezTo>
                      <a:pt x="4900" y="2263"/>
                      <a:pt x="4715" y="2098"/>
                      <a:pt x="4576" y="1937"/>
                    </a:cubicBezTo>
                  </a:path>
                </a:pathLst>
              </a:custGeom>
              <a:solidFill>
                <a:srgbClr val="907E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19" name="Freeform 69">
                <a:extLst>
                  <a:ext uri="{FF2B5EF4-FFF2-40B4-BE49-F238E27FC236}">
                    <a16:creationId xmlns:a16="http://schemas.microsoft.com/office/drawing/2014/main" id="{4230A0D6-2F39-A45A-B235-EDA7F1A01C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3863" y="4076700"/>
                <a:ext cx="563563" cy="1166813"/>
              </a:xfrm>
              <a:custGeom>
                <a:avLst/>
                <a:gdLst>
                  <a:gd name="T0" fmla="*/ 2417 w 2741"/>
                  <a:gd name="T1" fmla="*/ 822 h 5675"/>
                  <a:gd name="T2" fmla="*/ 1708 w 2741"/>
                  <a:gd name="T3" fmla="*/ 0 h 5675"/>
                  <a:gd name="T4" fmla="*/ 1085 w 2741"/>
                  <a:gd name="T5" fmla="*/ 176 h 5675"/>
                  <a:gd name="T6" fmla="*/ 1137 w 2741"/>
                  <a:gd name="T7" fmla="*/ 302 h 5675"/>
                  <a:gd name="T8" fmla="*/ 1194 w 2741"/>
                  <a:gd name="T9" fmla="*/ 1508 h 5675"/>
                  <a:gd name="T10" fmla="*/ 493 w 2741"/>
                  <a:gd name="T11" fmla="*/ 2126 h 5675"/>
                  <a:gd name="T12" fmla="*/ 817 w 2741"/>
                  <a:gd name="T13" fmla="*/ 2333 h 5675"/>
                  <a:gd name="T14" fmla="*/ 1017 w 2741"/>
                  <a:gd name="T15" fmla="*/ 3046 h 5675"/>
                  <a:gd name="T16" fmla="*/ 573 w 2741"/>
                  <a:gd name="T17" fmla="*/ 3699 h 5675"/>
                  <a:gd name="T18" fmla="*/ 0 w 2741"/>
                  <a:gd name="T19" fmla="*/ 3929 h 5675"/>
                  <a:gd name="T20" fmla="*/ 96 w 2741"/>
                  <a:gd name="T21" fmla="*/ 5661 h 5675"/>
                  <a:gd name="T22" fmla="*/ 1086 w 2741"/>
                  <a:gd name="T23" fmla="*/ 5633 h 5675"/>
                  <a:gd name="T24" fmla="*/ 1255 w 2741"/>
                  <a:gd name="T25" fmla="*/ 5299 h 5675"/>
                  <a:gd name="T26" fmla="*/ 745 w 2741"/>
                  <a:gd name="T27" fmla="*/ 4107 h 5675"/>
                  <a:gd name="T28" fmla="*/ 723 w 2741"/>
                  <a:gd name="T29" fmla="*/ 4051 h 5675"/>
                  <a:gd name="T30" fmla="*/ 1737 w 2741"/>
                  <a:gd name="T31" fmla="*/ 3692 h 5675"/>
                  <a:gd name="T32" fmla="*/ 1839 w 2741"/>
                  <a:gd name="T33" fmla="*/ 2236 h 5675"/>
                  <a:gd name="T34" fmla="*/ 2715 w 2741"/>
                  <a:gd name="T35" fmla="*/ 1376 h 5675"/>
                  <a:gd name="T36" fmla="*/ 2417 w 2741"/>
                  <a:gd name="T37" fmla="*/ 822 h 5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1" h="5675">
                    <a:moveTo>
                      <a:pt x="2417" y="822"/>
                    </a:moveTo>
                    <a:cubicBezTo>
                      <a:pt x="2181" y="548"/>
                      <a:pt x="1945" y="274"/>
                      <a:pt x="1708" y="0"/>
                    </a:cubicBezTo>
                    <a:cubicBezTo>
                      <a:pt x="1508" y="84"/>
                      <a:pt x="1298" y="145"/>
                      <a:pt x="1085" y="176"/>
                    </a:cubicBezTo>
                    <a:cubicBezTo>
                      <a:pt x="1103" y="218"/>
                      <a:pt x="1121" y="260"/>
                      <a:pt x="1137" y="302"/>
                    </a:cubicBezTo>
                    <a:cubicBezTo>
                      <a:pt x="1278" y="679"/>
                      <a:pt x="1353" y="1123"/>
                      <a:pt x="1194" y="1508"/>
                    </a:cubicBezTo>
                    <a:cubicBezTo>
                      <a:pt x="1064" y="1826"/>
                      <a:pt x="800" y="2022"/>
                      <a:pt x="493" y="2126"/>
                    </a:cubicBezTo>
                    <a:cubicBezTo>
                      <a:pt x="608" y="2186"/>
                      <a:pt x="721" y="2248"/>
                      <a:pt x="817" y="2333"/>
                    </a:cubicBezTo>
                    <a:cubicBezTo>
                      <a:pt x="1024" y="2517"/>
                      <a:pt x="1055" y="2785"/>
                      <a:pt x="1017" y="3046"/>
                    </a:cubicBezTo>
                    <a:cubicBezTo>
                      <a:pt x="976" y="3336"/>
                      <a:pt x="824" y="3553"/>
                      <a:pt x="573" y="3699"/>
                    </a:cubicBezTo>
                    <a:cubicBezTo>
                      <a:pt x="395" y="3803"/>
                      <a:pt x="195" y="3862"/>
                      <a:pt x="0" y="3929"/>
                    </a:cubicBezTo>
                    <a:cubicBezTo>
                      <a:pt x="344" y="4444"/>
                      <a:pt x="402" y="5132"/>
                      <a:pt x="96" y="5661"/>
                    </a:cubicBezTo>
                    <a:cubicBezTo>
                      <a:pt x="423" y="5675"/>
                      <a:pt x="751" y="5664"/>
                      <a:pt x="1086" y="5633"/>
                    </a:cubicBezTo>
                    <a:cubicBezTo>
                      <a:pt x="1245" y="5619"/>
                      <a:pt x="1313" y="5427"/>
                      <a:pt x="1255" y="5299"/>
                    </a:cubicBezTo>
                    <a:cubicBezTo>
                      <a:pt x="1080" y="4905"/>
                      <a:pt x="910" y="4506"/>
                      <a:pt x="745" y="4107"/>
                    </a:cubicBezTo>
                    <a:cubicBezTo>
                      <a:pt x="738" y="4089"/>
                      <a:pt x="730" y="4070"/>
                      <a:pt x="723" y="4051"/>
                    </a:cubicBezTo>
                    <a:cubicBezTo>
                      <a:pt x="1079" y="4083"/>
                      <a:pt x="1427" y="3998"/>
                      <a:pt x="1737" y="3692"/>
                    </a:cubicBezTo>
                    <a:cubicBezTo>
                      <a:pt x="2187" y="3247"/>
                      <a:pt x="2099" y="2712"/>
                      <a:pt x="1839" y="2236"/>
                    </a:cubicBezTo>
                    <a:cubicBezTo>
                      <a:pt x="2229" y="2047"/>
                      <a:pt x="2671" y="1753"/>
                      <a:pt x="2715" y="1376"/>
                    </a:cubicBezTo>
                    <a:cubicBezTo>
                      <a:pt x="2741" y="1148"/>
                      <a:pt x="2556" y="983"/>
                      <a:pt x="2417" y="822"/>
                    </a:cubicBezTo>
                  </a:path>
                </a:pathLst>
              </a:custGeom>
              <a:solidFill>
                <a:srgbClr val="7866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20" name="Freeform 70">
                <a:extLst>
                  <a:ext uri="{FF2B5EF4-FFF2-40B4-BE49-F238E27FC236}">
                    <a16:creationId xmlns:a16="http://schemas.microsoft.com/office/drawing/2014/main" id="{DEAB0190-A89E-B72B-3BC5-C93F44D136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6" y="3859213"/>
                <a:ext cx="336550" cy="998538"/>
              </a:xfrm>
              <a:custGeom>
                <a:avLst/>
                <a:gdLst>
                  <a:gd name="T0" fmla="*/ 1128 w 1633"/>
                  <a:gd name="T1" fmla="*/ 96 h 4856"/>
                  <a:gd name="T2" fmla="*/ 889 w 1633"/>
                  <a:gd name="T3" fmla="*/ 3005 h 4856"/>
                  <a:gd name="T4" fmla="*/ 1446 w 1633"/>
                  <a:gd name="T5" fmla="*/ 3386 h 4856"/>
                  <a:gd name="T6" fmla="*/ 1207 w 1633"/>
                  <a:gd name="T7" fmla="*/ 3502 h 4856"/>
                  <a:gd name="T8" fmla="*/ 992 w 1633"/>
                  <a:gd name="T9" fmla="*/ 3751 h 4856"/>
                  <a:gd name="T10" fmla="*/ 1558 w 1633"/>
                  <a:gd name="T11" fmla="*/ 4851 h 4856"/>
                  <a:gd name="T12" fmla="*/ 1568 w 1633"/>
                  <a:gd name="T13" fmla="*/ 4836 h 4856"/>
                  <a:gd name="T14" fmla="*/ 1047 w 1633"/>
                  <a:gd name="T15" fmla="*/ 4344 h 4856"/>
                  <a:gd name="T16" fmla="*/ 1596 w 1633"/>
                  <a:gd name="T17" fmla="*/ 3443 h 4856"/>
                  <a:gd name="T18" fmla="*/ 1610 w 1633"/>
                  <a:gd name="T19" fmla="*/ 3378 h 4856"/>
                  <a:gd name="T20" fmla="*/ 543 w 1633"/>
                  <a:gd name="T21" fmla="*/ 1948 h 4856"/>
                  <a:gd name="T22" fmla="*/ 1264 w 1633"/>
                  <a:gd name="T23" fmla="*/ 376 h 4856"/>
                  <a:gd name="T24" fmla="*/ 1128 w 1633"/>
                  <a:gd name="T25" fmla="*/ 96 h 48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33" h="4856">
                    <a:moveTo>
                      <a:pt x="1128" y="96"/>
                    </a:moveTo>
                    <a:cubicBezTo>
                      <a:pt x="20" y="708"/>
                      <a:pt x="0" y="2194"/>
                      <a:pt x="889" y="3005"/>
                    </a:cubicBezTo>
                    <a:cubicBezTo>
                      <a:pt x="947" y="3058"/>
                      <a:pt x="1376" y="3340"/>
                      <a:pt x="1446" y="3386"/>
                    </a:cubicBezTo>
                    <a:cubicBezTo>
                      <a:pt x="1396" y="3390"/>
                      <a:pt x="1186" y="3516"/>
                      <a:pt x="1207" y="3502"/>
                    </a:cubicBezTo>
                    <a:cubicBezTo>
                      <a:pt x="1115" y="3566"/>
                      <a:pt x="1045" y="3652"/>
                      <a:pt x="992" y="3751"/>
                    </a:cubicBezTo>
                    <a:cubicBezTo>
                      <a:pt x="740" y="4224"/>
                      <a:pt x="1169" y="4638"/>
                      <a:pt x="1558" y="4851"/>
                    </a:cubicBezTo>
                    <a:cubicBezTo>
                      <a:pt x="1568" y="4856"/>
                      <a:pt x="1578" y="4842"/>
                      <a:pt x="1568" y="4836"/>
                    </a:cubicBezTo>
                    <a:cubicBezTo>
                      <a:pt x="1384" y="4729"/>
                      <a:pt x="1115" y="4559"/>
                      <a:pt x="1047" y="4344"/>
                    </a:cubicBezTo>
                    <a:cubicBezTo>
                      <a:pt x="916" y="3932"/>
                      <a:pt x="1128" y="3468"/>
                      <a:pt x="1596" y="3443"/>
                    </a:cubicBezTo>
                    <a:cubicBezTo>
                      <a:pt x="1629" y="3441"/>
                      <a:pt x="1633" y="3394"/>
                      <a:pt x="1610" y="3378"/>
                    </a:cubicBezTo>
                    <a:cubicBezTo>
                      <a:pt x="1108" y="3008"/>
                      <a:pt x="682" y="2582"/>
                      <a:pt x="543" y="1948"/>
                    </a:cubicBezTo>
                    <a:cubicBezTo>
                      <a:pt x="404" y="1317"/>
                      <a:pt x="681" y="668"/>
                      <a:pt x="1264" y="376"/>
                    </a:cubicBezTo>
                    <a:cubicBezTo>
                      <a:pt x="1443" y="287"/>
                      <a:pt x="1303" y="0"/>
                      <a:pt x="1128" y="96"/>
                    </a:cubicBezTo>
                  </a:path>
                </a:pathLst>
              </a:custGeom>
              <a:solidFill>
                <a:srgbClr val="EED1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21" name="Freeform 71">
                <a:extLst>
                  <a:ext uri="{FF2B5EF4-FFF2-40B4-BE49-F238E27FC236}">
                    <a16:creationId xmlns:a16="http://schemas.microsoft.com/office/drawing/2014/main" id="{EE931F8D-C15E-6C42-28D4-B7DE39AF5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1901" y="3806825"/>
                <a:ext cx="493713" cy="796925"/>
              </a:xfrm>
              <a:custGeom>
                <a:avLst/>
                <a:gdLst>
                  <a:gd name="T0" fmla="*/ 1095 w 2396"/>
                  <a:gd name="T1" fmla="*/ 97 h 3877"/>
                  <a:gd name="T2" fmla="*/ 31 w 2396"/>
                  <a:gd name="T3" fmla="*/ 1978 h 3877"/>
                  <a:gd name="T4" fmla="*/ 1026 w 2396"/>
                  <a:gd name="T5" fmla="*/ 3634 h 3877"/>
                  <a:gd name="T6" fmla="*/ 2215 w 2396"/>
                  <a:gd name="T7" fmla="*/ 3811 h 3877"/>
                  <a:gd name="T8" fmla="*/ 2140 w 2396"/>
                  <a:gd name="T9" fmla="*/ 3536 h 3877"/>
                  <a:gd name="T10" fmla="*/ 608 w 2396"/>
                  <a:gd name="T11" fmla="*/ 2875 h 3877"/>
                  <a:gd name="T12" fmla="*/ 455 w 2396"/>
                  <a:gd name="T13" fmla="*/ 1216 h 3877"/>
                  <a:gd name="T14" fmla="*/ 1238 w 2396"/>
                  <a:gd name="T15" fmla="*/ 343 h 3877"/>
                  <a:gd name="T16" fmla="*/ 1095 w 2396"/>
                  <a:gd name="T17" fmla="*/ 97 h 38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96" h="3877">
                    <a:moveTo>
                      <a:pt x="1095" y="97"/>
                    </a:moveTo>
                    <a:cubicBezTo>
                      <a:pt x="443" y="506"/>
                      <a:pt x="0" y="1192"/>
                      <a:pt x="31" y="1978"/>
                    </a:cubicBezTo>
                    <a:cubicBezTo>
                      <a:pt x="59" y="2651"/>
                      <a:pt x="424" y="3312"/>
                      <a:pt x="1026" y="3634"/>
                    </a:cubicBezTo>
                    <a:cubicBezTo>
                      <a:pt x="1394" y="3831"/>
                      <a:pt x="1807" y="3877"/>
                      <a:pt x="2215" y="3811"/>
                    </a:cubicBezTo>
                    <a:cubicBezTo>
                      <a:pt x="2396" y="3781"/>
                      <a:pt x="2319" y="3507"/>
                      <a:pt x="2140" y="3536"/>
                    </a:cubicBezTo>
                    <a:cubicBezTo>
                      <a:pt x="1540" y="3634"/>
                      <a:pt x="945" y="3384"/>
                      <a:pt x="608" y="2875"/>
                    </a:cubicBezTo>
                    <a:cubicBezTo>
                      <a:pt x="286" y="2390"/>
                      <a:pt x="221" y="1752"/>
                      <a:pt x="455" y="1216"/>
                    </a:cubicBezTo>
                    <a:cubicBezTo>
                      <a:pt x="616" y="847"/>
                      <a:pt x="900" y="555"/>
                      <a:pt x="1238" y="343"/>
                    </a:cubicBezTo>
                    <a:cubicBezTo>
                      <a:pt x="1393" y="246"/>
                      <a:pt x="1251" y="0"/>
                      <a:pt x="1095" y="97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22" name="Freeform 72">
                <a:extLst>
                  <a:ext uri="{FF2B5EF4-FFF2-40B4-BE49-F238E27FC236}">
                    <a16:creationId xmlns:a16="http://schemas.microsoft.com/office/drawing/2014/main" id="{97BFA14F-0085-C16F-A0E0-3DB7304860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5926" y="4170363"/>
                <a:ext cx="206375" cy="241300"/>
              </a:xfrm>
              <a:custGeom>
                <a:avLst/>
                <a:gdLst>
                  <a:gd name="T0" fmla="*/ 118 w 1001"/>
                  <a:gd name="T1" fmla="*/ 301 h 1175"/>
                  <a:gd name="T2" fmla="*/ 130 w 1001"/>
                  <a:gd name="T3" fmla="*/ 305 h 1175"/>
                  <a:gd name="T4" fmla="*/ 159 w 1001"/>
                  <a:gd name="T5" fmla="*/ 318 h 1175"/>
                  <a:gd name="T6" fmla="*/ 218 w 1001"/>
                  <a:gd name="T7" fmla="*/ 349 h 1175"/>
                  <a:gd name="T8" fmla="*/ 275 w 1001"/>
                  <a:gd name="T9" fmla="*/ 384 h 1175"/>
                  <a:gd name="T10" fmla="*/ 299 w 1001"/>
                  <a:gd name="T11" fmla="*/ 402 h 1175"/>
                  <a:gd name="T12" fmla="*/ 308 w 1001"/>
                  <a:gd name="T13" fmla="*/ 409 h 1175"/>
                  <a:gd name="T14" fmla="*/ 404 w 1001"/>
                  <a:gd name="T15" fmla="*/ 499 h 1175"/>
                  <a:gd name="T16" fmla="*/ 447 w 1001"/>
                  <a:gd name="T17" fmla="*/ 548 h 1175"/>
                  <a:gd name="T18" fmla="*/ 466 w 1001"/>
                  <a:gd name="T19" fmla="*/ 572 h 1175"/>
                  <a:gd name="T20" fmla="*/ 473 w 1001"/>
                  <a:gd name="T21" fmla="*/ 582 h 1175"/>
                  <a:gd name="T22" fmla="*/ 609 w 1001"/>
                  <a:gd name="T23" fmla="*/ 815 h 1175"/>
                  <a:gd name="T24" fmla="*/ 635 w 1001"/>
                  <a:gd name="T25" fmla="*/ 872 h 1175"/>
                  <a:gd name="T26" fmla="*/ 640 w 1001"/>
                  <a:gd name="T27" fmla="*/ 885 h 1175"/>
                  <a:gd name="T28" fmla="*/ 652 w 1001"/>
                  <a:gd name="T29" fmla="*/ 914 h 1175"/>
                  <a:gd name="T30" fmla="*/ 702 w 1001"/>
                  <a:gd name="T31" fmla="*/ 1051 h 1175"/>
                  <a:gd name="T32" fmla="*/ 877 w 1001"/>
                  <a:gd name="T33" fmla="*/ 1151 h 1175"/>
                  <a:gd name="T34" fmla="*/ 976 w 1001"/>
                  <a:gd name="T35" fmla="*/ 976 h 1175"/>
                  <a:gd name="T36" fmla="*/ 704 w 1001"/>
                  <a:gd name="T37" fmla="*/ 419 h 1175"/>
                  <a:gd name="T38" fmla="*/ 193 w 1001"/>
                  <a:gd name="T39" fmla="*/ 26 h 1175"/>
                  <a:gd name="T40" fmla="*/ 18 w 1001"/>
                  <a:gd name="T41" fmla="*/ 126 h 1175"/>
                  <a:gd name="T42" fmla="*/ 118 w 1001"/>
                  <a:gd name="T43" fmla="*/ 301 h 1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01" h="1175">
                    <a:moveTo>
                      <a:pt x="118" y="301"/>
                    </a:moveTo>
                    <a:cubicBezTo>
                      <a:pt x="120" y="302"/>
                      <a:pt x="159" y="317"/>
                      <a:pt x="130" y="305"/>
                    </a:cubicBezTo>
                    <a:cubicBezTo>
                      <a:pt x="140" y="309"/>
                      <a:pt x="149" y="313"/>
                      <a:pt x="159" y="318"/>
                    </a:cubicBezTo>
                    <a:cubicBezTo>
                      <a:pt x="179" y="327"/>
                      <a:pt x="199" y="338"/>
                      <a:pt x="218" y="349"/>
                    </a:cubicBezTo>
                    <a:cubicBezTo>
                      <a:pt x="238" y="360"/>
                      <a:pt x="256" y="372"/>
                      <a:pt x="275" y="384"/>
                    </a:cubicBezTo>
                    <a:cubicBezTo>
                      <a:pt x="283" y="390"/>
                      <a:pt x="291" y="396"/>
                      <a:pt x="299" y="402"/>
                    </a:cubicBezTo>
                    <a:cubicBezTo>
                      <a:pt x="331" y="425"/>
                      <a:pt x="278" y="384"/>
                      <a:pt x="308" y="409"/>
                    </a:cubicBezTo>
                    <a:cubicBezTo>
                      <a:pt x="342" y="437"/>
                      <a:pt x="374" y="467"/>
                      <a:pt x="404" y="499"/>
                    </a:cubicBezTo>
                    <a:cubicBezTo>
                      <a:pt x="419" y="515"/>
                      <a:pt x="433" y="531"/>
                      <a:pt x="447" y="548"/>
                    </a:cubicBezTo>
                    <a:cubicBezTo>
                      <a:pt x="453" y="556"/>
                      <a:pt x="460" y="564"/>
                      <a:pt x="466" y="572"/>
                    </a:cubicBezTo>
                    <a:cubicBezTo>
                      <a:pt x="446" y="547"/>
                      <a:pt x="471" y="579"/>
                      <a:pt x="473" y="582"/>
                    </a:cubicBezTo>
                    <a:cubicBezTo>
                      <a:pt x="525" y="655"/>
                      <a:pt x="570" y="734"/>
                      <a:pt x="609" y="815"/>
                    </a:cubicBezTo>
                    <a:cubicBezTo>
                      <a:pt x="618" y="834"/>
                      <a:pt x="626" y="853"/>
                      <a:pt x="635" y="872"/>
                    </a:cubicBezTo>
                    <a:cubicBezTo>
                      <a:pt x="652" y="910"/>
                      <a:pt x="625" y="846"/>
                      <a:pt x="640" y="885"/>
                    </a:cubicBezTo>
                    <a:cubicBezTo>
                      <a:pt x="644" y="895"/>
                      <a:pt x="648" y="904"/>
                      <a:pt x="652" y="914"/>
                    </a:cubicBezTo>
                    <a:cubicBezTo>
                      <a:pt x="670" y="959"/>
                      <a:pt x="686" y="1005"/>
                      <a:pt x="702" y="1051"/>
                    </a:cubicBezTo>
                    <a:cubicBezTo>
                      <a:pt x="725" y="1122"/>
                      <a:pt x="801" y="1175"/>
                      <a:pt x="877" y="1151"/>
                    </a:cubicBezTo>
                    <a:cubicBezTo>
                      <a:pt x="947" y="1128"/>
                      <a:pt x="1001" y="1051"/>
                      <a:pt x="976" y="976"/>
                    </a:cubicBezTo>
                    <a:cubicBezTo>
                      <a:pt x="910" y="780"/>
                      <a:pt x="828" y="585"/>
                      <a:pt x="704" y="419"/>
                    </a:cubicBezTo>
                    <a:cubicBezTo>
                      <a:pt x="570" y="240"/>
                      <a:pt x="403" y="105"/>
                      <a:pt x="193" y="26"/>
                    </a:cubicBezTo>
                    <a:cubicBezTo>
                      <a:pt x="123" y="0"/>
                      <a:pt x="34" y="55"/>
                      <a:pt x="18" y="126"/>
                    </a:cubicBezTo>
                    <a:cubicBezTo>
                      <a:pt x="0" y="206"/>
                      <a:pt x="43" y="273"/>
                      <a:pt x="118" y="301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23" name="Freeform 73">
                <a:extLst>
                  <a:ext uri="{FF2B5EF4-FFF2-40B4-BE49-F238E27FC236}">
                    <a16:creationId xmlns:a16="http://schemas.microsoft.com/office/drawing/2014/main" id="{82D28BB5-3709-0427-2544-9693514982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0701" y="4159250"/>
                <a:ext cx="152400" cy="160338"/>
              </a:xfrm>
              <a:custGeom>
                <a:avLst/>
                <a:gdLst>
                  <a:gd name="T0" fmla="*/ 259 w 742"/>
                  <a:gd name="T1" fmla="*/ 724 h 783"/>
                  <a:gd name="T2" fmla="*/ 684 w 742"/>
                  <a:gd name="T3" fmla="*/ 260 h 783"/>
                  <a:gd name="T4" fmla="*/ 684 w 742"/>
                  <a:gd name="T5" fmla="*/ 59 h 783"/>
                  <a:gd name="T6" fmla="*/ 483 w 742"/>
                  <a:gd name="T7" fmla="*/ 59 h 783"/>
                  <a:gd name="T8" fmla="*/ 58 w 742"/>
                  <a:gd name="T9" fmla="*/ 523 h 783"/>
                  <a:gd name="T10" fmla="*/ 58 w 742"/>
                  <a:gd name="T11" fmla="*/ 724 h 783"/>
                  <a:gd name="T12" fmla="*/ 259 w 742"/>
                  <a:gd name="T13" fmla="*/ 724 h 7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2" h="783">
                    <a:moveTo>
                      <a:pt x="259" y="724"/>
                    </a:moveTo>
                    <a:cubicBezTo>
                      <a:pt x="401" y="569"/>
                      <a:pt x="543" y="415"/>
                      <a:pt x="684" y="260"/>
                    </a:cubicBezTo>
                    <a:cubicBezTo>
                      <a:pt x="734" y="205"/>
                      <a:pt x="742" y="113"/>
                      <a:pt x="684" y="59"/>
                    </a:cubicBezTo>
                    <a:cubicBezTo>
                      <a:pt x="629" y="9"/>
                      <a:pt x="537" y="0"/>
                      <a:pt x="483" y="59"/>
                    </a:cubicBezTo>
                    <a:cubicBezTo>
                      <a:pt x="341" y="214"/>
                      <a:pt x="200" y="368"/>
                      <a:pt x="58" y="523"/>
                    </a:cubicBezTo>
                    <a:cubicBezTo>
                      <a:pt x="8" y="578"/>
                      <a:pt x="0" y="670"/>
                      <a:pt x="58" y="724"/>
                    </a:cubicBezTo>
                    <a:cubicBezTo>
                      <a:pt x="113" y="774"/>
                      <a:pt x="206" y="783"/>
                      <a:pt x="259" y="724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24" name="Freeform 74">
                <a:extLst>
                  <a:ext uri="{FF2B5EF4-FFF2-40B4-BE49-F238E27FC236}">
                    <a16:creationId xmlns:a16="http://schemas.microsoft.com/office/drawing/2014/main" id="{25F2A36D-70B1-C1C4-F947-5BCCD5188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4063" y="4292600"/>
                <a:ext cx="288925" cy="271463"/>
              </a:xfrm>
              <a:custGeom>
                <a:avLst/>
                <a:gdLst>
                  <a:gd name="T0" fmla="*/ 1115 w 1404"/>
                  <a:gd name="T1" fmla="*/ 142 h 1321"/>
                  <a:gd name="T2" fmla="*/ 1111 w 1404"/>
                  <a:gd name="T3" fmla="*/ 185 h 1321"/>
                  <a:gd name="T4" fmla="*/ 1106 w 1404"/>
                  <a:gd name="T5" fmla="*/ 211 h 1321"/>
                  <a:gd name="T6" fmla="*/ 1081 w 1404"/>
                  <a:gd name="T7" fmla="*/ 301 h 1321"/>
                  <a:gd name="T8" fmla="*/ 1015 w 1404"/>
                  <a:gd name="T9" fmla="*/ 438 h 1321"/>
                  <a:gd name="T10" fmla="*/ 776 w 1404"/>
                  <a:gd name="T11" fmla="*/ 708 h 1321"/>
                  <a:gd name="T12" fmla="*/ 119 w 1404"/>
                  <a:gd name="T13" fmla="*/ 1030 h 1321"/>
                  <a:gd name="T14" fmla="*/ 19 w 1404"/>
                  <a:gd name="T15" fmla="*/ 1204 h 1321"/>
                  <a:gd name="T16" fmla="*/ 194 w 1404"/>
                  <a:gd name="T17" fmla="*/ 1304 h 1321"/>
                  <a:gd name="T18" fmla="*/ 1399 w 1404"/>
                  <a:gd name="T19" fmla="*/ 142 h 1321"/>
                  <a:gd name="T20" fmla="*/ 1257 w 1404"/>
                  <a:gd name="T21" fmla="*/ 0 h 1321"/>
                  <a:gd name="T22" fmla="*/ 1115 w 1404"/>
                  <a:gd name="T23" fmla="*/ 142 h 1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04" h="1321">
                    <a:moveTo>
                      <a:pt x="1115" y="142"/>
                    </a:moveTo>
                    <a:cubicBezTo>
                      <a:pt x="1114" y="156"/>
                      <a:pt x="1113" y="171"/>
                      <a:pt x="1111" y="185"/>
                    </a:cubicBezTo>
                    <a:cubicBezTo>
                      <a:pt x="1114" y="159"/>
                      <a:pt x="1107" y="206"/>
                      <a:pt x="1106" y="211"/>
                    </a:cubicBezTo>
                    <a:cubicBezTo>
                      <a:pt x="1099" y="241"/>
                      <a:pt x="1091" y="271"/>
                      <a:pt x="1081" y="301"/>
                    </a:cubicBezTo>
                    <a:cubicBezTo>
                      <a:pt x="1066" y="345"/>
                      <a:pt x="1047" y="385"/>
                      <a:pt x="1015" y="438"/>
                    </a:cubicBezTo>
                    <a:cubicBezTo>
                      <a:pt x="953" y="539"/>
                      <a:pt x="875" y="624"/>
                      <a:pt x="776" y="708"/>
                    </a:cubicBezTo>
                    <a:cubicBezTo>
                      <a:pt x="593" y="863"/>
                      <a:pt x="360" y="975"/>
                      <a:pt x="119" y="1030"/>
                    </a:cubicBezTo>
                    <a:cubicBezTo>
                      <a:pt x="44" y="1046"/>
                      <a:pt x="0" y="1133"/>
                      <a:pt x="19" y="1204"/>
                    </a:cubicBezTo>
                    <a:cubicBezTo>
                      <a:pt x="41" y="1282"/>
                      <a:pt x="119" y="1321"/>
                      <a:pt x="194" y="1304"/>
                    </a:cubicBezTo>
                    <a:cubicBezTo>
                      <a:pt x="744" y="1180"/>
                      <a:pt x="1360" y="750"/>
                      <a:pt x="1399" y="142"/>
                    </a:cubicBezTo>
                    <a:cubicBezTo>
                      <a:pt x="1404" y="65"/>
                      <a:pt x="1330" y="0"/>
                      <a:pt x="1257" y="0"/>
                    </a:cubicBezTo>
                    <a:cubicBezTo>
                      <a:pt x="1176" y="0"/>
                      <a:pt x="1120" y="65"/>
                      <a:pt x="1115" y="142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25" name="Freeform 75">
                <a:extLst>
                  <a:ext uri="{FF2B5EF4-FFF2-40B4-BE49-F238E27FC236}">
                    <a16:creationId xmlns:a16="http://schemas.microsoft.com/office/drawing/2014/main" id="{A364A188-AED8-C80A-225F-6D539B674E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4138" y="4522788"/>
                <a:ext cx="388938" cy="411163"/>
              </a:xfrm>
              <a:custGeom>
                <a:avLst/>
                <a:gdLst>
                  <a:gd name="T0" fmla="*/ 825 w 1890"/>
                  <a:gd name="T1" fmla="*/ 43 h 1998"/>
                  <a:gd name="T2" fmla="*/ 19 w 1890"/>
                  <a:gd name="T3" fmla="*/ 892 h 1998"/>
                  <a:gd name="T4" fmla="*/ 830 w 1890"/>
                  <a:gd name="T5" fmla="*/ 1837 h 1998"/>
                  <a:gd name="T6" fmla="*/ 1748 w 1890"/>
                  <a:gd name="T7" fmla="*/ 1964 h 1998"/>
                  <a:gd name="T8" fmla="*/ 1890 w 1890"/>
                  <a:gd name="T9" fmla="*/ 1822 h 1998"/>
                  <a:gd name="T10" fmla="*/ 1748 w 1890"/>
                  <a:gd name="T11" fmla="*/ 1680 h 1998"/>
                  <a:gd name="T12" fmla="*/ 477 w 1890"/>
                  <a:gd name="T13" fmla="*/ 1270 h 1998"/>
                  <a:gd name="T14" fmla="*/ 383 w 1890"/>
                  <a:gd name="T15" fmla="*/ 609 h 1998"/>
                  <a:gd name="T16" fmla="*/ 901 w 1890"/>
                  <a:gd name="T17" fmla="*/ 318 h 1998"/>
                  <a:gd name="T18" fmla="*/ 825 w 1890"/>
                  <a:gd name="T19" fmla="*/ 43 h 1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90" h="1998">
                    <a:moveTo>
                      <a:pt x="825" y="43"/>
                    </a:moveTo>
                    <a:cubicBezTo>
                      <a:pt x="415" y="142"/>
                      <a:pt x="0" y="422"/>
                      <a:pt x="19" y="892"/>
                    </a:cubicBezTo>
                    <a:cubicBezTo>
                      <a:pt x="39" y="1353"/>
                      <a:pt x="433" y="1674"/>
                      <a:pt x="830" y="1837"/>
                    </a:cubicBezTo>
                    <a:cubicBezTo>
                      <a:pt x="1118" y="1956"/>
                      <a:pt x="1439" y="1998"/>
                      <a:pt x="1748" y="1964"/>
                    </a:cubicBezTo>
                    <a:cubicBezTo>
                      <a:pt x="1824" y="1956"/>
                      <a:pt x="1890" y="1905"/>
                      <a:pt x="1890" y="1822"/>
                    </a:cubicBezTo>
                    <a:cubicBezTo>
                      <a:pt x="1890" y="1752"/>
                      <a:pt x="1825" y="1672"/>
                      <a:pt x="1748" y="1680"/>
                    </a:cubicBezTo>
                    <a:cubicBezTo>
                      <a:pt x="1293" y="1729"/>
                      <a:pt x="801" y="1607"/>
                      <a:pt x="477" y="1270"/>
                    </a:cubicBezTo>
                    <a:cubicBezTo>
                      <a:pt x="302" y="1088"/>
                      <a:pt x="240" y="823"/>
                      <a:pt x="383" y="609"/>
                    </a:cubicBezTo>
                    <a:cubicBezTo>
                      <a:pt x="490" y="450"/>
                      <a:pt x="709" y="364"/>
                      <a:pt x="901" y="318"/>
                    </a:cubicBezTo>
                    <a:cubicBezTo>
                      <a:pt x="1078" y="275"/>
                      <a:pt x="1003" y="0"/>
                      <a:pt x="825" y="43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26" name="Freeform 76">
                <a:extLst>
                  <a:ext uri="{FF2B5EF4-FFF2-40B4-BE49-F238E27FC236}">
                    <a16:creationId xmlns:a16="http://schemas.microsoft.com/office/drawing/2014/main" id="{EFB4E214-DE2F-82C6-D821-F0A1BF138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8788" y="4616450"/>
                <a:ext cx="136525" cy="177800"/>
              </a:xfrm>
              <a:custGeom>
                <a:avLst/>
                <a:gdLst>
                  <a:gd name="T0" fmla="*/ 90 w 663"/>
                  <a:gd name="T1" fmla="*/ 269 h 866"/>
                  <a:gd name="T2" fmla="*/ 97 w 663"/>
                  <a:gd name="T3" fmla="*/ 274 h 866"/>
                  <a:gd name="T4" fmla="*/ 100 w 663"/>
                  <a:gd name="T5" fmla="*/ 276 h 866"/>
                  <a:gd name="T6" fmla="*/ 130 w 663"/>
                  <a:gd name="T7" fmla="*/ 302 h 866"/>
                  <a:gd name="T8" fmla="*/ 189 w 663"/>
                  <a:gd name="T9" fmla="*/ 361 h 866"/>
                  <a:gd name="T10" fmla="*/ 215 w 663"/>
                  <a:gd name="T11" fmla="*/ 390 h 866"/>
                  <a:gd name="T12" fmla="*/ 229 w 663"/>
                  <a:gd name="T13" fmla="*/ 407 h 866"/>
                  <a:gd name="T14" fmla="*/ 223 w 663"/>
                  <a:gd name="T15" fmla="*/ 400 h 866"/>
                  <a:gd name="T16" fmla="*/ 270 w 663"/>
                  <a:gd name="T17" fmla="*/ 469 h 866"/>
                  <a:gd name="T18" fmla="*/ 309 w 663"/>
                  <a:gd name="T19" fmla="*/ 538 h 866"/>
                  <a:gd name="T20" fmla="*/ 326 w 663"/>
                  <a:gd name="T21" fmla="*/ 573 h 866"/>
                  <a:gd name="T22" fmla="*/ 324 w 663"/>
                  <a:gd name="T23" fmla="*/ 568 h 866"/>
                  <a:gd name="T24" fmla="*/ 330 w 663"/>
                  <a:gd name="T25" fmla="*/ 584 h 866"/>
                  <a:gd name="T26" fmla="*/ 374 w 663"/>
                  <a:gd name="T27" fmla="*/ 745 h 866"/>
                  <a:gd name="T28" fmla="*/ 549 w 663"/>
                  <a:gd name="T29" fmla="*/ 844 h 866"/>
                  <a:gd name="T30" fmla="*/ 649 w 663"/>
                  <a:gd name="T31" fmla="*/ 669 h 866"/>
                  <a:gd name="T32" fmla="*/ 234 w 663"/>
                  <a:gd name="T33" fmla="*/ 23 h 866"/>
                  <a:gd name="T34" fmla="*/ 124 w 663"/>
                  <a:gd name="T35" fmla="*/ 9 h 866"/>
                  <a:gd name="T36" fmla="*/ 39 w 663"/>
                  <a:gd name="T37" fmla="*/ 74 h 866"/>
                  <a:gd name="T38" fmla="*/ 90 w 663"/>
                  <a:gd name="T39" fmla="*/ 269 h 8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63" h="866">
                    <a:moveTo>
                      <a:pt x="90" y="269"/>
                    </a:moveTo>
                    <a:cubicBezTo>
                      <a:pt x="94" y="272"/>
                      <a:pt x="116" y="288"/>
                      <a:pt x="97" y="274"/>
                    </a:cubicBezTo>
                    <a:cubicBezTo>
                      <a:pt x="80" y="261"/>
                      <a:pt x="96" y="273"/>
                      <a:pt x="100" y="276"/>
                    </a:cubicBezTo>
                    <a:cubicBezTo>
                      <a:pt x="110" y="285"/>
                      <a:pt x="120" y="293"/>
                      <a:pt x="130" y="302"/>
                    </a:cubicBezTo>
                    <a:cubicBezTo>
                      <a:pt x="151" y="321"/>
                      <a:pt x="170" y="340"/>
                      <a:pt x="189" y="361"/>
                    </a:cubicBezTo>
                    <a:cubicBezTo>
                      <a:pt x="198" y="370"/>
                      <a:pt x="207" y="380"/>
                      <a:pt x="215" y="390"/>
                    </a:cubicBezTo>
                    <a:cubicBezTo>
                      <a:pt x="220" y="396"/>
                      <a:pt x="225" y="402"/>
                      <a:pt x="229" y="407"/>
                    </a:cubicBezTo>
                    <a:cubicBezTo>
                      <a:pt x="241" y="422"/>
                      <a:pt x="212" y="385"/>
                      <a:pt x="223" y="400"/>
                    </a:cubicBezTo>
                    <a:cubicBezTo>
                      <a:pt x="240" y="422"/>
                      <a:pt x="256" y="445"/>
                      <a:pt x="270" y="469"/>
                    </a:cubicBezTo>
                    <a:cubicBezTo>
                      <a:pt x="284" y="491"/>
                      <a:pt x="297" y="514"/>
                      <a:pt x="309" y="538"/>
                    </a:cubicBezTo>
                    <a:cubicBezTo>
                      <a:pt x="315" y="549"/>
                      <a:pt x="320" y="561"/>
                      <a:pt x="326" y="573"/>
                    </a:cubicBezTo>
                    <a:cubicBezTo>
                      <a:pt x="330" y="583"/>
                      <a:pt x="335" y="603"/>
                      <a:pt x="324" y="568"/>
                    </a:cubicBezTo>
                    <a:cubicBezTo>
                      <a:pt x="325" y="573"/>
                      <a:pt x="328" y="579"/>
                      <a:pt x="330" y="584"/>
                    </a:cubicBezTo>
                    <a:cubicBezTo>
                      <a:pt x="350" y="636"/>
                      <a:pt x="365" y="690"/>
                      <a:pt x="374" y="745"/>
                    </a:cubicBezTo>
                    <a:cubicBezTo>
                      <a:pt x="388" y="818"/>
                      <a:pt x="481" y="866"/>
                      <a:pt x="549" y="844"/>
                    </a:cubicBezTo>
                    <a:cubicBezTo>
                      <a:pt x="628" y="819"/>
                      <a:pt x="663" y="748"/>
                      <a:pt x="649" y="669"/>
                    </a:cubicBezTo>
                    <a:cubicBezTo>
                      <a:pt x="602" y="408"/>
                      <a:pt x="446" y="179"/>
                      <a:pt x="234" y="23"/>
                    </a:cubicBezTo>
                    <a:cubicBezTo>
                      <a:pt x="206" y="3"/>
                      <a:pt x="156" y="0"/>
                      <a:pt x="124" y="9"/>
                    </a:cubicBezTo>
                    <a:cubicBezTo>
                      <a:pt x="91" y="18"/>
                      <a:pt x="56" y="44"/>
                      <a:pt x="39" y="74"/>
                    </a:cubicBezTo>
                    <a:cubicBezTo>
                      <a:pt x="0" y="149"/>
                      <a:pt x="26" y="222"/>
                      <a:pt x="90" y="269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27" name="Freeform 77">
                <a:extLst>
                  <a:ext uri="{FF2B5EF4-FFF2-40B4-BE49-F238E27FC236}">
                    <a16:creationId xmlns:a16="http://schemas.microsoft.com/office/drawing/2014/main" id="{C6BFE624-FE88-9574-E21B-A368F94EC4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2288" y="4606925"/>
                <a:ext cx="131763" cy="115888"/>
              </a:xfrm>
              <a:custGeom>
                <a:avLst/>
                <a:gdLst>
                  <a:gd name="T0" fmla="*/ 243 w 645"/>
                  <a:gd name="T1" fmla="*/ 526 h 569"/>
                  <a:gd name="T2" fmla="*/ 603 w 645"/>
                  <a:gd name="T3" fmla="*/ 245 h 569"/>
                  <a:gd name="T4" fmla="*/ 645 w 645"/>
                  <a:gd name="T5" fmla="*/ 144 h 569"/>
                  <a:gd name="T6" fmla="*/ 603 w 645"/>
                  <a:gd name="T7" fmla="*/ 43 h 569"/>
                  <a:gd name="T8" fmla="*/ 503 w 645"/>
                  <a:gd name="T9" fmla="*/ 2 h 569"/>
                  <a:gd name="T10" fmla="*/ 465 w 645"/>
                  <a:gd name="T11" fmla="*/ 7 h 569"/>
                  <a:gd name="T12" fmla="*/ 402 w 645"/>
                  <a:gd name="T13" fmla="*/ 43 h 569"/>
                  <a:gd name="T14" fmla="*/ 42 w 645"/>
                  <a:gd name="T15" fmla="*/ 325 h 569"/>
                  <a:gd name="T16" fmla="*/ 0 w 645"/>
                  <a:gd name="T17" fmla="*/ 425 h 569"/>
                  <a:gd name="T18" fmla="*/ 42 w 645"/>
                  <a:gd name="T19" fmla="*/ 526 h 569"/>
                  <a:gd name="T20" fmla="*/ 142 w 645"/>
                  <a:gd name="T21" fmla="*/ 567 h 569"/>
                  <a:gd name="T22" fmla="*/ 180 w 645"/>
                  <a:gd name="T23" fmla="*/ 562 h 569"/>
                  <a:gd name="T24" fmla="*/ 243 w 645"/>
                  <a:gd name="T25" fmla="*/ 526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5" h="569">
                    <a:moveTo>
                      <a:pt x="243" y="526"/>
                    </a:moveTo>
                    <a:cubicBezTo>
                      <a:pt x="363" y="432"/>
                      <a:pt x="483" y="338"/>
                      <a:pt x="603" y="245"/>
                    </a:cubicBezTo>
                    <a:cubicBezTo>
                      <a:pt x="630" y="224"/>
                      <a:pt x="645" y="176"/>
                      <a:pt x="645" y="144"/>
                    </a:cubicBezTo>
                    <a:cubicBezTo>
                      <a:pt x="645" y="109"/>
                      <a:pt x="629" y="67"/>
                      <a:pt x="603" y="43"/>
                    </a:cubicBezTo>
                    <a:cubicBezTo>
                      <a:pt x="576" y="19"/>
                      <a:pt x="541" y="0"/>
                      <a:pt x="503" y="2"/>
                    </a:cubicBezTo>
                    <a:cubicBezTo>
                      <a:pt x="490" y="4"/>
                      <a:pt x="478" y="5"/>
                      <a:pt x="465" y="7"/>
                    </a:cubicBezTo>
                    <a:cubicBezTo>
                      <a:pt x="441" y="14"/>
                      <a:pt x="420" y="26"/>
                      <a:pt x="402" y="43"/>
                    </a:cubicBezTo>
                    <a:cubicBezTo>
                      <a:pt x="282" y="137"/>
                      <a:pt x="162" y="231"/>
                      <a:pt x="42" y="325"/>
                    </a:cubicBezTo>
                    <a:cubicBezTo>
                      <a:pt x="15" y="345"/>
                      <a:pt x="0" y="393"/>
                      <a:pt x="0" y="425"/>
                    </a:cubicBezTo>
                    <a:cubicBezTo>
                      <a:pt x="0" y="460"/>
                      <a:pt x="16" y="502"/>
                      <a:pt x="42" y="526"/>
                    </a:cubicBezTo>
                    <a:cubicBezTo>
                      <a:pt x="69" y="551"/>
                      <a:pt x="104" y="569"/>
                      <a:pt x="142" y="567"/>
                    </a:cubicBezTo>
                    <a:cubicBezTo>
                      <a:pt x="155" y="566"/>
                      <a:pt x="168" y="564"/>
                      <a:pt x="180" y="562"/>
                    </a:cubicBezTo>
                    <a:cubicBezTo>
                      <a:pt x="204" y="555"/>
                      <a:pt x="225" y="543"/>
                      <a:pt x="243" y="526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28" name="Freeform 78">
                <a:extLst>
                  <a:ext uri="{FF2B5EF4-FFF2-40B4-BE49-F238E27FC236}">
                    <a16:creationId xmlns:a16="http://schemas.microsoft.com/office/drawing/2014/main" id="{E4AB488E-E960-C985-C093-55E5E6A5E3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6413" y="4494213"/>
                <a:ext cx="417513" cy="465138"/>
              </a:xfrm>
              <a:custGeom>
                <a:avLst/>
                <a:gdLst>
                  <a:gd name="T0" fmla="*/ 1300 w 2024"/>
                  <a:gd name="T1" fmla="*/ 333 h 2264"/>
                  <a:gd name="T2" fmla="*/ 1494 w 2024"/>
                  <a:gd name="T3" fmla="*/ 1487 h 2264"/>
                  <a:gd name="T4" fmla="*/ 249 w 2024"/>
                  <a:gd name="T5" fmla="*/ 1841 h 2264"/>
                  <a:gd name="T6" fmla="*/ 173 w 2024"/>
                  <a:gd name="T7" fmla="*/ 2116 h 2264"/>
                  <a:gd name="T8" fmla="*/ 1492 w 2024"/>
                  <a:gd name="T9" fmla="*/ 1902 h 2264"/>
                  <a:gd name="T10" fmla="*/ 1905 w 2024"/>
                  <a:gd name="T11" fmla="*/ 674 h 2264"/>
                  <a:gd name="T12" fmla="*/ 1444 w 2024"/>
                  <a:gd name="T13" fmla="*/ 88 h 2264"/>
                  <a:gd name="T14" fmla="*/ 1300 w 2024"/>
                  <a:gd name="T15" fmla="*/ 333 h 2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4" h="2264">
                    <a:moveTo>
                      <a:pt x="1300" y="333"/>
                    </a:moveTo>
                    <a:cubicBezTo>
                      <a:pt x="1723" y="565"/>
                      <a:pt x="1741" y="1116"/>
                      <a:pt x="1494" y="1487"/>
                    </a:cubicBezTo>
                    <a:cubicBezTo>
                      <a:pt x="1225" y="1889"/>
                      <a:pt x="686" y="1987"/>
                      <a:pt x="249" y="1841"/>
                    </a:cubicBezTo>
                    <a:cubicBezTo>
                      <a:pt x="75" y="1783"/>
                      <a:pt x="0" y="2058"/>
                      <a:pt x="173" y="2116"/>
                    </a:cubicBezTo>
                    <a:cubicBezTo>
                      <a:pt x="616" y="2264"/>
                      <a:pt x="1124" y="2197"/>
                      <a:pt x="1492" y="1902"/>
                    </a:cubicBezTo>
                    <a:cubicBezTo>
                      <a:pt x="1848" y="1617"/>
                      <a:pt x="2024" y="1117"/>
                      <a:pt x="1905" y="674"/>
                    </a:cubicBezTo>
                    <a:cubicBezTo>
                      <a:pt x="1838" y="422"/>
                      <a:pt x="1672" y="213"/>
                      <a:pt x="1444" y="88"/>
                    </a:cubicBezTo>
                    <a:cubicBezTo>
                      <a:pt x="1283" y="0"/>
                      <a:pt x="1140" y="245"/>
                      <a:pt x="1300" y="333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29" name="Freeform 79">
                <a:extLst>
                  <a:ext uri="{FF2B5EF4-FFF2-40B4-BE49-F238E27FC236}">
                    <a16:creationId xmlns:a16="http://schemas.microsoft.com/office/drawing/2014/main" id="{1106C4A7-58BA-AC78-3BE0-8054C07196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6876" y="4867275"/>
                <a:ext cx="171450" cy="66675"/>
              </a:xfrm>
              <a:custGeom>
                <a:avLst/>
                <a:gdLst>
                  <a:gd name="T0" fmla="*/ 146 w 836"/>
                  <a:gd name="T1" fmla="*/ 288 h 321"/>
                  <a:gd name="T2" fmla="*/ 690 w 836"/>
                  <a:gd name="T3" fmla="*/ 317 h 321"/>
                  <a:gd name="T4" fmla="*/ 832 w 836"/>
                  <a:gd name="T5" fmla="*/ 175 h 321"/>
                  <a:gd name="T6" fmla="*/ 690 w 836"/>
                  <a:gd name="T7" fmla="*/ 33 h 321"/>
                  <a:gd name="T8" fmla="*/ 146 w 836"/>
                  <a:gd name="T9" fmla="*/ 4 h 321"/>
                  <a:gd name="T10" fmla="*/ 3 w 836"/>
                  <a:gd name="T11" fmla="*/ 146 h 321"/>
                  <a:gd name="T12" fmla="*/ 146 w 836"/>
                  <a:gd name="T13" fmla="*/ 288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36" h="321">
                    <a:moveTo>
                      <a:pt x="146" y="288"/>
                    </a:moveTo>
                    <a:cubicBezTo>
                      <a:pt x="327" y="298"/>
                      <a:pt x="509" y="307"/>
                      <a:pt x="690" y="317"/>
                    </a:cubicBezTo>
                    <a:cubicBezTo>
                      <a:pt x="765" y="321"/>
                      <a:pt x="836" y="249"/>
                      <a:pt x="832" y="175"/>
                    </a:cubicBezTo>
                    <a:cubicBezTo>
                      <a:pt x="829" y="94"/>
                      <a:pt x="770" y="37"/>
                      <a:pt x="690" y="33"/>
                    </a:cubicBezTo>
                    <a:cubicBezTo>
                      <a:pt x="509" y="23"/>
                      <a:pt x="327" y="13"/>
                      <a:pt x="146" y="4"/>
                    </a:cubicBezTo>
                    <a:cubicBezTo>
                      <a:pt x="71" y="0"/>
                      <a:pt x="0" y="72"/>
                      <a:pt x="3" y="146"/>
                    </a:cubicBezTo>
                    <a:cubicBezTo>
                      <a:pt x="7" y="226"/>
                      <a:pt x="66" y="284"/>
                      <a:pt x="146" y="288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0" name="Freeform 80">
                <a:extLst>
                  <a:ext uri="{FF2B5EF4-FFF2-40B4-BE49-F238E27FC236}">
                    <a16:creationId xmlns:a16="http://schemas.microsoft.com/office/drawing/2014/main" id="{2D29EE11-541C-BA86-FD40-4A9A9B5E28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3038" y="4864100"/>
                <a:ext cx="536575" cy="423863"/>
              </a:xfrm>
              <a:custGeom>
                <a:avLst/>
                <a:gdLst>
                  <a:gd name="T0" fmla="*/ 635 w 2610"/>
                  <a:gd name="T1" fmla="*/ 139 h 2063"/>
                  <a:gd name="T2" fmla="*/ 34 w 2610"/>
                  <a:gd name="T3" fmla="*/ 1476 h 2063"/>
                  <a:gd name="T4" fmla="*/ 45 w 2610"/>
                  <a:gd name="T5" fmla="*/ 1724 h 2063"/>
                  <a:gd name="T6" fmla="*/ 195 w 2610"/>
                  <a:gd name="T7" fmla="*/ 1839 h 2063"/>
                  <a:gd name="T8" fmla="*/ 741 w 2610"/>
                  <a:gd name="T9" fmla="*/ 1970 h 2063"/>
                  <a:gd name="T10" fmla="*/ 2195 w 2610"/>
                  <a:gd name="T11" fmla="*/ 1948 h 2063"/>
                  <a:gd name="T12" fmla="*/ 2605 w 2610"/>
                  <a:gd name="T13" fmla="*/ 1677 h 2063"/>
                  <a:gd name="T14" fmla="*/ 2585 w 2610"/>
                  <a:gd name="T15" fmla="*/ 1395 h 2063"/>
                  <a:gd name="T16" fmla="*/ 2090 w 2610"/>
                  <a:gd name="T17" fmla="*/ 211 h 2063"/>
                  <a:gd name="T18" fmla="*/ 1889 w 2610"/>
                  <a:gd name="T19" fmla="*/ 412 h 2063"/>
                  <a:gd name="T20" fmla="*/ 2278 w 2610"/>
                  <a:gd name="T21" fmla="*/ 1266 h 2063"/>
                  <a:gd name="T22" fmla="*/ 2319 w 2610"/>
                  <a:gd name="T23" fmla="*/ 1581 h 2063"/>
                  <a:gd name="T24" fmla="*/ 2321 w 2610"/>
                  <a:gd name="T25" fmla="*/ 1662 h 2063"/>
                  <a:gd name="T26" fmla="*/ 2320 w 2610"/>
                  <a:gd name="T27" fmla="*/ 1687 h 2063"/>
                  <a:gd name="T28" fmla="*/ 2358 w 2610"/>
                  <a:gd name="T29" fmla="*/ 1587 h 2063"/>
                  <a:gd name="T30" fmla="*/ 2326 w 2610"/>
                  <a:gd name="T31" fmla="*/ 1603 h 2063"/>
                  <a:gd name="T32" fmla="*/ 2243 w 2610"/>
                  <a:gd name="T33" fmla="*/ 1637 h 2063"/>
                  <a:gd name="T34" fmla="*/ 1063 w 2610"/>
                  <a:gd name="T35" fmla="*/ 1720 h 2063"/>
                  <a:gd name="T36" fmla="*/ 525 w 2610"/>
                  <a:gd name="T37" fmla="*/ 1644 h 2063"/>
                  <a:gd name="T38" fmla="*/ 324 w 2610"/>
                  <a:gd name="T39" fmla="*/ 1587 h 2063"/>
                  <a:gd name="T40" fmla="*/ 283 w 2610"/>
                  <a:gd name="T41" fmla="*/ 1566 h 2063"/>
                  <a:gd name="T42" fmla="*/ 279 w 2610"/>
                  <a:gd name="T43" fmla="*/ 1564 h 2063"/>
                  <a:gd name="T44" fmla="*/ 303 w 2610"/>
                  <a:gd name="T45" fmla="*/ 1627 h 2063"/>
                  <a:gd name="T46" fmla="*/ 306 w 2610"/>
                  <a:gd name="T47" fmla="*/ 1589 h 2063"/>
                  <a:gd name="T48" fmla="*/ 329 w 2610"/>
                  <a:gd name="T49" fmla="*/ 1419 h 2063"/>
                  <a:gd name="T50" fmla="*/ 365 w 2610"/>
                  <a:gd name="T51" fmla="*/ 1251 h 2063"/>
                  <a:gd name="T52" fmla="*/ 474 w 2610"/>
                  <a:gd name="T53" fmla="*/ 924 h 2063"/>
                  <a:gd name="T54" fmla="*/ 836 w 2610"/>
                  <a:gd name="T55" fmla="*/ 340 h 2063"/>
                  <a:gd name="T56" fmla="*/ 635 w 2610"/>
                  <a:gd name="T57" fmla="*/ 139 h 20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610" h="2063">
                    <a:moveTo>
                      <a:pt x="635" y="139"/>
                    </a:moveTo>
                    <a:cubicBezTo>
                      <a:pt x="311" y="519"/>
                      <a:pt x="99" y="979"/>
                      <a:pt x="34" y="1476"/>
                    </a:cubicBezTo>
                    <a:cubicBezTo>
                      <a:pt x="23" y="1557"/>
                      <a:pt x="0" y="1649"/>
                      <a:pt x="45" y="1724"/>
                    </a:cubicBezTo>
                    <a:cubicBezTo>
                      <a:pt x="78" y="1780"/>
                      <a:pt x="138" y="1813"/>
                      <a:pt x="195" y="1839"/>
                    </a:cubicBezTo>
                    <a:cubicBezTo>
                      <a:pt x="366" y="1914"/>
                      <a:pt x="557" y="1944"/>
                      <a:pt x="741" y="1970"/>
                    </a:cubicBezTo>
                    <a:cubicBezTo>
                      <a:pt x="1209" y="2035"/>
                      <a:pt x="1733" y="2063"/>
                      <a:pt x="2195" y="1948"/>
                    </a:cubicBezTo>
                    <a:cubicBezTo>
                      <a:pt x="2339" y="1912"/>
                      <a:pt x="2595" y="1856"/>
                      <a:pt x="2605" y="1677"/>
                    </a:cubicBezTo>
                    <a:cubicBezTo>
                      <a:pt x="2610" y="1583"/>
                      <a:pt x="2597" y="1487"/>
                      <a:pt x="2585" y="1395"/>
                    </a:cubicBezTo>
                    <a:cubicBezTo>
                      <a:pt x="2529" y="965"/>
                      <a:pt x="2386" y="536"/>
                      <a:pt x="2090" y="211"/>
                    </a:cubicBezTo>
                    <a:cubicBezTo>
                      <a:pt x="1967" y="75"/>
                      <a:pt x="1766" y="277"/>
                      <a:pt x="1889" y="412"/>
                    </a:cubicBezTo>
                    <a:cubicBezTo>
                      <a:pt x="2104" y="648"/>
                      <a:pt x="2216" y="957"/>
                      <a:pt x="2278" y="1266"/>
                    </a:cubicBezTo>
                    <a:cubicBezTo>
                      <a:pt x="2298" y="1370"/>
                      <a:pt x="2313" y="1475"/>
                      <a:pt x="2319" y="1581"/>
                    </a:cubicBezTo>
                    <a:cubicBezTo>
                      <a:pt x="2320" y="1608"/>
                      <a:pt x="2317" y="1636"/>
                      <a:pt x="2321" y="1662"/>
                    </a:cubicBezTo>
                    <a:cubicBezTo>
                      <a:pt x="2322" y="1669"/>
                      <a:pt x="2318" y="1681"/>
                      <a:pt x="2320" y="1687"/>
                    </a:cubicBezTo>
                    <a:cubicBezTo>
                      <a:pt x="2333" y="1654"/>
                      <a:pt x="2345" y="1620"/>
                      <a:pt x="2358" y="1587"/>
                    </a:cubicBezTo>
                    <a:cubicBezTo>
                      <a:pt x="2347" y="1593"/>
                      <a:pt x="2337" y="1598"/>
                      <a:pt x="2326" y="1603"/>
                    </a:cubicBezTo>
                    <a:cubicBezTo>
                      <a:pt x="2299" y="1607"/>
                      <a:pt x="2269" y="1628"/>
                      <a:pt x="2243" y="1637"/>
                    </a:cubicBezTo>
                    <a:cubicBezTo>
                      <a:pt x="1876" y="1765"/>
                      <a:pt x="1445" y="1747"/>
                      <a:pt x="1063" y="1720"/>
                    </a:cubicBezTo>
                    <a:cubicBezTo>
                      <a:pt x="882" y="1707"/>
                      <a:pt x="701" y="1684"/>
                      <a:pt x="525" y="1644"/>
                    </a:cubicBezTo>
                    <a:cubicBezTo>
                      <a:pt x="458" y="1629"/>
                      <a:pt x="387" y="1614"/>
                      <a:pt x="324" y="1587"/>
                    </a:cubicBezTo>
                    <a:cubicBezTo>
                      <a:pt x="311" y="1581"/>
                      <a:pt x="296" y="1569"/>
                      <a:pt x="283" y="1566"/>
                    </a:cubicBezTo>
                    <a:cubicBezTo>
                      <a:pt x="269" y="1562"/>
                      <a:pt x="285" y="1561"/>
                      <a:pt x="279" y="1564"/>
                    </a:cubicBezTo>
                    <a:cubicBezTo>
                      <a:pt x="258" y="1542"/>
                      <a:pt x="266" y="1563"/>
                      <a:pt x="303" y="1627"/>
                    </a:cubicBezTo>
                    <a:cubicBezTo>
                      <a:pt x="304" y="1615"/>
                      <a:pt x="305" y="1602"/>
                      <a:pt x="306" y="1589"/>
                    </a:cubicBezTo>
                    <a:cubicBezTo>
                      <a:pt x="322" y="1539"/>
                      <a:pt x="319" y="1472"/>
                      <a:pt x="329" y="1419"/>
                    </a:cubicBezTo>
                    <a:cubicBezTo>
                      <a:pt x="339" y="1363"/>
                      <a:pt x="351" y="1307"/>
                      <a:pt x="365" y="1251"/>
                    </a:cubicBezTo>
                    <a:cubicBezTo>
                      <a:pt x="393" y="1140"/>
                      <a:pt x="429" y="1030"/>
                      <a:pt x="474" y="924"/>
                    </a:cubicBezTo>
                    <a:cubicBezTo>
                      <a:pt x="564" y="713"/>
                      <a:pt x="687" y="515"/>
                      <a:pt x="836" y="340"/>
                    </a:cubicBezTo>
                    <a:cubicBezTo>
                      <a:pt x="954" y="202"/>
                      <a:pt x="754" y="0"/>
                      <a:pt x="635" y="139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1" name="Freeform 81">
                <a:extLst>
                  <a:ext uri="{FF2B5EF4-FFF2-40B4-BE49-F238E27FC236}">
                    <a16:creationId xmlns:a16="http://schemas.microsoft.com/office/drawing/2014/main" id="{F730E7A5-72A2-4D8A-147B-B6F75E1D8F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6901" y="3811588"/>
                <a:ext cx="2122488" cy="730250"/>
              </a:xfrm>
              <a:custGeom>
                <a:avLst/>
                <a:gdLst>
                  <a:gd name="T0" fmla="*/ 10069 w 10315"/>
                  <a:gd name="T1" fmla="*/ 2423 h 3552"/>
                  <a:gd name="T2" fmla="*/ 5614 w 10315"/>
                  <a:gd name="T3" fmla="*/ 3165 h 3552"/>
                  <a:gd name="T4" fmla="*/ 3396 w 10315"/>
                  <a:gd name="T5" fmla="*/ 2827 h 3552"/>
                  <a:gd name="T6" fmla="*/ 1579 w 10315"/>
                  <a:gd name="T7" fmla="*/ 1935 h 3552"/>
                  <a:gd name="T8" fmla="*/ 334 w 10315"/>
                  <a:gd name="T9" fmla="*/ 172 h 3552"/>
                  <a:gd name="T10" fmla="*/ 60 w 10315"/>
                  <a:gd name="T11" fmla="*/ 248 h 3552"/>
                  <a:gd name="T12" fmla="*/ 1148 w 10315"/>
                  <a:gd name="T13" fmla="*/ 1936 h 3552"/>
                  <a:gd name="T14" fmla="*/ 2912 w 10315"/>
                  <a:gd name="T15" fmla="*/ 2970 h 3552"/>
                  <a:gd name="T16" fmla="*/ 7592 w 10315"/>
                  <a:gd name="T17" fmla="*/ 3336 h 3552"/>
                  <a:gd name="T18" fmla="*/ 10144 w 10315"/>
                  <a:gd name="T19" fmla="*/ 2697 h 3552"/>
                  <a:gd name="T20" fmla="*/ 10069 w 10315"/>
                  <a:gd name="T21" fmla="*/ 2423 h 3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315" h="3552">
                    <a:moveTo>
                      <a:pt x="10069" y="2423"/>
                    </a:moveTo>
                    <a:cubicBezTo>
                      <a:pt x="8650" y="2945"/>
                      <a:pt x="7127" y="3212"/>
                      <a:pt x="5614" y="3165"/>
                    </a:cubicBezTo>
                    <a:cubicBezTo>
                      <a:pt x="4864" y="3141"/>
                      <a:pt x="4117" y="3037"/>
                      <a:pt x="3396" y="2827"/>
                    </a:cubicBezTo>
                    <a:cubicBezTo>
                      <a:pt x="2744" y="2638"/>
                      <a:pt x="2111" y="2364"/>
                      <a:pt x="1579" y="1935"/>
                    </a:cubicBezTo>
                    <a:cubicBezTo>
                      <a:pt x="1006" y="1473"/>
                      <a:pt x="573" y="868"/>
                      <a:pt x="334" y="172"/>
                    </a:cubicBezTo>
                    <a:cubicBezTo>
                      <a:pt x="275" y="0"/>
                      <a:pt x="0" y="74"/>
                      <a:pt x="60" y="248"/>
                    </a:cubicBezTo>
                    <a:cubicBezTo>
                      <a:pt x="280" y="891"/>
                      <a:pt x="650" y="1472"/>
                      <a:pt x="1148" y="1936"/>
                    </a:cubicBezTo>
                    <a:cubicBezTo>
                      <a:pt x="1654" y="2409"/>
                      <a:pt x="2262" y="2741"/>
                      <a:pt x="2912" y="2970"/>
                    </a:cubicBezTo>
                    <a:cubicBezTo>
                      <a:pt x="4404" y="3497"/>
                      <a:pt x="6037" y="3552"/>
                      <a:pt x="7592" y="3336"/>
                    </a:cubicBezTo>
                    <a:cubicBezTo>
                      <a:pt x="8462" y="3214"/>
                      <a:pt x="9320" y="3000"/>
                      <a:pt x="10144" y="2697"/>
                    </a:cubicBezTo>
                    <a:cubicBezTo>
                      <a:pt x="10315" y="2634"/>
                      <a:pt x="10241" y="2359"/>
                      <a:pt x="10069" y="2423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2" name="Freeform 82">
                <a:extLst>
                  <a:ext uri="{FF2B5EF4-FFF2-40B4-BE49-F238E27FC236}">
                    <a16:creationId xmlns:a16="http://schemas.microsoft.com/office/drawing/2014/main" id="{FEF9AC0B-9A21-B4EF-2BFF-79A823D128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97726" y="3381375"/>
                <a:ext cx="100013" cy="295275"/>
              </a:xfrm>
              <a:custGeom>
                <a:avLst/>
                <a:gdLst>
                  <a:gd name="T0" fmla="*/ 187 w 485"/>
                  <a:gd name="T1" fmla="*/ 142 h 1439"/>
                  <a:gd name="T2" fmla="*/ 25 w 485"/>
                  <a:gd name="T3" fmla="*/ 1243 h 1439"/>
                  <a:gd name="T4" fmla="*/ 124 w 485"/>
                  <a:gd name="T5" fmla="*/ 1418 h 1439"/>
                  <a:gd name="T6" fmla="*/ 299 w 485"/>
                  <a:gd name="T7" fmla="*/ 1319 h 1439"/>
                  <a:gd name="T8" fmla="*/ 471 w 485"/>
                  <a:gd name="T9" fmla="*/ 142 h 1439"/>
                  <a:gd name="T10" fmla="*/ 329 w 485"/>
                  <a:gd name="T11" fmla="*/ 0 h 1439"/>
                  <a:gd name="T12" fmla="*/ 187 w 485"/>
                  <a:gd name="T13" fmla="*/ 142 h 14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5" h="1439">
                    <a:moveTo>
                      <a:pt x="187" y="142"/>
                    </a:moveTo>
                    <a:cubicBezTo>
                      <a:pt x="200" y="518"/>
                      <a:pt x="142" y="886"/>
                      <a:pt x="25" y="1243"/>
                    </a:cubicBezTo>
                    <a:cubicBezTo>
                      <a:pt x="0" y="1316"/>
                      <a:pt x="52" y="1398"/>
                      <a:pt x="124" y="1418"/>
                    </a:cubicBezTo>
                    <a:cubicBezTo>
                      <a:pt x="201" y="1439"/>
                      <a:pt x="275" y="1392"/>
                      <a:pt x="299" y="1319"/>
                    </a:cubicBezTo>
                    <a:cubicBezTo>
                      <a:pt x="424" y="940"/>
                      <a:pt x="485" y="541"/>
                      <a:pt x="471" y="142"/>
                    </a:cubicBezTo>
                    <a:cubicBezTo>
                      <a:pt x="469" y="66"/>
                      <a:pt x="408" y="0"/>
                      <a:pt x="329" y="0"/>
                    </a:cubicBezTo>
                    <a:cubicBezTo>
                      <a:pt x="254" y="0"/>
                      <a:pt x="184" y="65"/>
                      <a:pt x="187" y="142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3" name="Freeform 83">
                <a:extLst>
                  <a:ext uri="{FF2B5EF4-FFF2-40B4-BE49-F238E27FC236}">
                    <a16:creationId xmlns:a16="http://schemas.microsoft.com/office/drawing/2014/main" id="{99930732-B7C2-3848-C3AC-758CBAC47E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5238" y="927100"/>
                <a:ext cx="3751263" cy="2503488"/>
              </a:xfrm>
              <a:custGeom>
                <a:avLst/>
                <a:gdLst>
                  <a:gd name="T0" fmla="*/ 1547 w 18239"/>
                  <a:gd name="T1" fmla="*/ 11872 h 12175"/>
                  <a:gd name="T2" fmla="*/ 741 w 18239"/>
                  <a:gd name="T3" fmla="*/ 8391 h 12175"/>
                  <a:gd name="T4" fmla="*/ 1734 w 18239"/>
                  <a:gd name="T5" fmla="*/ 5033 h 12175"/>
                  <a:gd name="T6" fmla="*/ 6280 w 18239"/>
                  <a:gd name="T7" fmla="*/ 1085 h 12175"/>
                  <a:gd name="T8" fmla="*/ 9581 w 18239"/>
                  <a:gd name="T9" fmla="*/ 491 h 12175"/>
                  <a:gd name="T10" fmla="*/ 12880 w 18239"/>
                  <a:gd name="T11" fmla="*/ 1057 h 12175"/>
                  <a:gd name="T12" fmla="*/ 16155 w 18239"/>
                  <a:gd name="T13" fmla="*/ 3526 h 12175"/>
                  <a:gd name="T14" fmla="*/ 17885 w 18239"/>
                  <a:gd name="T15" fmla="*/ 8314 h 12175"/>
                  <a:gd name="T16" fmla="*/ 17812 w 18239"/>
                  <a:gd name="T17" fmla="*/ 9073 h 12175"/>
                  <a:gd name="T18" fmla="*/ 18087 w 18239"/>
                  <a:gd name="T19" fmla="*/ 9148 h 12175"/>
                  <a:gd name="T20" fmla="*/ 17905 w 18239"/>
                  <a:gd name="T21" fmla="*/ 6152 h 12175"/>
                  <a:gd name="T22" fmla="*/ 16749 w 18239"/>
                  <a:gd name="T23" fmla="*/ 3828 h 12175"/>
                  <a:gd name="T24" fmla="*/ 13715 w 18239"/>
                  <a:gd name="T25" fmla="*/ 1134 h 12175"/>
                  <a:gd name="T26" fmla="*/ 6861 w 18239"/>
                  <a:gd name="T27" fmla="*/ 606 h 12175"/>
                  <a:gd name="T28" fmla="*/ 1848 w 18239"/>
                  <a:gd name="T29" fmla="*/ 4285 h 12175"/>
                  <a:gd name="T30" fmla="*/ 891 w 18239"/>
                  <a:gd name="T31" fmla="*/ 11150 h 12175"/>
                  <a:gd name="T32" fmla="*/ 1301 w 18239"/>
                  <a:gd name="T33" fmla="*/ 12015 h 12175"/>
                  <a:gd name="T34" fmla="*/ 1547 w 18239"/>
                  <a:gd name="T35" fmla="*/ 11872 h 12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239" h="12175">
                    <a:moveTo>
                      <a:pt x="1547" y="11872"/>
                    </a:moveTo>
                    <a:cubicBezTo>
                      <a:pt x="954" y="10806"/>
                      <a:pt x="669" y="9610"/>
                      <a:pt x="741" y="8391"/>
                    </a:cubicBezTo>
                    <a:cubicBezTo>
                      <a:pt x="810" y="7223"/>
                      <a:pt x="1180" y="6061"/>
                      <a:pt x="1734" y="5033"/>
                    </a:cubicBezTo>
                    <a:cubicBezTo>
                      <a:pt x="2704" y="3233"/>
                      <a:pt x="4352" y="1779"/>
                      <a:pt x="6280" y="1085"/>
                    </a:cubicBezTo>
                    <a:cubicBezTo>
                      <a:pt x="7329" y="707"/>
                      <a:pt x="8468" y="514"/>
                      <a:pt x="9581" y="491"/>
                    </a:cubicBezTo>
                    <a:cubicBezTo>
                      <a:pt x="10705" y="468"/>
                      <a:pt x="11833" y="639"/>
                      <a:pt x="12880" y="1057"/>
                    </a:cubicBezTo>
                    <a:cubicBezTo>
                      <a:pt x="14158" y="1567"/>
                      <a:pt x="15277" y="2476"/>
                      <a:pt x="16155" y="3526"/>
                    </a:cubicBezTo>
                    <a:cubicBezTo>
                      <a:pt x="17278" y="4869"/>
                      <a:pt x="17956" y="6549"/>
                      <a:pt x="17885" y="8314"/>
                    </a:cubicBezTo>
                    <a:cubicBezTo>
                      <a:pt x="17875" y="8568"/>
                      <a:pt x="17851" y="8822"/>
                      <a:pt x="17812" y="9073"/>
                    </a:cubicBezTo>
                    <a:cubicBezTo>
                      <a:pt x="17785" y="9252"/>
                      <a:pt x="18059" y="9329"/>
                      <a:pt x="18087" y="9148"/>
                    </a:cubicBezTo>
                    <a:cubicBezTo>
                      <a:pt x="18239" y="8147"/>
                      <a:pt x="18190" y="7126"/>
                      <a:pt x="17905" y="6152"/>
                    </a:cubicBezTo>
                    <a:cubicBezTo>
                      <a:pt x="17662" y="5316"/>
                      <a:pt x="17259" y="4531"/>
                      <a:pt x="16749" y="3828"/>
                    </a:cubicBezTo>
                    <a:cubicBezTo>
                      <a:pt x="15957" y="2738"/>
                      <a:pt x="14909" y="1769"/>
                      <a:pt x="13715" y="1134"/>
                    </a:cubicBezTo>
                    <a:cubicBezTo>
                      <a:pt x="11618" y="17"/>
                      <a:pt x="9115" y="0"/>
                      <a:pt x="6861" y="606"/>
                    </a:cubicBezTo>
                    <a:cubicBezTo>
                      <a:pt x="4808" y="1158"/>
                      <a:pt x="3008" y="2508"/>
                      <a:pt x="1848" y="4285"/>
                    </a:cubicBezTo>
                    <a:cubicBezTo>
                      <a:pt x="545" y="6281"/>
                      <a:pt x="0" y="8883"/>
                      <a:pt x="891" y="11150"/>
                    </a:cubicBezTo>
                    <a:cubicBezTo>
                      <a:pt x="1008" y="11447"/>
                      <a:pt x="1146" y="11736"/>
                      <a:pt x="1301" y="12015"/>
                    </a:cubicBezTo>
                    <a:cubicBezTo>
                      <a:pt x="1390" y="12175"/>
                      <a:pt x="1636" y="12032"/>
                      <a:pt x="1547" y="11872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4" name="Freeform 84">
                <a:extLst>
                  <a:ext uri="{FF2B5EF4-FFF2-40B4-BE49-F238E27FC236}">
                    <a16:creationId xmlns:a16="http://schemas.microsoft.com/office/drawing/2014/main" id="{9F8C5688-8CB2-F1FF-BB24-8FA70A4420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7676" y="3267075"/>
                <a:ext cx="176213" cy="407988"/>
              </a:xfrm>
              <a:custGeom>
                <a:avLst/>
                <a:gdLst>
                  <a:gd name="T0" fmla="*/ 47 w 858"/>
                  <a:gd name="T1" fmla="*/ 252 h 1982"/>
                  <a:gd name="T2" fmla="*/ 557 w 858"/>
                  <a:gd name="T3" fmla="*/ 1861 h 1982"/>
                  <a:gd name="T4" fmla="*/ 732 w 858"/>
                  <a:gd name="T5" fmla="*/ 1961 h 1982"/>
                  <a:gd name="T6" fmla="*/ 831 w 858"/>
                  <a:gd name="T7" fmla="*/ 1786 h 1982"/>
                  <a:gd name="T8" fmla="*/ 321 w 858"/>
                  <a:gd name="T9" fmla="*/ 177 h 1982"/>
                  <a:gd name="T10" fmla="*/ 47 w 858"/>
                  <a:gd name="T11" fmla="*/ 252 h 19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58" h="1982">
                    <a:moveTo>
                      <a:pt x="47" y="252"/>
                    </a:moveTo>
                    <a:cubicBezTo>
                      <a:pt x="190" y="797"/>
                      <a:pt x="360" y="1334"/>
                      <a:pt x="557" y="1861"/>
                    </a:cubicBezTo>
                    <a:cubicBezTo>
                      <a:pt x="584" y="1933"/>
                      <a:pt x="653" y="1982"/>
                      <a:pt x="732" y="1961"/>
                    </a:cubicBezTo>
                    <a:cubicBezTo>
                      <a:pt x="801" y="1942"/>
                      <a:pt x="858" y="1858"/>
                      <a:pt x="831" y="1786"/>
                    </a:cubicBezTo>
                    <a:cubicBezTo>
                      <a:pt x="634" y="1258"/>
                      <a:pt x="464" y="721"/>
                      <a:pt x="321" y="177"/>
                    </a:cubicBezTo>
                    <a:cubicBezTo>
                      <a:pt x="275" y="0"/>
                      <a:pt x="0" y="75"/>
                      <a:pt x="47" y="252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5" name="Freeform 85">
                <a:extLst>
                  <a:ext uri="{FF2B5EF4-FFF2-40B4-BE49-F238E27FC236}">
                    <a16:creationId xmlns:a16="http://schemas.microsoft.com/office/drawing/2014/main" id="{22044957-9313-FD31-2F95-1DBF55B5B0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6776" y="2770188"/>
                <a:ext cx="539750" cy="884238"/>
              </a:xfrm>
              <a:custGeom>
                <a:avLst/>
                <a:gdLst>
                  <a:gd name="T0" fmla="*/ 361 w 2626"/>
                  <a:gd name="T1" fmla="*/ 713 h 4303"/>
                  <a:gd name="T2" fmla="*/ 1505 w 2626"/>
                  <a:gd name="T3" fmla="*/ 527 h 4303"/>
                  <a:gd name="T4" fmla="*/ 2147 w 2626"/>
                  <a:gd name="T5" fmla="*/ 1512 h 4303"/>
                  <a:gd name="T6" fmla="*/ 1352 w 2626"/>
                  <a:gd name="T7" fmla="*/ 3488 h 4303"/>
                  <a:gd name="T8" fmla="*/ 180 w 2626"/>
                  <a:gd name="T9" fmla="*/ 4002 h 4303"/>
                  <a:gd name="T10" fmla="*/ 256 w 2626"/>
                  <a:gd name="T11" fmla="*/ 4276 h 4303"/>
                  <a:gd name="T12" fmla="*/ 2280 w 2626"/>
                  <a:gd name="T13" fmla="*/ 2729 h 4303"/>
                  <a:gd name="T14" fmla="*/ 1679 w 2626"/>
                  <a:gd name="T15" fmla="*/ 298 h 4303"/>
                  <a:gd name="T16" fmla="*/ 160 w 2626"/>
                  <a:gd name="T17" fmla="*/ 512 h 4303"/>
                  <a:gd name="T18" fmla="*/ 361 w 2626"/>
                  <a:gd name="T19" fmla="*/ 713 h 4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26" h="4303">
                    <a:moveTo>
                      <a:pt x="361" y="713"/>
                    </a:moveTo>
                    <a:cubicBezTo>
                      <a:pt x="664" y="402"/>
                      <a:pt x="1120" y="311"/>
                      <a:pt x="1505" y="527"/>
                    </a:cubicBezTo>
                    <a:cubicBezTo>
                      <a:pt x="1870" y="731"/>
                      <a:pt x="2070" y="1113"/>
                      <a:pt x="2147" y="1512"/>
                    </a:cubicBezTo>
                    <a:cubicBezTo>
                      <a:pt x="2294" y="2267"/>
                      <a:pt x="1932" y="3014"/>
                      <a:pt x="1352" y="3488"/>
                    </a:cubicBezTo>
                    <a:cubicBezTo>
                      <a:pt x="1017" y="3763"/>
                      <a:pt x="608" y="3937"/>
                      <a:pt x="180" y="4002"/>
                    </a:cubicBezTo>
                    <a:cubicBezTo>
                      <a:pt x="0" y="4029"/>
                      <a:pt x="76" y="4303"/>
                      <a:pt x="256" y="4276"/>
                    </a:cubicBezTo>
                    <a:cubicBezTo>
                      <a:pt x="1131" y="4143"/>
                      <a:pt x="1931" y="3548"/>
                      <a:pt x="2280" y="2729"/>
                    </a:cubicBezTo>
                    <a:cubicBezTo>
                      <a:pt x="2626" y="1918"/>
                      <a:pt x="2492" y="786"/>
                      <a:pt x="1679" y="298"/>
                    </a:cubicBezTo>
                    <a:cubicBezTo>
                      <a:pt x="1181" y="0"/>
                      <a:pt x="561" y="100"/>
                      <a:pt x="160" y="512"/>
                    </a:cubicBezTo>
                    <a:cubicBezTo>
                      <a:pt x="33" y="643"/>
                      <a:pt x="234" y="844"/>
                      <a:pt x="361" y="713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6" name="Freeform 86">
                <a:extLst>
                  <a:ext uri="{FF2B5EF4-FFF2-40B4-BE49-F238E27FC236}">
                    <a16:creationId xmlns:a16="http://schemas.microsoft.com/office/drawing/2014/main" id="{D77113CD-CC7A-137D-2ACA-6CC93ACB4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288" y="3305175"/>
                <a:ext cx="657225" cy="839788"/>
              </a:xfrm>
              <a:custGeom>
                <a:avLst/>
                <a:gdLst>
                  <a:gd name="T0" fmla="*/ 1531 w 3192"/>
                  <a:gd name="T1" fmla="*/ 28 h 4087"/>
                  <a:gd name="T2" fmla="*/ 353 w 3192"/>
                  <a:gd name="T3" fmla="*/ 613 h 4087"/>
                  <a:gd name="T4" fmla="*/ 2 w 3192"/>
                  <a:gd name="T5" fmla="*/ 1636 h 4087"/>
                  <a:gd name="T6" fmla="*/ 1136 w 3192"/>
                  <a:gd name="T7" fmla="*/ 3655 h 4087"/>
                  <a:gd name="T8" fmla="*/ 3015 w 3192"/>
                  <a:gd name="T9" fmla="*/ 3923 h 4087"/>
                  <a:gd name="T10" fmla="*/ 2939 w 3192"/>
                  <a:gd name="T11" fmla="*/ 3649 h 4087"/>
                  <a:gd name="T12" fmla="*/ 580 w 3192"/>
                  <a:gd name="T13" fmla="*/ 2674 h 4087"/>
                  <a:gd name="T14" fmla="*/ 497 w 3192"/>
                  <a:gd name="T15" fmla="*/ 891 h 4087"/>
                  <a:gd name="T16" fmla="*/ 1606 w 3192"/>
                  <a:gd name="T17" fmla="*/ 302 h 4087"/>
                  <a:gd name="T18" fmla="*/ 1531 w 3192"/>
                  <a:gd name="T19" fmla="*/ 28 h 40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92" h="4087">
                    <a:moveTo>
                      <a:pt x="1531" y="28"/>
                    </a:moveTo>
                    <a:cubicBezTo>
                      <a:pt x="1093" y="97"/>
                      <a:pt x="646" y="266"/>
                      <a:pt x="353" y="613"/>
                    </a:cubicBezTo>
                    <a:cubicBezTo>
                      <a:pt x="111" y="900"/>
                      <a:pt x="0" y="1264"/>
                      <a:pt x="2" y="1636"/>
                    </a:cubicBezTo>
                    <a:cubicBezTo>
                      <a:pt x="7" y="2433"/>
                      <a:pt x="455" y="3242"/>
                      <a:pt x="1136" y="3655"/>
                    </a:cubicBezTo>
                    <a:cubicBezTo>
                      <a:pt x="1694" y="3994"/>
                      <a:pt x="2385" y="4087"/>
                      <a:pt x="3015" y="3923"/>
                    </a:cubicBezTo>
                    <a:cubicBezTo>
                      <a:pt x="3192" y="3877"/>
                      <a:pt x="3117" y="3603"/>
                      <a:pt x="2939" y="3649"/>
                    </a:cubicBezTo>
                    <a:cubicBezTo>
                      <a:pt x="2028" y="3887"/>
                      <a:pt x="1046" y="3497"/>
                      <a:pt x="580" y="2674"/>
                    </a:cubicBezTo>
                    <a:cubicBezTo>
                      <a:pt x="283" y="2148"/>
                      <a:pt x="137" y="1424"/>
                      <a:pt x="497" y="891"/>
                    </a:cubicBezTo>
                    <a:cubicBezTo>
                      <a:pt x="744" y="524"/>
                      <a:pt x="1187" y="368"/>
                      <a:pt x="1606" y="302"/>
                    </a:cubicBezTo>
                    <a:cubicBezTo>
                      <a:pt x="1787" y="274"/>
                      <a:pt x="1710" y="0"/>
                      <a:pt x="1531" y="28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7" name="Freeform 87">
                <a:extLst>
                  <a:ext uri="{FF2B5EF4-FFF2-40B4-BE49-F238E27FC236}">
                    <a16:creationId xmlns:a16="http://schemas.microsoft.com/office/drawing/2014/main" id="{E3D50A11-D430-09FD-A950-C51722A2C5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0301" y="2787650"/>
                <a:ext cx="46038" cy="61913"/>
              </a:xfrm>
              <a:custGeom>
                <a:avLst/>
                <a:gdLst>
                  <a:gd name="T0" fmla="*/ 219 w 226"/>
                  <a:gd name="T1" fmla="*/ 180 h 301"/>
                  <a:gd name="T2" fmla="*/ 189 w 226"/>
                  <a:gd name="T3" fmla="*/ 71 h 301"/>
                  <a:gd name="T4" fmla="*/ 172 w 226"/>
                  <a:gd name="T5" fmla="*/ 39 h 301"/>
                  <a:gd name="T6" fmla="*/ 146 w 226"/>
                  <a:gd name="T7" fmla="*/ 14 h 301"/>
                  <a:gd name="T8" fmla="*/ 110 w 226"/>
                  <a:gd name="T9" fmla="*/ 3 h 301"/>
                  <a:gd name="T10" fmla="*/ 73 w 226"/>
                  <a:gd name="T11" fmla="*/ 5 h 301"/>
                  <a:gd name="T12" fmla="*/ 16 w 226"/>
                  <a:gd name="T13" fmla="*/ 48 h 301"/>
                  <a:gd name="T14" fmla="*/ 6 w 226"/>
                  <a:gd name="T15" fmla="*/ 121 h 301"/>
                  <a:gd name="T16" fmla="*/ 36 w 226"/>
                  <a:gd name="T17" fmla="*/ 230 h 301"/>
                  <a:gd name="T18" fmla="*/ 53 w 226"/>
                  <a:gd name="T19" fmla="*/ 263 h 301"/>
                  <a:gd name="T20" fmla="*/ 79 w 226"/>
                  <a:gd name="T21" fmla="*/ 287 h 301"/>
                  <a:gd name="T22" fmla="*/ 115 w 226"/>
                  <a:gd name="T23" fmla="*/ 298 h 301"/>
                  <a:gd name="T24" fmla="*/ 153 w 226"/>
                  <a:gd name="T25" fmla="*/ 297 h 301"/>
                  <a:gd name="T26" fmla="*/ 209 w 226"/>
                  <a:gd name="T27" fmla="*/ 253 h 301"/>
                  <a:gd name="T28" fmla="*/ 219 w 226"/>
                  <a:gd name="T29" fmla="*/ 18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6" h="301">
                    <a:moveTo>
                      <a:pt x="219" y="180"/>
                    </a:moveTo>
                    <a:cubicBezTo>
                      <a:pt x="209" y="144"/>
                      <a:pt x="199" y="107"/>
                      <a:pt x="189" y="71"/>
                    </a:cubicBezTo>
                    <a:cubicBezTo>
                      <a:pt x="186" y="59"/>
                      <a:pt x="181" y="48"/>
                      <a:pt x="172" y="39"/>
                    </a:cubicBezTo>
                    <a:cubicBezTo>
                      <a:pt x="166" y="28"/>
                      <a:pt x="157" y="20"/>
                      <a:pt x="146" y="14"/>
                    </a:cubicBezTo>
                    <a:cubicBezTo>
                      <a:pt x="135" y="7"/>
                      <a:pt x="123" y="4"/>
                      <a:pt x="110" y="3"/>
                    </a:cubicBezTo>
                    <a:cubicBezTo>
                      <a:pt x="98" y="0"/>
                      <a:pt x="85" y="1"/>
                      <a:pt x="73" y="5"/>
                    </a:cubicBezTo>
                    <a:cubicBezTo>
                      <a:pt x="50" y="12"/>
                      <a:pt x="28" y="26"/>
                      <a:pt x="16" y="48"/>
                    </a:cubicBezTo>
                    <a:cubicBezTo>
                      <a:pt x="4" y="71"/>
                      <a:pt x="0" y="96"/>
                      <a:pt x="6" y="121"/>
                    </a:cubicBezTo>
                    <a:cubicBezTo>
                      <a:pt x="16" y="158"/>
                      <a:pt x="26" y="194"/>
                      <a:pt x="36" y="230"/>
                    </a:cubicBezTo>
                    <a:cubicBezTo>
                      <a:pt x="39" y="243"/>
                      <a:pt x="45" y="253"/>
                      <a:pt x="53" y="263"/>
                    </a:cubicBezTo>
                    <a:cubicBezTo>
                      <a:pt x="60" y="273"/>
                      <a:pt x="68" y="281"/>
                      <a:pt x="79" y="287"/>
                    </a:cubicBezTo>
                    <a:cubicBezTo>
                      <a:pt x="90" y="294"/>
                      <a:pt x="102" y="298"/>
                      <a:pt x="115" y="298"/>
                    </a:cubicBezTo>
                    <a:cubicBezTo>
                      <a:pt x="127" y="301"/>
                      <a:pt x="140" y="301"/>
                      <a:pt x="153" y="297"/>
                    </a:cubicBezTo>
                    <a:cubicBezTo>
                      <a:pt x="175" y="289"/>
                      <a:pt x="198" y="275"/>
                      <a:pt x="209" y="253"/>
                    </a:cubicBezTo>
                    <a:cubicBezTo>
                      <a:pt x="221" y="230"/>
                      <a:pt x="226" y="205"/>
                      <a:pt x="219" y="180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8" name="Freeform 88">
                <a:extLst>
                  <a:ext uri="{FF2B5EF4-FFF2-40B4-BE49-F238E27FC236}">
                    <a16:creationId xmlns:a16="http://schemas.microsoft.com/office/drawing/2014/main" id="{D84AE89F-3583-6B43-AA96-2A250CDC4E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6613" y="2741613"/>
                <a:ext cx="88900" cy="457200"/>
              </a:xfrm>
              <a:custGeom>
                <a:avLst/>
                <a:gdLst>
                  <a:gd name="T0" fmla="*/ 38 w 439"/>
                  <a:gd name="T1" fmla="*/ 255 h 2223"/>
                  <a:gd name="T2" fmla="*/ 105 w 439"/>
                  <a:gd name="T3" fmla="*/ 1139 h 2223"/>
                  <a:gd name="T4" fmla="*/ 130 w 439"/>
                  <a:gd name="T5" fmla="*/ 2041 h 2223"/>
                  <a:gd name="T6" fmla="*/ 414 w 439"/>
                  <a:gd name="T7" fmla="*/ 2041 h 2223"/>
                  <a:gd name="T8" fmla="*/ 312 w 439"/>
                  <a:gd name="T9" fmla="*/ 179 h 2223"/>
                  <a:gd name="T10" fmla="*/ 38 w 439"/>
                  <a:gd name="T11" fmla="*/ 255 h 2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9" h="2223">
                    <a:moveTo>
                      <a:pt x="38" y="255"/>
                    </a:moveTo>
                    <a:cubicBezTo>
                      <a:pt x="98" y="544"/>
                      <a:pt x="100" y="845"/>
                      <a:pt x="105" y="1139"/>
                    </a:cubicBezTo>
                    <a:cubicBezTo>
                      <a:pt x="111" y="1439"/>
                      <a:pt x="107" y="1741"/>
                      <a:pt x="130" y="2041"/>
                    </a:cubicBezTo>
                    <a:cubicBezTo>
                      <a:pt x="143" y="2222"/>
                      <a:pt x="428" y="2223"/>
                      <a:pt x="414" y="2041"/>
                    </a:cubicBezTo>
                    <a:cubicBezTo>
                      <a:pt x="368" y="1423"/>
                      <a:pt x="439" y="789"/>
                      <a:pt x="312" y="179"/>
                    </a:cubicBezTo>
                    <a:cubicBezTo>
                      <a:pt x="275" y="0"/>
                      <a:pt x="0" y="76"/>
                      <a:pt x="38" y="255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9" name="Freeform 89">
                <a:extLst>
                  <a:ext uri="{FF2B5EF4-FFF2-40B4-BE49-F238E27FC236}">
                    <a16:creationId xmlns:a16="http://schemas.microsoft.com/office/drawing/2014/main" id="{545E7F80-685F-1521-9FE8-CFEC33DAE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3701" y="2366963"/>
                <a:ext cx="3130550" cy="950913"/>
              </a:xfrm>
              <a:custGeom>
                <a:avLst/>
                <a:gdLst>
                  <a:gd name="T0" fmla="*/ 1600 w 15220"/>
                  <a:gd name="T1" fmla="*/ 3714 h 4625"/>
                  <a:gd name="T2" fmla="*/ 2452 w 15220"/>
                  <a:gd name="T3" fmla="*/ 3195 h 4625"/>
                  <a:gd name="T4" fmla="*/ 2824 w 15220"/>
                  <a:gd name="T5" fmla="*/ 1735 h 4625"/>
                  <a:gd name="T6" fmla="*/ 2959 w 15220"/>
                  <a:gd name="T7" fmla="*/ 1219 h 4625"/>
                  <a:gd name="T8" fmla="*/ 2992 w 15220"/>
                  <a:gd name="T9" fmla="*/ 1121 h 4625"/>
                  <a:gd name="T10" fmla="*/ 2991 w 15220"/>
                  <a:gd name="T11" fmla="*/ 1083 h 4625"/>
                  <a:gd name="T12" fmla="*/ 2898 w 15220"/>
                  <a:gd name="T13" fmla="*/ 1075 h 4625"/>
                  <a:gd name="T14" fmla="*/ 2914 w 15220"/>
                  <a:gd name="T15" fmla="*/ 1109 h 4625"/>
                  <a:gd name="T16" fmla="*/ 2947 w 15220"/>
                  <a:gd name="T17" fmla="*/ 1206 h 4625"/>
                  <a:gd name="T18" fmla="*/ 3399 w 15220"/>
                  <a:gd name="T19" fmla="*/ 2785 h 4625"/>
                  <a:gd name="T20" fmla="*/ 5293 w 15220"/>
                  <a:gd name="T21" fmla="*/ 2247 h 4625"/>
                  <a:gd name="T22" fmla="*/ 9996 w 15220"/>
                  <a:gd name="T23" fmla="*/ 1528 h 4625"/>
                  <a:gd name="T24" fmla="*/ 10315 w 15220"/>
                  <a:gd name="T25" fmla="*/ 1057 h 4625"/>
                  <a:gd name="T26" fmla="*/ 10299 w 15220"/>
                  <a:gd name="T27" fmla="*/ 246 h 4625"/>
                  <a:gd name="T28" fmla="*/ 10207 w 15220"/>
                  <a:gd name="T29" fmla="*/ 283 h 4625"/>
                  <a:gd name="T30" fmla="*/ 10139 w 15220"/>
                  <a:gd name="T31" fmla="*/ 304 h 4625"/>
                  <a:gd name="T32" fmla="*/ 10620 w 15220"/>
                  <a:gd name="T33" fmla="*/ 1308 h 4625"/>
                  <a:gd name="T34" fmla="*/ 11115 w 15220"/>
                  <a:gd name="T35" fmla="*/ 1508 h 4625"/>
                  <a:gd name="T36" fmla="*/ 14262 w 15220"/>
                  <a:gd name="T37" fmla="*/ 1846 h 4625"/>
                  <a:gd name="T38" fmla="*/ 15045 w 15220"/>
                  <a:gd name="T39" fmla="*/ 1763 h 4625"/>
                  <a:gd name="T40" fmla="*/ 11543 w 15220"/>
                  <a:gd name="T41" fmla="*/ 1234 h 4625"/>
                  <a:gd name="T42" fmla="*/ 10983 w 15220"/>
                  <a:gd name="T43" fmla="*/ 1221 h 4625"/>
                  <a:gd name="T44" fmla="*/ 10876 w 15220"/>
                  <a:gd name="T45" fmla="*/ 1227 h 4625"/>
                  <a:gd name="T46" fmla="*/ 10911 w 15220"/>
                  <a:gd name="T47" fmla="*/ 1238 h 4625"/>
                  <a:gd name="T48" fmla="*/ 10801 w 15220"/>
                  <a:gd name="T49" fmla="*/ 1040 h 4625"/>
                  <a:gd name="T50" fmla="*/ 10318 w 15220"/>
                  <a:gd name="T51" fmla="*/ 79 h 4625"/>
                  <a:gd name="T52" fmla="*/ 10008 w 15220"/>
                  <a:gd name="T53" fmla="*/ 398 h 4625"/>
                  <a:gd name="T54" fmla="*/ 10025 w 15220"/>
                  <a:gd name="T55" fmla="*/ 1299 h 4625"/>
                  <a:gd name="T56" fmla="*/ 10067 w 15220"/>
                  <a:gd name="T57" fmla="*/ 1256 h 4625"/>
                  <a:gd name="T58" fmla="*/ 9996 w 15220"/>
                  <a:gd name="T59" fmla="*/ 1243 h 4625"/>
                  <a:gd name="T60" fmla="*/ 6005 w 15220"/>
                  <a:gd name="T61" fmla="*/ 1777 h 4625"/>
                  <a:gd name="T62" fmla="*/ 3736 w 15220"/>
                  <a:gd name="T63" fmla="*/ 2441 h 4625"/>
                  <a:gd name="T64" fmla="*/ 3530 w 15220"/>
                  <a:gd name="T65" fmla="*/ 2537 h 4625"/>
                  <a:gd name="T66" fmla="*/ 3567 w 15220"/>
                  <a:gd name="T67" fmla="*/ 2559 h 4625"/>
                  <a:gd name="T68" fmla="*/ 3476 w 15220"/>
                  <a:gd name="T69" fmla="*/ 2305 h 4625"/>
                  <a:gd name="T70" fmla="*/ 3245 w 15220"/>
                  <a:gd name="T71" fmla="*/ 1213 h 4625"/>
                  <a:gd name="T72" fmla="*/ 2674 w 15220"/>
                  <a:gd name="T73" fmla="*/ 1176 h 4625"/>
                  <a:gd name="T74" fmla="*/ 2215 w 15220"/>
                  <a:gd name="T75" fmla="*/ 3027 h 4625"/>
                  <a:gd name="T76" fmla="*/ 2187 w 15220"/>
                  <a:gd name="T77" fmla="*/ 3095 h 4625"/>
                  <a:gd name="T78" fmla="*/ 2138 w 15220"/>
                  <a:gd name="T79" fmla="*/ 3117 h 4625"/>
                  <a:gd name="T80" fmla="*/ 150 w 15220"/>
                  <a:gd name="T81" fmla="*/ 4275 h 4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220" h="4625">
                    <a:moveTo>
                      <a:pt x="293" y="4521"/>
                    </a:moveTo>
                    <a:cubicBezTo>
                      <a:pt x="715" y="4230"/>
                      <a:pt x="1151" y="3960"/>
                      <a:pt x="1600" y="3714"/>
                    </a:cubicBezTo>
                    <a:cubicBezTo>
                      <a:pt x="1824" y="3591"/>
                      <a:pt x="2051" y="3474"/>
                      <a:pt x="2281" y="3363"/>
                    </a:cubicBezTo>
                    <a:cubicBezTo>
                      <a:pt x="2365" y="3322"/>
                      <a:pt x="2413" y="3279"/>
                      <a:pt x="2452" y="3195"/>
                    </a:cubicBezTo>
                    <a:cubicBezTo>
                      <a:pt x="2542" y="2998"/>
                      <a:pt x="2586" y="2778"/>
                      <a:pt x="2635" y="2569"/>
                    </a:cubicBezTo>
                    <a:cubicBezTo>
                      <a:pt x="2701" y="2291"/>
                      <a:pt x="2760" y="2012"/>
                      <a:pt x="2824" y="1735"/>
                    </a:cubicBezTo>
                    <a:cubicBezTo>
                      <a:pt x="2853" y="1611"/>
                      <a:pt x="2882" y="1488"/>
                      <a:pt x="2916" y="1365"/>
                    </a:cubicBezTo>
                    <a:cubicBezTo>
                      <a:pt x="2929" y="1316"/>
                      <a:pt x="2943" y="1268"/>
                      <a:pt x="2959" y="1219"/>
                    </a:cubicBezTo>
                    <a:cubicBezTo>
                      <a:pt x="2965" y="1200"/>
                      <a:pt x="2971" y="1180"/>
                      <a:pt x="2978" y="1161"/>
                    </a:cubicBezTo>
                    <a:cubicBezTo>
                      <a:pt x="2982" y="1150"/>
                      <a:pt x="3004" y="1095"/>
                      <a:pt x="2992" y="1121"/>
                    </a:cubicBezTo>
                    <a:cubicBezTo>
                      <a:pt x="3001" y="1100"/>
                      <a:pt x="3023" y="1075"/>
                      <a:pt x="3028" y="1053"/>
                    </a:cubicBezTo>
                    <a:cubicBezTo>
                      <a:pt x="3025" y="1068"/>
                      <a:pt x="3013" y="1076"/>
                      <a:pt x="2991" y="1083"/>
                    </a:cubicBezTo>
                    <a:cubicBezTo>
                      <a:pt x="2959" y="1092"/>
                      <a:pt x="2919" y="1085"/>
                      <a:pt x="2908" y="1081"/>
                    </a:cubicBezTo>
                    <a:cubicBezTo>
                      <a:pt x="2839" y="1050"/>
                      <a:pt x="2906" y="1071"/>
                      <a:pt x="2898" y="1075"/>
                    </a:cubicBezTo>
                    <a:cubicBezTo>
                      <a:pt x="2899" y="1074"/>
                      <a:pt x="2887" y="1055"/>
                      <a:pt x="2891" y="1067"/>
                    </a:cubicBezTo>
                    <a:cubicBezTo>
                      <a:pt x="2895" y="1081"/>
                      <a:pt x="2907" y="1096"/>
                      <a:pt x="2914" y="1109"/>
                    </a:cubicBezTo>
                    <a:cubicBezTo>
                      <a:pt x="2922" y="1126"/>
                      <a:pt x="2911" y="1099"/>
                      <a:pt x="2924" y="1134"/>
                    </a:cubicBezTo>
                    <a:cubicBezTo>
                      <a:pt x="2932" y="1158"/>
                      <a:pt x="2940" y="1182"/>
                      <a:pt x="2947" y="1206"/>
                    </a:cubicBezTo>
                    <a:cubicBezTo>
                      <a:pt x="3083" y="1651"/>
                      <a:pt x="3094" y="2133"/>
                      <a:pt x="3259" y="2569"/>
                    </a:cubicBezTo>
                    <a:cubicBezTo>
                      <a:pt x="3288" y="2648"/>
                      <a:pt x="3325" y="2736"/>
                      <a:pt x="3399" y="2785"/>
                    </a:cubicBezTo>
                    <a:cubicBezTo>
                      <a:pt x="3523" y="2866"/>
                      <a:pt x="3671" y="2767"/>
                      <a:pt x="3791" y="2723"/>
                    </a:cubicBezTo>
                    <a:cubicBezTo>
                      <a:pt x="4284" y="2543"/>
                      <a:pt x="4786" y="2384"/>
                      <a:pt x="5293" y="2247"/>
                    </a:cubicBezTo>
                    <a:cubicBezTo>
                      <a:pt x="6308" y="1972"/>
                      <a:pt x="7344" y="1780"/>
                      <a:pt x="8388" y="1659"/>
                    </a:cubicBezTo>
                    <a:cubicBezTo>
                      <a:pt x="8922" y="1597"/>
                      <a:pt x="9458" y="1553"/>
                      <a:pt x="9996" y="1528"/>
                    </a:cubicBezTo>
                    <a:cubicBezTo>
                      <a:pt x="10141" y="1521"/>
                      <a:pt x="10266" y="1523"/>
                      <a:pt x="10301" y="1360"/>
                    </a:cubicBezTo>
                    <a:cubicBezTo>
                      <a:pt x="10323" y="1262"/>
                      <a:pt x="10317" y="1156"/>
                      <a:pt x="10315" y="1057"/>
                    </a:cubicBezTo>
                    <a:cubicBezTo>
                      <a:pt x="10310" y="806"/>
                      <a:pt x="10281" y="553"/>
                      <a:pt x="10295" y="303"/>
                    </a:cubicBezTo>
                    <a:cubicBezTo>
                      <a:pt x="10296" y="284"/>
                      <a:pt x="10298" y="265"/>
                      <a:pt x="10299" y="246"/>
                    </a:cubicBezTo>
                    <a:cubicBezTo>
                      <a:pt x="10298" y="266"/>
                      <a:pt x="10311" y="238"/>
                      <a:pt x="10300" y="243"/>
                    </a:cubicBezTo>
                    <a:cubicBezTo>
                      <a:pt x="10238" y="274"/>
                      <a:pt x="10347" y="263"/>
                      <a:pt x="10207" y="283"/>
                    </a:cubicBezTo>
                    <a:cubicBezTo>
                      <a:pt x="10181" y="287"/>
                      <a:pt x="10118" y="298"/>
                      <a:pt x="10123" y="286"/>
                    </a:cubicBezTo>
                    <a:cubicBezTo>
                      <a:pt x="10121" y="290"/>
                      <a:pt x="10134" y="297"/>
                      <a:pt x="10139" y="304"/>
                    </a:cubicBezTo>
                    <a:cubicBezTo>
                      <a:pt x="10199" y="395"/>
                      <a:pt x="10244" y="496"/>
                      <a:pt x="10289" y="594"/>
                    </a:cubicBezTo>
                    <a:cubicBezTo>
                      <a:pt x="10399" y="831"/>
                      <a:pt x="10491" y="1080"/>
                      <a:pt x="10620" y="1308"/>
                    </a:cubicBezTo>
                    <a:cubicBezTo>
                      <a:pt x="10663" y="1383"/>
                      <a:pt x="10715" y="1471"/>
                      <a:pt x="10803" y="1497"/>
                    </a:cubicBezTo>
                    <a:cubicBezTo>
                      <a:pt x="10897" y="1525"/>
                      <a:pt x="11018" y="1506"/>
                      <a:pt x="11115" y="1508"/>
                    </a:cubicBezTo>
                    <a:cubicBezTo>
                      <a:pt x="11244" y="1511"/>
                      <a:pt x="11373" y="1514"/>
                      <a:pt x="11501" y="1518"/>
                    </a:cubicBezTo>
                    <a:cubicBezTo>
                      <a:pt x="12432" y="1545"/>
                      <a:pt x="13356" y="1629"/>
                      <a:pt x="14262" y="1846"/>
                    </a:cubicBezTo>
                    <a:cubicBezTo>
                      <a:pt x="14500" y="1903"/>
                      <a:pt x="14735" y="1967"/>
                      <a:pt x="14969" y="2037"/>
                    </a:cubicBezTo>
                    <a:cubicBezTo>
                      <a:pt x="15145" y="2090"/>
                      <a:pt x="15220" y="1816"/>
                      <a:pt x="15045" y="1763"/>
                    </a:cubicBezTo>
                    <a:cubicBezTo>
                      <a:pt x="14134" y="1490"/>
                      <a:pt x="13203" y="1329"/>
                      <a:pt x="12254" y="1268"/>
                    </a:cubicBezTo>
                    <a:cubicBezTo>
                      <a:pt x="12018" y="1252"/>
                      <a:pt x="11781" y="1242"/>
                      <a:pt x="11543" y="1234"/>
                    </a:cubicBezTo>
                    <a:cubicBezTo>
                      <a:pt x="11415" y="1230"/>
                      <a:pt x="11287" y="1227"/>
                      <a:pt x="11159" y="1225"/>
                    </a:cubicBezTo>
                    <a:cubicBezTo>
                      <a:pt x="11100" y="1224"/>
                      <a:pt x="11041" y="1222"/>
                      <a:pt x="10983" y="1221"/>
                    </a:cubicBezTo>
                    <a:cubicBezTo>
                      <a:pt x="10953" y="1221"/>
                      <a:pt x="10922" y="1219"/>
                      <a:pt x="10893" y="1220"/>
                    </a:cubicBezTo>
                    <a:cubicBezTo>
                      <a:pt x="10839" y="1216"/>
                      <a:pt x="10833" y="1218"/>
                      <a:pt x="10876" y="1227"/>
                    </a:cubicBezTo>
                    <a:cubicBezTo>
                      <a:pt x="10895" y="1227"/>
                      <a:pt x="10910" y="1234"/>
                      <a:pt x="10922" y="1247"/>
                    </a:cubicBezTo>
                    <a:cubicBezTo>
                      <a:pt x="10911" y="1246"/>
                      <a:pt x="10896" y="1211"/>
                      <a:pt x="10911" y="1238"/>
                    </a:cubicBezTo>
                    <a:cubicBezTo>
                      <a:pt x="10902" y="1222"/>
                      <a:pt x="10891" y="1208"/>
                      <a:pt x="10882" y="1192"/>
                    </a:cubicBezTo>
                    <a:cubicBezTo>
                      <a:pt x="10852" y="1143"/>
                      <a:pt x="10826" y="1091"/>
                      <a:pt x="10801" y="1040"/>
                    </a:cubicBezTo>
                    <a:cubicBezTo>
                      <a:pt x="10742" y="917"/>
                      <a:pt x="10687" y="792"/>
                      <a:pt x="10632" y="668"/>
                    </a:cubicBezTo>
                    <a:cubicBezTo>
                      <a:pt x="10550" y="481"/>
                      <a:pt x="10473" y="222"/>
                      <a:pt x="10318" y="79"/>
                    </a:cubicBezTo>
                    <a:cubicBezTo>
                      <a:pt x="10233" y="0"/>
                      <a:pt x="10104" y="11"/>
                      <a:pt x="10047" y="116"/>
                    </a:cubicBezTo>
                    <a:cubicBezTo>
                      <a:pt x="10003" y="198"/>
                      <a:pt x="10009" y="308"/>
                      <a:pt x="10008" y="398"/>
                    </a:cubicBezTo>
                    <a:cubicBezTo>
                      <a:pt x="10008" y="657"/>
                      <a:pt x="10035" y="916"/>
                      <a:pt x="10032" y="1175"/>
                    </a:cubicBezTo>
                    <a:cubicBezTo>
                      <a:pt x="10031" y="1216"/>
                      <a:pt x="10029" y="1258"/>
                      <a:pt x="10025" y="1299"/>
                    </a:cubicBezTo>
                    <a:cubicBezTo>
                      <a:pt x="10028" y="1267"/>
                      <a:pt x="10010" y="1318"/>
                      <a:pt x="10025" y="1302"/>
                    </a:cubicBezTo>
                    <a:cubicBezTo>
                      <a:pt x="10034" y="1292"/>
                      <a:pt x="10060" y="1266"/>
                      <a:pt x="10067" y="1256"/>
                    </a:cubicBezTo>
                    <a:cubicBezTo>
                      <a:pt x="10102" y="1235"/>
                      <a:pt x="10094" y="1230"/>
                      <a:pt x="10042" y="1241"/>
                    </a:cubicBezTo>
                    <a:cubicBezTo>
                      <a:pt x="10026" y="1242"/>
                      <a:pt x="10011" y="1243"/>
                      <a:pt x="9996" y="1243"/>
                    </a:cubicBezTo>
                    <a:cubicBezTo>
                      <a:pt x="9719" y="1256"/>
                      <a:pt x="9442" y="1274"/>
                      <a:pt x="9166" y="1297"/>
                    </a:cubicBezTo>
                    <a:cubicBezTo>
                      <a:pt x="8104" y="1385"/>
                      <a:pt x="7044" y="1540"/>
                      <a:pt x="6005" y="1777"/>
                    </a:cubicBezTo>
                    <a:cubicBezTo>
                      <a:pt x="5492" y="1893"/>
                      <a:pt x="4984" y="2030"/>
                      <a:pt x="4483" y="2188"/>
                    </a:cubicBezTo>
                    <a:cubicBezTo>
                      <a:pt x="4232" y="2267"/>
                      <a:pt x="3983" y="2351"/>
                      <a:pt x="3736" y="2441"/>
                    </a:cubicBezTo>
                    <a:cubicBezTo>
                      <a:pt x="3673" y="2465"/>
                      <a:pt x="3610" y="2488"/>
                      <a:pt x="3546" y="2512"/>
                    </a:cubicBezTo>
                    <a:cubicBezTo>
                      <a:pt x="3468" y="2542"/>
                      <a:pt x="3465" y="2523"/>
                      <a:pt x="3530" y="2537"/>
                    </a:cubicBezTo>
                    <a:cubicBezTo>
                      <a:pt x="3551" y="2542"/>
                      <a:pt x="3559" y="2551"/>
                      <a:pt x="3560" y="2551"/>
                    </a:cubicBezTo>
                    <a:cubicBezTo>
                      <a:pt x="3552" y="2553"/>
                      <a:pt x="3553" y="2510"/>
                      <a:pt x="3567" y="2559"/>
                    </a:cubicBezTo>
                    <a:cubicBezTo>
                      <a:pt x="3564" y="2551"/>
                      <a:pt x="3554" y="2542"/>
                      <a:pt x="3551" y="2533"/>
                    </a:cubicBezTo>
                    <a:cubicBezTo>
                      <a:pt x="3531" y="2486"/>
                      <a:pt x="3497" y="2387"/>
                      <a:pt x="3476" y="2305"/>
                    </a:cubicBezTo>
                    <a:cubicBezTo>
                      <a:pt x="3446" y="2187"/>
                      <a:pt x="3422" y="2068"/>
                      <a:pt x="3398" y="1949"/>
                    </a:cubicBezTo>
                    <a:cubicBezTo>
                      <a:pt x="3349" y="1703"/>
                      <a:pt x="3309" y="1455"/>
                      <a:pt x="3245" y="1213"/>
                    </a:cubicBezTo>
                    <a:cubicBezTo>
                      <a:pt x="3207" y="1068"/>
                      <a:pt x="3147" y="809"/>
                      <a:pt x="2955" y="807"/>
                    </a:cubicBezTo>
                    <a:cubicBezTo>
                      <a:pt x="2775" y="805"/>
                      <a:pt x="2716" y="1041"/>
                      <a:pt x="2674" y="1176"/>
                    </a:cubicBezTo>
                    <a:cubicBezTo>
                      <a:pt x="2519" y="1684"/>
                      <a:pt x="2437" y="2213"/>
                      <a:pt x="2304" y="2728"/>
                    </a:cubicBezTo>
                    <a:cubicBezTo>
                      <a:pt x="2278" y="2828"/>
                      <a:pt x="2249" y="2929"/>
                      <a:pt x="2215" y="3027"/>
                    </a:cubicBezTo>
                    <a:cubicBezTo>
                      <a:pt x="2198" y="3074"/>
                      <a:pt x="2206" y="3042"/>
                      <a:pt x="2188" y="3088"/>
                    </a:cubicBezTo>
                    <a:cubicBezTo>
                      <a:pt x="2180" y="3109"/>
                      <a:pt x="2169" y="3115"/>
                      <a:pt x="2187" y="3095"/>
                    </a:cubicBezTo>
                    <a:cubicBezTo>
                      <a:pt x="2176" y="3107"/>
                      <a:pt x="2180" y="3095"/>
                      <a:pt x="2191" y="3094"/>
                    </a:cubicBezTo>
                    <a:cubicBezTo>
                      <a:pt x="2223" y="3091"/>
                      <a:pt x="2155" y="3108"/>
                      <a:pt x="2138" y="3117"/>
                    </a:cubicBezTo>
                    <a:cubicBezTo>
                      <a:pt x="1678" y="3340"/>
                      <a:pt x="1228" y="3586"/>
                      <a:pt x="793" y="3854"/>
                    </a:cubicBezTo>
                    <a:cubicBezTo>
                      <a:pt x="575" y="3989"/>
                      <a:pt x="360" y="4130"/>
                      <a:pt x="150" y="4275"/>
                    </a:cubicBezTo>
                    <a:cubicBezTo>
                      <a:pt x="0" y="4379"/>
                      <a:pt x="142" y="4625"/>
                      <a:pt x="293" y="4521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0" name="Freeform 90">
                <a:extLst>
                  <a:ext uri="{FF2B5EF4-FFF2-40B4-BE49-F238E27FC236}">
                    <a16:creationId xmlns:a16="http://schemas.microsoft.com/office/drawing/2014/main" id="{AFF04403-4221-B528-3235-95BF099B71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9488" y="1047750"/>
                <a:ext cx="444500" cy="1549400"/>
              </a:xfrm>
              <a:custGeom>
                <a:avLst/>
                <a:gdLst>
                  <a:gd name="T0" fmla="*/ 190 w 2159"/>
                  <a:gd name="T1" fmla="*/ 7412 h 7534"/>
                  <a:gd name="T2" fmla="*/ 1262 w 2159"/>
                  <a:gd name="T3" fmla="*/ 1658 h 7534"/>
                  <a:gd name="T4" fmla="*/ 2088 w 2159"/>
                  <a:gd name="T5" fmla="*/ 195 h 7534"/>
                  <a:gd name="T6" fmla="*/ 1925 w 2159"/>
                  <a:gd name="T7" fmla="*/ 99 h 7534"/>
                  <a:gd name="T8" fmla="*/ 76 w 2159"/>
                  <a:gd name="T9" fmla="*/ 5766 h 7534"/>
                  <a:gd name="T10" fmla="*/ 1 w 2159"/>
                  <a:gd name="T11" fmla="*/ 7412 h 7534"/>
                  <a:gd name="T12" fmla="*/ 190 w 2159"/>
                  <a:gd name="T13" fmla="*/ 7412 h 7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9" h="7534">
                    <a:moveTo>
                      <a:pt x="190" y="7412"/>
                    </a:moveTo>
                    <a:cubicBezTo>
                      <a:pt x="198" y="5461"/>
                      <a:pt x="461" y="3453"/>
                      <a:pt x="1262" y="1658"/>
                    </a:cubicBezTo>
                    <a:cubicBezTo>
                      <a:pt x="1491" y="1146"/>
                      <a:pt x="1765" y="654"/>
                      <a:pt x="2088" y="195"/>
                    </a:cubicBezTo>
                    <a:cubicBezTo>
                      <a:pt x="2159" y="95"/>
                      <a:pt x="1994" y="0"/>
                      <a:pt x="1925" y="99"/>
                    </a:cubicBezTo>
                    <a:cubicBezTo>
                      <a:pt x="763" y="1751"/>
                      <a:pt x="255" y="3779"/>
                      <a:pt x="76" y="5766"/>
                    </a:cubicBezTo>
                    <a:cubicBezTo>
                      <a:pt x="26" y="6313"/>
                      <a:pt x="3" y="6863"/>
                      <a:pt x="1" y="7412"/>
                    </a:cubicBezTo>
                    <a:cubicBezTo>
                      <a:pt x="0" y="7534"/>
                      <a:pt x="190" y="7534"/>
                      <a:pt x="190" y="7412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1" name="Freeform 91">
                <a:extLst>
                  <a:ext uri="{FF2B5EF4-FFF2-40B4-BE49-F238E27FC236}">
                    <a16:creationId xmlns:a16="http://schemas.microsoft.com/office/drawing/2014/main" id="{F06A475B-0CE7-098B-D65B-624F56362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8788" y="979488"/>
                <a:ext cx="779463" cy="1460500"/>
              </a:xfrm>
              <a:custGeom>
                <a:avLst/>
                <a:gdLst>
                  <a:gd name="T0" fmla="*/ 90 w 3787"/>
                  <a:gd name="T1" fmla="*/ 217 h 7102"/>
                  <a:gd name="T2" fmla="*/ 3143 w 3787"/>
                  <a:gd name="T3" fmla="*/ 5334 h 7102"/>
                  <a:gd name="T4" fmla="*/ 3578 w 3787"/>
                  <a:gd name="T5" fmla="*/ 6982 h 7102"/>
                  <a:gd name="T6" fmla="*/ 3761 w 3787"/>
                  <a:gd name="T7" fmla="*/ 6932 h 7102"/>
                  <a:gd name="T8" fmla="*/ 1367 w 3787"/>
                  <a:gd name="T9" fmla="*/ 1356 h 7102"/>
                  <a:gd name="T10" fmla="*/ 224 w 3787"/>
                  <a:gd name="T11" fmla="*/ 83 h 7102"/>
                  <a:gd name="T12" fmla="*/ 90 w 3787"/>
                  <a:gd name="T13" fmla="*/ 217 h 7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87" h="7102">
                    <a:moveTo>
                      <a:pt x="90" y="217"/>
                    </a:moveTo>
                    <a:cubicBezTo>
                      <a:pt x="1569" y="1593"/>
                      <a:pt x="2537" y="3426"/>
                      <a:pt x="3143" y="5334"/>
                    </a:cubicBezTo>
                    <a:cubicBezTo>
                      <a:pt x="3315" y="5876"/>
                      <a:pt x="3459" y="6427"/>
                      <a:pt x="3578" y="6982"/>
                    </a:cubicBezTo>
                    <a:cubicBezTo>
                      <a:pt x="3604" y="7102"/>
                      <a:pt x="3787" y="7051"/>
                      <a:pt x="3761" y="6932"/>
                    </a:cubicBezTo>
                    <a:cubicBezTo>
                      <a:pt x="3334" y="4949"/>
                      <a:pt x="2595" y="2987"/>
                      <a:pt x="1367" y="1356"/>
                    </a:cubicBezTo>
                    <a:cubicBezTo>
                      <a:pt x="1023" y="900"/>
                      <a:pt x="643" y="472"/>
                      <a:pt x="224" y="83"/>
                    </a:cubicBezTo>
                    <a:cubicBezTo>
                      <a:pt x="135" y="0"/>
                      <a:pt x="0" y="134"/>
                      <a:pt x="90" y="217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2" name="Freeform 92">
                <a:extLst>
                  <a:ext uri="{FF2B5EF4-FFF2-40B4-BE49-F238E27FC236}">
                    <a16:creationId xmlns:a16="http://schemas.microsoft.com/office/drawing/2014/main" id="{F669CE30-DC2B-DB3C-BB86-4B1560EF96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6413" y="968375"/>
                <a:ext cx="1566863" cy="1754188"/>
              </a:xfrm>
              <a:custGeom>
                <a:avLst/>
                <a:gdLst>
                  <a:gd name="T0" fmla="*/ 170 w 7622"/>
                  <a:gd name="T1" fmla="*/ 343 h 8528"/>
                  <a:gd name="T2" fmla="*/ 2578 w 7622"/>
                  <a:gd name="T3" fmla="*/ 1000 h 8528"/>
                  <a:gd name="T4" fmla="*/ 4321 w 7622"/>
                  <a:gd name="T5" fmla="*/ 2326 h 8528"/>
                  <a:gd name="T6" fmla="*/ 6792 w 7622"/>
                  <a:gd name="T7" fmla="*/ 6024 h 8528"/>
                  <a:gd name="T8" fmla="*/ 7417 w 7622"/>
                  <a:gd name="T9" fmla="*/ 8407 h 8528"/>
                  <a:gd name="T10" fmla="*/ 7606 w 7622"/>
                  <a:gd name="T11" fmla="*/ 8407 h 8528"/>
                  <a:gd name="T12" fmla="*/ 6034 w 7622"/>
                  <a:gd name="T13" fmla="*/ 4133 h 8528"/>
                  <a:gd name="T14" fmla="*/ 2812 w 7622"/>
                  <a:gd name="T15" fmla="*/ 918 h 8528"/>
                  <a:gd name="T16" fmla="*/ 120 w 7622"/>
                  <a:gd name="T17" fmla="*/ 160 h 8528"/>
                  <a:gd name="T18" fmla="*/ 170 w 7622"/>
                  <a:gd name="T19" fmla="*/ 343 h 8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622" h="8528">
                    <a:moveTo>
                      <a:pt x="170" y="343"/>
                    </a:moveTo>
                    <a:cubicBezTo>
                      <a:pt x="1019" y="201"/>
                      <a:pt x="1861" y="583"/>
                      <a:pt x="2578" y="1000"/>
                    </a:cubicBezTo>
                    <a:cubicBezTo>
                      <a:pt x="3212" y="1367"/>
                      <a:pt x="3795" y="1818"/>
                      <a:pt x="4321" y="2326"/>
                    </a:cubicBezTo>
                    <a:cubicBezTo>
                      <a:pt x="5394" y="3362"/>
                      <a:pt x="6241" y="4639"/>
                      <a:pt x="6792" y="6024"/>
                    </a:cubicBezTo>
                    <a:cubicBezTo>
                      <a:pt x="7096" y="6788"/>
                      <a:pt x="7313" y="7590"/>
                      <a:pt x="7417" y="8407"/>
                    </a:cubicBezTo>
                    <a:cubicBezTo>
                      <a:pt x="7432" y="8526"/>
                      <a:pt x="7622" y="8528"/>
                      <a:pt x="7606" y="8407"/>
                    </a:cubicBezTo>
                    <a:cubicBezTo>
                      <a:pt x="7413" y="6887"/>
                      <a:pt x="6856" y="5423"/>
                      <a:pt x="6034" y="4133"/>
                    </a:cubicBezTo>
                    <a:cubicBezTo>
                      <a:pt x="5214" y="2846"/>
                      <a:pt x="4122" y="1712"/>
                      <a:pt x="2812" y="918"/>
                    </a:cubicBezTo>
                    <a:cubicBezTo>
                      <a:pt x="2013" y="433"/>
                      <a:pt x="1077" y="0"/>
                      <a:pt x="120" y="160"/>
                    </a:cubicBezTo>
                    <a:cubicBezTo>
                      <a:pt x="0" y="181"/>
                      <a:pt x="51" y="363"/>
                      <a:pt x="170" y="343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3" name="Freeform 93">
                <a:extLst>
                  <a:ext uri="{FF2B5EF4-FFF2-40B4-BE49-F238E27FC236}">
                    <a16:creationId xmlns:a16="http://schemas.microsoft.com/office/drawing/2014/main" id="{8D74D2D5-7210-FF58-69E4-8BB6E84584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6713" y="1073150"/>
                <a:ext cx="995363" cy="2154238"/>
              </a:xfrm>
              <a:custGeom>
                <a:avLst/>
                <a:gdLst>
                  <a:gd name="T0" fmla="*/ 4636 w 4843"/>
                  <a:gd name="T1" fmla="*/ 49 h 10480"/>
                  <a:gd name="T2" fmla="*/ 1258 w 4843"/>
                  <a:gd name="T3" fmla="*/ 2971 h 10480"/>
                  <a:gd name="T4" fmla="*/ 145 w 4843"/>
                  <a:gd name="T5" fmla="*/ 7635 h 10480"/>
                  <a:gd name="T6" fmla="*/ 914 w 4843"/>
                  <a:gd name="T7" fmla="*/ 10370 h 10480"/>
                  <a:gd name="T8" fmla="*/ 1078 w 4843"/>
                  <a:gd name="T9" fmla="*/ 10275 h 10480"/>
                  <a:gd name="T10" fmla="*/ 462 w 4843"/>
                  <a:gd name="T11" fmla="*/ 5429 h 10480"/>
                  <a:gd name="T12" fmla="*/ 2663 w 4843"/>
                  <a:gd name="T13" fmla="*/ 1572 h 10480"/>
                  <a:gd name="T14" fmla="*/ 4731 w 4843"/>
                  <a:gd name="T15" fmla="*/ 213 h 10480"/>
                  <a:gd name="T16" fmla="*/ 4636 w 4843"/>
                  <a:gd name="T17" fmla="*/ 49 h 10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43" h="10480">
                    <a:moveTo>
                      <a:pt x="4636" y="49"/>
                    </a:moveTo>
                    <a:cubicBezTo>
                      <a:pt x="3250" y="657"/>
                      <a:pt x="2065" y="1693"/>
                      <a:pt x="1258" y="2971"/>
                    </a:cubicBezTo>
                    <a:cubicBezTo>
                      <a:pt x="385" y="4354"/>
                      <a:pt x="0" y="6008"/>
                      <a:pt x="145" y="7635"/>
                    </a:cubicBezTo>
                    <a:cubicBezTo>
                      <a:pt x="229" y="8586"/>
                      <a:pt x="488" y="9516"/>
                      <a:pt x="914" y="10370"/>
                    </a:cubicBezTo>
                    <a:cubicBezTo>
                      <a:pt x="969" y="10480"/>
                      <a:pt x="1133" y="10384"/>
                      <a:pt x="1078" y="10275"/>
                    </a:cubicBezTo>
                    <a:cubicBezTo>
                      <a:pt x="337" y="8789"/>
                      <a:pt x="120" y="7054"/>
                      <a:pt x="462" y="5429"/>
                    </a:cubicBezTo>
                    <a:cubicBezTo>
                      <a:pt x="774" y="3950"/>
                      <a:pt x="1558" y="2600"/>
                      <a:pt x="2663" y="1572"/>
                    </a:cubicBezTo>
                    <a:cubicBezTo>
                      <a:pt x="3271" y="1006"/>
                      <a:pt x="3971" y="546"/>
                      <a:pt x="4731" y="213"/>
                    </a:cubicBezTo>
                    <a:cubicBezTo>
                      <a:pt x="4843" y="164"/>
                      <a:pt x="4746" y="0"/>
                      <a:pt x="4636" y="49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4" name="Freeform 94">
                <a:extLst>
                  <a:ext uri="{FF2B5EF4-FFF2-40B4-BE49-F238E27FC236}">
                    <a16:creationId xmlns:a16="http://schemas.microsoft.com/office/drawing/2014/main" id="{B7D50DE7-3926-4BEA-15CE-4A93EC8F02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5463" y="1647825"/>
                <a:ext cx="303213" cy="330200"/>
              </a:xfrm>
              <a:custGeom>
                <a:avLst/>
                <a:gdLst>
                  <a:gd name="T0" fmla="*/ 507 w 1477"/>
                  <a:gd name="T1" fmla="*/ 1546 h 1609"/>
                  <a:gd name="T2" fmla="*/ 408 w 1477"/>
                  <a:gd name="T3" fmla="*/ 1522 h 1609"/>
                  <a:gd name="T4" fmla="*/ 91 w 1477"/>
                  <a:gd name="T5" fmla="*/ 1145 h 1609"/>
                  <a:gd name="T6" fmla="*/ 365 w 1477"/>
                  <a:gd name="T7" fmla="*/ 364 h 1609"/>
                  <a:gd name="T8" fmla="*/ 992 w 1477"/>
                  <a:gd name="T9" fmla="*/ 62 h 1609"/>
                  <a:gd name="T10" fmla="*/ 1091 w 1477"/>
                  <a:gd name="T11" fmla="*/ 87 h 1609"/>
                  <a:gd name="T12" fmla="*/ 1386 w 1477"/>
                  <a:gd name="T13" fmla="*/ 614 h 1609"/>
                  <a:gd name="T14" fmla="*/ 1134 w 1477"/>
                  <a:gd name="T15" fmla="*/ 1245 h 1609"/>
                  <a:gd name="T16" fmla="*/ 507 w 1477"/>
                  <a:gd name="T17" fmla="*/ 1546 h 1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77" h="1609">
                    <a:moveTo>
                      <a:pt x="507" y="1546"/>
                    </a:moveTo>
                    <a:lnTo>
                      <a:pt x="408" y="1522"/>
                    </a:lnTo>
                    <a:cubicBezTo>
                      <a:pt x="153" y="1460"/>
                      <a:pt x="0" y="1374"/>
                      <a:pt x="91" y="1145"/>
                    </a:cubicBezTo>
                    <a:lnTo>
                      <a:pt x="365" y="364"/>
                    </a:lnTo>
                    <a:cubicBezTo>
                      <a:pt x="456" y="135"/>
                      <a:pt x="737" y="0"/>
                      <a:pt x="992" y="62"/>
                    </a:cubicBezTo>
                    <a:lnTo>
                      <a:pt x="1091" y="87"/>
                    </a:lnTo>
                    <a:cubicBezTo>
                      <a:pt x="1345" y="149"/>
                      <a:pt x="1477" y="385"/>
                      <a:pt x="1386" y="614"/>
                    </a:cubicBezTo>
                    <a:lnTo>
                      <a:pt x="1134" y="1245"/>
                    </a:lnTo>
                    <a:cubicBezTo>
                      <a:pt x="1042" y="1473"/>
                      <a:pt x="762" y="1609"/>
                      <a:pt x="507" y="154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5" name="Freeform 95">
                <a:extLst>
                  <a:ext uri="{FF2B5EF4-FFF2-40B4-BE49-F238E27FC236}">
                    <a16:creationId xmlns:a16="http://schemas.microsoft.com/office/drawing/2014/main" id="{2D114C52-1D85-D15E-3D8D-BDED7A9C28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0888" y="1695450"/>
                <a:ext cx="300038" cy="330200"/>
              </a:xfrm>
              <a:custGeom>
                <a:avLst/>
                <a:gdLst>
                  <a:gd name="T0" fmla="*/ 486 w 1456"/>
                  <a:gd name="T1" fmla="*/ 1547 h 1609"/>
                  <a:gd name="T2" fmla="*/ 387 w 1456"/>
                  <a:gd name="T3" fmla="*/ 1522 h 1609"/>
                  <a:gd name="T4" fmla="*/ 91 w 1456"/>
                  <a:gd name="T5" fmla="*/ 995 h 1609"/>
                  <a:gd name="T6" fmla="*/ 343 w 1456"/>
                  <a:gd name="T7" fmla="*/ 364 h 1609"/>
                  <a:gd name="T8" fmla="*/ 970 w 1456"/>
                  <a:gd name="T9" fmla="*/ 63 h 1609"/>
                  <a:gd name="T10" fmla="*/ 1069 w 1456"/>
                  <a:gd name="T11" fmla="*/ 87 h 1609"/>
                  <a:gd name="T12" fmla="*/ 1364 w 1456"/>
                  <a:gd name="T13" fmla="*/ 614 h 1609"/>
                  <a:gd name="T14" fmla="*/ 1112 w 1456"/>
                  <a:gd name="T15" fmla="*/ 1245 h 1609"/>
                  <a:gd name="T16" fmla="*/ 486 w 1456"/>
                  <a:gd name="T17" fmla="*/ 1547 h 1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56" h="1609">
                    <a:moveTo>
                      <a:pt x="486" y="1547"/>
                    </a:moveTo>
                    <a:lnTo>
                      <a:pt x="387" y="1522"/>
                    </a:lnTo>
                    <a:cubicBezTo>
                      <a:pt x="132" y="1460"/>
                      <a:pt x="0" y="1224"/>
                      <a:pt x="91" y="995"/>
                    </a:cubicBezTo>
                    <a:lnTo>
                      <a:pt x="343" y="364"/>
                    </a:lnTo>
                    <a:cubicBezTo>
                      <a:pt x="435" y="135"/>
                      <a:pt x="715" y="0"/>
                      <a:pt x="970" y="63"/>
                    </a:cubicBezTo>
                    <a:lnTo>
                      <a:pt x="1069" y="87"/>
                    </a:lnTo>
                    <a:cubicBezTo>
                      <a:pt x="1324" y="149"/>
                      <a:pt x="1456" y="385"/>
                      <a:pt x="1364" y="614"/>
                    </a:cubicBezTo>
                    <a:lnTo>
                      <a:pt x="1112" y="1245"/>
                    </a:lnTo>
                    <a:cubicBezTo>
                      <a:pt x="1021" y="1474"/>
                      <a:pt x="740" y="1609"/>
                      <a:pt x="486" y="15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6" name="Freeform 96">
                <a:extLst>
                  <a:ext uri="{FF2B5EF4-FFF2-40B4-BE49-F238E27FC236}">
                    <a16:creationId xmlns:a16="http://schemas.microsoft.com/office/drawing/2014/main" id="{112F41D7-23C8-77E9-C241-251250F9BB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8601" y="1824038"/>
                <a:ext cx="1011238" cy="628650"/>
              </a:xfrm>
              <a:custGeom>
                <a:avLst/>
                <a:gdLst>
                  <a:gd name="T0" fmla="*/ 4604 w 4913"/>
                  <a:gd name="T1" fmla="*/ 2180 h 3052"/>
                  <a:gd name="T2" fmla="*/ 1939 w 4913"/>
                  <a:gd name="T3" fmla="*/ 2786 h 3052"/>
                  <a:gd name="T4" fmla="*/ 308 w 4913"/>
                  <a:gd name="T5" fmla="*/ 1140 h 3052"/>
                  <a:gd name="T6" fmla="*/ 2982 w 4913"/>
                  <a:gd name="T7" fmla="*/ 267 h 3052"/>
                  <a:gd name="T8" fmla="*/ 4604 w 4913"/>
                  <a:gd name="T9" fmla="*/ 218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13" h="3052">
                    <a:moveTo>
                      <a:pt x="4604" y="2180"/>
                    </a:moveTo>
                    <a:cubicBezTo>
                      <a:pt x="4295" y="2952"/>
                      <a:pt x="3027" y="3052"/>
                      <a:pt x="1939" y="2786"/>
                    </a:cubicBezTo>
                    <a:cubicBezTo>
                      <a:pt x="851" y="2519"/>
                      <a:pt x="0" y="1912"/>
                      <a:pt x="308" y="1140"/>
                    </a:cubicBezTo>
                    <a:cubicBezTo>
                      <a:pt x="617" y="368"/>
                      <a:pt x="1894" y="0"/>
                      <a:pt x="2982" y="267"/>
                    </a:cubicBezTo>
                    <a:cubicBezTo>
                      <a:pt x="4070" y="533"/>
                      <a:pt x="4913" y="1407"/>
                      <a:pt x="4604" y="218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7" name="Freeform 97">
                <a:extLst>
                  <a:ext uri="{FF2B5EF4-FFF2-40B4-BE49-F238E27FC236}">
                    <a16:creationId xmlns:a16="http://schemas.microsoft.com/office/drawing/2014/main" id="{F5A5FF44-15C6-88DF-66F5-1012D7471A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5038" y="2411413"/>
                <a:ext cx="49213" cy="7938"/>
              </a:xfrm>
              <a:custGeom>
                <a:avLst/>
                <a:gdLst>
                  <a:gd name="T0" fmla="*/ 0 w 239"/>
                  <a:gd name="T1" fmla="*/ 41 h 41"/>
                  <a:gd name="T2" fmla="*/ 239 w 239"/>
                  <a:gd name="T3" fmla="*/ 0 h 41"/>
                  <a:gd name="T4" fmla="*/ 239 w 239"/>
                  <a:gd name="T5" fmla="*/ 0 h 41"/>
                  <a:gd name="T6" fmla="*/ 0 w 239"/>
                  <a:gd name="T7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9" h="41">
                    <a:moveTo>
                      <a:pt x="0" y="41"/>
                    </a:moveTo>
                    <a:cubicBezTo>
                      <a:pt x="82" y="31"/>
                      <a:pt x="162" y="17"/>
                      <a:pt x="239" y="0"/>
                    </a:cubicBezTo>
                    <a:lnTo>
                      <a:pt x="239" y="0"/>
                    </a:lnTo>
                    <a:cubicBezTo>
                      <a:pt x="162" y="17"/>
                      <a:pt x="82" y="31"/>
                      <a:pt x="0" y="41"/>
                    </a:cubicBezTo>
                    <a:close/>
                  </a:path>
                </a:pathLst>
              </a:custGeom>
              <a:solidFill>
                <a:srgbClr val="AFA4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8" name="Freeform 98">
                <a:extLst>
                  <a:ext uri="{FF2B5EF4-FFF2-40B4-BE49-F238E27FC236}">
                    <a16:creationId xmlns:a16="http://schemas.microsoft.com/office/drawing/2014/main" id="{C7A42CCC-E80D-8171-69C1-647A35A550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5038" y="2411413"/>
                <a:ext cx="49213" cy="7938"/>
              </a:xfrm>
              <a:custGeom>
                <a:avLst/>
                <a:gdLst>
                  <a:gd name="T0" fmla="*/ 0 w 239"/>
                  <a:gd name="T1" fmla="*/ 41 h 41"/>
                  <a:gd name="T2" fmla="*/ 239 w 239"/>
                  <a:gd name="T3" fmla="*/ 0 h 41"/>
                  <a:gd name="T4" fmla="*/ 239 w 239"/>
                  <a:gd name="T5" fmla="*/ 0 h 41"/>
                  <a:gd name="T6" fmla="*/ 0 w 239"/>
                  <a:gd name="T7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9" h="41">
                    <a:moveTo>
                      <a:pt x="0" y="41"/>
                    </a:moveTo>
                    <a:cubicBezTo>
                      <a:pt x="82" y="31"/>
                      <a:pt x="162" y="17"/>
                      <a:pt x="239" y="0"/>
                    </a:cubicBezTo>
                    <a:lnTo>
                      <a:pt x="239" y="0"/>
                    </a:lnTo>
                    <a:cubicBezTo>
                      <a:pt x="162" y="17"/>
                      <a:pt x="82" y="31"/>
                      <a:pt x="0" y="41"/>
                    </a:cubicBezTo>
                    <a:close/>
                  </a:path>
                </a:pathLst>
              </a:custGeom>
              <a:solidFill>
                <a:srgbClr val="FEE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9" name="Freeform 99">
                <a:extLst>
                  <a:ext uri="{FF2B5EF4-FFF2-40B4-BE49-F238E27FC236}">
                    <a16:creationId xmlns:a16="http://schemas.microsoft.com/office/drawing/2014/main" id="{B0CD54D1-9D07-F9DC-6079-1E3786ECBD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7288" y="2270125"/>
                <a:ext cx="19050" cy="38100"/>
              </a:xfrm>
              <a:custGeom>
                <a:avLst/>
                <a:gdLst>
                  <a:gd name="T0" fmla="*/ 0 w 99"/>
                  <a:gd name="T1" fmla="*/ 188 h 188"/>
                  <a:gd name="T2" fmla="*/ 0 w 99"/>
                  <a:gd name="T3" fmla="*/ 188 h 188"/>
                  <a:gd name="T4" fmla="*/ 95 w 99"/>
                  <a:gd name="T5" fmla="*/ 12 h 188"/>
                  <a:gd name="T6" fmla="*/ 99 w 99"/>
                  <a:gd name="T7" fmla="*/ 0 h 188"/>
                  <a:gd name="T8" fmla="*/ 95 w 99"/>
                  <a:gd name="T9" fmla="*/ 12 h 188"/>
                  <a:gd name="T10" fmla="*/ 0 w 99"/>
                  <a:gd name="T11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9" h="188">
                    <a:moveTo>
                      <a:pt x="0" y="188"/>
                    </a:moveTo>
                    <a:lnTo>
                      <a:pt x="0" y="188"/>
                    </a:lnTo>
                    <a:cubicBezTo>
                      <a:pt x="38" y="134"/>
                      <a:pt x="70" y="75"/>
                      <a:pt x="95" y="12"/>
                    </a:cubicBezTo>
                    <a:cubicBezTo>
                      <a:pt x="96" y="8"/>
                      <a:pt x="98" y="4"/>
                      <a:pt x="99" y="0"/>
                    </a:cubicBezTo>
                    <a:cubicBezTo>
                      <a:pt x="98" y="4"/>
                      <a:pt x="96" y="8"/>
                      <a:pt x="95" y="12"/>
                    </a:cubicBezTo>
                    <a:cubicBezTo>
                      <a:pt x="70" y="75"/>
                      <a:pt x="38" y="134"/>
                      <a:pt x="0" y="188"/>
                    </a:cubicBezTo>
                    <a:close/>
                  </a:path>
                </a:pathLst>
              </a:custGeom>
              <a:solidFill>
                <a:srgbClr val="BDB1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50" name="Freeform 100">
                <a:extLst>
                  <a:ext uri="{FF2B5EF4-FFF2-40B4-BE49-F238E27FC236}">
                    <a16:creationId xmlns:a16="http://schemas.microsoft.com/office/drawing/2014/main" id="{DEB1EC8C-E768-5AD7-8F6C-179CE3969D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7288" y="2270125"/>
                <a:ext cx="19050" cy="38100"/>
              </a:xfrm>
              <a:custGeom>
                <a:avLst/>
                <a:gdLst>
                  <a:gd name="T0" fmla="*/ 0 w 99"/>
                  <a:gd name="T1" fmla="*/ 188 h 188"/>
                  <a:gd name="T2" fmla="*/ 0 w 99"/>
                  <a:gd name="T3" fmla="*/ 188 h 188"/>
                  <a:gd name="T4" fmla="*/ 95 w 99"/>
                  <a:gd name="T5" fmla="*/ 12 h 188"/>
                  <a:gd name="T6" fmla="*/ 99 w 99"/>
                  <a:gd name="T7" fmla="*/ 0 h 188"/>
                  <a:gd name="T8" fmla="*/ 95 w 99"/>
                  <a:gd name="T9" fmla="*/ 12 h 188"/>
                  <a:gd name="T10" fmla="*/ 0 w 99"/>
                  <a:gd name="T11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9" h="188">
                    <a:moveTo>
                      <a:pt x="0" y="188"/>
                    </a:moveTo>
                    <a:lnTo>
                      <a:pt x="0" y="188"/>
                    </a:lnTo>
                    <a:cubicBezTo>
                      <a:pt x="38" y="134"/>
                      <a:pt x="70" y="75"/>
                      <a:pt x="95" y="12"/>
                    </a:cubicBezTo>
                    <a:cubicBezTo>
                      <a:pt x="96" y="8"/>
                      <a:pt x="98" y="4"/>
                      <a:pt x="99" y="0"/>
                    </a:cubicBezTo>
                    <a:cubicBezTo>
                      <a:pt x="98" y="4"/>
                      <a:pt x="96" y="8"/>
                      <a:pt x="95" y="12"/>
                    </a:cubicBezTo>
                    <a:cubicBezTo>
                      <a:pt x="70" y="75"/>
                      <a:pt x="38" y="134"/>
                      <a:pt x="0" y="188"/>
                    </a:cubicBezTo>
                    <a:close/>
                  </a:path>
                </a:pathLst>
              </a:custGeom>
              <a:solidFill>
                <a:srgbClr val="FEE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51" name="Freeform 101">
                <a:extLst>
                  <a:ext uri="{FF2B5EF4-FFF2-40B4-BE49-F238E27FC236}">
                    <a16:creationId xmlns:a16="http://schemas.microsoft.com/office/drawing/2014/main" id="{D4ABC3EF-20EB-9C4F-4CBB-C1D8C42002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3938" y="2308225"/>
                <a:ext cx="133350" cy="92075"/>
              </a:xfrm>
              <a:custGeom>
                <a:avLst/>
                <a:gdLst>
                  <a:gd name="T0" fmla="*/ 0 w 648"/>
                  <a:gd name="T1" fmla="*/ 442 h 442"/>
                  <a:gd name="T2" fmla="*/ 0 w 648"/>
                  <a:gd name="T3" fmla="*/ 442 h 442"/>
                  <a:gd name="T4" fmla="*/ 648 w 648"/>
                  <a:gd name="T5" fmla="*/ 0 h 442"/>
                  <a:gd name="T6" fmla="*/ 648 w 648"/>
                  <a:gd name="T7" fmla="*/ 0 h 442"/>
                  <a:gd name="T8" fmla="*/ 0 w 648"/>
                  <a:gd name="T9" fmla="*/ 442 h 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8" h="442">
                    <a:moveTo>
                      <a:pt x="0" y="442"/>
                    </a:moveTo>
                    <a:lnTo>
                      <a:pt x="0" y="442"/>
                    </a:lnTo>
                    <a:cubicBezTo>
                      <a:pt x="277" y="352"/>
                      <a:pt x="505" y="208"/>
                      <a:pt x="648" y="0"/>
                    </a:cubicBezTo>
                    <a:lnTo>
                      <a:pt x="648" y="0"/>
                    </a:lnTo>
                    <a:cubicBezTo>
                      <a:pt x="505" y="208"/>
                      <a:pt x="277" y="352"/>
                      <a:pt x="0" y="442"/>
                    </a:cubicBezTo>
                    <a:close/>
                  </a:path>
                </a:pathLst>
              </a:custGeom>
              <a:solidFill>
                <a:srgbClr val="AFA4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52" name="Freeform 102">
                <a:extLst>
                  <a:ext uri="{FF2B5EF4-FFF2-40B4-BE49-F238E27FC236}">
                    <a16:creationId xmlns:a16="http://schemas.microsoft.com/office/drawing/2014/main" id="{249CCCA5-4843-63BD-7157-8EB653AAC5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3938" y="2308225"/>
                <a:ext cx="133350" cy="92075"/>
              </a:xfrm>
              <a:custGeom>
                <a:avLst/>
                <a:gdLst>
                  <a:gd name="T0" fmla="*/ 0 w 648"/>
                  <a:gd name="T1" fmla="*/ 442 h 442"/>
                  <a:gd name="T2" fmla="*/ 0 w 648"/>
                  <a:gd name="T3" fmla="*/ 442 h 442"/>
                  <a:gd name="T4" fmla="*/ 648 w 648"/>
                  <a:gd name="T5" fmla="*/ 0 h 442"/>
                  <a:gd name="T6" fmla="*/ 648 w 648"/>
                  <a:gd name="T7" fmla="*/ 0 h 442"/>
                  <a:gd name="T8" fmla="*/ 0 w 648"/>
                  <a:gd name="T9" fmla="*/ 442 h 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8" h="442">
                    <a:moveTo>
                      <a:pt x="0" y="442"/>
                    </a:moveTo>
                    <a:lnTo>
                      <a:pt x="0" y="442"/>
                    </a:lnTo>
                    <a:cubicBezTo>
                      <a:pt x="277" y="352"/>
                      <a:pt x="505" y="208"/>
                      <a:pt x="648" y="0"/>
                    </a:cubicBezTo>
                    <a:lnTo>
                      <a:pt x="648" y="0"/>
                    </a:lnTo>
                    <a:cubicBezTo>
                      <a:pt x="505" y="208"/>
                      <a:pt x="277" y="352"/>
                      <a:pt x="0" y="442"/>
                    </a:cubicBezTo>
                    <a:close/>
                  </a:path>
                </a:pathLst>
              </a:custGeom>
              <a:solidFill>
                <a:srgbClr val="FEE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53" name="Freeform 103">
                <a:extLst>
                  <a:ext uri="{FF2B5EF4-FFF2-40B4-BE49-F238E27FC236}">
                    <a16:creationId xmlns:a16="http://schemas.microsoft.com/office/drawing/2014/main" id="{E3E4CC42-E193-B6A4-C014-87CDB9B3C5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4251" y="2400300"/>
                <a:ext cx="39688" cy="11113"/>
              </a:xfrm>
              <a:custGeom>
                <a:avLst/>
                <a:gdLst>
                  <a:gd name="T0" fmla="*/ 0 w 191"/>
                  <a:gd name="T1" fmla="*/ 53 h 53"/>
                  <a:gd name="T2" fmla="*/ 0 w 191"/>
                  <a:gd name="T3" fmla="*/ 53 h 53"/>
                  <a:gd name="T4" fmla="*/ 191 w 191"/>
                  <a:gd name="T5" fmla="*/ 0 h 53"/>
                  <a:gd name="T6" fmla="*/ 191 w 191"/>
                  <a:gd name="T7" fmla="*/ 0 h 53"/>
                  <a:gd name="T8" fmla="*/ 0 w 191"/>
                  <a:gd name="T9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1" h="53">
                    <a:moveTo>
                      <a:pt x="0" y="53"/>
                    </a:moveTo>
                    <a:lnTo>
                      <a:pt x="0" y="53"/>
                    </a:lnTo>
                    <a:cubicBezTo>
                      <a:pt x="66" y="38"/>
                      <a:pt x="129" y="20"/>
                      <a:pt x="191" y="0"/>
                    </a:cubicBezTo>
                    <a:lnTo>
                      <a:pt x="191" y="0"/>
                    </a:lnTo>
                    <a:cubicBezTo>
                      <a:pt x="129" y="20"/>
                      <a:pt x="66" y="38"/>
                      <a:pt x="0" y="53"/>
                    </a:cubicBezTo>
                    <a:close/>
                  </a:path>
                </a:pathLst>
              </a:custGeom>
              <a:solidFill>
                <a:srgbClr val="7574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54" name="Freeform 104">
                <a:extLst>
                  <a:ext uri="{FF2B5EF4-FFF2-40B4-BE49-F238E27FC236}">
                    <a16:creationId xmlns:a16="http://schemas.microsoft.com/office/drawing/2014/main" id="{EECC4622-E911-12BA-AE94-3481625812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4251" y="2400300"/>
                <a:ext cx="39688" cy="11113"/>
              </a:xfrm>
              <a:custGeom>
                <a:avLst/>
                <a:gdLst>
                  <a:gd name="T0" fmla="*/ 0 w 191"/>
                  <a:gd name="T1" fmla="*/ 53 h 53"/>
                  <a:gd name="T2" fmla="*/ 0 w 191"/>
                  <a:gd name="T3" fmla="*/ 53 h 53"/>
                  <a:gd name="T4" fmla="*/ 191 w 191"/>
                  <a:gd name="T5" fmla="*/ 0 h 53"/>
                  <a:gd name="T6" fmla="*/ 191 w 191"/>
                  <a:gd name="T7" fmla="*/ 0 h 53"/>
                  <a:gd name="T8" fmla="*/ 0 w 191"/>
                  <a:gd name="T9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1" h="53">
                    <a:moveTo>
                      <a:pt x="0" y="53"/>
                    </a:moveTo>
                    <a:lnTo>
                      <a:pt x="0" y="53"/>
                    </a:lnTo>
                    <a:cubicBezTo>
                      <a:pt x="66" y="38"/>
                      <a:pt x="129" y="20"/>
                      <a:pt x="191" y="0"/>
                    </a:cubicBezTo>
                    <a:lnTo>
                      <a:pt x="191" y="0"/>
                    </a:lnTo>
                    <a:cubicBezTo>
                      <a:pt x="129" y="20"/>
                      <a:pt x="66" y="38"/>
                      <a:pt x="0" y="53"/>
                    </a:cubicBezTo>
                    <a:close/>
                  </a:path>
                </a:pathLst>
              </a:custGeom>
              <a:solidFill>
                <a:srgbClr val="FEE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55" name="Freeform 105">
                <a:extLst>
                  <a:ext uri="{FF2B5EF4-FFF2-40B4-BE49-F238E27FC236}">
                    <a16:creationId xmlns:a16="http://schemas.microsoft.com/office/drawing/2014/main" id="{1A9288BF-C9C3-3559-3644-53BC7DB090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5226" y="2108200"/>
                <a:ext cx="23813" cy="76200"/>
              </a:xfrm>
              <a:custGeom>
                <a:avLst/>
                <a:gdLst>
                  <a:gd name="T0" fmla="*/ 109 w 109"/>
                  <a:gd name="T1" fmla="*/ 365 h 365"/>
                  <a:gd name="T2" fmla="*/ 0 w 109"/>
                  <a:gd name="T3" fmla="*/ 0 h 365"/>
                  <a:gd name="T4" fmla="*/ 109 w 109"/>
                  <a:gd name="T5" fmla="*/ 365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9" h="365">
                    <a:moveTo>
                      <a:pt x="109" y="365"/>
                    </a:moveTo>
                    <a:cubicBezTo>
                      <a:pt x="96" y="242"/>
                      <a:pt x="58" y="119"/>
                      <a:pt x="0" y="0"/>
                    </a:cubicBezTo>
                    <a:cubicBezTo>
                      <a:pt x="60" y="112"/>
                      <a:pt x="97" y="237"/>
                      <a:pt x="109" y="365"/>
                    </a:cubicBezTo>
                    <a:close/>
                  </a:path>
                </a:pathLst>
              </a:custGeom>
              <a:solidFill>
                <a:srgbClr val="BDB1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56" name="Freeform 106">
                <a:extLst>
                  <a:ext uri="{FF2B5EF4-FFF2-40B4-BE49-F238E27FC236}">
                    <a16:creationId xmlns:a16="http://schemas.microsoft.com/office/drawing/2014/main" id="{CADBEFC9-7C68-D4B0-7725-F7B9A5ADFB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5226" y="2108200"/>
                <a:ext cx="23813" cy="76200"/>
              </a:xfrm>
              <a:custGeom>
                <a:avLst/>
                <a:gdLst>
                  <a:gd name="T0" fmla="*/ 109 w 109"/>
                  <a:gd name="T1" fmla="*/ 365 h 365"/>
                  <a:gd name="T2" fmla="*/ 0 w 109"/>
                  <a:gd name="T3" fmla="*/ 0 h 365"/>
                  <a:gd name="T4" fmla="*/ 109 w 109"/>
                  <a:gd name="T5" fmla="*/ 365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9" h="365">
                    <a:moveTo>
                      <a:pt x="109" y="365"/>
                    </a:moveTo>
                    <a:cubicBezTo>
                      <a:pt x="96" y="242"/>
                      <a:pt x="58" y="119"/>
                      <a:pt x="0" y="0"/>
                    </a:cubicBezTo>
                    <a:cubicBezTo>
                      <a:pt x="60" y="112"/>
                      <a:pt x="97" y="237"/>
                      <a:pt x="109" y="365"/>
                    </a:cubicBezTo>
                    <a:close/>
                  </a:path>
                </a:pathLst>
              </a:custGeom>
              <a:solidFill>
                <a:srgbClr val="FEE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57" name="Freeform 107">
                <a:extLst>
                  <a:ext uri="{FF2B5EF4-FFF2-40B4-BE49-F238E27FC236}">
                    <a16:creationId xmlns:a16="http://schemas.microsoft.com/office/drawing/2014/main" id="{2D41653A-D89C-6533-0AED-6BC1E9FAAB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0988" y="2033588"/>
                <a:ext cx="19050" cy="69850"/>
              </a:xfrm>
              <a:custGeom>
                <a:avLst/>
                <a:gdLst>
                  <a:gd name="T0" fmla="*/ 0 w 92"/>
                  <a:gd name="T1" fmla="*/ 341 h 341"/>
                  <a:gd name="T2" fmla="*/ 90 w 92"/>
                  <a:gd name="T3" fmla="*/ 0 h 341"/>
                  <a:gd name="T4" fmla="*/ 92 w 92"/>
                  <a:gd name="T5" fmla="*/ 48 h 341"/>
                  <a:gd name="T6" fmla="*/ 57 w 92"/>
                  <a:gd name="T7" fmla="*/ 126 h 341"/>
                  <a:gd name="T8" fmla="*/ 0 w 92"/>
                  <a:gd name="T9" fmla="*/ 341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341">
                    <a:moveTo>
                      <a:pt x="0" y="341"/>
                    </a:moveTo>
                    <a:cubicBezTo>
                      <a:pt x="8" y="232"/>
                      <a:pt x="37" y="119"/>
                      <a:pt x="90" y="0"/>
                    </a:cubicBezTo>
                    <a:cubicBezTo>
                      <a:pt x="91" y="16"/>
                      <a:pt x="91" y="32"/>
                      <a:pt x="92" y="48"/>
                    </a:cubicBezTo>
                    <a:cubicBezTo>
                      <a:pt x="80" y="74"/>
                      <a:pt x="68" y="100"/>
                      <a:pt x="57" y="126"/>
                    </a:cubicBezTo>
                    <a:cubicBezTo>
                      <a:pt x="28" y="199"/>
                      <a:pt x="9" y="271"/>
                      <a:pt x="0" y="341"/>
                    </a:cubicBezTo>
                  </a:path>
                </a:pathLst>
              </a:custGeom>
              <a:solidFill>
                <a:srgbClr val="7574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58" name="Freeform 108">
                <a:extLst>
                  <a:ext uri="{FF2B5EF4-FFF2-40B4-BE49-F238E27FC236}">
                    <a16:creationId xmlns:a16="http://schemas.microsoft.com/office/drawing/2014/main" id="{D683A619-4C62-CBB2-45C7-769E82D11A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0988" y="2033588"/>
                <a:ext cx="19050" cy="69850"/>
              </a:xfrm>
              <a:custGeom>
                <a:avLst/>
                <a:gdLst>
                  <a:gd name="T0" fmla="*/ 0 w 92"/>
                  <a:gd name="T1" fmla="*/ 341 h 341"/>
                  <a:gd name="T2" fmla="*/ 90 w 92"/>
                  <a:gd name="T3" fmla="*/ 0 h 341"/>
                  <a:gd name="T4" fmla="*/ 92 w 92"/>
                  <a:gd name="T5" fmla="*/ 48 h 341"/>
                  <a:gd name="T6" fmla="*/ 57 w 92"/>
                  <a:gd name="T7" fmla="*/ 126 h 341"/>
                  <a:gd name="T8" fmla="*/ 0 w 92"/>
                  <a:gd name="T9" fmla="*/ 341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341">
                    <a:moveTo>
                      <a:pt x="0" y="341"/>
                    </a:moveTo>
                    <a:cubicBezTo>
                      <a:pt x="8" y="232"/>
                      <a:pt x="37" y="119"/>
                      <a:pt x="90" y="0"/>
                    </a:cubicBezTo>
                    <a:cubicBezTo>
                      <a:pt x="91" y="16"/>
                      <a:pt x="91" y="32"/>
                      <a:pt x="92" y="48"/>
                    </a:cubicBezTo>
                    <a:cubicBezTo>
                      <a:pt x="80" y="74"/>
                      <a:pt x="68" y="100"/>
                      <a:pt x="57" y="126"/>
                    </a:cubicBezTo>
                    <a:cubicBezTo>
                      <a:pt x="28" y="199"/>
                      <a:pt x="9" y="271"/>
                      <a:pt x="0" y="341"/>
                    </a:cubicBezTo>
                  </a:path>
                </a:pathLst>
              </a:custGeom>
              <a:solidFill>
                <a:srgbClr val="FEE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59" name="Freeform 109">
                <a:extLst>
                  <a:ext uri="{FF2B5EF4-FFF2-40B4-BE49-F238E27FC236}">
                    <a16:creationId xmlns:a16="http://schemas.microsoft.com/office/drawing/2014/main" id="{62E96ABC-3A43-1605-3D72-E8B1923B0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9876" y="2043113"/>
                <a:ext cx="920750" cy="381000"/>
              </a:xfrm>
              <a:custGeom>
                <a:avLst/>
                <a:gdLst>
                  <a:gd name="T0" fmla="*/ 2802 w 4476"/>
                  <a:gd name="T1" fmla="*/ 1857 h 1857"/>
                  <a:gd name="T2" fmla="*/ 1738 w 4476"/>
                  <a:gd name="T3" fmla="*/ 1724 h 1857"/>
                  <a:gd name="T4" fmla="*/ 50 w 4476"/>
                  <a:gd name="T5" fmla="*/ 293 h 1857"/>
                  <a:gd name="T6" fmla="*/ 107 w 4476"/>
                  <a:gd name="T7" fmla="*/ 78 h 1857"/>
                  <a:gd name="T8" fmla="*/ 142 w 4476"/>
                  <a:gd name="T9" fmla="*/ 0 h 1857"/>
                  <a:gd name="T10" fmla="*/ 1349 w 4476"/>
                  <a:gd name="T11" fmla="*/ 1081 h 1857"/>
                  <a:gd name="T12" fmla="*/ 2484 w 4476"/>
                  <a:gd name="T13" fmla="*/ 1263 h 1857"/>
                  <a:gd name="T14" fmla="*/ 3083 w 4476"/>
                  <a:gd name="T15" fmla="*/ 1202 h 1857"/>
                  <a:gd name="T16" fmla="*/ 3924 w 4476"/>
                  <a:gd name="T17" fmla="*/ 775 h 1857"/>
                  <a:gd name="T18" fmla="*/ 4084 w 4476"/>
                  <a:gd name="T19" fmla="*/ 648 h 1857"/>
                  <a:gd name="T20" fmla="*/ 4325 w 4476"/>
                  <a:gd name="T21" fmla="*/ 272 h 1857"/>
                  <a:gd name="T22" fmla="*/ 4353 w 4476"/>
                  <a:gd name="T23" fmla="*/ 320 h 1857"/>
                  <a:gd name="T24" fmla="*/ 4462 w 4476"/>
                  <a:gd name="T25" fmla="*/ 685 h 1857"/>
                  <a:gd name="T26" fmla="*/ 4407 w 4476"/>
                  <a:gd name="T27" fmla="*/ 1106 h 1857"/>
                  <a:gd name="T28" fmla="*/ 4403 w 4476"/>
                  <a:gd name="T29" fmla="*/ 1118 h 1857"/>
                  <a:gd name="T30" fmla="*/ 4308 w 4476"/>
                  <a:gd name="T31" fmla="*/ 1294 h 1857"/>
                  <a:gd name="T32" fmla="*/ 3660 w 4476"/>
                  <a:gd name="T33" fmla="*/ 1736 h 1857"/>
                  <a:gd name="T34" fmla="*/ 3469 w 4476"/>
                  <a:gd name="T35" fmla="*/ 1789 h 1857"/>
                  <a:gd name="T36" fmla="*/ 3230 w 4476"/>
                  <a:gd name="T37" fmla="*/ 1830 h 1857"/>
                  <a:gd name="T38" fmla="*/ 2802 w 4476"/>
                  <a:gd name="T39" fmla="*/ 1857 h 18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476" h="1857">
                    <a:moveTo>
                      <a:pt x="2802" y="1857"/>
                    </a:moveTo>
                    <a:cubicBezTo>
                      <a:pt x="2454" y="1857"/>
                      <a:pt x="2086" y="1809"/>
                      <a:pt x="1738" y="1724"/>
                    </a:cubicBezTo>
                    <a:cubicBezTo>
                      <a:pt x="881" y="1514"/>
                      <a:pt x="0" y="1011"/>
                      <a:pt x="50" y="293"/>
                    </a:cubicBezTo>
                    <a:cubicBezTo>
                      <a:pt x="59" y="223"/>
                      <a:pt x="78" y="151"/>
                      <a:pt x="107" y="78"/>
                    </a:cubicBezTo>
                    <a:cubicBezTo>
                      <a:pt x="118" y="52"/>
                      <a:pt x="130" y="26"/>
                      <a:pt x="142" y="0"/>
                    </a:cubicBezTo>
                    <a:cubicBezTo>
                      <a:pt x="187" y="674"/>
                      <a:pt x="918" y="947"/>
                      <a:pt x="1349" y="1081"/>
                    </a:cubicBezTo>
                    <a:cubicBezTo>
                      <a:pt x="1711" y="1194"/>
                      <a:pt x="2099" y="1263"/>
                      <a:pt x="2484" y="1263"/>
                    </a:cubicBezTo>
                    <a:cubicBezTo>
                      <a:pt x="2686" y="1263"/>
                      <a:pt x="2887" y="1244"/>
                      <a:pt x="3083" y="1202"/>
                    </a:cubicBezTo>
                    <a:cubicBezTo>
                      <a:pt x="3398" y="1135"/>
                      <a:pt x="3675" y="975"/>
                      <a:pt x="3924" y="775"/>
                    </a:cubicBezTo>
                    <a:cubicBezTo>
                      <a:pt x="3952" y="753"/>
                      <a:pt x="4015" y="706"/>
                      <a:pt x="4084" y="648"/>
                    </a:cubicBezTo>
                    <a:cubicBezTo>
                      <a:pt x="4223" y="531"/>
                      <a:pt x="4385" y="369"/>
                      <a:pt x="4325" y="272"/>
                    </a:cubicBezTo>
                    <a:cubicBezTo>
                      <a:pt x="4335" y="288"/>
                      <a:pt x="4344" y="304"/>
                      <a:pt x="4353" y="320"/>
                    </a:cubicBezTo>
                    <a:cubicBezTo>
                      <a:pt x="4411" y="439"/>
                      <a:pt x="4449" y="562"/>
                      <a:pt x="4462" y="685"/>
                    </a:cubicBezTo>
                    <a:cubicBezTo>
                      <a:pt x="4476" y="828"/>
                      <a:pt x="4458" y="973"/>
                      <a:pt x="4407" y="1106"/>
                    </a:cubicBezTo>
                    <a:cubicBezTo>
                      <a:pt x="4406" y="1110"/>
                      <a:pt x="4404" y="1114"/>
                      <a:pt x="4403" y="1118"/>
                    </a:cubicBezTo>
                    <a:cubicBezTo>
                      <a:pt x="4378" y="1181"/>
                      <a:pt x="4346" y="1240"/>
                      <a:pt x="4308" y="1294"/>
                    </a:cubicBezTo>
                    <a:cubicBezTo>
                      <a:pt x="4165" y="1502"/>
                      <a:pt x="3937" y="1646"/>
                      <a:pt x="3660" y="1736"/>
                    </a:cubicBezTo>
                    <a:cubicBezTo>
                      <a:pt x="3598" y="1756"/>
                      <a:pt x="3535" y="1774"/>
                      <a:pt x="3469" y="1789"/>
                    </a:cubicBezTo>
                    <a:cubicBezTo>
                      <a:pt x="3392" y="1806"/>
                      <a:pt x="3312" y="1820"/>
                      <a:pt x="3230" y="1830"/>
                    </a:cubicBezTo>
                    <a:cubicBezTo>
                      <a:pt x="3093" y="1848"/>
                      <a:pt x="2949" y="1857"/>
                      <a:pt x="2802" y="185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60" name="Freeform 110">
                <a:extLst>
                  <a:ext uri="{FF2B5EF4-FFF2-40B4-BE49-F238E27FC236}">
                    <a16:creationId xmlns:a16="http://schemas.microsoft.com/office/drawing/2014/main" id="{A9987CC6-0FEC-7C89-5758-9B3274D708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9876" y="2043113"/>
                <a:ext cx="920750" cy="381000"/>
              </a:xfrm>
              <a:custGeom>
                <a:avLst/>
                <a:gdLst>
                  <a:gd name="T0" fmla="*/ 2802 w 4476"/>
                  <a:gd name="T1" fmla="*/ 1857 h 1857"/>
                  <a:gd name="T2" fmla="*/ 1738 w 4476"/>
                  <a:gd name="T3" fmla="*/ 1724 h 1857"/>
                  <a:gd name="T4" fmla="*/ 50 w 4476"/>
                  <a:gd name="T5" fmla="*/ 293 h 1857"/>
                  <a:gd name="T6" fmla="*/ 107 w 4476"/>
                  <a:gd name="T7" fmla="*/ 78 h 1857"/>
                  <a:gd name="T8" fmla="*/ 142 w 4476"/>
                  <a:gd name="T9" fmla="*/ 0 h 1857"/>
                  <a:gd name="T10" fmla="*/ 1349 w 4476"/>
                  <a:gd name="T11" fmla="*/ 1081 h 1857"/>
                  <a:gd name="T12" fmla="*/ 2484 w 4476"/>
                  <a:gd name="T13" fmla="*/ 1263 h 1857"/>
                  <a:gd name="T14" fmla="*/ 3083 w 4476"/>
                  <a:gd name="T15" fmla="*/ 1202 h 1857"/>
                  <a:gd name="T16" fmla="*/ 3924 w 4476"/>
                  <a:gd name="T17" fmla="*/ 775 h 1857"/>
                  <a:gd name="T18" fmla="*/ 4084 w 4476"/>
                  <a:gd name="T19" fmla="*/ 648 h 1857"/>
                  <a:gd name="T20" fmla="*/ 4325 w 4476"/>
                  <a:gd name="T21" fmla="*/ 272 h 1857"/>
                  <a:gd name="T22" fmla="*/ 4353 w 4476"/>
                  <a:gd name="T23" fmla="*/ 320 h 1857"/>
                  <a:gd name="T24" fmla="*/ 4462 w 4476"/>
                  <a:gd name="T25" fmla="*/ 685 h 1857"/>
                  <a:gd name="T26" fmla="*/ 4407 w 4476"/>
                  <a:gd name="T27" fmla="*/ 1106 h 1857"/>
                  <a:gd name="T28" fmla="*/ 4403 w 4476"/>
                  <a:gd name="T29" fmla="*/ 1118 h 1857"/>
                  <a:gd name="T30" fmla="*/ 4308 w 4476"/>
                  <a:gd name="T31" fmla="*/ 1294 h 1857"/>
                  <a:gd name="T32" fmla="*/ 3660 w 4476"/>
                  <a:gd name="T33" fmla="*/ 1736 h 1857"/>
                  <a:gd name="T34" fmla="*/ 3469 w 4476"/>
                  <a:gd name="T35" fmla="*/ 1789 h 1857"/>
                  <a:gd name="T36" fmla="*/ 3230 w 4476"/>
                  <a:gd name="T37" fmla="*/ 1830 h 1857"/>
                  <a:gd name="T38" fmla="*/ 2802 w 4476"/>
                  <a:gd name="T39" fmla="*/ 1857 h 18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476" h="1857">
                    <a:moveTo>
                      <a:pt x="2802" y="1857"/>
                    </a:moveTo>
                    <a:cubicBezTo>
                      <a:pt x="2454" y="1857"/>
                      <a:pt x="2086" y="1809"/>
                      <a:pt x="1738" y="1724"/>
                    </a:cubicBezTo>
                    <a:cubicBezTo>
                      <a:pt x="881" y="1514"/>
                      <a:pt x="0" y="1011"/>
                      <a:pt x="50" y="293"/>
                    </a:cubicBezTo>
                    <a:cubicBezTo>
                      <a:pt x="59" y="223"/>
                      <a:pt x="78" y="151"/>
                      <a:pt x="107" y="78"/>
                    </a:cubicBezTo>
                    <a:cubicBezTo>
                      <a:pt x="118" y="52"/>
                      <a:pt x="130" y="26"/>
                      <a:pt x="142" y="0"/>
                    </a:cubicBezTo>
                    <a:cubicBezTo>
                      <a:pt x="187" y="674"/>
                      <a:pt x="918" y="947"/>
                      <a:pt x="1349" y="1081"/>
                    </a:cubicBezTo>
                    <a:cubicBezTo>
                      <a:pt x="1711" y="1194"/>
                      <a:pt x="2099" y="1263"/>
                      <a:pt x="2484" y="1263"/>
                    </a:cubicBezTo>
                    <a:cubicBezTo>
                      <a:pt x="2686" y="1263"/>
                      <a:pt x="2887" y="1244"/>
                      <a:pt x="3083" y="1202"/>
                    </a:cubicBezTo>
                    <a:cubicBezTo>
                      <a:pt x="3398" y="1135"/>
                      <a:pt x="3675" y="975"/>
                      <a:pt x="3924" y="775"/>
                    </a:cubicBezTo>
                    <a:cubicBezTo>
                      <a:pt x="3952" y="753"/>
                      <a:pt x="4015" y="706"/>
                      <a:pt x="4084" y="648"/>
                    </a:cubicBezTo>
                    <a:cubicBezTo>
                      <a:pt x="4223" y="531"/>
                      <a:pt x="4385" y="369"/>
                      <a:pt x="4325" y="272"/>
                    </a:cubicBezTo>
                    <a:cubicBezTo>
                      <a:pt x="4335" y="288"/>
                      <a:pt x="4344" y="304"/>
                      <a:pt x="4353" y="320"/>
                    </a:cubicBezTo>
                    <a:cubicBezTo>
                      <a:pt x="4411" y="439"/>
                      <a:pt x="4449" y="562"/>
                      <a:pt x="4462" y="685"/>
                    </a:cubicBezTo>
                    <a:cubicBezTo>
                      <a:pt x="4476" y="828"/>
                      <a:pt x="4458" y="973"/>
                      <a:pt x="4407" y="1106"/>
                    </a:cubicBezTo>
                    <a:cubicBezTo>
                      <a:pt x="4406" y="1110"/>
                      <a:pt x="4404" y="1114"/>
                      <a:pt x="4403" y="1118"/>
                    </a:cubicBezTo>
                    <a:cubicBezTo>
                      <a:pt x="4378" y="1181"/>
                      <a:pt x="4346" y="1240"/>
                      <a:pt x="4308" y="1294"/>
                    </a:cubicBezTo>
                    <a:cubicBezTo>
                      <a:pt x="4165" y="1502"/>
                      <a:pt x="3937" y="1646"/>
                      <a:pt x="3660" y="1736"/>
                    </a:cubicBezTo>
                    <a:cubicBezTo>
                      <a:pt x="3598" y="1756"/>
                      <a:pt x="3535" y="1774"/>
                      <a:pt x="3469" y="1789"/>
                    </a:cubicBezTo>
                    <a:cubicBezTo>
                      <a:pt x="3392" y="1806"/>
                      <a:pt x="3312" y="1820"/>
                      <a:pt x="3230" y="1830"/>
                    </a:cubicBezTo>
                    <a:cubicBezTo>
                      <a:pt x="3093" y="1848"/>
                      <a:pt x="2949" y="1857"/>
                      <a:pt x="2802" y="1857"/>
                    </a:cubicBezTo>
                  </a:path>
                </a:pathLst>
              </a:custGeom>
              <a:solidFill>
                <a:srgbClr val="FEE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61" name="Freeform 111">
                <a:extLst>
                  <a:ext uri="{FF2B5EF4-FFF2-40B4-BE49-F238E27FC236}">
                    <a16:creationId xmlns:a16="http://schemas.microsoft.com/office/drawing/2014/main" id="{8AC10F74-F970-3BB9-F9C3-08474717E3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3738" y="1971675"/>
                <a:ext cx="87313" cy="50800"/>
              </a:xfrm>
              <a:custGeom>
                <a:avLst/>
                <a:gdLst>
                  <a:gd name="T0" fmla="*/ 403 w 424"/>
                  <a:gd name="T1" fmla="*/ 171 h 249"/>
                  <a:gd name="T2" fmla="*/ 173 w 424"/>
                  <a:gd name="T3" fmla="*/ 224 h 249"/>
                  <a:gd name="T4" fmla="*/ 22 w 424"/>
                  <a:gd name="T5" fmla="*/ 78 h 249"/>
                  <a:gd name="T6" fmla="*/ 252 w 424"/>
                  <a:gd name="T7" fmla="*/ 26 h 249"/>
                  <a:gd name="T8" fmla="*/ 403 w 424"/>
                  <a:gd name="T9" fmla="*/ 171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4" h="249">
                    <a:moveTo>
                      <a:pt x="403" y="171"/>
                    </a:moveTo>
                    <a:cubicBezTo>
                      <a:pt x="381" y="226"/>
                      <a:pt x="278" y="249"/>
                      <a:pt x="173" y="224"/>
                    </a:cubicBezTo>
                    <a:cubicBezTo>
                      <a:pt x="68" y="198"/>
                      <a:pt x="0" y="133"/>
                      <a:pt x="22" y="78"/>
                    </a:cubicBezTo>
                    <a:cubicBezTo>
                      <a:pt x="44" y="24"/>
                      <a:pt x="147" y="0"/>
                      <a:pt x="252" y="26"/>
                    </a:cubicBezTo>
                    <a:cubicBezTo>
                      <a:pt x="357" y="52"/>
                      <a:pt x="424" y="117"/>
                      <a:pt x="403" y="171"/>
                    </a:cubicBezTo>
                    <a:close/>
                  </a:path>
                </a:pathLst>
              </a:custGeom>
              <a:solidFill>
                <a:srgbClr val="351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62" name="Freeform 112">
                <a:extLst>
                  <a:ext uri="{FF2B5EF4-FFF2-40B4-BE49-F238E27FC236}">
                    <a16:creationId xmlns:a16="http://schemas.microsoft.com/office/drawing/2014/main" id="{02C33E6C-F19B-A7F2-41A7-F245AC1F66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5001" y="1947863"/>
                <a:ext cx="47625" cy="44450"/>
              </a:xfrm>
              <a:custGeom>
                <a:avLst/>
                <a:gdLst>
                  <a:gd name="T0" fmla="*/ 214 w 235"/>
                  <a:gd name="T1" fmla="*/ 130 h 214"/>
                  <a:gd name="T2" fmla="*/ 80 w 235"/>
                  <a:gd name="T3" fmla="*/ 201 h 214"/>
                  <a:gd name="T4" fmla="*/ 21 w 235"/>
                  <a:gd name="T5" fmla="*/ 83 h 214"/>
                  <a:gd name="T6" fmla="*/ 155 w 235"/>
                  <a:gd name="T7" fmla="*/ 13 h 214"/>
                  <a:gd name="T8" fmla="*/ 214 w 235"/>
                  <a:gd name="T9" fmla="*/ 13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5" h="214">
                    <a:moveTo>
                      <a:pt x="214" y="130"/>
                    </a:moveTo>
                    <a:cubicBezTo>
                      <a:pt x="193" y="182"/>
                      <a:pt x="133" y="214"/>
                      <a:pt x="80" y="201"/>
                    </a:cubicBezTo>
                    <a:cubicBezTo>
                      <a:pt x="26" y="187"/>
                      <a:pt x="0" y="135"/>
                      <a:pt x="21" y="83"/>
                    </a:cubicBezTo>
                    <a:cubicBezTo>
                      <a:pt x="41" y="31"/>
                      <a:pt x="101" y="0"/>
                      <a:pt x="155" y="13"/>
                    </a:cubicBezTo>
                    <a:cubicBezTo>
                      <a:pt x="208" y="26"/>
                      <a:pt x="235" y="79"/>
                      <a:pt x="214" y="130"/>
                    </a:cubicBezTo>
                    <a:close/>
                  </a:path>
                </a:pathLst>
              </a:custGeom>
              <a:solidFill>
                <a:srgbClr val="351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63" name="Freeform 113">
                <a:extLst>
                  <a:ext uri="{FF2B5EF4-FFF2-40B4-BE49-F238E27FC236}">
                    <a16:creationId xmlns:a16="http://schemas.microsoft.com/office/drawing/2014/main" id="{5D65EB07-BF28-36C8-05D8-47953A9147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1688" y="1987550"/>
                <a:ext cx="47625" cy="42863"/>
              </a:xfrm>
              <a:custGeom>
                <a:avLst/>
                <a:gdLst>
                  <a:gd name="T0" fmla="*/ 214 w 235"/>
                  <a:gd name="T1" fmla="*/ 130 h 213"/>
                  <a:gd name="T2" fmla="*/ 80 w 235"/>
                  <a:gd name="T3" fmla="*/ 200 h 213"/>
                  <a:gd name="T4" fmla="*/ 21 w 235"/>
                  <a:gd name="T5" fmla="*/ 83 h 213"/>
                  <a:gd name="T6" fmla="*/ 155 w 235"/>
                  <a:gd name="T7" fmla="*/ 13 h 213"/>
                  <a:gd name="T8" fmla="*/ 214 w 235"/>
                  <a:gd name="T9" fmla="*/ 130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5" h="213">
                    <a:moveTo>
                      <a:pt x="214" y="130"/>
                    </a:moveTo>
                    <a:cubicBezTo>
                      <a:pt x="193" y="182"/>
                      <a:pt x="133" y="213"/>
                      <a:pt x="80" y="200"/>
                    </a:cubicBezTo>
                    <a:cubicBezTo>
                      <a:pt x="27" y="187"/>
                      <a:pt x="0" y="135"/>
                      <a:pt x="21" y="83"/>
                    </a:cubicBezTo>
                    <a:cubicBezTo>
                      <a:pt x="41" y="31"/>
                      <a:pt x="101" y="0"/>
                      <a:pt x="155" y="13"/>
                    </a:cubicBezTo>
                    <a:cubicBezTo>
                      <a:pt x="208" y="26"/>
                      <a:pt x="235" y="78"/>
                      <a:pt x="214" y="130"/>
                    </a:cubicBezTo>
                    <a:close/>
                  </a:path>
                </a:pathLst>
              </a:custGeom>
              <a:solidFill>
                <a:srgbClr val="351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64" name="Freeform 114">
                <a:extLst>
                  <a:ext uri="{FF2B5EF4-FFF2-40B4-BE49-F238E27FC236}">
                    <a16:creationId xmlns:a16="http://schemas.microsoft.com/office/drawing/2014/main" id="{34987843-2D6E-5CA7-DF64-B4301CEB93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6438" y="2011363"/>
                <a:ext cx="28575" cy="53975"/>
              </a:xfrm>
              <a:custGeom>
                <a:avLst/>
                <a:gdLst>
                  <a:gd name="T0" fmla="*/ 4 w 18"/>
                  <a:gd name="T1" fmla="*/ 34 h 34"/>
                  <a:gd name="T2" fmla="*/ 0 w 18"/>
                  <a:gd name="T3" fmla="*/ 33 h 34"/>
                  <a:gd name="T4" fmla="*/ 13 w 18"/>
                  <a:gd name="T5" fmla="*/ 0 h 34"/>
                  <a:gd name="T6" fmla="*/ 18 w 18"/>
                  <a:gd name="T7" fmla="*/ 1 h 34"/>
                  <a:gd name="T8" fmla="*/ 4 w 18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4">
                    <a:moveTo>
                      <a:pt x="4" y="34"/>
                    </a:moveTo>
                    <a:lnTo>
                      <a:pt x="0" y="33"/>
                    </a:lnTo>
                    <a:lnTo>
                      <a:pt x="13" y="0"/>
                    </a:lnTo>
                    <a:lnTo>
                      <a:pt x="18" y="1"/>
                    </a:lnTo>
                    <a:lnTo>
                      <a:pt x="4" y="34"/>
                    </a:lnTo>
                    <a:close/>
                  </a:path>
                </a:pathLst>
              </a:custGeom>
              <a:solidFill>
                <a:srgbClr val="351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65" name="Freeform 115">
                <a:extLst>
                  <a:ext uri="{FF2B5EF4-FFF2-40B4-BE49-F238E27FC236}">
                    <a16:creationId xmlns:a16="http://schemas.microsoft.com/office/drawing/2014/main" id="{CB6450BE-3C99-6AFC-8702-4F8CCD5352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6426" y="1717675"/>
                <a:ext cx="138113" cy="160338"/>
              </a:xfrm>
              <a:custGeom>
                <a:avLst/>
                <a:gdLst>
                  <a:gd name="T0" fmla="*/ 191 w 672"/>
                  <a:gd name="T1" fmla="*/ 756 h 787"/>
                  <a:gd name="T2" fmla="*/ 191 w 672"/>
                  <a:gd name="T3" fmla="*/ 756 h 787"/>
                  <a:gd name="T4" fmla="*/ 46 w 672"/>
                  <a:gd name="T5" fmla="*/ 497 h 787"/>
                  <a:gd name="T6" fmla="*/ 173 w 672"/>
                  <a:gd name="T7" fmla="*/ 179 h 787"/>
                  <a:gd name="T8" fmla="*/ 481 w 672"/>
                  <a:gd name="T9" fmla="*/ 30 h 787"/>
                  <a:gd name="T10" fmla="*/ 627 w 672"/>
                  <a:gd name="T11" fmla="*/ 290 h 787"/>
                  <a:gd name="T12" fmla="*/ 500 w 672"/>
                  <a:gd name="T13" fmla="*/ 608 h 787"/>
                  <a:gd name="T14" fmla="*/ 191 w 672"/>
                  <a:gd name="T15" fmla="*/ 756 h 7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2" h="787">
                    <a:moveTo>
                      <a:pt x="191" y="756"/>
                    </a:moveTo>
                    <a:lnTo>
                      <a:pt x="191" y="756"/>
                    </a:lnTo>
                    <a:cubicBezTo>
                      <a:pt x="66" y="726"/>
                      <a:pt x="0" y="609"/>
                      <a:pt x="46" y="497"/>
                    </a:cubicBezTo>
                    <a:lnTo>
                      <a:pt x="173" y="179"/>
                    </a:lnTo>
                    <a:cubicBezTo>
                      <a:pt x="218" y="66"/>
                      <a:pt x="356" y="0"/>
                      <a:pt x="481" y="30"/>
                    </a:cubicBezTo>
                    <a:cubicBezTo>
                      <a:pt x="607" y="61"/>
                      <a:pt x="672" y="177"/>
                      <a:pt x="627" y="290"/>
                    </a:cubicBezTo>
                    <a:lnTo>
                      <a:pt x="500" y="608"/>
                    </a:lnTo>
                    <a:cubicBezTo>
                      <a:pt x="455" y="721"/>
                      <a:pt x="317" y="787"/>
                      <a:pt x="191" y="756"/>
                    </a:cubicBezTo>
                    <a:close/>
                  </a:path>
                </a:pathLst>
              </a:custGeom>
              <a:solidFill>
                <a:srgbClr val="F689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66" name="Freeform 116">
                <a:extLst>
                  <a:ext uri="{FF2B5EF4-FFF2-40B4-BE49-F238E27FC236}">
                    <a16:creationId xmlns:a16="http://schemas.microsoft.com/office/drawing/2014/main" id="{77B98CD2-E75D-B68A-9715-C2D1BDF019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2801" y="1755775"/>
                <a:ext cx="138113" cy="161925"/>
              </a:xfrm>
              <a:custGeom>
                <a:avLst/>
                <a:gdLst>
                  <a:gd name="T0" fmla="*/ 190 w 671"/>
                  <a:gd name="T1" fmla="*/ 757 h 788"/>
                  <a:gd name="T2" fmla="*/ 190 w 671"/>
                  <a:gd name="T3" fmla="*/ 757 h 788"/>
                  <a:gd name="T4" fmla="*/ 45 w 671"/>
                  <a:gd name="T5" fmla="*/ 497 h 788"/>
                  <a:gd name="T6" fmla="*/ 172 w 671"/>
                  <a:gd name="T7" fmla="*/ 180 h 788"/>
                  <a:gd name="T8" fmla="*/ 480 w 671"/>
                  <a:gd name="T9" fmla="*/ 31 h 788"/>
                  <a:gd name="T10" fmla="*/ 626 w 671"/>
                  <a:gd name="T11" fmla="*/ 291 h 788"/>
                  <a:gd name="T12" fmla="*/ 499 w 671"/>
                  <a:gd name="T13" fmla="*/ 608 h 788"/>
                  <a:gd name="T14" fmla="*/ 190 w 671"/>
                  <a:gd name="T15" fmla="*/ 757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1" h="788">
                    <a:moveTo>
                      <a:pt x="190" y="757"/>
                    </a:moveTo>
                    <a:lnTo>
                      <a:pt x="190" y="757"/>
                    </a:lnTo>
                    <a:cubicBezTo>
                      <a:pt x="65" y="726"/>
                      <a:pt x="0" y="610"/>
                      <a:pt x="45" y="497"/>
                    </a:cubicBezTo>
                    <a:lnTo>
                      <a:pt x="172" y="180"/>
                    </a:lnTo>
                    <a:cubicBezTo>
                      <a:pt x="217" y="67"/>
                      <a:pt x="355" y="0"/>
                      <a:pt x="480" y="31"/>
                    </a:cubicBezTo>
                    <a:cubicBezTo>
                      <a:pt x="606" y="62"/>
                      <a:pt x="671" y="178"/>
                      <a:pt x="626" y="291"/>
                    </a:cubicBezTo>
                    <a:lnTo>
                      <a:pt x="499" y="608"/>
                    </a:lnTo>
                    <a:cubicBezTo>
                      <a:pt x="454" y="721"/>
                      <a:pt x="316" y="788"/>
                      <a:pt x="190" y="757"/>
                    </a:cubicBezTo>
                    <a:close/>
                  </a:path>
                </a:pathLst>
              </a:custGeom>
              <a:solidFill>
                <a:srgbClr val="F689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67" name="Freeform 117">
                <a:extLst>
                  <a:ext uri="{FF2B5EF4-FFF2-40B4-BE49-F238E27FC236}">
                    <a16:creationId xmlns:a16="http://schemas.microsoft.com/office/drawing/2014/main" id="{BB09B327-8B82-90EA-B97F-89BD486A8F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7051" y="1944688"/>
                <a:ext cx="114300" cy="80963"/>
              </a:xfrm>
              <a:custGeom>
                <a:avLst/>
                <a:gdLst>
                  <a:gd name="T0" fmla="*/ 517 w 554"/>
                  <a:gd name="T1" fmla="*/ 255 h 393"/>
                  <a:gd name="T2" fmla="*/ 211 w 554"/>
                  <a:gd name="T3" fmla="*/ 361 h 393"/>
                  <a:gd name="T4" fmla="*/ 36 w 554"/>
                  <a:gd name="T5" fmla="*/ 138 h 393"/>
                  <a:gd name="T6" fmla="*/ 342 w 554"/>
                  <a:gd name="T7" fmla="*/ 32 h 393"/>
                  <a:gd name="T8" fmla="*/ 517 w 554"/>
                  <a:gd name="T9" fmla="*/ 255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4" h="393">
                    <a:moveTo>
                      <a:pt x="517" y="255"/>
                    </a:moveTo>
                    <a:cubicBezTo>
                      <a:pt x="481" y="346"/>
                      <a:pt x="344" y="393"/>
                      <a:pt x="211" y="361"/>
                    </a:cubicBezTo>
                    <a:cubicBezTo>
                      <a:pt x="78" y="328"/>
                      <a:pt x="0" y="228"/>
                      <a:pt x="36" y="138"/>
                    </a:cubicBezTo>
                    <a:cubicBezTo>
                      <a:pt x="72" y="47"/>
                      <a:pt x="209" y="0"/>
                      <a:pt x="342" y="32"/>
                    </a:cubicBezTo>
                    <a:cubicBezTo>
                      <a:pt x="475" y="65"/>
                      <a:pt x="554" y="165"/>
                      <a:pt x="517" y="255"/>
                    </a:cubicBezTo>
                    <a:close/>
                  </a:path>
                </a:pathLst>
              </a:custGeom>
              <a:solidFill>
                <a:srgbClr val="F689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68" name="Freeform 118">
                <a:extLst>
                  <a:ext uri="{FF2B5EF4-FFF2-40B4-BE49-F238E27FC236}">
                    <a16:creationId xmlns:a16="http://schemas.microsoft.com/office/drawing/2014/main" id="{B2D6C9ED-2054-5390-9D7C-05449B7A12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2801" y="2014538"/>
                <a:ext cx="114300" cy="80963"/>
              </a:xfrm>
              <a:custGeom>
                <a:avLst/>
                <a:gdLst>
                  <a:gd name="T0" fmla="*/ 518 w 554"/>
                  <a:gd name="T1" fmla="*/ 256 h 394"/>
                  <a:gd name="T2" fmla="*/ 212 w 554"/>
                  <a:gd name="T3" fmla="*/ 361 h 394"/>
                  <a:gd name="T4" fmla="*/ 36 w 554"/>
                  <a:gd name="T5" fmla="*/ 138 h 394"/>
                  <a:gd name="T6" fmla="*/ 343 w 554"/>
                  <a:gd name="T7" fmla="*/ 32 h 394"/>
                  <a:gd name="T8" fmla="*/ 518 w 554"/>
                  <a:gd name="T9" fmla="*/ 256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4" h="394">
                    <a:moveTo>
                      <a:pt x="518" y="256"/>
                    </a:moveTo>
                    <a:cubicBezTo>
                      <a:pt x="482" y="346"/>
                      <a:pt x="344" y="394"/>
                      <a:pt x="212" y="361"/>
                    </a:cubicBezTo>
                    <a:cubicBezTo>
                      <a:pt x="79" y="329"/>
                      <a:pt x="0" y="229"/>
                      <a:pt x="36" y="138"/>
                    </a:cubicBezTo>
                    <a:cubicBezTo>
                      <a:pt x="73" y="47"/>
                      <a:pt x="210" y="0"/>
                      <a:pt x="343" y="32"/>
                    </a:cubicBezTo>
                    <a:cubicBezTo>
                      <a:pt x="476" y="65"/>
                      <a:pt x="554" y="165"/>
                      <a:pt x="518" y="256"/>
                    </a:cubicBezTo>
                    <a:close/>
                  </a:path>
                </a:pathLst>
              </a:custGeom>
              <a:solidFill>
                <a:srgbClr val="F689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69" name="Freeform 119">
                <a:extLst>
                  <a:ext uri="{FF2B5EF4-FFF2-40B4-BE49-F238E27FC236}">
                    <a16:creationId xmlns:a16="http://schemas.microsoft.com/office/drawing/2014/main" id="{74713AEE-BB0A-7E54-A251-07262139C7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6538" y="4700588"/>
                <a:ext cx="169863" cy="592138"/>
              </a:xfrm>
              <a:custGeom>
                <a:avLst/>
                <a:gdLst>
                  <a:gd name="T0" fmla="*/ 520 w 828"/>
                  <a:gd name="T1" fmla="*/ 180 h 2880"/>
                  <a:gd name="T2" fmla="*/ 31 w 828"/>
                  <a:gd name="T3" fmla="*/ 2624 h 2880"/>
                  <a:gd name="T4" fmla="*/ 306 w 828"/>
                  <a:gd name="T5" fmla="*/ 2700 h 2880"/>
                  <a:gd name="T6" fmla="*/ 795 w 828"/>
                  <a:gd name="T7" fmla="*/ 256 h 2880"/>
                  <a:gd name="T8" fmla="*/ 520 w 828"/>
                  <a:gd name="T9" fmla="*/ 180 h 2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8" h="2880">
                    <a:moveTo>
                      <a:pt x="520" y="180"/>
                    </a:moveTo>
                    <a:cubicBezTo>
                      <a:pt x="368" y="997"/>
                      <a:pt x="175" y="1806"/>
                      <a:pt x="31" y="2624"/>
                    </a:cubicBezTo>
                    <a:cubicBezTo>
                      <a:pt x="0" y="2803"/>
                      <a:pt x="274" y="2880"/>
                      <a:pt x="306" y="2700"/>
                    </a:cubicBezTo>
                    <a:cubicBezTo>
                      <a:pt x="449" y="1882"/>
                      <a:pt x="642" y="1072"/>
                      <a:pt x="795" y="256"/>
                    </a:cubicBezTo>
                    <a:cubicBezTo>
                      <a:pt x="828" y="77"/>
                      <a:pt x="554" y="0"/>
                      <a:pt x="520" y="180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70" name="Freeform 120">
                <a:extLst>
                  <a:ext uri="{FF2B5EF4-FFF2-40B4-BE49-F238E27FC236}">
                    <a16:creationId xmlns:a16="http://schemas.microsoft.com/office/drawing/2014/main" id="{9CCCBD02-9B34-A2EF-0F32-E885F8A618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70688" y="4718050"/>
                <a:ext cx="196850" cy="555625"/>
              </a:xfrm>
              <a:custGeom>
                <a:avLst/>
                <a:gdLst>
                  <a:gd name="T0" fmla="*/ 57 w 958"/>
                  <a:gd name="T1" fmla="*/ 249 h 2699"/>
                  <a:gd name="T2" fmla="*/ 655 w 958"/>
                  <a:gd name="T3" fmla="*/ 2519 h 2699"/>
                  <a:gd name="T4" fmla="*/ 929 w 958"/>
                  <a:gd name="T5" fmla="*/ 2443 h 2699"/>
                  <a:gd name="T6" fmla="*/ 331 w 958"/>
                  <a:gd name="T7" fmla="*/ 173 h 2699"/>
                  <a:gd name="T8" fmla="*/ 57 w 958"/>
                  <a:gd name="T9" fmla="*/ 249 h 2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" h="2699">
                    <a:moveTo>
                      <a:pt x="57" y="249"/>
                    </a:moveTo>
                    <a:cubicBezTo>
                      <a:pt x="303" y="994"/>
                      <a:pt x="530" y="1743"/>
                      <a:pt x="655" y="2519"/>
                    </a:cubicBezTo>
                    <a:cubicBezTo>
                      <a:pt x="684" y="2699"/>
                      <a:pt x="958" y="2623"/>
                      <a:pt x="929" y="2443"/>
                    </a:cubicBezTo>
                    <a:cubicBezTo>
                      <a:pt x="804" y="1667"/>
                      <a:pt x="577" y="918"/>
                      <a:pt x="331" y="173"/>
                    </a:cubicBezTo>
                    <a:cubicBezTo>
                      <a:pt x="274" y="0"/>
                      <a:pt x="0" y="74"/>
                      <a:pt x="57" y="249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71" name="Freeform 121">
                <a:extLst>
                  <a:ext uri="{FF2B5EF4-FFF2-40B4-BE49-F238E27FC236}">
                    <a16:creationId xmlns:a16="http://schemas.microsoft.com/office/drawing/2014/main" id="{0943D031-ED78-01FD-47E6-4C3A62087C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9263" y="3324225"/>
                <a:ext cx="449263" cy="1492250"/>
              </a:xfrm>
              <a:custGeom>
                <a:avLst/>
                <a:gdLst>
                  <a:gd name="T0" fmla="*/ 583 w 2180"/>
                  <a:gd name="T1" fmla="*/ 599 h 7262"/>
                  <a:gd name="T2" fmla="*/ 993 w 2180"/>
                  <a:gd name="T3" fmla="*/ 384 h 7262"/>
                  <a:gd name="T4" fmla="*/ 1524 w 2180"/>
                  <a:gd name="T5" fmla="*/ 571 h 7262"/>
                  <a:gd name="T6" fmla="*/ 1804 w 2180"/>
                  <a:gd name="T7" fmla="*/ 1257 h 7262"/>
                  <a:gd name="T8" fmla="*/ 1885 w 2180"/>
                  <a:gd name="T9" fmla="*/ 2279 h 7262"/>
                  <a:gd name="T10" fmla="*/ 1120 w 2180"/>
                  <a:gd name="T11" fmla="*/ 5443 h 7262"/>
                  <a:gd name="T12" fmla="*/ 129 w 2180"/>
                  <a:gd name="T13" fmla="*/ 6931 h 7262"/>
                  <a:gd name="T14" fmla="*/ 330 w 2180"/>
                  <a:gd name="T15" fmla="*/ 7132 h 7262"/>
                  <a:gd name="T16" fmla="*/ 1939 w 2180"/>
                  <a:gd name="T17" fmla="*/ 3930 h 7262"/>
                  <a:gd name="T18" fmla="*/ 2171 w 2180"/>
                  <a:gd name="T19" fmla="*/ 2055 h 7262"/>
                  <a:gd name="T20" fmla="*/ 2038 w 2180"/>
                  <a:gd name="T21" fmla="*/ 991 h 7262"/>
                  <a:gd name="T22" fmla="*/ 1614 w 2180"/>
                  <a:gd name="T23" fmla="*/ 278 h 7262"/>
                  <a:gd name="T24" fmla="*/ 309 w 2180"/>
                  <a:gd name="T25" fmla="*/ 523 h 7262"/>
                  <a:gd name="T26" fmla="*/ 583 w 2180"/>
                  <a:gd name="T27" fmla="*/ 599 h 7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80" h="7262">
                    <a:moveTo>
                      <a:pt x="583" y="599"/>
                    </a:moveTo>
                    <a:cubicBezTo>
                      <a:pt x="636" y="427"/>
                      <a:pt x="834" y="384"/>
                      <a:pt x="993" y="384"/>
                    </a:cubicBezTo>
                    <a:cubicBezTo>
                      <a:pt x="1184" y="383"/>
                      <a:pt x="1383" y="436"/>
                      <a:pt x="1524" y="571"/>
                    </a:cubicBezTo>
                    <a:cubicBezTo>
                      <a:pt x="1712" y="750"/>
                      <a:pt x="1755" y="1013"/>
                      <a:pt x="1804" y="1257"/>
                    </a:cubicBezTo>
                    <a:cubicBezTo>
                      <a:pt x="1871" y="1594"/>
                      <a:pt x="1894" y="1935"/>
                      <a:pt x="1885" y="2279"/>
                    </a:cubicBezTo>
                    <a:cubicBezTo>
                      <a:pt x="1856" y="3360"/>
                      <a:pt x="1575" y="4464"/>
                      <a:pt x="1120" y="5443"/>
                    </a:cubicBezTo>
                    <a:cubicBezTo>
                      <a:pt x="868" y="5985"/>
                      <a:pt x="551" y="6505"/>
                      <a:pt x="129" y="6931"/>
                    </a:cubicBezTo>
                    <a:cubicBezTo>
                      <a:pt x="0" y="7061"/>
                      <a:pt x="201" y="7262"/>
                      <a:pt x="330" y="7132"/>
                    </a:cubicBezTo>
                    <a:cubicBezTo>
                      <a:pt x="1177" y="6278"/>
                      <a:pt x="1662" y="5082"/>
                      <a:pt x="1939" y="3930"/>
                    </a:cubicBezTo>
                    <a:cubicBezTo>
                      <a:pt x="2086" y="3319"/>
                      <a:pt x="2180" y="2685"/>
                      <a:pt x="2171" y="2055"/>
                    </a:cubicBezTo>
                    <a:cubicBezTo>
                      <a:pt x="2166" y="1696"/>
                      <a:pt x="2118" y="1341"/>
                      <a:pt x="2038" y="991"/>
                    </a:cubicBezTo>
                    <a:cubicBezTo>
                      <a:pt x="1974" y="709"/>
                      <a:pt x="1854" y="452"/>
                      <a:pt x="1614" y="278"/>
                    </a:cubicBezTo>
                    <a:cubicBezTo>
                      <a:pt x="1237" y="6"/>
                      <a:pt x="472" y="0"/>
                      <a:pt x="309" y="523"/>
                    </a:cubicBezTo>
                    <a:cubicBezTo>
                      <a:pt x="254" y="698"/>
                      <a:pt x="529" y="773"/>
                      <a:pt x="583" y="599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72" name="Freeform 122">
                <a:extLst>
                  <a:ext uri="{FF2B5EF4-FFF2-40B4-BE49-F238E27FC236}">
                    <a16:creationId xmlns:a16="http://schemas.microsoft.com/office/drawing/2014/main" id="{3DB524FB-6D58-A06B-F17D-38661EB401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7951" y="3573463"/>
                <a:ext cx="422275" cy="841375"/>
              </a:xfrm>
              <a:custGeom>
                <a:avLst/>
                <a:gdLst>
                  <a:gd name="T0" fmla="*/ 347 w 2050"/>
                  <a:gd name="T1" fmla="*/ 3941 h 4093"/>
                  <a:gd name="T2" fmla="*/ 1374 w 2050"/>
                  <a:gd name="T3" fmla="*/ 2180 h 4093"/>
                  <a:gd name="T4" fmla="*/ 2013 w 2050"/>
                  <a:gd name="T5" fmla="*/ 254 h 4093"/>
                  <a:gd name="T6" fmla="*/ 1739 w 2050"/>
                  <a:gd name="T7" fmla="*/ 179 h 4093"/>
                  <a:gd name="T8" fmla="*/ 1113 w 2050"/>
                  <a:gd name="T9" fmla="*/ 2069 h 4093"/>
                  <a:gd name="T10" fmla="*/ 101 w 2050"/>
                  <a:gd name="T11" fmla="*/ 3797 h 4093"/>
                  <a:gd name="T12" fmla="*/ 347 w 2050"/>
                  <a:gd name="T13" fmla="*/ 3941 h 40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50" h="4093">
                    <a:moveTo>
                      <a:pt x="347" y="3941"/>
                    </a:moveTo>
                    <a:cubicBezTo>
                      <a:pt x="722" y="3374"/>
                      <a:pt x="1084" y="2796"/>
                      <a:pt x="1374" y="2180"/>
                    </a:cubicBezTo>
                    <a:cubicBezTo>
                      <a:pt x="1663" y="1565"/>
                      <a:pt x="1873" y="919"/>
                      <a:pt x="2013" y="254"/>
                    </a:cubicBezTo>
                    <a:cubicBezTo>
                      <a:pt x="2050" y="76"/>
                      <a:pt x="1776" y="0"/>
                      <a:pt x="1739" y="179"/>
                    </a:cubicBezTo>
                    <a:cubicBezTo>
                      <a:pt x="1601" y="831"/>
                      <a:pt x="1399" y="1467"/>
                      <a:pt x="1113" y="2069"/>
                    </a:cubicBezTo>
                    <a:cubicBezTo>
                      <a:pt x="826" y="2673"/>
                      <a:pt x="470" y="3240"/>
                      <a:pt x="101" y="3797"/>
                    </a:cubicBezTo>
                    <a:cubicBezTo>
                      <a:pt x="0" y="3950"/>
                      <a:pt x="246" y="4093"/>
                      <a:pt x="347" y="3941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73" name="Freeform 123">
                <a:extLst>
                  <a:ext uri="{FF2B5EF4-FFF2-40B4-BE49-F238E27FC236}">
                    <a16:creationId xmlns:a16="http://schemas.microsoft.com/office/drawing/2014/main" id="{0D19527E-C388-7579-6061-F6C75D24AF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7351" y="4330700"/>
                <a:ext cx="1019175" cy="334963"/>
              </a:xfrm>
              <a:custGeom>
                <a:avLst/>
                <a:gdLst>
                  <a:gd name="T0" fmla="*/ 44 w 4960"/>
                  <a:gd name="T1" fmla="*/ 853 h 1633"/>
                  <a:gd name="T2" fmla="*/ 1077 w 4960"/>
                  <a:gd name="T3" fmla="*/ 1624 h 1633"/>
                  <a:gd name="T4" fmla="*/ 1821 w 4960"/>
                  <a:gd name="T5" fmla="*/ 1437 h 1633"/>
                  <a:gd name="T6" fmla="*/ 2161 w 4960"/>
                  <a:gd name="T7" fmla="*/ 1234 h 1633"/>
                  <a:gd name="T8" fmla="*/ 2372 w 4960"/>
                  <a:gd name="T9" fmla="*/ 1217 h 1633"/>
                  <a:gd name="T10" fmla="*/ 3426 w 4960"/>
                  <a:gd name="T11" fmla="*/ 1455 h 1633"/>
                  <a:gd name="T12" fmla="*/ 4454 w 4960"/>
                  <a:gd name="T13" fmla="*/ 1188 h 1633"/>
                  <a:gd name="T14" fmla="*/ 4854 w 4960"/>
                  <a:gd name="T15" fmla="*/ 177 h 1633"/>
                  <a:gd name="T16" fmla="*/ 4579 w 4960"/>
                  <a:gd name="T17" fmla="*/ 253 h 1633"/>
                  <a:gd name="T18" fmla="*/ 3438 w 4960"/>
                  <a:gd name="T19" fmla="*/ 1171 h 1633"/>
                  <a:gd name="T20" fmla="*/ 2549 w 4960"/>
                  <a:gd name="T21" fmla="*/ 991 h 1633"/>
                  <a:gd name="T22" fmla="*/ 2354 w 4960"/>
                  <a:gd name="T23" fmla="*/ 903 h 1633"/>
                  <a:gd name="T24" fmla="*/ 2053 w 4960"/>
                  <a:gd name="T25" fmla="*/ 970 h 1633"/>
                  <a:gd name="T26" fmla="*/ 1391 w 4960"/>
                  <a:gd name="T27" fmla="*/ 1310 h 1633"/>
                  <a:gd name="T28" fmla="*/ 318 w 4960"/>
                  <a:gd name="T29" fmla="*/ 778 h 1633"/>
                  <a:gd name="T30" fmla="*/ 44 w 4960"/>
                  <a:gd name="T31" fmla="*/ 853 h 16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60" h="1633">
                    <a:moveTo>
                      <a:pt x="44" y="853"/>
                    </a:moveTo>
                    <a:cubicBezTo>
                      <a:pt x="162" y="1339"/>
                      <a:pt x="594" y="1609"/>
                      <a:pt x="1077" y="1624"/>
                    </a:cubicBezTo>
                    <a:cubicBezTo>
                      <a:pt x="1340" y="1633"/>
                      <a:pt x="1594" y="1569"/>
                      <a:pt x="1821" y="1437"/>
                    </a:cubicBezTo>
                    <a:cubicBezTo>
                      <a:pt x="1935" y="1371"/>
                      <a:pt x="2043" y="1295"/>
                      <a:pt x="2161" y="1234"/>
                    </a:cubicBezTo>
                    <a:cubicBezTo>
                      <a:pt x="2258" y="1184"/>
                      <a:pt x="2285" y="1168"/>
                      <a:pt x="2372" y="1217"/>
                    </a:cubicBezTo>
                    <a:cubicBezTo>
                      <a:pt x="2699" y="1401"/>
                      <a:pt x="3052" y="1466"/>
                      <a:pt x="3426" y="1455"/>
                    </a:cubicBezTo>
                    <a:cubicBezTo>
                      <a:pt x="3776" y="1446"/>
                      <a:pt x="4152" y="1377"/>
                      <a:pt x="4454" y="1188"/>
                    </a:cubicBezTo>
                    <a:cubicBezTo>
                      <a:pt x="4813" y="963"/>
                      <a:pt x="4960" y="587"/>
                      <a:pt x="4854" y="177"/>
                    </a:cubicBezTo>
                    <a:cubicBezTo>
                      <a:pt x="4808" y="0"/>
                      <a:pt x="4533" y="75"/>
                      <a:pt x="4579" y="253"/>
                    </a:cubicBezTo>
                    <a:cubicBezTo>
                      <a:pt x="4756" y="933"/>
                      <a:pt x="3962" y="1153"/>
                      <a:pt x="3438" y="1171"/>
                    </a:cubicBezTo>
                    <a:cubicBezTo>
                      <a:pt x="3130" y="1181"/>
                      <a:pt x="2821" y="1143"/>
                      <a:pt x="2549" y="991"/>
                    </a:cubicBezTo>
                    <a:cubicBezTo>
                      <a:pt x="2487" y="956"/>
                      <a:pt x="2426" y="917"/>
                      <a:pt x="2354" y="903"/>
                    </a:cubicBezTo>
                    <a:cubicBezTo>
                      <a:pt x="2248" y="883"/>
                      <a:pt x="2147" y="925"/>
                      <a:pt x="2053" y="970"/>
                    </a:cubicBezTo>
                    <a:cubicBezTo>
                      <a:pt x="1828" y="1079"/>
                      <a:pt x="1639" y="1252"/>
                      <a:pt x="1391" y="1310"/>
                    </a:cubicBezTo>
                    <a:cubicBezTo>
                      <a:pt x="947" y="1415"/>
                      <a:pt x="436" y="1260"/>
                      <a:pt x="318" y="778"/>
                    </a:cubicBezTo>
                    <a:cubicBezTo>
                      <a:pt x="275" y="600"/>
                      <a:pt x="0" y="675"/>
                      <a:pt x="44" y="853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74" name="Freeform 124">
                <a:extLst>
                  <a:ext uri="{FF2B5EF4-FFF2-40B4-BE49-F238E27FC236}">
                    <a16:creationId xmlns:a16="http://schemas.microsoft.com/office/drawing/2014/main" id="{399E3F65-76F7-E32B-D9C9-1DCFED4382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43663" y="4337050"/>
                <a:ext cx="427038" cy="511175"/>
              </a:xfrm>
              <a:custGeom>
                <a:avLst/>
                <a:gdLst>
                  <a:gd name="T0" fmla="*/ 82 w 2076"/>
                  <a:gd name="T1" fmla="*/ 307 h 2485"/>
                  <a:gd name="T2" fmla="*/ 881 w 2076"/>
                  <a:gd name="T3" fmla="*/ 1480 h 2485"/>
                  <a:gd name="T4" fmla="*/ 1782 w 2076"/>
                  <a:gd name="T5" fmla="*/ 2382 h 2485"/>
                  <a:gd name="T6" fmla="*/ 1925 w 2076"/>
                  <a:gd name="T7" fmla="*/ 2137 h 2485"/>
                  <a:gd name="T8" fmla="*/ 1082 w 2076"/>
                  <a:gd name="T9" fmla="*/ 1279 h 2485"/>
                  <a:gd name="T10" fmla="*/ 328 w 2076"/>
                  <a:gd name="T11" fmla="*/ 164 h 2485"/>
                  <a:gd name="T12" fmla="*/ 82 w 2076"/>
                  <a:gd name="T13" fmla="*/ 307 h 2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76" h="2485">
                    <a:moveTo>
                      <a:pt x="82" y="307"/>
                    </a:moveTo>
                    <a:cubicBezTo>
                      <a:pt x="293" y="729"/>
                      <a:pt x="584" y="1115"/>
                      <a:pt x="881" y="1480"/>
                    </a:cubicBezTo>
                    <a:cubicBezTo>
                      <a:pt x="1145" y="1804"/>
                      <a:pt x="1432" y="2146"/>
                      <a:pt x="1782" y="2382"/>
                    </a:cubicBezTo>
                    <a:cubicBezTo>
                      <a:pt x="1934" y="2485"/>
                      <a:pt x="2076" y="2238"/>
                      <a:pt x="1925" y="2137"/>
                    </a:cubicBezTo>
                    <a:cubicBezTo>
                      <a:pt x="1599" y="1917"/>
                      <a:pt x="1329" y="1582"/>
                      <a:pt x="1082" y="1279"/>
                    </a:cubicBezTo>
                    <a:cubicBezTo>
                      <a:pt x="800" y="933"/>
                      <a:pt x="528" y="564"/>
                      <a:pt x="328" y="164"/>
                    </a:cubicBezTo>
                    <a:cubicBezTo>
                      <a:pt x="246" y="0"/>
                      <a:pt x="0" y="144"/>
                      <a:pt x="82" y="307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75" name="Freeform 125">
                <a:extLst>
                  <a:ext uri="{FF2B5EF4-FFF2-40B4-BE49-F238E27FC236}">
                    <a16:creationId xmlns:a16="http://schemas.microsoft.com/office/drawing/2014/main" id="{88F1AE9F-400F-4FC8-D518-D5B6CBAA00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413" y="5226050"/>
                <a:ext cx="2132013" cy="825500"/>
              </a:xfrm>
              <a:custGeom>
                <a:avLst/>
                <a:gdLst>
                  <a:gd name="T0" fmla="*/ 1198 w 10363"/>
                  <a:gd name="T1" fmla="*/ 147 h 4020"/>
                  <a:gd name="T2" fmla="*/ 111 w 10363"/>
                  <a:gd name="T3" fmla="*/ 2395 h 4020"/>
                  <a:gd name="T4" fmla="*/ 31 w 10363"/>
                  <a:gd name="T5" fmla="*/ 2764 h 4020"/>
                  <a:gd name="T6" fmla="*/ 311 w 10363"/>
                  <a:gd name="T7" fmla="*/ 3207 h 4020"/>
                  <a:gd name="T8" fmla="*/ 1218 w 10363"/>
                  <a:gd name="T9" fmla="*/ 3681 h 4020"/>
                  <a:gd name="T10" fmla="*/ 1964 w 10363"/>
                  <a:gd name="T11" fmla="*/ 3795 h 4020"/>
                  <a:gd name="T12" fmla="*/ 2337 w 10363"/>
                  <a:gd name="T13" fmla="*/ 3287 h 4020"/>
                  <a:gd name="T14" fmla="*/ 2072 w 10363"/>
                  <a:gd name="T15" fmla="*/ 3215 h 4020"/>
                  <a:gd name="T16" fmla="*/ 2487 w 10363"/>
                  <a:gd name="T17" fmla="*/ 3969 h 4020"/>
                  <a:gd name="T18" fmla="*/ 3042 w 10363"/>
                  <a:gd name="T19" fmla="*/ 4009 h 4020"/>
                  <a:gd name="T20" fmla="*/ 3716 w 10363"/>
                  <a:gd name="T21" fmla="*/ 4002 h 4020"/>
                  <a:gd name="T22" fmla="*/ 4390 w 10363"/>
                  <a:gd name="T23" fmla="*/ 3995 h 4020"/>
                  <a:gd name="T24" fmla="*/ 4944 w 10363"/>
                  <a:gd name="T25" fmla="*/ 3942 h 4020"/>
                  <a:gd name="T26" fmla="*/ 5442 w 10363"/>
                  <a:gd name="T27" fmla="*/ 3190 h 4020"/>
                  <a:gd name="T28" fmla="*/ 5182 w 10363"/>
                  <a:gd name="T29" fmla="*/ 3300 h 4020"/>
                  <a:gd name="T30" fmla="*/ 5443 w 10363"/>
                  <a:gd name="T31" fmla="*/ 3809 h 4020"/>
                  <a:gd name="T32" fmla="*/ 5604 w 10363"/>
                  <a:gd name="T33" fmla="*/ 3874 h 4020"/>
                  <a:gd name="T34" fmla="*/ 7719 w 10363"/>
                  <a:gd name="T35" fmla="*/ 3417 h 4020"/>
                  <a:gd name="T36" fmla="*/ 8589 w 10363"/>
                  <a:gd name="T37" fmla="*/ 3114 h 4020"/>
                  <a:gd name="T38" fmla="*/ 8739 w 10363"/>
                  <a:gd name="T39" fmla="*/ 2429 h 4020"/>
                  <a:gd name="T40" fmla="*/ 8516 w 10363"/>
                  <a:gd name="T41" fmla="*/ 2601 h 4020"/>
                  <a:gd name="T42" fmla="*/ 8740 w 10363"/>
                  <a:gd name="T43" fmla="*/ 2840 h 4020"/>
                  <a:gd name="T44" fmla="*/ 8878 w 10363"/>
                  <a:gd name="T45" fmla="*/ 2877 h 4020"/>
                  <a:gd name="T46" fmla="*/ 9645 w 10363"/>
                  <a:gd name="T47" fmla="*/ 2416 h 4020"/>
                  <a:gd name="T48" fmla="*/ 10254 w 10363"/>
                  <a:gd name="T49" fmla="*/ 1819 h 4020"/>
                  <a:gd name="T50" fmla="*/ 10008 w 10363"/>
                  <a:gd name="T51" fmla="*/ 1676 h 4020"/>
                  <a:gd name="T52" fmla="*/ 9471 w 10363"/>
                  <a:gd name="T53" fmla="*/ 2194 h 4020"/>
                  <a:gd name="T54" fmla="*/ 8802 w 10363"/>
                  <a:gd name="T55" fmla="*/ 2602 h 4020"/>
                  <a:gd name="T56" fmla="*/ 8941 w 10363"/>
                  <a:gd name="T57" fmla="*/ 2639 h 4020"/>
                  <a:gd name="T58" fmla="*/ 8717 w 10363"/>
                  <a:gd name="T59" fmla="*/ 2400 h 4020"/>
                  <a:gd name="T60" fmla="*/ 8494 w 10363"/>
                  <a:gd name="T61" fmla="*/ 2572 h 4020"/>
                  <a:gd name="T62" fmla="*/ 8163 w 10363"/>
                  <a:gd name="T63" fmla="*/ 3022 h 4020"/>
                  <a:gd name="T64" fmla="*/ 7322 w 10363"/>
                  <a:gd name="T65" fmla="*/ 3212 h 4020"/>
                  <a:gd name="T66" fmla="*/ 5528 w 10363"/>
                  <a:gd name="T67" fmla="*/ 3600 h 4020"/>
                  <a:gd name="T68" fmla="*/ 5689 w 10363"/>
                  <a:gd name="T69" fmla="*/ 3665 h 4020"/>
                  <a:gd name="T70" fmla="*/ 5427 w 10363"/>
                  <a:gd name="T71" fmla="*/ 3156 h 4020"/>
                  <a:gd name="T72" fmla="*/ 5167 w 10363"/>
                  <a:gd name="T73" fmla="*/ 3266 h 4020"/>
                  <a:gd name="T74" fmla="*/ 4714 w 10363"/>
                  <a:gd name="T75" fmla="*/ 3698 h 4020"/>
                  <a:gd name="T76" fmla="*/ 3763 w 10363"/>
                  <a:gd name="T77" fmla="*/ 3717 h 4020"/>
                  <a:gd name="T78" fmla="*/ 2813 w 10363"/>
                  <a:gd name="T79" fmla="*/ 3726 h 4020"/>
                  <a:gd name="T80" fmla="*/ 2427 w 10363"/>
                  <a:gd name="T81" fmla="*/ 3635 h 4020"/>
                  <a:gd name="T82" fmla="*/ 2318 w 10363"/>
                  <a:gd name="T83" fmla="*/ 3358 h 4020"/>
                  <a:gd name="T84" fmla="*/ 2053 w 10363"/>
                  <a:gd name="T85" fmla="*/ 3287 h 4020"/>
                  <a:gd name="T86" fmla="*/ 1633 w 10363"/>
                  <a:gd name="T87" fmla="*/ 3529 h 4020"/>
                  <a:gd name="T88" fmla="*/ 1116 w 10363"/>
                  <a:gd name="T89" fmla="*/ 3332 h 4020"/>
                  <a:gd name="T90" fmla="*/ 285 w 10363"/>
                  <a:gd name="T91" fmla="*/ 2765 h 4020"/>
                  <a:gd name="T92" fmla="*/ 299 w 10363"/>
                  <a:gd name="T93" fmla="*/ 2874 h 4020"/>
                  <a:gd name="T94" fmla="*/ 1443 w 10363"/>
                  <a:gd name="T95" fmla="*/ 291 h 4020"/>
                  <a:gd name="T96" fmla="*/ 1198 w 10363"/>
                  <a:gd name="T97" fmla="*/ 147 h 40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363" h="4020">
                    <a:moveTo>
                      <a:pt x="1198" y="147"/>
                    </a:moveTo>
                    <a:cubicBezTo>
                      <a:pt x="707" y="823"/>
                      <a:pt x="318" y="1584"/>
                      <a:pt x="111" y="2395"/>
                    </a:cubicBezTo>
                    <a:cubicBezTo>
                      <a:pt x="79" y="2517"/>
                      <a:pt x="52" y="2640"/>
                      <a:pt x="31" y="2764"/>
                    </a:cubicBezTo>
                    <a:cubicBezTo>
                      <a:pt x="0" y="2946"/>
                      <a:pt x="179" y="3099"/>
                      <a:pt x="311" y="3207"/>
                    </a:cubicBezTo>
                    <a:cubicBezTo>
                      <a:pt x="581" y="3427"/>
                      <a:pt x="902" y="3544"/>
                      <a:pt x="1218" y="3681"/>
                    </a:cubicBezTo>
                    <a:cubicBezTo>
                      <a:pt x="1448" y="3781"/>
                      <a:pt x="1713" y="3884"/>
                      <a:pt x="1964" y="3795"/>
                    </a:cubicBezTo>
                    <a:cubicBezTo>
                      <a:pt x="2178" y="3720"/>
                      <a:pt x="2357" y="3524"/>
                      <a:pt x="2337" y="3287"/>
                    </a:cubicBezTo>
                    <a:cubicBezTo>
                      <a:pt x="2327" y="3160"/>
                      <a:pt x="2138" y="3076"/>
                      <a:pt x="2072" y="3215"/>
                    </a:cubicBezTo>
                    <a:cubicBezTo>
                      <a:pt x="1913" y="3547"/>
                      <a:pt x="2162" y="3879"/>
                      <a:pt x="2487" y="3969"/>
                    </a:cubicBezTo>
                    <a:cubicBezTo>
                      <a:pt x="2667" y="4020"/>
                      <a:pt x="2858" y="4011"/>
                      <a:pt x="3042" y="4009"/>
                    </a:cubicBezTo>
                    <a:cubicBezTo>
                      <a:pt x="3267" y="4007"/>
                      <a:pt x="3491" y="4004"/>
                      <a:pt x="3716" y="4002"/>
                    </a:cubicBezTo>
                    <a:cubicBezTo>
                      <a:pt x="3941" y="3999"/>
                      <a:pt x="4165" y="3997"/>
                      <a:pt x="4390" y="3995"/>
                    </a:cubicBezTo>
                    <a:cubicBezTo>
                      <a:pt x="4574" y="3993"/>
                      <a:pt x="4765" y="3993"/>
                      <a:pt x="4944" y="3942"/>
                    </a:cubicBezTo>
                    <a:cubicBezTo>
                      <a:pt x="5264" y="3849"/>
                      <a:pt x="5546" y="3541"/>
                      <a:pt x="5442" y="3190"/>
                    </a:cubicBezTo>
                    <a:lnTo>
                      <a:pt x="5182" y="3300"/>
                    </a:lnTo>
                    <a:cubicBezTo>
                      <a:pt x="5269" y="3469"/>
                      <a:pt x="5356" y="3639"/>
                      <a:pt x="5443" y="3809"/>
                    </a:cubicBezTo>
                    <a:cubicBezTo>
                      <a:pt x="5473" y="3867"/>
                      <a:pt x="5545" y="3887"/>
                      <a:pt x="5604" y="3874"/>
                    </a:cubicBezTo>
                    <a:cubicBezTo>
                      <a:pt x="6309" y="3722"/>
                      <a:pt x="7014" y="3569"/>
                      <a:pt x="7719" y="3417"/>
                    </a:cubicBezTo>
                    <a:cubicBezTo>
                      <a:pt x="8012" y="3354"/>
                      <a:pt x="8353" y="3317"/>
                      <a:pt x="8589" y="3114"/>
                    </a:cubicBezTo>
                    <a:cubicBezTo>
                      <a:pt x="8784" y="2945"/>
                      <a:pt x="8867" y="2661"/>
                      <a:pt x="8739" y="2429"/>
                    </a:cubicBezTo>
                    <a:cubicBezTo>
                      <a:pt x="8665" y="2486"/>
                      <a:pt x="8591" y="2544"/>
                      <a:pt x="8516" y="2601"/>
                    </a:cubicBezTo>
                    <a:cubicBezTo>
                      <a:pt x="8591" y="2681"/>
                      <a:pt x="8665" y="2761"/>
                      <a:pt x="8740" y="2840"/>
                    </a:cubicBezTo>
                    <a:cubicBezTo>
                      <a:pt x="8772" y="2875"/>
                      <a:pt x="8832" y="2893"/>
                      <a:pt x="8878" y="2877"/>
                    </a:cubicBezTo>
                    <a:cubicBezTo>
                      <a:pt x="9161" y="2776"/>
                      <a:pt x="9411" y="2600"/>
                      <a:pt x="9645" y="2416"/>
                    </a:cubicBezTo>
                    <a:cubicBezTo>
                      <a:pt x="9868" y="2241"/>
                      <a:pt x="10084" y="2048"/>
                      <a:pt x="10254" y="1819"/>
                    </a:cubicBezTo>
                    <a:cubicBezTo>
                      <a:pt x="10363" y="1672"/>
                      <a:pt x="10116" y="1530"/>
                      <a:pt x="10008" y="1676"/>
                    </a:cubicBezTo>
                    <a:cubicBezTo>
                      <a:pt x="9861" y="1874"/>
                      <a:pt x="9662" y="2041"/>
                      <a:pt x="9471" y="2194"/>
                    </a:cubicBezTo>
                    <a:cubicBezTo>
                      <a:pt x="9270" y="2354"/>
                      <a:pt x="9046" y="2516"/>
                      <a:pt x="8802" y="2602"/>
                    </a:cubicBezTo>
                    <a:cubicBezTo>
                      <a:pt x="8849" y="2615"/>
                      <a:pt x="8895" y="2627"/>
                      <a:pt x="8941" y="2639"/>
                    </a:cubicBezTo>
                    <a:lnTo>
                      <a:pt x="8717" y="2400"/>
                    </a:lnTo>
                    <a:cubicBezTo>
                      <a:pt x="8605" y="2280"/>
                      <a:pt x="8418" y="2433"/>
                      <a:pt x="8494" y="2572"/>
                    </a:cubicBezTo>
                    <a:cubicBezTo>
                      <a:pt x="8614" y="2792"/>
                      <a:pt x="8336" y="2968"/>
                      <a:pt x="8163" y="3022"/>
                    </a:cubicBezTo>
                    <a:cubicBezTo>
                      <a:pt x="7891" y="3108"/>
                      <a:pt x="7601" y="3152"/>
                      <a:pt x="7322" y="3212"/>
                    </a:cubicBezTo>
                    <a:cubicBezTo>
                      <a:pt x="6724" y="3341"/>
                      <a:pt x="6126" y="3471"/>
                      <a:pt x="5528" y="3600"/>
                    </a:cubicBezTo>
                    <a:cubicBezTo>
                      <a:pt x="5582" y="3621"/>
                      <a:pt x="5636" y="3643"/>
                      <a:pt x="5689" y="3665"/>
                    </a:cubicBezTo>
                    <a:cubicBezTo>
                      <a:pt x="5602" y="3495"/>
                      <a:pt x="5514" y="3326"/>
                      <a:pt x="5427" y="3156"/>
                    </a:cubicBezTo>
                    <a:cubicBezTo>
                      <a:pt x="5353" y="3013"/>
                      <a:pt x="5121" y="3112"/>
                      <a:pt x="5167" y="3266"/>
                    </a:cubicBezTo>
                    <a:cubicBezTo>
                      <a:pt x="5248" y="3536"/>
                      <a:pt x="4925" y="3674"/>
                      <a:pt x="4714" y="3698"/>
                    </a:cubicBezTo>
                    <a:cubicBezTo>
                      <a:pt x="4401" y="3733"/>
                      <a:pt x="4077" y="3714"/>
                      <a:pt x="3763" y="3717"/>
                    </a:cubicBezTo>
                    <a:cubicBezTo>
                      <a:pt x="3446" y="3720"/>
                      <a:pt x="3129" y="3733"/>
                      <a:pt x="2813" y="3726"/>
                    </a:cubicBezTo>
                    <a:cubicBezTo>
                      <a:pt x="2684" y="3723"/>
                      <a:pt x="2536" y="3713"/>
                      <a:pt x="2427" y="3635"/>
                    </a:cubicBezTo>
                    <a:cubicBezTo>
                      <a:pt x="2347" y="3578"/>
                      <a:pt x="2270" y="3458"/>
                      <a:pt x="2318" y="3358"/>
                    </a:cubicBezTo>
                    <a:cubicBezTo>
                      <a:pt x="2229" y="3335"/>
                      <a:pt x="2141" y="3311"/>
                      <a:pt x="2053" y="3287"/>
                    </a:cubicBezTo>
                    <a:cubicBezTo>
                      <a:pt x="2071" y="3511"/>
                      <a:pt x="1805" y="3566"/>
                      <a:pt x="1633" y="3529"/>
                    </a:cubicBezTo>
                    <a:cubicBezTo>
                      <a:pt x="1454" y="3490"/>
                      <a:pt x="1285" y="3401"/>
                      <a:pt x="1116" y="3332"/>
                    </a:cubicBezTo>
                    <a:cubicBezTo>
                      <a:pt x="805" y="3205"/>
                      <a:pt x="481" y="3049"/>
                      <a:pt x="285" y="2765"/>
                    </a:cubicBezTo>
                    <a:cubicBezTo>
                      <a:pt x="289" y="2801"/>
                      <a:pt x="294" y="2838"/>
                      <a:pt x="299" y="2874"/>
                    </a:cubicBezTo>
                    <a:cubicBezTo>
                      <a:pt x="458" y="1935"/>
                      <a:pt x="886" y="1057"/>
                      <a:pt x="1443" y="291"/>
                    </a:cubicBezTo>
                    <a:cubicBezTo>
                      <a:pt x="1551" y="142"/>
                      <a:pt x="1304" y="0"/>
                      <a:pt x="1198" y="147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76" name="Freeform 126">
                <a:extLst>
                  <a:ext uri="{FF2B5EF4-FFF2-40B4-BE49-F238E27FC236}">
                    <a16:creationId xmlns:a16="http://schemas.microsoft.com/office/drawing/2014/main" id="{55571707-0BF0-3A8A-74E9-62D8B4D67C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2288" y="5189538"/>
                <a:ext cx="330200" cy="434975"/>
              </a:xfrm>
              <a:custGeom>
                <a:avLst/>
                <a:gdLst>
                  <a:gd name="T0" fmla="*/ 139 w 1605"/>
                  <a:gd name="T1" fmla="*/ 320 h 2117"/>
                  <a:gd name="T2" fmla="*/ 800 w 1605"/>
                  <a:gd name="T3" fmla="*/ 1100 h 2117"/>
                  <a:gd name="T4" fmla="*/ 1302 w 1605"/>
                  <a:gd name="T5" fmla="*/ 1996 h 2117"/>
                  <a:gd name="T6" fmla="*/ 1477 w 1605"/>
                  <a:gd name="T7" fmla="*/ 2095 h 2117"/>
                  <a:gd name="T8" fmla="*/ 1576 w 1605"/>
                  <a:gd name="T9" fmla="*/ 1920 h 2117"/>
                  <a:gd name="T10" fmla="*/ 1046 w 1605"/>
                  <a:gd name="T11" fmla="*/ 956 h 2117"/>
                  <a:gd name="T12" fmla="*/ 341 w 1605"/>
                  <a:gd name="T13" fmla="*/ 118 h 2117"/>
                  <a:gd name="T14" fmla="*/ 139 w 1605"/>
                  <a:gd name="T15" fmla="*/ 320 h 2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05" h="2117">
                    <a:moveTo>
                      <a:pt x="139" y="320"/>
                    </a:moveTo>
                    <a:cubicBezTo>
                      <a:pt x="399" y="541"/>
                      <a:pt x="610" y="819"/>
                      <a:pt x="800" y="1100"/>
                    </a:cubicBezTo>
                    <a:cubicBezTo>
                      <a:pt x="991" y="1381"/>
                      <a:pt x="1174" y="1680"/>
                      <a:pt x="1302" y="1996"/>
                    </a:cubicBezTo>
                    <a:cubicBezTo>
                      <a:pt x="1331" y="2067"/>
                      <a:pt x="1397" y="2117"/>
                      <a:pt x="1477" y="2095"/>
                    </a:cubicBezTo>
                    <a:cubicBezTo>
                      <a:pt x="1544" y="2077"/>
                      <a:pt x="1605" y="1992"/>
                      <a:pt x="1576" y="1920"/>
                    </a:cubicBezTo>
                    <a:cubicBezTo>
                      <a:pt x="1438" y="1580"/>
                      <a:pt x="1251" y="1260"/>
                      <a:pt x="1046" y="956"/>
                    </a:cubicBezTo>
                    <a:cubicBezTo>
                      <a:pt x="842" y="657"/>
                      <a:pt x="618" y="355"/>
                      <a:pt x="341" y="118"/>
                    </a:cubicBezTo>
                    <a:cubicBezTo>
                      <a:pt x="202" y="0"/>
                      <a:pt x="0" y="201"/>
                      <a:pt x="139" y="320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77" name="Freeform 127">
                <a:extLst>
                  <a:ext uri="{FF2B5EF4-FFF2-40B4-BE49-F238E27FC236}">
                    <a16:creationId xmlns:a16="http://schemas.microsoft.com/office/drawing/2014/main" id="{F2A0659C-30B2-5A46-EF20-01C9EA72B4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0088" y="4494213"/>
                <a:ext cx="368300" cy="336550"/>
              </a:xfrm>
              <a:custGeom>
                <a:avLst/>
                <a:gdLst>
                  <a:gd name="T0" fmla="*/ 503 w 1797"/>
                  <a:gd name="T1" fmla="*/ 122 h 1638"/>
                  <a:gd name="T2" fmla="*/ 122 w 1797"/>
                  <a:gd name="T3" fmla="*/ 652 h 1638"/>
                  <a:gd name="T4" fmla="*/ 49 w 1797"/>
                  <a:gd name="T5" fmla="*/ 1214 h 1638"/>
                  <a:gd name="T6" fmla="*/ 441 w 1797"/>
                  <a:gd name="T7" fmla="*/ 1532 h 1638"/>
                  <a:gd name="T8" fmla="*/ 863 w 1797"/>
                  <a:gd name="T9" fmla="*/ 1178 h 1638"/>
                  <a:gd name="T10" fmla="*/ 967 w 1797"/>
                  <a:gd name="T11" fmla="*/ 363 h 1638"/>
                  <a:gd name="T12" fmla="*/ 825 w 1797"/>
                  <a:gd name="T13" fmla="*/ 506 h 1638"/>
                  <a:gd name="T14" fmla="*/ 1318 w 1797"/>
                  <a:gd name="T15" fmla="*/ 740 h 1638"/>
                  <a:gd name="T16" fmla="*/ 1468 w 1797"/>
                  <a:gd name="T17" fmla="*/ 960 h 1638"/>
                  <a:gd name="T18" fmla="*/ 1495 w 1797"/>
                  <a:gd name="T19" fmla="*/ 1152 h 1638"/>
                  <a:gd name="T20" fmla="*/ 1468 w 1797"/>
                  <a:gd name="T21" fmla="*/ 1237 h 1638"/>
                  <a:gd name="T22" fmla="*/ 1465 w 1797"/>
                  <a:gd name="T23" fmla="*/ 1245 h 1638"/>
                  <a:gd name="T24" fmla="*/ 1446 w 1797"/>
                  <a:gd name="T25" fmla="*/ 1266 h 1638"/>
                  <a:gd name="T26" fmla="*/ 1434 w 1797"/>
                  <a:gd name="T27" fmla="*/ 1272 h 1638"/>
                  <a:gd name="T28" fmla="*/ 1368 w 1797"/>
                  <a:gd name="T29" fmla="*/ 1262 h 1638"/>
                  <a:gd name="T30" fmla="*/ 1275 w 1797"/>
                  <a:gd name="T31" fmla="*/ 1175 h 1638"/>
                  <a:gd name="T32" fmla="*/ 953 w 1797"/>
                  <a:gd name="T33" fmla="*/ 541 h 1638"/>
                  <a:gd name="T34" fmla="*/ 679 w 1797"/>
                  <a:gd name="T35" fmla="*/ 617 h 1638"/>
                  <a:gd name="T36" fmla="*/ 1008 w 1797"/>
                  <a:gd name="T37" fmla="*/ 1289 h 1638"/>
                  <a:gd name="T38" fmla="*/ 1571 w 1797"/>
                  <a:gd name="T39" fmla="*/ 1521 h 1638"/>
                  <a:gd name="T40" fmla="*/ 1777 w 1797"/>
                  <a:gd name="T41" fmla="*/ 1038 h 1638"/>
                  <a:gd name="T42" fmla="*/ 1483 w 1797"/>
                  <a:gd name="T43" fmla="*/ 503 h 1638"/>
                  <a:gd name="T44" fmla="*/ 825 w 1797"/>
                  <a:gd name="T45" fmla="*/ 221 h 1638"/>
                  <a:gd name="T46" fmla="*/ 683 w 1797"/>
                  <a:gd name="T47" fmla="*/ 363 h 1638"/>
                  <a:gd name="T48" fmla="*/ 609 w 1797"/>
                  <a:gd name="T49" fmla="*/ 1053 h 1638"/>
                  <a:gd name="T50" fmla="*/ 479 w 1797"/>
                  <a:gd name="T51" fmla="*/ 1231 h 1638"/>
                  <a:gd name="T52" fmla="*/ 366 w 1797"/>
                  <a:gd name="T53" fmla="*/ 1225 h 1638"/>
                  <a:gd name="T54" fmla="*/ 314 w 1797"/>
                  <a:gd name="T55" fmla="*/ 1075 h 1638"/>
                  <a:gd name="T56" fmla="*/ 349 w 1797"/>
                  <a:gd name="T57" fmla="*/ 848 h 1638"/>
                  <a:gd name="T58" fmla="*/ 704 w 1797"/>
                  <a:gd name="T59" fmla="*/ 323 h 1638"/>
                  <a:gd name="T60" fmla="*/ 503 w 1797"/>
                  <a:gd name="T61" fmla="*/ 122 h 1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797" h="1638">
                    <a:moveTo>
                      <a:pt x="503" y="122"/>
                    </a:moveTo>
                    <a:cubicBezTo>
                      <a:pt x="340" y="269"/>
                      <a:pt x="208" y="450"/>
                      <a:pt x="122" y="652"/>
                    </a:cubicBezTo>
                    <a:cubicBezTo>
                      <a:pt x="46" y="830"/>
                      <a:pt x="0" y="1021"/>
                      <a:pt x="49" y="1214"/>
                    </a:cubicBezTo>
                    <a:cubicBezTo>
                      <a:pt x="95" y="1395"/>
                      <a:pt x="245" y="1541"/>
                      <a:pt x="441" y="1532"/>
                    </a:cubicBezTo>
                    <a:cubicBezTo>
                      <a:pt x="644" y="1523"/>
                      <a:pt x="788" y="1352"/>
                      <a:pt x="863" y="1178"/>
                    </a:cubicBezTo>
                    <a:cubicBezTo>
                      <a:pt x="970" y="929"/>
                      <a:pt x="985" y="631"/>
                      <a:pt x="967" y="363"/>
                    </a:cubicBezTo>
                    <a:lnTo>
                      <a:pt x="825" y="506"/>
                    </a:lnTo>
                    <a:cubicBezTo>
                      <a:pt x="1012" y="518"/>
                      <a:pt x="1188" y="606"/>
                      <a:pt x="1318" y="740"/>
                    </a:cubicBezTo>
                    <a:cubicBezTo>
                      <a:pt x="1380" y="803"/>
                      <a:pt x="1433" y="878"/>
                      <a:pt x="1468" y="960"/>
                    </a:cubicBezTo>
                    <a:cubicBezTo>
                      <a:pt x="1495" y="1025"/>
                      <a:pt x="1504" y="1097"/>
                      <a:pt x="1495" y="1152"/>
                    </a:cubicBezTo>
                    <a:cubicBezTo>
                      <a:pt x="1490" y="1186"/>
                      <a:pt x="1477" y="1223"/>
                      <a:pt x="1468" y="1237"/>
                    </a:cubicBezTo>
                    <a:cubicBezTo>
                      <a:pt x="1458" y="1251"/>
                      <a:pt x="1457" y="1254"/>
                      <a:pt x="1465" y="1245"/>
                    </a:cubicBezTo>
                    <a:cubicBezTo>
                      <a:pt x="1459" y="1252"/>
                      <a:pt x="1453" y="1259"/>
                      <a:pt x="1446" y="1266"/>
                    </a:cubicBezTo>
                    <a:cubicBezTo>
                      <a:pt x="1466" y="1248"/>
                      <a:pt x="1410" y="1281"/>
                      <a:pt x="1434" y="1272"/>
                    </a:cubicBezTo>
                    <a:cubicBezTo>
                      <a:pt x="1417" y="1278"/>
                      <a:pt x="1398" y="1278"/>
                      <a:pt x="1368" y="1262"/>
                    </a:cubicBezTo>
                    <a:cubicBezTo>
                      <a:pt x="1331" y="1243"/>
                      <a:pt x="1300" y="1207"/>
                      <a:pt x="1275" y="1175"/>
                    </a:cubicBezTo>
                    <a:cubicBezTo>
                      <a:pt x="1129" y="993"/>
                      <a:pt x="1026" y="762"/>
                      <a:pt x="953" y="541"/>
                    </a:cubicBezTo>
                    <a:cubicBezTo>
                      <a:pt x="896" y="368"/>
                      <a:pt x="621" y="442"/>
                      <a:pt x="679" y="617"/>
                    </a:cubicBezTo>
                    <a:cubicBezTo>
                      <a:pt x="757" y="854"/>
                      <a:pt x="865" y="1084"/>
                      <a:pt x="1008" y="1289"/>
                    </a:cubicBezTo>
                    <a:cubicBezTo>
                      <a:pt x="1134" y="1471"/>
                      <a:pt x="1343" y="1638"/>
                      <a:pt x="1571" y="1521"/>
                    </a:cubicBezTo>
                    <a:cubicBezTo>
                      <a:pt x="1741" y="1435"/>
                      <a:pt x="1797" y="1214"/>
                      <a:pt x="1777" y="1038"/>
                    </a:cubicBezTo>
                    <a:cubicBezTo>
                      <a:pt x="1754" y="832"/>
                      <a:pt x="1634" y="642"/>
                      <a:pt x="1483" y="503"/>
                    </a:cubicBezTo>
                    <a:cubicBezTo>
                      <a:pt x="1301" y="336"/>
                      <a:pt x="1071" y="238"/>
                      <a:pt x="825" y="221"/>
                    </a:cubicBezTo>
                    <a:cubicBezTo>
                      <a:pt x="752" y="216"/>
                      <a:pt x="678" y="290"/>
                      <a:pt x="683" y="363"/>
                    </a:cubicBezTo>
                    <a:cubicBezTo>
                      <a:pt x="698" y="586"/>
                      <a:pt x="696" y="843"/>
                      <a:pt x="609" y="1053"/>
                    </a:cubicBezTo>
                    <a:cubicBezTo>
                      <a:pt x="581" y="1120"/>
                      <a:pt x="537" y="1194"/>
                      <a:pt x="479" y="1231"/>
                    </a:cubicBezTo>
                    <a:cubicBezTo>
                      <a:pt x="437" y="1258"/>
                      <a:pt x="393" y="1250"/>
                      <a:pt x="366" y="1225"/>
                    </a:cubicBezTo>
                    <a:cubicBezTo>
                      <a:pt x="336" y="1197"/>
                      <a:pt x="316" y="1130"/>
                      <a:pt x="314" y="1075"/>
                    </a:cubicBezTo>
                    <a:cubicBezTo>
                      <a:pt x="309" y="991"/>
                      <a:pt x="322" y="929"/>
                      <a:pt x="349" y="848"/>
                    </a:cubicBezTo>
                    <a:cubicBezTo>
                      <a:pt x="418" y="644"/>
                      <a:pt x="545" y="466"/>
                      <a:pt x="704" y="323"/>
                    </a:cubicBezTo>
                    <a:cubicBezTo>
                      <a:pt x="841" y="201"/>
                      <a:pt x="639" y="0"/>
                      <a:pt x="503" y="122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78" name="Freeform 128">
                <a:extLst>
                  <a:ext uri="{FF2B5EF4-FFF2-40B4-BE49-F238E27FC236}">
                    <a16:creationId xmlns:a16="http://schemas.microsoft.com/office/drawing/2014/main" id="{17E4361D-F656-3AAB-2A6F-B1B71C2F4A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27751" y="5832475"/>
                <a:ext cx="728663" cy="793750"/>
              </a:xfrm>
              <a:custGeom>
                <a:avLst/>
                <a:gdLst>
                  <a:gd name="T0" fmla="*/ 8 w 3539"/>
                  <a:gd name="T1" fmla="*/ 704 h 3861"/>
                  <a:gd name="T2" fmla="*/ 98 w 3539"/>
                  <a:gd name="T3" fmla="*/ 2635 h 3861"/>
                  <a:gd name="T4" fmla="*/ 119 w 3539"/>
                  <a:gd name="T5" fmla="*/ 3106 h 3861"/>
                  <a:gd name="T6" fmla="*/ 196 w 3539"/>
                  <a:gd name="T7" fmla="*/ 3496 h 3861"/>
                  <a:gd name="T8" fmla="*/ 521 w 3539"/>
                  <a:gd name="T9" fmla="*/ 3669 h 3861"/>
                  <a:gd name="T10" fmla="*/ 966 w 3539"/>
                  <a:gd name="T11" fmla="*/ 3797 h 3861"/>
                  <a:gd name="T12" fmla="*/ 1879 w 3539"/>
                  <a:gd name="T13" fmla="*/ 3791 h 3861"/>
                  <a:gd name="T14" fmla="*/ 2647 w 3539"/>
                  <a:gd name="T15" fmla="*/ 3588 h 3861"/>
                  <a:gd name="T16" fmla="*/ 3343 w 3539"/>
                  <a:gd name="T17" fmla="*/ 2291 h 3861"/>
                  <a:gd name="T18" fmla="*/ 3531 w 3539"/>
                  <a:gd name="T19" fmla="*/ 184 h 3861"/>
                  <a:gd name="T20" fmla="*/ 3247 w 3539"/>
                  <a:gd name="T21" fmla="*/ 184 h 3861"/>
                  <a:gd name="T22" fmla="*/ 3131 w 3539"/>
                  <a:gd name="T23" fmla="*/ 1855 h 3861"/>
                  <a:gd name="T24" fmla="*/ 2978 w 3539"/>
                  <a:gd name="T25" fmla="*/ 2629 h 3861"/>
                  <a:gd name="T26" fmla="*/ 2697 w 3539"/>
                  <a:gd name="T27" fmla="*/ 3198 h 3861"/>
                  <a:gd name="T28" fmla="*/ 2080 w 3539"/>
                  <a:gd name="T29" fmla="*/ 3474 h 3861"/>
                  <a:gd name="T30" fmla="*/ 1266 w 3539"/>
                  <a:gd name="T31" fmla="*/ 3553 h 3861"/>
                  <a:gd name="T32" fmla="*/ 492 w 3539"/>
                  <a:gd name="T33" fmla="*/ 3358 h 3861"/>
                  <a:gd name="T34" fmla="*/ 412 w 3539"/>
                  <a:gd name="T35" fmla="*/ 3279 h 3861"/>
                  <a:gd name="T36" fmla="*/ 404 w 3539"/>
                  <a:gd name="T37" fmla="*/ 3106 h 3861"/>
                  <a:gd name="T38" fmla="*/ 382 w 3539"/>
                  <a:gd name="T39" fmla="*/ 2635 h 3861"/>
                  <a:gd name="T40" fmla="*/ 293 w 3539"/>
                  <a:gd name="T41" fmla="*/ 704 h 3861"/>
                  <a:gd name="T42" fmla="*/ 8 w 3539"/>
                  <a:gd name="T43" fmla="*/ 704 h 38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539" h="3861">
                    <a:moveTo>
                      <a:pt x="8" y="704"/>
                    </a:moveTo>
                    <a:cubicBezTo>
                      <a:pt x="38" y="1348"/>
                      <a:pt x="68" y="1991"/>
                      <a:pt x="98" y="2635"/>
                    </a:cubicBezTo>
                    <a:cubicBezTo>
                      <a:pt x="105" y="2792"/>
                      <a:pt x="112" y="2949"/>
                      <a:pt x="119" y="3106"/>
                    </a:cubicBezTo>
                    <a:cubicBezTo>
                      <a:pt x="125" y="3236"/>
                      <a:pt x="114" y="3386"/>
                      <a:pt x="196" y="3496"/>
                    </a:cubicBezTo>
                    <a:cubicBezTo>
                      <a:pt x="272" y="3598"/>
                      <a:pt x="406" y="3629"/>
                      <a:pt x="521" y="3669"/>
                    </a:cubicBezTo>
                    <a:cubicBezTo>
                      <a:pt x="667" y="3719"/>
                      <a:pt x="814" y="3766"/>
                      <a:pt x="966" y="3797"/>
                    </a:cubicBezTo>
                    <a:cubicBezTo>
                      <a:pt x="1273" y="3861"/>
                      <a:pt x="1572" y="3835"/>
                      <a:pt x="1879" y="3791"/>
                    </a:cubicBezTo>
                    <a:cubicBezTo>
                      <a:pt x="2142" y="3754"/>
                      <a:pt x="2410" y="3715"/>
                      <a:pt x="2647" y="3588"/>
                    </a:cubicBezTo>
                    <a:cubicBezTo>
                      <a:pt x="3123" y="3334"/>
                      <a:pt x="3249" y="2779"/>
                      <a:pt x="3343" y="2291"/>
                    </a:cubicBezTo>
                    <a:cubicBezTo>
                      <a:pt x="3476" y="1597"/>
                      <a:pt x="3539" y="891"/>
                      <a:pt x="3531" y="184"/>
                    </a:cubicBezTo>
                    <a:cubicBezTo>
                      <a:pt x="3529" y="1"/>
                      <a:pt x="3245" y="0"/>
                      <a:pt x="3247" y="184"/>
                    </a:cubicBezTo>
                    <a:cubicBezTo>
                      <a:pt x="3253" y="743"/>
                      <a:pt x="3217" y="1303"/>
                      <a:pt x="3131" y="1855"/>
                    </a:cubicBezTo>
                    <a:cubicBezTo>
                      <a:pt x="3091" y="2114"/>
                      <a:pt x="3046" y="2375"/>
                      <a:pt x="2978" y="2629"/>
                    </a:cubicBezTo>
                    <a:cubicBezTo>
                      <a:pt x="2923" y="2833"/>
                      <a:pt x="2847" y="3043"/>
                      <a:pt x="2697" y="3198"/>
                    </a:cubicBezTo>
                    <a:cubicBezTo>
                      <a:pt x="2534" y="3368"/>
                      <a:pt x="2305" y="3432"/>
                      <a:pt x="2080" y="3474"/>
                    </a:cubicBezTo>
                    <a:cubicBezTo>
                      <a:pt x="1815" y="3523"/>
                      <a:pt x="1537" y="3568"/>
                      <a:pt x="1266" y="3553"/>
                    </a:cubicBezTo>
                    <a:cubicBezTo>
                      <a:pt x="1000" y="3539"/>
                      <a:pt x="741" y="3448"/>
                      <a:pt x="492" y="3358"/>
                    </a:cubicBezTo>
                    <a:cubicBezTo>
                      <a:pt x="439" y="3339"/>
                      <a:pt x="420" y="3334"/>
                      <a:pt x="412" y="3279"/>
                    </a:cubicBezTo>
                    <a:cubicBezTo>
                      <a:pt x="404" y="3222"/>
                      <a:pt x="406" y="3163"/>
                      <a:pt x="404" y="3106"/>
                    </a:cubicBezTo>
                    <a:cubicBezTo>
                      <a:pt x="397" y="2949"/>
                      <a:pt x="389" y="2792"/>
                      <a:pt x="382" y="2635"/>
                    </a:cubicBezTo>
                    <a:cubicBezTo>
                      <a:pt x="352" y="1991"/>
                      <a:pt x="323" y="1348"/>
                      <a:pt x="293" y="704"/>
                    </a:cubicBezTo>
                    <a:cubicBezTo>
                      <a:pt x="284" y="522"/>
                      <a:pt x="0" y="521"/>
                      <a:pt x="8" y="704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79" name="Freeform 129">
                <a:extLst>
                  <a:ext uri="{FF2B5EF4-FFF2-40B4-BE49-F238E27FC236}">
                    <a16:creationId xmlns:a16="http://schemas.microsoft.com/office/drawing/2014/main" id="{9EEDD705-CED0-5EA3-CF4B-94A078609A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5926" y="5935663"/>
                <a:ext cx="698500" cy="636588"/>
              </a:xfrm>
              <a:custGeom>
                <a:avLst/>
                <a:gdLst>
                  <a:gd name="T0" fmla="*/ 57 w 3401"/>
                  <a:gd name="T1" fmla="*/ 249 h 3091"/>
                  <a:gd name="T2" fmla="*/ 488 w 3401"/>
                  <a:gd name="T3" fmla="*/ 1554 h 3091"/>
                  <a:gd name="T4" fmla="*/ 710 w 3401"/>
                  <a:gd name="T5" fmla="*/ 2228 h 3091"/>
                  <a:gd name="T6" fmla="*/ 921 w 3401"/>
                  <a:gd name="T7" fmla="*/ 2728 h 3091"/>
                  <a:gd name="T8" fmla="*/ 1344 w 3401"/>
                  <a:gd name="T9" fmla="*/ 2965 h 3091"/>
                  <a:gd name="T10" fmla="*/ 1983 w 3401"/>
                  <a:gd name="T11" fmla="*/ 3064 h 3091"/>
                  <a:gd name="T12" fmla="*/ 3226 w 3401"/>
                  <a:gd name="T13" fmla="*/ 2920 h 3091"/>
                  <a:gd name="T14" fmla="*/ 3150 w 3401"/>
                  <a:gd name="T15" fmla="*/ 2646 h 3091"/>
                  <a:gd name="T16" fmla="*/ 2027 w 3401"/>
                  <a:gd name="T17" fmla="*/ 2782 h 3091"/>
                  <a:gd name="T18" fmla="*/ 1462 w 3401"/>
                  <a:gd name="T19" fmla="*/ 2701 h 3091"/>
                  <a:gd name="T20" fmla="*/ 1092 w 3401"/>
                  <a:gd name="T21" fmla="*/ 2465 h 3091"/>
                  <a:gd name="T22" fmla="*/ 910 w 3401"/>
                  <a:gd name="T23" fmla="*/ 1928 h 3091"/>
                  <a:gd name="T24" fmla="*/ 717 w 3401"/>
                  <a:gd name="T25" fmla="*/ 1343 h 3091"/>
                  <a:gd name="T26" fmla="*/ 332 w 3401"/>
                  <a:gd name="T27" fmla="*/ 173 h 3091"/>
                  <a:gd name="T28" fmla="*/ 57 w 3401"/>
                  <a:gd name="T29" fmla="*/ 249 h 30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401" h="3091">
                    <a:moveTo>
                      <a:pt x="57" y="249"/>
                    </a:moveTo>
                    <a:cubicBezTo>
                      <a:pt x="201" y="684"/>
                      <a:pt x="344" y="1119"/>
                      <a:pt x="488" y="1554"/>
                    </a:cubicBezTo>
                    <a:cubicBezTo>
                      <a:pt x="562" y="1779"/>
                      <a:pt x="636" y="2004"/>
                      <a:pt x="710" y="2228"/>
                    </a:cubicBezTo>
                    <a:cubicBezTo>
                      <a:pt x="766" y="2397"/>
                      <a:pt x="809" y="2586"/>
                      <a:pt x="921" y="2728"/>
                    </a:cubicBezTo>
                    <a:cubicBezTo>
                      <a:pt x="1027" y="2862"/>
                      <a:pt x="1183" y="2924"/>
                      <a:pt x="1344" y="2965"/>
                    </a:cubicBezTo>
                    <a:cubicBezTo>
                      <a:pt x="1553" y="3018"/>
                      <a:pt x="1769" y="3050"/>
                      <a:pt x="1983" y="3064"/>
                    </a:cubicBezTo>
                    <a:cubicBezTo>
                      <a:pt x="2402" y="3091"/>
                      <a:pt x="2824" y="3039"/>
                      <a:pt x="3226" y="2920"/>
                    </a:cubicBezTo>
                    <a:cubicBezTo>
                      <a:pt x="3401" y="2868"/>
                      <a:pt x="3326" y="2594"/>
                      <a:pt x="3150" y="2646"/>
                    </a:cubicBezTo>
                    <a:cubicBezTo>
                      <a:pt x="2785" y="2754"/>
                      <a:pt x="2408" y="2801"/>
                      <a:pt x="2027" y="2782"/>
                    </a:cubicBezTo>
                    <a:cubicBezTo>
                      <a:pt x="1836" y="2772"/>
                      <a:pt x="1648" y="2745"/>
                      <a:pt x="1462" y="2701"/>
                    </a:cubicBezTo>
                    <a:cubicBezTo>
                      <a:pt x="1305" y="2664"/>
                      <a:pt x="1164" y="2622"/>
                      <a:pt x="1092" y="2465"/>
                    </a:cubicBezTo>
                    <a:cubicBezTo>
                      <a:pt x="1014" y="2295"/>
                      <a:pt x="969" y="2105"/>
                      <a:pt x="910" y="1928"/>
                    </a:cubicBezTo>
                    <a:cubicBezTo>
                      <a:pt x="846" y="1733"/>
                      <a:pt x="782" y="1538"/>
                      <a:pt x="717" y="1343"/>
                    </a:cubicBezTo>
                    <a:cubicBezTo>
                      <a:pt x="589" y="953"/>
                      <a:pt x="460" y="563"/>
                      <a:pt x="332" y="173"/>
                    </a:cubicBezTo>
                    <a:cubicBezTo>
                      <a:pt x="275" y="0"/>
                      <a:pt x="0" y="74"/>
                      <a:pt x="57" y="249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80" name="Freeform 130">
                <a:extLst>
                  <a:ext uri="{FF2B5EF4-FFF2-40B4-BE49-F238E27FC236}">
                    <a16:creationId xmlns:a16="http://schemas.microsoft.com/office/drawing/2014/main" id="{8DA162BE-BE36-9C44-14F1-E13498CE97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5301" y="6088063"/>
                <a:ext cx="623888" cy="157163"/>
              </a:xfrm>
              <a:custGeom>
                <a:avLst/>
                <a:gdLst>
                  <a:gd name="T0" fmla="*/ 165 w 3031"/>
                  <a:gd name="T1" fmla="*/ 495 h 764"/>
                  <a:gd name="T2" fmla="*/ 1613 w 3031"/>
                  <a:gd name="T3" fmla="*/ 736 h 764"/>
                  <a:gd name="T4" fmla="*/ 2894 w 3031"/>
                  <a:gd name="T5" fmla="*/ 323 h 764"/>
                  <a:gd name="T6" fmla="*/ 2693 w 3031"/>
                  <a:gd name="T7" fmla="*/ 121 h 764"/>
                  <a:gd name="T8" fmla="*/ 1581 w 3031"/>
                  <a:gd name="T9" fmla="*/ 453 h 764"/>
                  <a:gd name="T10" fmla="*/ 308 w 3031"/>
                  <a:gd name="T11" fmla="*/ 249 h 764"/>
                  <a:gd name="T12" fmla="*/ 165 w 3031"/>
                  <a:gd name="T13" fmla="*/ 495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31" h="764">
                    <a:moveTo>
                      <a:pt x="165" y="495"/>
                    </a:moveTo>
                    <a:cubicBezTo>
                      <a:pt x="606" y="712"/>
                      <a:pt x="1128" y="764"/>
                      <a:pt x="1613" y="736"/>
                    </a:cubicBezTo>
                    <a:cubicBezTo>
                      <a:pt x="2052" y="710"/>
                      <a:pt x="2555" y="625"/>
                      <a:pt x="2894" y="323"/>
                    </a:cubicBezTo>
                    <a:cubicBezTo>
                      <a:pt x="3031" y="201"/>
                      <a:pt x="2830" y="0"/>
                      <a:pt x="2693" y="121"/>
                    </a:cubicBezTo>
                    <a:cubicBezTo>
                      <a:pt x="2407" y="376"/>
                      <a:pt x="1947" y="435"/>
                      <a:pt x="1581" y="453"/>
                    </a:cubicBezTo>
                    <a:cubicBezTo>
                      <a:pt x="1158" y="474"/>
                      <a:pt x="694" y="439"/>
                      <a:pt x="308" y="249"/>
                    </a:cubicBezTo>
                    <a:cubicBezTo>
                      <a:pt x="145" y="168"/>
                      <a:pt x="0" y="413"/>
                      <a:pt x="165" y="495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81" name="Freeform 131">
                <a:extLst>
                  <a:ext uri="{FF2B5EF4-FFF2-40B4-BE49-F238E27FC236}">
                    <a16:creationId xmlns:a16="http://schemas.microsoft.com/office/drawing/2014/main" id="{619E1042-6778-1DC1-630A-3AF4CAD137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6801" y="6073775"/>
                <a:ext cx="704850" cy="192088"/>
              </a:xfrm>
              <a:custGeom>
                <a:avLst/>
                <a:gdLst>
                  <a:gd name="T0" fmla="*/ 180 w 3430"/>
                  <a:gd name="T1" fmla="*/ 753 h 941"/>
                  <a:gd name="T2" fmla="*/ 3266 w 3430"/>
                  <a:gd name="T3" fmla="*/ 325 h 941"/>
                  <a:gd name="T4" fmla="*/ 3122 w 3430"/>
                  <a:gd name="T5" fmla="*/ 79 h 941"/>
                  <a:gd name="T6" fmla="*/ 256 w 3430"/>
                  <a:gd name="T7" fmla="*/ 479 h 941"/>
                  <a:gd name="T8" fmla="*/ 180 w 3430"/>
                  <a:gd name="T9" fmla="*/ 753 h 9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30" h="941">
                    <a:moveTo>
                      <a:pt x="180" y="753"/>
                    </a:moveTo>
                    <a:cubicBezTo>
                      <a:pt x="1225" y="941"/>
                      <a:pt x="2311" y="785"/>
                      <a:pt x="3266" y="325"/>
                    </a:cubicBezTo>
                    <a:cubicBezTo>
                      <a:pt x="3430" y="245"/>
                      <a:pt x="3286" y="0"/>
                      <a:pt x="3122" y="79"/>
                    </a:cubicBezTo>
                    <a:cubicBezTo>
                      <a:pt x="2241" y="504"/>
                      <a:pt x="1220" y="652"/>
                      <a:pt x="256" y="479"/>
                    </a:cubicBezTo>
                    <a:cubicBezTo>
                      <a:pt x="77" y="447"/>
                      <a:pt x="0" y="721"/>
                      <a:pt x="180" y="753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82" name="Freeform 132">
                <a:extLst>
                  <a:ext uri="{FF2B5EF4-FFF2-40B4-BE49-F238E27FC236}">
                    <a16:creationId xmlns:a16="http://schemas.microsoft.com/office/drawing/2014/main" id="{D12E6048-FBC8-3887-9C60-409002C051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8651" y="3489325"/>
                <a:ext cx="134938" cy="58738"/>
              </a:xfrm>
              <a:custGeom>
                <a:avLst/>
                <a:gdLst>
                  <a:gd name="T0" fmla="*/ 146 w 657"/>
                  <a:gd name="T1" fmla="*/ 284 h 284"/>
                  <a:gd name="T2" fmla="*/ 511 w 657"/>
                  <a:gd name="T3" fmla="*/ 284 h 284"/>
                  <a:gd name="T4" fmla="*/ 654 w 657"/>
                  <a:gd name="T5" fmla="*/ 142 h 284"/>
                  <a:gd name="T6" fmla="*/ 511 w 657"/>
                  <a:gd name="T7" fmla="*/ 0 h 284"/>
                  <a:gd name="T8" fmla="*/ 146 w 657"/>
                  <a:gd name="T9" fmla="*/ 0 h 284"/>
                  <a:gd name="T10" fmla="*/ 4 w 657"/>
                  <a:gd name="T11" fmla="*/ 142 h 284"/>
                  <a:gd name="T12" fmla="*/ 146 w 657"/>
                  <a:gd name="T13" fmla="*/ 284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7" h="284">
                    <a:moveTo>
                      <a:pt x="146" y="284"/>
                    </a:moveTo>
                    <a:lnTo>
                      <a:pt x="511" y="284"/>
                    </a:lnTo>
                    <a:cubicBezTo>
                      <a:pt x="586" y="284"/>
                      <a:pt x="657" y="219"/>
                      <a:pt x="654" y="142"/>
                    </a:cubicBezTo>
                    <a:cubicBezTo>
                      <a:pt x="650" y="65"/>
                      <a:pt x="591" y="0"/>
                      <a:pt x="511" y="0"/>
                    </a:cubicBezTo>
                    <a:lnTo>
                      <a:pt x="146" y="0"/>
                    </a:lnTo>
                    <a:cubicBezTo>
                      <a:pt x="72" y="0"/>
                      <a:pt x="0" y="65"/>
                      <a:pt x="4" y="142"/>
                    </a:cubicBezTo>
                    <a:cubicBezTo>
                      <a:pt x="7" y="219"/>
                      <a:pt x="66" y="284"/>
                      <a:pt x="146" y="284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83" name="Freeform 133">
                <a:extLst>
                  <a:ext uri="{FF2B5EF4-FFF2-40B4-BE49-F238E27FC236}">
                    <a16:creationId xmlns:a16="http://schemas.microsoft.com/office/drawing/2014/main" id="{0ECBFDEF-B655-9961-BC1A-83548FE25A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7676" y="3424238"/>
                <a:ext cx="207963" cy="217488"/>
              </a:xfrm>
              <a:custGeom>
                <a:avLst/>
                <a:gdLst>
                  <a:gd name="T0" fmla="*/ 345 w 1005"/>
                  <a:gd name="T1" fmla="*/ 858 h 1055"/>
                  <a:gd name="T2" fmla="*/ 311 w 1005"/>
                  <a:gd name="T3" fmla="*/ 666 h 1055"/>
                  <a:gd name="T4" fmla="*/ 294 w 1005"/>
                  <a:gd name="T5" fmla="*/ 566 h 1055"/>
                  <a:gd name="T6" fmla="*/ 292 w 1005"/>
                  <a:gd name="T7" fmla="*/ 550 h 1055"/>
                  <a:gd name="T8" fmla="*/ 289 w 1005"/>
                  <a:gd name="T9" fmla="*/ 496 h 1055"/>
                  <a:gd name="T10" fmla="*/ 289 w 1005"/>
                  <a:gd name="T11" fmla="*/ 456 h 1055"/>
                  <a:gd name="T12" fmla="*/ 291 w 1005"/>
                  <a:gd name="T13" fmla="*/ 429 h 1055"/>
                  <a:gd name="T14" fmla="*/ 291 w 1005"/>
                  <a:gd name="T15" fmla="*/ 432 h 1055"/>
                  <a:gd name="T16" fmla="*/ 311 w 1005"/>
                  <a:gd name="T17" fmla="*/ 361 h 1055"/>
                  <a:gd name="T18" fmla="*/ 314 w 1005"/>
                  <a:gd name="T19" fmla="*/ 356 h 1055"/>
                  <a:gd name="T20" fmla="*/ 337 w 1005"/>
                  <a:gd name="T21" fmla="*/ 321 h 1055"/>
                  <a:gd name="T22" fmla="*/ 341 w 1005"/>
                  <a:gd name="T23" fmla="*/ 318 h 1055"/>
                  <a:gd name="T24" fmla="*/ 357 w 1005"/>
                  <a:gd name="T25" fmla="*/ 304 h 1055"/>
                  <a:gd name="T26" fmla="*/ 353 w 1005"/>
                  <a:gd name="T27" fmla="*/ 307 h 1055"/>
                  <a:gd name="T28" fmla="*/ 374 w 1005"/>
                  <a:gd name="T29" fmla="*/ 295 h 1055"/>
                  <a:gd name="T30" fmla="*/ 399 w 1005"/>
                  <a:gd name="T31" fmla="*/ 289 h 1055"/>
                  <a:gd name="T32" fmla="*/ 409 w 1005"/>
                  <a:gd name="T33" fmla="*/ 289 h 1055"/>
                  <a:gd name="T34" fmla="*/ 447 w 1005"/>
                  <a:gd name="T35" fmla="*/ 290 h 1055"/>
                  <a:gd name="T36" fmla="*/ 442 w 1005"/>
                  <a:gd name="T37" fmla="*/ 290 h 1055"/>
                  <a:gd name="T38" fmla="*/ 464 w 1005"/>
                  <a:gd name="T39" fmla="*/ 295 h 1055"/>
                  <a:gd name="T40" fmla="*/ 496 w 1005"/>
                  <a:gd name="T41" fmla="*/ 305 h 1055"/>
                  <a:gd name="T42" fmla="*/ 493 w 1005"/>
                  <a:gd name="T43" fmla="*/ 304 h 1055"/>
                  <a:gd name="T44" fmla="*/ 512 w 1005"/>
                  <a:gd name="T45" fmla="*/ 314 h 1055"/>
                  <a:gd name="T46" fmla="*/ 541 w 1005"/>
                  <a:gd name="T47" fmla="*/ 332 h 1055"/>
                  <a:gd name="T48" fmla="*/ 540 w 1005"/>
                  <a:gd name="T49" fmla="*/ 330 h 1055"/>
                  <a:gd name="T50" fmla="*/ 558 w 1005"/>
                  <a:gd name="T51" fmla="*/ 345 h 1055"/>
                  <a:gd name="T52" fmla="*/ 583 w 1005"/>
                  <a:gd name="T53" fmla="*/ 369 h 1055"/>
                  <a:gd name="T54" fmla="*/ 615 w 1005"/>
                  <a:gd name="T55" fmla="*/ 403 h 1055"/>
                  <a:gd name="T56" fmla="*/ 622 w 1005"/>
                  <a:gd name="T57" fmla="*/ 411 h 1055"/>
                  <a:gd name="T58" fmla="*/ 719 w 1005"/>
                  <a:gd name="T59" fmla="*/ 559 h 1055"/>
                  <a:gd name="T60" fmla="*/ 914 w 1005"/>
                  <a:gd name="T61" fmla="*/ 610 h 1055"/>
                  <a:gd name="T62" fmla="*/ 965 w 1005"/>
                  <a:gd name="T63" fmla="*/ 416 h 1055"/>
                  <a:gd name="T64" fmla="*/ 763 w 1005"/>
                  <a:gd name="T65" fmla="*/ 148 h 1055"/>
                  <a:gd name="T66" fmla="*/ 425 w 1005"/>
                  <a:gd name="T67" fmla="*/ 4 h 1055"/>
                  <a:gd name="T68" fmla="*/ 94 w 1005"/>
                  <a:gd name="T69" fmla="*/ 173 h 1055"/>
                  <a:gd name="T70" fmla="*/ 5 w 1005"/>
                  <a:gd name="T71" fmla="*/ 510 h 1055"/>
                  <a:gd name="T72" fmla="*/ 71 w 1005"/>
                  <a:gd name="T73" fmla="*/ 934 h 1055"/>
                  <a:gd name="T74" fmla="*/ 246 w 1005"/>
                  <a:gd name="T75" fmla="*/ 1033 h 1055"/>
                  <a:gd name="T76" fmla="*/ 345 w 1005"/>
                  <a:gd name="T77" fmla="*/ 858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005" h="1055">
                    <a:moveTo>
                      <a:pt x="345" y="858"/>
                    </a:moveTo>
                    <a:cubicBezTo>
                      <a:pt x="334" y="794"/>
                      <a:pt x="322" y="730"/>
                      <a:pt x="311" y="666"/>
                    </a:cubicBezTo>
                    <a:cubicBezTo>
                      <a:pt x="305" y="633"/>
                      <a:pt x="298" y="600"/>
                      <a:pt x="294" y="566"/>
                    </a:cubicBezTo>
                    <a:cubicBezTo>
                      <a:pt x="297" y="591"/>
                      <a:pt x="293" y="557"/>
                      <a:pt x="292" y="550"/>
                    </a:cubicBezTo>
                    <a:cubicBezTo>
                      <a:pt x="291" y="532"/>
                      <a:pt x="289" y="514"/>
                      <a:pt x="289" y="496"/>
                    </a:cubicBezTo>
                    <a:cubicBezTo>
                      <a:pt x="289" y="483"/>
                      <a:pt x="289" y="469"/>
                      <a:pt x="289" y="456"/>
                    </a:cubicBezTo>
                    <a:cubicBezTo>
                      <a:pt x="290" y="447"/>
                      <a:pt x="290" y="438"/>
                      <a:pt x="291" y="429"/>
                    </a:cubicBezTo>
                    <a:cubicBezTo>
                      <a:pt x="289" y="446"/>
                      <a:pt x="288" y="447"/>
                      <a:pt x="291" y="432"/>
                    </a:cubicBezTo>
                    <a:cubicBezTo>
                      <a:pt x="295" y="410"/>
                      <a:pt x="298" y="379"/>
                      <a:pt x="311" y="361"/>
                    </a:cubicBezTo>
                    <a:cubicBezTo>
                      <a:pt x="291" y="388"/>
                      <a:pt x="310" y="364"/>
                      <a:pt x="314" y="356"/>
                    </a:cubicBezTo>
                    <a:cubicBezTo>
                      <a:pt x="320" y="345"/>
                      <a:pt x="327" y="329"/>
                      <a:pt x="337" y="321"/>
                    </a:cubicBezTo>
                    <a:cubicBezTo>
                      <a:pt x="311" y="343"/>
                      <a:pt x="335" y="324"/>
                      <a:pt x="341" y="318"/>
                    </a:cubicBezTo>
                    <a:cubicBezTo>
                      <a:pt x="346" y="313"/>
                      <a:pt x="351" y="308"/>
                      <a:pt x="357" y="304"/>
                    </a:cubicBezTo>
                    <a:cubicBezTo>
                      <a:pt x="341" y="315"/>
                      <a:pt x="340" y="316"/>
                      <a:pt x="353" y="307"/>
                    </a:cubicBezTo>
                    <a:cubicBezTo>
                      <a:pt x="357" y="305"/>
                      <a:pt x="393" y="289"/>
                      <a:pt x="374" y="295"/>
                    </a:cubicBezTo>
                    <a:cubicBezTo>
                      <a:pt x="354" y="301"/>
                      <a:pt x="395" y="290"/>
                      <a:pt x="399" y="289"/>
                    </a:cubicBezTo>
                    <a:cubicBezTo>
                      <a:pt x="426" y="281"/>
                      <a:pt x="372" y="290"/>
                      <a:pt x="409" y="289"/>
                    </a:cubicBezTo>
                    <a:cubicBezTo>
                      <a:pt x="420" y="288"/>
                      <a:pt x="437" y="286"/>
                      <a:pt x="447" y="290"/>
                    </a:cubicBezTo>
                    <a:cubicBezTo>
                      <a:pt x="428" y="287"/>
                      <a:pt x="426" y="287"/>
                      <a:pt x="442" y="290"/>
                    </a:cubicBezTo>
                    <a:cubicBezTo>
                      <a:pt x="449" y="292"/>
                      <a:pt x="457" y="293"/>
                      <a:pt x="464" y="295"/>
                    </a:cubicBezTo>
                    <a:cubicBezTo>
                      <a:pt x="473" y="298"/>
                      <a:pt x="489" y="300"/>
                      <a:pt x="496" y="305"/>
                    </a:cubicBezTo>
                    <a:cubicBezTo>
                      <a:pt x="479" y="298"/>
                      <a:pt x="478" y="298"/>
                      <a:pt x="493" y="304"/>
                    </a:cubicBezTo>
                    <a:cubicBezTo>
                      <a:pt x="499" y="307"/>
                      <a:pt x="506" y="311"/>
                      <a:pt x="512" y="314"/>
                    </a:cubicBezTo>
                    <a:cubicBezTo>
                      <a:pt x="522" y="320"/>
                      <a:pt x="531" y="326"/>
                      <a:pt x="541" y="332"/>
                    </a:cubicBezTo>
                    <a:cubicBezTo>
                      <a:pt x="553" y="341"/>
                      <a:pt x="553" y="340"/>
                      <a:pt x="540" y="330"/>
                    </a:cubicBezTo>
                    <a:cubicBezTo>
                      <a:pt x="546" y="335"/>
                      <a:pt x="552" y="340"/>
                      <a:pt x="558" y="345"/>
                    </a:cubicBezTo>
                    <a:cubicBezTo>
                      <a:pt x="567" y="353"/>
                      <a:pt x="575" y="361"/>
                      <a:pt x="583" y="369"/>
                    </a:cubicBezTo>
                    <a:cubicBezTo>
                      <a:pt x="594" y="380"/>
                      <a:pt x="605" y="391"/>
                      <a:pt x="615" y="403"/>
                    </a:cubicBezTo>
                    <a:cubicBezTo>
                      <a:pt x="622" y="411"/>
                      <a:pt x="638" y="430"/>
                      <a:pt x="622" y="411"/>
                    </a:cubicBezTo>
                    <a:cubicBezTo>
                      <a:pt x="659" y="458"/>
                      <a:pt x="689" y="509"/>
                      <a:pt x="719" y="559"/>
                    </a:cubicBezTo>
                    <a:cubicBezTo>
                      <a:pt x="757" y="623"/>
                      <a:pt x="849" y="652"/>
                      <a:pt x="914" y="610"/>
                    </a:cubicBezTo>
                    <a:cubicBezTo>
                      <a:pt x="978" y="569"/>
                      <a:pt x="1005" y="484"/>
                      <a:pt x="965" y="416"/>
                    </a:cubicBezTo>
                    <a:cubicBezTo>
                      <a:pt x="908" y="320"/>
                      <a:pt x="847" y="222"/>
                      <a:pt x="763" y="148"/>
                    </a:cubicBezTo>
                    <a:cubicBezTo>
                      <a:pt x="669" y="63"/>
                      <a:pt x="553" y="8"/>
                      <a:pt x="425" y="4"/>
                    </a:cubicBezTo>
                    <a:cubicBezTo>
                      <a:pt x="290" y="0"/>
                      <a:pt x="173" y="66"/>
                      <a:pt x="94" y="173"/>
                    </a:cubicBezTo>
                    <a:cubicBezTo>
                      <a:pt x="24" y="267"/>
                      <a:pt x="0" y="394"/>
                      <a:pt x="5" y="510"/>
                    </a:cubicBezTo>
                    <a:cubicBezTo>
                      <a:pt x="11" y="652"/>
                      <a:pt x="46" y="794"/>
                      <a:pt x="71" y="934"/>
                    </a:cubicBezTo>
                    <a:cubicBezTo>
                      <a:pt x="84" y="1007"/>
                      <a:pt x="177" y="1055"/>
                      <a:pt x="246" y="1033"/>
                    </a:cubicBezTo>
                    <a:cubicBezTo>
                      <a:pt x="325" y="1008"/>
                      <a:pt x="360" y="937"/>
                      <a:pt x="345" y="858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84" name="Freeform 134">
                <a:extLst>
                  <a:ext uri="{FF2B5EF4-FFF2-40B4-BE49-F238E27FC236}">
                    <a16:creationId xmlns:a16="http://schemas.microsoft.com/office/drawing/2014/main" id="{E380513D-DF8F-7D82-A0BF-68FADAD398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0138" y="4460875"/>
                <a:ext cx="622300" cy="1314450"/>
              </a:xfrm>
              <a:custGeom>
                <a:avLst/>
                <a:gdLst>
                  <a:gd name="T0" fmla="*/ 2726 w 3025"/>
                  <a:gd name="T1" fmla="*/ 97 h 6394"/>
                  <a:gd name="T2" fmla="*/ 1027 w 3025"/>
                  <a:gd name="T3" fmla="*/ 2431 h 6394"/>
                  <a:gd name="T4" fmla="*/ 402 w 3025"/>
                  <a:gd name="T5" fmla="*/ 3921 h 6394"/>
                  <a:gd name="T6" fmla="*/ 45 w 3025"/>
                  <a:gd name="T7" fmla="*/ 5501 h 6394"/>
                  <a:gd name="T8" fmla="*/ 340 w 3025"/>
                  <a:gd name="T9" fmla="*/ 6191 h 6394"/>
                  <a:gd name="T10" fmla="*/ 1016 w 3025"/>
                  <a:gd name="T11" fmla="*/ 6254 h 6394"/>
                  <a:gd name="T12" fmla="*/ 873 w 3025"/>
                  <a:gd name="T13" fmla="*/ 6008 h 6394"/>
                  <a:gd name="T14" fmla="*/ 427 w 3025"/>
                  <a:gd name="T15" fmla="*/ 5851 h 6394"/>
                  <a:gd name="T16" fmla="*/ 332 w 3025"/>
                  <a:gd name="T17" fmla="*/ 5211 h 6394"/>
                  <a:gd name="T18" fmla="*/ 738 w 3025"/>
                  <a:gd name="T19" fmla="*/ 3830 h 6394"/>
                  <a:gd name="T20" fmla="*/ 1936 w 3025"/>
                  <a:gd name="T21" fmla="*/ 1335 h 6394"/>
                  <a:gd name="T22" fmla="*/ 2870 w 3025"/>
                  <a:gd name="T23" fmla="*/ 342 h 6394"/>
                  <a:gd name="T24" fmla="*/ 2726 w 3025"/>
                  <a:gd name="T25" fmla="*/ 97 h 6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25" h="6394">
                    <a:moveTo>
                      <a:pt x="2726" y="97"/>
                    </a:moveTo>
                    <a:cubicBezTo>
                      <a:pt x="1892" y="611"/>
                      <a:pt x="1434" y="1577"/>
                      <a:pt x="1027" y="2431"/>
                    </a:cubicBezTo>
                    <a:cubicBezTo>
                      <a:pt x="796" y="2917"/>
                      <a:pt x="587" y="3415"/>
                      <a:pt x="402" y="3921"/>
                    </a:cubicBezTo>
                    <a:cubicBezTo>
                      <a:pt x="221" y="4418"/>
                      <a:pt x="0" y="4961"/>
                      <a:pt x="45" y="5501"/>
                    </a:cubicBezTo>
                    <a:cubicBezTo>
                      <a:pt x="66" y="5752"/>
                      <a:pt x="141" y="6021"/>
                      <a:pt x="340" y="6191"/>
                    </a:cubicBezTo>
                    <a:cubicBezTo>
                      <a:pt x="527" y="6349"/>
                      <a:pt x="806" y="6394"/>
                      <a:pt x="1016" y="6254"/>
                    </a:cubicBezTo>
                    <a:cubicBezTo>
                      <a:pt x="1168" y="6152"/>
                      <a:pt x="1025" y="5906"/>
                      <a:pt x="873" y="6008"/>
                    </a:cubicBezTo>
                    <a:cubicBezTo>
                      <a:pt x="705" y="6120"/>
                      <a:pt x="516" y="6009"/>
                      <a:pt x="427" y="5851"/>
                    </a:cubicBezTo>
                    <a:cubicBezTo>
                      <a:pt x="320" y="5662"/>
                      <a:pt x="312" y="5423"/>
                      <a:pt x="332" y="5211"/>
                    </a:cubicBezTo>
                    <a:cubicBezTo>
                      <a:pt x="375" y="4739"/>
                      <a:pt x="572" y="4270"/>
                      <a:pt x="738" y="3830"/>
                    </a:cubicBezTo>
                    <a:cubicBezTo>
                      <a:pt x="1062" y="2971"/>
                      <a:pt x="1447" y="2113"/>
                      <a:pt x="1936" y="1335"/>
                    </a:cubicBezTo>
                    <a:cubicBezTo>
                      <a:pt x="2180" y="947"/>
                      <a:pt x="2475" y="585"/>
                      <a:pt x="2870" y="342"/>
                    </a:cubicBezTo>
                    <a:cubicBezTo>
                      <a:pt x="3025" y="246"/>
                      <a:pt x="2882" y="0"/>
                      <a:pt x="2726" y="97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85" name="Freeform 135">
                <a:extLst>
                  <a:ext uri="{FF2B5EF4-FFF2-40B4-BE49-F238E27FC236}">
                    <a16:creationId xmlns:a16="http://schemas.microsoft.com/office/drawing/2014/main" id="{B62A3ED5-A162-B394-EDB0-ABA3A0E79D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2426" y="4583113"/>
                <a:ext cx="142875" cy="169863"/>
              </a:xfrm>
              <a:custGeom>
                <a:avLst/>
                <a:gdLst>
                  <a:gd name="T0" fmla="*/ 268 w 690"/>
                  <a:gd name="T1" fmla="*/ 750 h 827"/>
                  <a:gd name="T2" fmla="*/ 667 w 690"/>
                  <a:gd name="T3" fmla="*/ 220 h 827"/>
                  <a:gd name="T4" fmla="*/ 681 w 690"/>
                  <a:gd name="T5" fmla="*/ 111 h 827"/>
                  <a:gd name="T6" fmla="*/ 616 w 690"/>
                  <a:gd name="T7" fmla="*/ 26 h 827"/>
                  <a:gd name="T8" fmla="*/ 506 w 690"/>
                  <a:gd name="T9" fmla="*/ 11 h 827"/>
                  <a:gd name="T10" fmla="*/ 421 w 690"/>
                  <a:gd name="T11" fmla="*/ 77 h 827"/>
                  <a:gd name="T12" fmla="*/ 23 w 690"/>
                  <a:gd name="T13" fmla="*/ 606 h 827"/>
                  <a:gd name="T14" fmla="*/ 9 w 690"/>
                  <a:gd name="T15" fmla="*/ 716 h 827"/>
                  <a:gd name="T16" fmla="*/ 74 w 690"/>
                  <a:gd name="T17" fmla="*/ 801 h 827"/>
                  <a:gd name="T18" fmla="*/ 183 w 690"/>
                  <a:gd name="T19" fmla="*/ 815 h 827"/>
                  <a:gd name="T20" fmla="*/ 268 w 690"/>
                  <a:gd name="T21" fmla="*/ 750 h 8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0" h="827">
                    <a:moveTo>
                      <a:pt x="268" y="750"/>
                    </a:moveTo>
                    <a:cubicBezTo>
                      <a:pt x="401" y="573"/>
                      <a:pt x="534" y="397"/>
                      <a:pt x="667" y="220"/>
                    </a:cubicBezTo>
                    <a:cubicBezTo>
                      <a:pt x="687" y="193"/>
                      <a:pt x="690" y="142"/>
                      <a:pt x="681" y="111"/>
                    </a:cubicBezTo>
                    <a:cubicBezTo>
                      <a:pt x="672" y="78"/>
                      <a:pt x="646" y="42"/>
                      <a:pt x="616" y="26"/>
                    </a:cubicBezTo>
                    <a:cubicBezTo>
                      <a:pt x="583" y="8"/>
                      <a:pt x="543" y="0"/>
                      <a:pt x="506" y="11"/>
                    </a:cubicBezTo>
                    <a:cubicBezTo>
                      <a:pt x="469" y="24"/>
                      <a:pt x="445" y="46"/>
                      <a:pt x="421" y="77"/>
                    </a:cubicBezTo>
                    <a:cubicBezTo>
                      <a:pt x="288" y="253"/>
                      <a:pt x="156" y="430"/>
                      <a:pt x="23" y="606"/>
                    </a:cubicBezTo>
                    <a:cubicBezTo>
                      <a:pt x="2" y="634"/>
                      <a:pt x="0" y="684"/>
                      <a:pt x="9" y="716"/>
                    </a:cubicBezTo>
                    <a:cubicBezTo>
                      <a:pt x="18" y="749"/>
                      <a:pt x="43" y="785"/>
                      <a:pt x="74" y="801"/>
                    </a:cubicBezTo>
                    <a:cubicBezTo>
                      <a:pt x="107" y="818"/>
                      <a:pt x="147" y="827"/>
                      <a:pt x="183" y="815"/>
                    </a:cubicBezTo>
                    <a:cubicBezTo>
                      <a:pt x="221" y="803"/>
                      <a:pt x="245" y="781"/>
                      <a:pt x="268" y="750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</p:grpSp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0521F620-C518-E516-7110-97DA1D308460}"/>
              </a:ext>
            </a:extLst>
          </p:cNvPr>
          <p:cNvGrpSpPr/>
          <p:nvPr/>
        </p:nvGrpSpPr>
        <p:grpSpPr>
          <a:xfrm>
            <a:off x="534254" y="5096584"/>
            <a:ext cx="10397449" cy="1499425"/>
            <a:chOff x="120771" y="4707554"/>
            <a:chExt cx="11421006" cy="2989909"/>
          </a:xfrm>
        </p:grpSpPr>
        <p:sp>
          <p:nvSpPr>
            <p:cNvPr id="287" name="Rectangle: Rounded Corners 8">
              <a:extLst>
                <a:ext uri="{FF2B5EF4-FFF2-40B4-BE49-F238E27FC236}">
                  <a16:creationId xmlns:a16="http://schemas.microsoft.com/office/drawing/2014/main" id="{5E26BA56-48CA-877F-9008-75B8C33738A9}"/>
                </a:ext>
              </a:extLst>
            </p:cNvPr>
            <p:cNvSpPr/>
            <p:nvPr/>
          </p:nvSpPr>
          <p:spPr>
            <a:xfrm>
              <a:off x="416037" y="5330084"/>
              <a:ext cx="11125740" cy="2367379"/>
            </a:xfrm>
            <a:custGeom>
              <a:avLst/>
              <a:gdLst>
                <a:gd name="connsiteX0" fmla="*/ 0 w 11125740"/>
                <a:gd name="connsiteY0" fmla="*/ 236973 h 2367379"/>
                <a:gd name="connsiteX1" fmla="*/ 476729 w 11125740"/>
                <a:gd name="connsiteY1" fmla="*/ 0 h 2367379"/>
                <a:gd name="connsiteX2" fmla="*/ 10649009 w 11125740"/>
                <a:gd name="connsiteY2" fmla="*/ 0 h 2367379"/>
                <a:gd name="connsiteX3" fmla="*/ 11125740 w 11125740"/>
                <a:gd name="connsiteY3" fmla="*/ 236973 h 2367379"/>
                <a:gd name="connsiteX4" fmla="*/ 11125740 w 11125740"/>
                <a:gd name="connsiteY4" fmla="*/ 2130403 h 2367379"/>
                <a:gd name="connsiteX5" fmla="*/ 10649009 w 11125740"/>
                <a:gd name="connsiteY5" fmla="*/ 2367379 h 2367379"/>
                <a:gd name="connsiteX6" fmla="*/ 476729 w 11125740"/>
                <a:gd name="connsiteY6" fmla="*/ 2367379 h 2367379"/>
                <a:gd name="connsiteX7" fmla="*/ 0 w 11125740"/>
                <a:gd name="connsiteY7" fmla="*/ 2130403 h 2367379"/>
                <a:gd name="connsiteX8" fmla="*/ 0 w 11125740"/>
                <a:gd name="connsiteY8" fmla="*/ 236973 h 2367379"/>
                <a:gd name="connsiteX0" fmla="*/ 0 w 11125740"/>
                <a:gd name="connsiteY0" fmla="*/ 236973 h 2367379"/>
                <a:gd name="connsiteX1" fmla="*/ 476729 w 11125740"/>
                <a:gd name="connsiteY1" fmla="*/ 0 h 2367379"/>
                <a:gd name="connsiteX2" fmla="*/ 10649009 w 11125740"/>
                <a:gd name="connsiteY2" fmla="*/ 0 h 2367379"/>
                <a:gd name="connsiteX3" fmla="*/ 11125740 w 11125740"/>
                <a:gd name="connsiteY3" fmla="*/ 236973 h 2367379"/>
                <a:gd name="connsiteX4" fmla="*/ 11125740 w 11125740"/>
                <a:gd name="connsiteY4" fmla="*/ 2130403 h 2367379"/>
                <a:gd name="connsiteX5" fmla="*/ 10649009 w 11125740"/>
                <a:gd name="connsiteY5" fmla="*/ 2367379 h 2367379"/>
                <a:gd name="connsiteX6" fmla="*/ 476729 w 11125740"/>
                <a:gd name="connsiteY6" fmla="*/ 2367379 h 2367379"/>
                <a:gd name="connsiteX7" fmla="*/ 0 w 11125740"/>
                <a:gd name="connsiteY7" fmla="*/ 2130403 h 2367379"/>
                <a:gd name="connsiteX8" fmla="*/ 0 w 11125740"/>
                <a:gd name="connsiteY8" fmla="*/ 236973 h 2367379"/>
                <a:gd name="connsiteX0" fmla="*/ 0 w 11125740"/>
                <a:gd name="connsiteY0" fmla="*/ 236973 h 2367379"/>
                <a:gd name="connsiteX1" fmla="*/ 476729 w 11125740"/>
                <a:gd name="connsiteY1" fmla="*/ 0 h 2367379"/>
                <a:gd name="connsiteX2" fmla="*/ 10649009 w 11125740"/>
                <a:gd name="connsiteY2" fmla="*/ 0 h 2367379"/>
                <a:gd name="connsiteX3" fmla="*/ 11125740 w 11125740"/>
                <a:gd name="connsiteY3" fmla="*/ 236973 h 2367379"/>
                <a:gd name="connsiteX4" fmla="*/ 11125740 w 11125740"/>
                <a:gd name="connsiteY4" fmla="*/ 2130403 h 2367379"/>
                <a:gd name="connsiteX5" fmla="*/ 10649009 w 11125740"/>
                <a:gd name="connsiteY5" fmla="*/ 2367379 h 2367379"/>
                <a:gd name="connsiteX6" fmla="*/ 476729 w 11125740"/>
                <a:gd name="connsiteY6" fmla="*/ 2367379 h 2367379"/>
                <a:gd name="connsiteX7" fmla="*/ 0 w 11125740"/>
                <a:gd name="connsiteY7" fmla="*/ 2130403 h 2367379"/>
                <a:gd name="connsiteX8" fmla="*/ 0 w 11125740"/>
                <a:gd name="connsiteY8" fmla="*/ 236973 h 2367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25740" h="2367379" fill="none" extrusionOk="0">
                  <a:moveTo>
                    <a:pt x="0" y="236973"/>
                  </a:moveTo>
                  <a:cubicBezTo>
                    <a:pt x="4052" y="154090"/>
                    <a:pt x="275124" y="-40297"/>
                    <a:pt x="476729" y="0"/>
                  </a:cubicBezTo>
                  <a:cubicBezTo>
                    <a:pt x="3778584" y="101351"/>
                    <a:pt x="8377401" y="-698548"/>
                    <a:pt x="10649009" y="0"/>
                  </a:cubicBezTo>
                  <a:cubicBezTo>
                    <a:pt x="10882088" y="-3628"/>
                    <a:pt x="11170650" y="70863"/>
                    <a:pt x="11125740" y="236973"/>
                  </a:cubicBezTo>
                  <a:cubicBezTo>
                    <a:pt x="11125811" y="1020611"/>
                    <a:pt x="11323206" y="1399855"/>
                    <a:pt x="11125740" y="2130403"/>
                  </a:cubicBezTo>
                  <a:cubicBezTo>
                    <a:pt x="11089402" y="2297409"/>
                    <a:pt x="10947841" y="2366076"/>
                    <a:pt x="10649009" y="2367379"/>
                  </a:cubicBezTo>
                  <a:cubicBezTo>
                    <a:pt x="8511296" y="2343883"/>
                    <a:pt x="5064308" y="2282978"/>
                    <a:pt x="476729" y="2367379"/>
                  </a:cubicBezTo>
                  <a:cubicBezTo>
                    <a:pt x="201980" y="2312393"/>
                    <a:pt x="1214" y="2322401"/>
                    <a:pt x="0" y="2130403"/>
                  </a:cubicBezTo>
                  <a:cubicBezTo>
                    <a:pt x="-271605" y="1257083"/>
                    <a:pt x="43805" y="823880"/>
                    <a:pt x="0" y="236973"/>
                  </a:cubicBezTo>
                  <a:close/>
                </a:path>
                <a:path w="11125740" h="2367379" stroke="0" extrusionOk="0">
                  <a:moveTo>
                    <a:pt x="0" y="236973"/>
                  </a:moveTo>
                  <a:cubicBezTo>
                    <a:pt x="-47706" y="143566"/>
                    <a:pt x="247588" y="-35212"/>
                    <a:pt x="476729" y="0"/>
                  </a:cubicBezTo>
                  <a:cubicBezTo>
                    <a:pt x="3769667" y="-930999"/>
                    <a:pt x="5591454" y="532634"/>
                    <a:pt x="10649009" y="0"/>
                  </a:cubicBezTo>
                  <a:cubicBezTo>
                    <a:pt x="10850773" y="-5774"/>
                    <a:pt x="11139933" y="129218"/>
                    <a:pt x="11125740" y="236973"/>
                  </a:cubicBezTo>
                  <a:cubicBezTo>
                    <a:pt x="11187308" y="804866"/>
                    <a:pt x="11420183" y="1525502"/>
                    <a:pt x="11125740" y="2130403"/>
                  </a:cubicBezTo>
                  <a:cubicBezTo>
                    <a:pt x="11164436" y="2299268"/>
                    <a:pt x="10858853" y="2350526"/>
                    <a:pt x="10649009" y="2367379"/>
                  </a:cubicBezTo>
                  <a:cubicBezTo>
                    <a:pt x="7484259" y="2431436"/>
                    <a:pt x="4901650" y="2507051"/>
                    <a:pt x="476729" y="2367379"/>
                  </a:cubicBezTo>
                  <a:cubicBezTo>
                    <a:pt x="210290" y="2312191"/>
                    <a:pt x="-2543" y="2232219"/>
                    <a:pt x="0" y="2130403"/>
                  </a:cubicBezTo>
                  <a:cubicBezTo>
                    <a:pt x="-244711" y="1460991"/>
                    <a:pt x="-249350" y="985607"/>
                    <a:pt x="0" y="236973"/>
                  </a:cubicBezTo>
                  <a:close/>
                </a:path>
                <a:path w="11125740" h="2367379" fill="none" stroke="0" extrusionOk="0">
                  <a:moveTo>
                    <a:pt x="0" y="236973"/>
                  </a:moveTo>
                  <a:cubicBezTo>
                    <a:pt x="-27667" y="21711"/>
                    <a:pt x="250144" y="15102"/>
                    <a:pt x="476729" y="0"/>
                  </a:cubicBezTo>
                  <a:cubicBezTo>
                    <a:pt x="3737207" y="121962"/>
                    <a:pt x="8392167" y="-295045"/>
                    <a:pt x="10649009" y="0"/>
                  </a:cubicBezTo>
                  <a:cubicBezTo>
                    <a:pt x="10897175" y="10222"/>
                    <a:pt x="11156969" y="112506"/>
                    <a:pt x="11125740" y="236973"/>
                  </a:cubicBezTo>
                  <a:cubicBezTo>
                    <a:pt x="11076742" y="1109571"/>
                    <a:pt x="11357205" y="1395705"/>
                    <a:pt x="11125740" y="2130403"/>
                  </a:cubicBezTo>
                  <a:cubicBezTo>
                    <a:pt x="11108370" y="2345161"/>
                    <a:pt x="10923129" y="2341144"/>
                    <a:pt x="10649009" y="2367379"/>
                  </a:cubicBezTo>
                  <a:cubicBezTo>
                    <a:pt x="7772237" y="1870854"/>
                    <a:pt x="5572841" y="1882734"/>
                    <a:pt x="476729" y="2367379"/>
                  </a:cubicBezTo>
                  <a:cubicBezTo>
                    <a:pt x="206144" y="2339300"/>
                    <a:pt x="25484" y="2276926"/>
                    <a:pt x="0" y="2130403"/>
                  </a:cubicBezTo>
                  <a:cubicBezTo>
                    <a:pt x="-145471" y="1482421"/>
                    <a:pt x="-73506" y="952119"/>
                    <a:pt x="0" y="236973"/>
                  </a:cubicBezTo>
                  <a:close/>
                </a:path>
                <a:path w="11125740" h="2367379" fill="none" stroke="0" extrusionOk="0">
                  <a:moveTo>
                    <a:pt x="0" y="236973"/>
                  </a:moveTo>
                  <a:cubicBezTo>
                    <a:pt x="931" y="122145"/>
                    <a:pt x="272665" y="-30180"/>
                    <a:pt x="476729" y="0"/>
                  </a:cubicBezTo>
                  <a:cubicBezTo>
                    <a:pt x="3489330" y="381412"/>
                    <a:pt x="8498614" y="-654243"/>
                    <a:pt x="10649009" y="0"/>
                  </a:cubicBezTo>
                  <a:cubicBezTo>
                    <a:pt x="10867435" y="-1455"/>
                    <a:pt x="11170255" y="105406"/>
                    <a:pt x="11125740" y="236973"/>
                  </a:cubicBezTo>
                  <a:cubicBezTo>
                    <a:pt x="11096615" y="1060860"/>
                    <a:pt x="11337548" y="1390147"/>
                    <a:pt x="11125740" y="2130403"/>
                  </a:cubicBezTo>
                  <a:cubicBezTo>
                    <a:pt x="11085622" y="2305585"/>
                    <a:pt x="10928168" y="2355530"/>
                    <a:pt x="10649009" y="2367379"/>
                  </a:cubicBezTo>
                  <a:cubicBezTo>
                    <a:pt x="7976889" y="2076735"/>
                    <a:pt x="5325028" y="2006865"/>
                    <a:pt x="476729" y="2367379"/>
                  </a:cubicBezTo>
                  <a:cubicBezTo>
                    <a:pt x="198896" y="2321354"/>
                    <a:pt x="16832" y="2297561"/>
                    <a:pt x="0" y="2130403"/>
                  </a:cubicBezTo>
                  <a:cubicBezTo>
                    <a:pt x="-305678" y="1371335"/>
                    <a:pt x="56532" y="854183"/>
                    <a:pt x="0" y="236973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38100">
              <a:noFill/>
              <a:extLst>
                <a:ext uri="{C807C97D-BFC1-408E-A445-0C87EB9F89A2}">
                  <ask:lineSketchStyleProps xmlns:ask="http://schemas.microsoft.com/office/drawing/2018/sketchyshapes" sd="3694780287">
                    <a:custGeom>
                      <a:avLst/>
                      <a:gdLst>
                        <a:gd name="connsiteX0" fmla="*/ 0 w 11492185"/>
                        <a:gd name="connsiteY0" fmla="*/ 141200 h 1410594"/>
                        <a:gd name="connsiteX1" fmla="*/ 492431 w 11492185"/>
                        <a:gd name="connsiteY1" fmla="*/ 0 h 1410594"/>
                        <a:gd name="connsiteX2" fmla="*/ 10999753 w 11492185"/>
                        <a:gd name="connsiteY2" fmla="*/ 0 h 1410594"/>
                        <a:gd name="connsiteX3" fmla="*/ 11492185 w 11492185"/>
                        <a:gd name="connsiteY3" fmla="*/ 141200 h 1410594"/>
                        <a:gd name="connsiteX4" fmla="*/ 11492185 w 11492185"/>
                        <a:gd name="connsiteY4" fmla="*/ 1269393 h 1410594"/>
                        <a:gd name="connsiteX5" fmla="*/ 10999753 w 11492185"/>
                        <a:gd name="connsiteY5" fmla="*/ 1410594 h 1410594"/>
                        <a:gd name="connsiteX6" fmla="*/ 492431 w 11492185"/>
                        <a:gd name="connsiteY6" fmla="*/ 1410594 h 1410594"/>
                        <a:gd name="connsiteX7" fmla="*/ 0 w 11492185"/>
                        <a:gd name="connsiteY7" fmla="*/ 1269393 h 1410594"/>
                        <a:gd name="connsiteX8" fmla="*/ 0 w 11492185"/>
                        <a:gd name="connsiteY8" fmla="*/ 141200 h 1410594"/>
                        <a:gd name="connsiteX0" fmla="*/ 0 w 11492185"/>
                        <a:gd name="connsiteY0" fmla="*/ 141200 h 1410594"/>
                        <a:gd name="connsiteX1" fmla="*/ 492431 w 11492185"/>
                        <a:gd name="connsiteY1" fmla="*/ 0 h 1410594"/>
                        <a:gd name="connsiteX2" fmla="*/ 10999753 w 11492185"/>
                        <a:gd name="connsiteY2" fmla="*/ 0 h 1410594"/>
                        <a:gd name="connsiteX3" fmla="*/ 11492185 w 11492185"/>
                        <a:gd name="connsiteY3" fmla="*/ 141200 h 1410594"/>
                        <a:gd name="connsiteX4" fmla="*/ 11492185 w 11492185"/>
                        <a:gd name="connsiteY4" fmla="*/ 1269393 h 1410594"/>
                        <a:gd name="connsiteX5" fmla="*/ 10999753 w 11492185"/>
                        <a:gd name="connsiteY5" fmla="*/ 1410594 h 1410594"/>
                        <a:gd name="connsiteX6" fmla="*/ 492431 w 11492185"/>
                        <a:gd name="connsiteY6" fmla="*/ 1410594 h 1410594"/>
                        <a:gd name="connsiteX7" fmla="*/ 0 w 11492185"/>
                        <a:gd name="connsiteY7" fmla="*/ 1269393 h 1410594"/>
                        <a:gd name="connsiteX8" fmla="*/ 0 w 11492185"/>
                        <a:gd name="connsiteY8" fmla="*/ 141200 h 14105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492185" h="1410594" fill="none" extrusionOk="0">
                          <a:moveTo>
                            <a:pt x="0" y="141200"/>
                          </a:moveTo>
                          <a:cubicBezTo>
                            <a:pt x="2328" y="81105"/>
                            <a:pt x="276168" y="-20606"/>
                            <a:pt x="492431" y="0"/>
                          </a:cubicBezTo>
                          <a:cubicBezTo>
                            <a:pt x="3732908" y="58857"/>
                            <a:pt x="8516863" y="-297846"/>
                            <a:pt x="10999753" y="0"/>
                          </a:cubicBezTo>
                          <a:cubicBezTo>
                            <a:pt x="11246633" y="-1572"/>
                            <a:pt x="11521992" y="50014"/>
                            <a:pt x="11492185" y="141200"/>
                          </a:cubicBezTo>
                          <a:cubicBezTo>
                            <a:pt x="11466057" y="615349"/>
                            <a:pt x="11663738" y="812528"/>
                            <a:pt x="11492185" y="1269393"/>
                          </a:cubicBezTo>
                          <a:cubicBezTo>
                            <a:pt x="11457709" y="1367029"/>
                            <a:pt x="11298626" y="1410021"/>
                            <a:pt x="10999753" y="1410594"/>
                          </a:cubicBezTo>
                          <a:cubicBezTo>
                            <a:pt x="8251673" y="1372646"/>
                            <a:pt x="5428775" y="1371744"/>
                            <a:pt x="492431" y="1410594"/>
                          </a:cubicBezTo>
                          <a:cubicBezTo>
                            <a:pt x="212441" y="1391872"/>
                            <a:pt x="685" y="1368196"/>
                            <a:pt x="0" y="1269393"/>
                          </a:cubicBezTo>
                          <a:cubicBezTo>
                            <a:pt x="-246197" y="791364"/>
                            <a:pt x="-19186" y="507647"/>
                            <a:pt x="0" y="141200"/>
                          </a:cubicBezTo>
                          <a:close/>
                        </a:path>
                        <a:path w="11492185" h="1410594" stroke="0" extrusionOk="0">
                          <a:moveTo>
                            <a:pt x="0" y="141200"/>
                          </a:moveTo>
                          <a:cubicBezTo>
                            <a:pt x="-34395" y="78498"/>
                            <a:pt x="253351" y="-17696"/>
                            <a:pt x="492431" y="0"/>
                          </a:cubicBezTo>
                          <a:cubicBezTo>
                            <a:pt x="3875552" y="-471940"/>
                            <a:pt x="5836489" y="266642"/>
                            <a:pt x="10999753" y="0"/>
                          </a:cubicBezTo>
                          <a:cubicBezTo>
                            <a:pt x="11231300" y="-795"/>
                            <a:pt x="11509006" y="70932"/>
                            <a:pt x="11492185" y="141200"/>
                          </a:cubicBezTo>
                          <a:cubicBezTo>
                            <a:pt x="11443028" y="460298"/>
                            <a:pt x="11767935" y="879870"/>
                            <a:pt x="11492185" y="1269393"/>
                          </a:cubicBezTo>
                          <a:cubicBezTo>
                            <a:pt x="11495239" y="1363290"/>
                            <a:pt x="11233506" y="1402547"/>
                            <a:pt x="10999753" y="1410594"/>
                          </a:cubicBezTo>
                          <a:cubicBezTo>
                            <a:pt x="8054751" y="1430955"/>
                            <a:pt x="5047707" y="1270780"/>
                            <a:pt x="492431" y="1410594"/>
                          </a:cubicBezTo>
                          <a:cubicBezTo>
                            <a:pt x="204427" y="1389210"/>
                            <a:pt x="7129" y="1342554"/>
                            <a:pt x="0" y="1269393"/>
                          </a:cubicBezTo>
                          <a:cubicBezTo>
                            <a:pt x="-221019" y="846679"/>
                            <a:pt x="-183464" y="595104"/>
                            <a:pt x="0" y="141200"/>
                          </a:cubicBezTo>
                          <a:close/>
                        </a:path>
                        <a:path w="11492185" h="1410594" fill="none" stroke="0" extrusionOk="0">
                          <a:moveTo>
                            <a:pt x="0" y="141200"/>
                          </a:moveTo>
                          <a:cubicBezTo>
                            <a:pt x="-2716" y="28703"/>
                            <a:pt x="280327" y="9243"/>
                            <a:pt x="492431" y="0"/>
                          </a:cubicBezTo>
                          <a:cubicBezTo>
                            <a:pt x="3634274" y="128989"/>
                            <a:pt x="8750612" y="-259627"/>
                            <a:pt x="10999753" y="0"/>
                          </a:cubicBezTo>
                          <a:cubicBezTo>
                            <a:pt x="11235209" y="-214"/>
                            <a:pt x="11518154" y="68240"/>
                            <a:pt x="11492185" y="141200"/>
                          </a:cubicBezTo>
                          <a:cubicBezTo>
                            <a:pt x="11430485" y="655377"/>
                            <a:pt x="11683872" y="814366"/>
                            <a:pt x="11492185" y="1269393"/>
                          </a:cubicBezTo>
                          <a:cubicBezTo>
                            <a:pt x="11454309" y="1380192"/>
                            <a:pt x="11276995" y="1399577"/>
                            <a:pt x="10999753" y="1410594"/>
                          </a:cubicBezTo>
                          <a:cubicBezTo>
                            <a:pt x="8128084" y="1073702"/>
                            <a:pt x="5814095" y="947404"/>
                            <a:pt x="492431" y="1410594"/>
                          </a:cubicBezTo>
                          <a:cubicBezTo>
                            <a:pt x="210076" y="1390496"/>
                            <a:pt x="13861" y="1353204"/>
                            <a:pt x="0" y="1269393"/>
                          </a:cubicBezTo>
                          <a:cubicBezTo>
                            <a:pt x="-244538" y="849664"/>
                            <a:pt x="5415" y="527242"/>
                            <a:pt x="0" y="14120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A0C3BBBA-AD7C-1A8C-A257-981821AC27A6}"/>
                </a:ext>
              </a:extLst>
            </p:cNvPr>
            <p:cNvSpPr txBox="1"/>
            <p:nvPr/>
          </p:nvSpPr>
          <p:spPr>
            <a:xfrm>
              <a:off x="1952625" y="5319201"/>
              <a:ext cx="9486409" cy="21480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Tình cảm, cảm xúc của em với nhân vật đó như thế nào?</a:t>
              </a:r>
            </a:p>
          </p:txBody>
        </p:sp>
        <p:grpSp>
          <p:nvGrpSpPr>
            <p:cNvPr id="289" name="Group 288">
              <a:extLst>
                <a:ext uri="{FF2B5EF4-FFF2-40B4-BE49-F238E27FC236}">
                  <a16:creationId xmlns:a16="http://schemas.microsoft.com/office/drawing/2014/main" id="{A3F79AB4-E37E-3488-9E55-AC52DEFC7FEC}"/>
                </a:ext>
              </a:extLst>
            </p:cNvPr>
            <p:cNvGrpSpPr/>
            <p:nvPr/>
          </p:nvGrpSpPr>
          <p:grpSpPr>
            <a:xfrm>
              <a:off x="120771" y="4707554"/>
              <a:ext cx="1908054" cy="2518706"/>
              <a:chOff x="3109912" y="390515"/>
              <a:chExt cx="5516413" cy="7791142"/>
            </a:xfrm>
          </p:grpSpPr>
          <p:sp>
            <p:nvSpPr>
              <p:cNvPr id="290" name="Oval 10">
                <a:extLst>
                  <a:ext uri="{FF2B5EF4-FFF2-40B4-BE49-F238E27FC236}">
                    <a16:creationId xmlns:a16="http://schemas.microsoft.com/office/drawing/2014/main" id="{82F3554D-4A05-D412-B75A-5641F1051F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9912" y="390515"/>
                <a:ext cx="5516413" cy="779114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91" name="Oval 11">
                <a:extLst>
                  <a:ext uri="{FF2B5EF4-FFF2-40B4-BE49-F238E27FC236}">
                    <a16:creationId xmlns:a16="http://schemas.microsoft.com/office/drawing/2014/main" id="{A4B07C29-E24B-E138-626D-F9BECB0BDD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2538" y="6443663"/>
                <a:ext cx="2368550" cy="222250"/>
              </a:xfrm>
              <a:prstGeom prst="ellipse">
                <a:avLst/>
              </a:prstGeom>
              <a:solidFill>
                <a:srgbClr val="FAB5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92" name="Freeform 12">
                <a:extLst>
                  <a:ext uri="{FF2B5EF4-FFF2-40B4-BE49-F238E27FC236}">
                    <a16:creationId xmlns:a16="http://schemas.microsoft.com/office/drawing/2014/main" id="{82821DBF-D5AC-1AC5-EAF2-5B56871754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5801" y="3282950"/>
                <a:ext cx="1123950" cy="1465263"/>
              </a:xfrm>
              <a:custGeom>
                <a:avLst/>
                <a:gdLst>
                  <a:gd name="T0" fmla="*/ 308 w 5462"/>
                  <a:gd name="T1" fmla="*/ 2898 h 7125"/>
                  <a:gd name="T2" fmla="*/ 871 w 5462"/>
                  <a:gd name="T3" fmla="*/ 1941 h 7125"/>
                  <a:gd name="T4" fmla="*/ 993 w 5462"/>
                  <a:gd name="T5" fmla="*/ 1900 h 7125"/>
                  <a:gd name="T6" fmla="*/ 998 w 5462"/>
                  <a:gd name="T7" fmla="*/ 1900 h 7125"/>
                  <a:gd name="T8" fmla="*/ 1066 w 5462"/>
                  <a:gd name="T9" fmla="*/ 1600 h 7125"/>
                  <a:gd name="T10" fmla="*/ 1419 w 5462"/>
                  <a:gd name="T11" fmla="*/ 1599 h 7125"/>
                  <a:gd name="T12" fmla="*/ 2222 w 5462"/>
                  <a:gd name="T13" fmla="*/ 1065 h 7125"/>
                  <a:gd name="T14" fmla="*/ 2927 w 5462"/>
                  <a:gd name="T15" fmla="*/ 377 h 7125"/>
                  <a:gd name="T16" fmla="*/ 3086 w 5462"/>
                  <a:gd name="T17" fmla="*/ 181 h 7125"/>
                  <a:gd name="T18" fmla="*/ 3256 w 5462"/>
                  <a:gd name="T19" fmla="*/ 53 h 7125"/>
                  <a:gd name="T20" fmla="*/ 4751 w 5462"/>
                  <a:gd name="T21" fmla="*/ 1778 h 7125"/>
                  <a:gd name="T22" fmla="*/ 4341 w 5462"/>
                  <a:gd name="T23" fmla="*/ 3173 h 7125"/>
                  <a:gd name="T24" fmla="*/ 4927 w 5462"/>
                  <a:gd name="T25" fmla="*/ 3619 h 7125"/>
                  <a:gd name="T26" fmla="*/ 4471 w 5462"/>
                  <a:gd name="T27" fmla="*/ 4987 h 7125"/>
                  <a:gd name="T28" fmla="*/ 5358 w 5462"/>
                  <a:gd name="T29" fmla="*/ 6009 h 7125"/>
                  <a:gd name="T30" fmla="*/ 5293 w 5462"/>
                  <a:gd name="T31" fmla="*/ 6320 h 7125"/>
                  <a:gd name="T32" fmla="*/ 3525 w 5462"/>
                  <a:gd name="T33" fmla="*/ 7082 h 7125"/>
                  <a:gd name="T34" fmla="*/ 3248 w 5462"/>
                  <a:gd name="T35" fmla="*/ 6830 h 7125"/>
                  <a:gd name="T36" fmla="*/ 3300 w 5462"/>
                  <a:gd name="T37" fmla="*/ 5535 h 7125"/>
                  <a:gd name="T38" fmla="*/ 3301 w 5462"/>
                  <a:gd name="T39" fmla="*/ 5475 h 7125"/>
                  <a:gd name="T40" fmla="*/ 2226 w 5462"/>
                  <a:gd name="T41" fmla="*/ 5501 h 7125"/>
                  <a:gd name="T42" fmla="*/ 1611 w 5462"/>
                  <a:gd name="T43" fmla="*/ 4177 h 7125"/>
                  <a:gd name="T44" fmla="*/ 107 w 5462"/>
                  <a:gd name="T45" fmla="*/ 3465 h 7125"/>
                  <a:gd name="T46" fmla="*/ 308 w 5462"/>
                  <a:gd name="T47" fmla="*/ 2898 h 7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462" h="7125">
                    <a:moveTo>
                      <a:pt x="308" y="2898"/>
                    </a:moveTo>
                    <a:cubicBezTo>
                      <a:pt x="442" y="2525"/>
                      <a:pt x="736" y="2314"/>
                      <a:pt x="871" y="1941"/>
                    </a:cubicBezTo>
                    <a:cubicBezTo>
                      <a:pt x="877" y="1925"/>
                      <a:pt x="986" y="1914"/>
                      <a:pt x="993" y="1900"/>
                    </a:cubicBezTo>
                    <a:cubicBezTo>
                      <a:pt x="995" y="1900"/>
                      <a:pt x="997" y="1900"/>
                      <a:pt x="998" y="1900"/>
                    </a:cubicBezTo>
                    <a:cubicBezTo>
                      <a:pt x="1100" y="1896"/>
                      <a:pt x="965" y="1613"/>
                      <a:pt x="1066" y="1600"/>
                    </a:cubicBezTo>
                    <a:cubicBezTo>
                      <a:pt x="1139" y="1591"/>
                      <a:pt x="1351" y="1622"/>
                      <a:pt x="1419" y="1599"/>
                    </a:cubicBezTo>
                    <a:cubicBezTo>
                      <a:pt x="1726" y="1652"/>
                      <a:pt x="2047" y="1248"/>
                      <a:pt x="2222" y="1065"/>
                    </a:cubicBezTo>
                    <a:cubicBezTo>
                      <a:pt x="2481" y="794"/>
                      <a:pt x="2831" y="737"/>
                      <a:pt x="2927" y="377"/>
                    </a:cubicBezTo>
                    <a:cubicBezTo>
                      <a:pt x="2955" y="275"/>
                      <a:pt x="3014" y="212"/>
                      <a:pt x="3086" y="181"/>
                    </a:cubicBezTo>
                    <a:cubicBezTo>
                      <a:pt x="3057" y="98"/>
                      <a:pt x="3157" y="0"/>
                      <a:pt x="3256" y="53"/>
                    </a:cubicBezTo>
                    <a:cubicBezTo>
                      <a:pt x="3978" y="438"/>
                      <a:pt x="4643" y="905"/>
                      <a:pt x="4751" y="1778"/>
                    </a:cubicBezTo>
                    <a:cubicBezTo>
                      <a:pt x="4818" y="2318"/>
                      <a:pt x="4639" y="2777"/>
                      <a:pt x="4341" y="3173"/>
                    </a:cubicBezTo>
                    <a:cubicBezTo>
                      <a:pt x="4588" y="3231"/>
                      <a:pt x="4806" y="3367"/>
                      <a:pt x="4927" y="3619"/>
                    </a:cubicBezTo>
                    <a:cubicBezTo>
                      <a:pt x="5176" y="4139"/>
                      <a:pt x="4840" y="4626"/>
                      <a:pt x="4471" y="4987"/>
                    </a:cubicBezTo>
                    <a:cubicBezTo>
                      <a:pt x="4751" y="5344"/>
                      <a:pt x="5022" y="5698"/>
                      <a:pt x="5358" y="6009"/>
                    </a:cubicBezTo>
                    <a:cubicBezTo>
                      <a:pt x="5462" y="6106"/>
                      <a:pt x="5390" y="6259"/>
                      <a:pt x="5293" y="6320"/>
                    </a:cubicBezTo>
                    <a:cubicBezTo>
                      <a:pt x="4737" y="6669"/>
                      <a:pt x="4156" y="6905"/>
                      <a:pt x="3525" y="7082"/>
                    </a:cubicBezTo>
                    <a:cubicBezTo>
                      <a:pt x="3372" y="7125"/>
                      <a:pt x="3240" y="6971"/>
                      <a:pt x="3248" y="6830"/>
                    </a:cubicBezTo>
                    <a:cubicBezTo>
                      <a:pt x="3271" y="6399"/>
                      <a:pt x="3288" y="5967"/>
                      <a:pt x="3300" y="5535"/>
                    </a:cubicBezTo>
                    <a:cubicBezTo>
                      <a:pt x="3300" y="5515"/>
                      <a:pt x="3300" y="5495"/>
                      <a:pt x="3301" y="5475"/>
                    </a:cubicBezTo>
                    <a:cubicBezTo>
                      <a:pt x="2979" y="5632"/>
                      <a:pt x="2623" y="5676"/>
                      <a:pt x="2226" y="5501"/>
                    </a:cubicBezTo>
                    <a:cubicBezTo>
                      <a:pt x="1646" y="5245"/>
                      <a:pt x="1537" y="4714"/>
                      <a:pt x="1611" y="4177"/>
                    </a:cubicBezTo>
                    <a:cubicBezTo>
                      <a:pt x="1179" y="4139"/>
                      <a:pt x="281" y="3802"/>
                      <a:pt x="107" y="3465"/>
                    </a:cubicBezTo>
                    <a:cubicBezTo>
                      <a:pt x="0" y="3261"/>
                      <a:pt x="235" y="3097"/>
                      <a:pt x="308" y="2898"/>
                    </a:cubicBezTo>
                  </a:path>
                </a:pathLst>
              </a:custGeom>
              <a:solidFill>
                <a:srgbClr val="907E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93" name="Freeform 13">
                <a:extLst>
                  <a:ext uri="{FF2B5EF4-FFF2-40B4-BE49-F238E27FC236}">
                    <a16:creationId xmlns:a16="http://schemas.microsoft.com/office/drawing/2014/main" id="{71426327-AC0C-6364-787F-6923CE928F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0563" y="3608388"/>
                <a:ext cx="912813" cy="1139825"/>
              </a:xfrm>
              <a:custGeom>
                <a:avLst/>
                <a:gdLst>
                  <a:gd name="T0" fmla="*/ 265 w 4434"/>
                  <a:gd name="T1" fmla="*/ 1398 h 5542"/>
                  <a:gd name="T2" fmla="*/ 976 w 4434"/>
                  <a:gd name="T3" fmla="*/ 109 h 5542"/>
                  <a:gd name="T4" fmla="*/ 1568 w 4434"/>
                  <a:gd name="T5" fmla="*/ 0 h 5542"/>
                  <a:gd name="T6" fmla="*/ 1552 w 4434"/>
                  <a:gd name="T7" fmla="*/ 536 h 5542"/>
                  <a:gd name="T8" fmla="*/ 1928 w 4434"/>
                  <a:gd name="T9" fmla="*/ 1683 h 5542"/>
                  <a:gd name="T10" fmla="*/ 2803 w 4434"/>
                  <a:gd name="T11" fmla="*/ 2011 h 5542"/>
                  <a:gd name="T12" fmla="*/ 2574 w 4434"/>
                  <a:gd name="T13" fmla="*/ 2320 h 5542"/>
                  <a:gd name="T14" fmla="*/ 2642 w 4434"/>
                  <a:gd name="T15" fmla="*/ 3058 h 5542"/>
                  <a:gd name="T16" fmla="*/ 3289 w 4434"/>
                  <a:gd name="T17" fmla="*/ 3509 h 5542"/>
                  <a:gd name="T18" fmla="*/ 3907 w 4434"/>
                  <a:gd name="T19" fmla="*/ 3520 h 5542"/>
                  <a:gd name="T20" fmla="*/ 4434 w 4434"/>
                  <a:gd name="T21" fmla="*/ 5173 h 5542"/>
                  <a:gd name="T22" fmla="*/ 3499 w 4434"/>
                  <a:gd name="T23" fmla="*/ 5499 h 5542"/>
                  <a:gd name="T24" fmla="*/ 3222 w 4434"/>
                  <a:gd name="T25" fmla="*/ 5247 h 5542"/>
                  <a:gd name="T26" fmla="*/ 3274 w 4434"/>
                  <a:gd name="T27" fmla="*/ 3952 h 5542"/>
                  <a:gd name="T28" fmla="*/ 3275 w 4434"/>
                  <a:gd name="T29" fmla="*/ 3892 h 5542"/>
                  <a:gd name="T30" fmla="*/ 2200 w 4434"/>
                  <a:gd name="T31" fmla="*/ 3918 h 5542"/>
                  <a:gd name="T32" fmla="*/ 1585 w 4434"/>
                  <a:gd name="T33" fmla="*/ 2594 h 5542"/>
                  <a:gd name="T34" fmla="*/ 106 w 4434"/>
                  <a:gd name="T35" fmla="*/ 1845 h 5542"/>
                  <a:gd name="T36" fmla="*/ 265 w 4434"/>
                  <a:gd name="T37" fmla="*/ 1398 h 55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434" h="5542">
                    <a:moveTo>
                      <a:pt x="265" y="1398"/>
                    </a:moveTo>
                    <a:cubicBezTo>
                      <a:pt x="388" y="1058"/>
                      <a:pt x="853" y="449"/>
                      <a:pt x="976" y="109"/>
                    </a:cubicBezTo>
                    <a:cubicBezTo>
                      <a:pt x="1193" y="115"/>
                      <a:pt x="1358" y="47"/>
                      <a:pt x="1568" y="0"/>
                    </a:cubicBezTo>
                    <a:cubicBezTo>
                      <a:pt x="1565" y="45"/>
                      <a:pt x="1551" y="491"/>
                      <a:pt x="1552" y="536"/>
                    </a:cubicBezTo>
                    <a:cubicBezTo>
                      <a:pt x="1554" y="939"/>
                      <a:pt x="1643" y="1380"/>
                      <a:pt x="1928" y="1683"/>
                    </a:cubicBezTo>
                    <a:cubicBezTo>
                      <a:pt x="2164" y="1934"/>
                      <a:pt x="2480" y="2023"/>
                      <a:pt x="2803" y="2011"/>
                    </a:cubicBezTo>
                    <a:cubicBezTo>
                      <a:pt x="2717" y="2108"/>
                      <a:pt x="2634" y="2206"/>
                      <a:pt x="2574" y="2320"/>
                    </a:cubicBezTo>
                    <a:cubicBezTo>
                      <a:pt x="2446" y="2565"/>
                      <a:pt x="2514" y="2827"/>
                      <a:pt x="2642" y="3058"/>
                    </a:cubicBezTo>
                    <a:cubicBezTo>
                      <a:pt x="2783" y="3313"/>
                      <a:pt x="3002" y="3462"/>
                      <a:pt x="3289" y="3509"/>
                    </a:cubicBezTo>
                    <a:cubicBezTo>
                      <a:pt x="3493" y="3543"/>
                      <a:pt x="3701" y="3527"/>
                      <a:pt x="3907" y="3520"/>
                    </a:cubicBezTo>
                    <a:cubicBezTo>
                      <a:pt x="3769" y="4124"/>
                      <a:pt x="3959" y="4788"/>
                      <a:pt x="4434" y="5173"/>
                    </a:cubicBezTo>
                    <a:cubicBezTo>
                      <a:pt x="4133" y="5302"/>
                      <a:pt x="3823" y="5408"/>
                      <a:pt x="3499" y="5499"/>
                    </a:cubicBezTo>
                    <a:cubicBezTo>
                      <a:pt x="3346" y="5542"/>
                      <a:pt x="3214" y="5387"/>
                      <a:pt x="3222" y="5247"/>
                    </a:cubicBezTo>
                    <a:cubicBezTo>
                      <a:pt x="3245" y="4816"/>
                      <a:pt x="3262" y="4384"/>
                      <a:pt x="3274" y="3952"/>
                    </a:cubicBezTo>
                    <a:cubicBezTo>
                      <a:pt x="3274" y="3932"/>
                      <a:pt x="3274" y="3912"/>
                      <a:pt x="3275" y="3892"/>
                    </a:cubicBezTo>
                    <a:cubicBezTo>
                      <a:pt x="2953" y="4048"/>
                      <a:pt x="2597" y="4093"/>
                      <a:pt x="2200" y="3918"/>
                    </a:cubicBezTo>
                    <a:cubicBezTo>
                      <a:pt x="1620" y="3662"/>
                      <a:pt x="1512" y="3131"/>
                      <a:pt x="1585" y="2594"/>
                    </a:cubicBezTo>
                    <a:cubicBezTo>
                      <a:pt x="1153" y="2555"/>
                      <a:pt x="281" y="2182"/>
                      <a:pt x="106" y="1845"/>
                    </a:cubicBezTo>
                    <a:cubicBezTo>
                      <a:pt x="0" y="1641"/>
                      <a:pt x="193" y="1597"/>
                      <a:pt x="265" y="1398"/>
                    </a:cubicBezTo>
                  </a:path>
                </a:pathLst>
              </a:custGeom>
              <a:solidFill>
                <a:srgbClr val="7866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94" name="Freeform 14">
                <a:extLst>
                  <a:ext uri="{FF2B5EF4-FFF2-40B4-BE49-F238E27FC236}">
                    <a16:creationId xmlns:a16="http://schemas.microsoft.com/office/drawing/2014/main" id="{0505CB2F-F4CB-9F34-BCE7-161FA6AD66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5401" y="3308350"/>
                <a:ext cx="423863" cy="952500"/>
              </a:xfrm>
              <a:custGeom>
                <a:avLst/>
                <a:gdLst>
                  <a:gd name="T0" fmla="*/ 227 w 2061"/>
                  <a:gd name="T1" fmla="*/ 28 h 4632"/>
                  <a:gd name="T2" fmla="*/ 1487 w 2061"/>
                  <a:gd name="T3" fmla="*/ 2661 h 4632"/>
                  <a:gd name="T4" fmla="*/ 1102 w 2061"/>
                  <a:gd name="T5" fmla="*/ 3216 h 4632"/>
                  <a:gd name="T6" fmla="*/ 1367 w 2061"/>
                  <a:gd name="T7" fmla="*/ 3238 h 4632"/>
                  <a:gd name="T8" fmla="*/ 1656 w 2061"/>
                  <a:gd name="T9" fmla="*/ 3394 h 4632"/>
                  <a:gd name="T10" fmla="*/ 1520 w 2061"/>
                  <a:gd name="T11" fmla="*/ 4623 h 4632"/>
                  <a:gd name="T12" fmla="*/ 1505 w 2061"/>
                  <a:gd name="T13" fmla="*/ 4613 h 4632"/>
                  <a:gd name="T14" fmla="*/ 1817 w 2061"/>
                  <a:gd name="T15" fmla="*/ 3968 h 4632"/>
                  <a:gd name="T16" fmla="*/ 982 w 2061"/>
                  <a:gd name="T17" fmla="*/ 3322 h 4632"/>
                  <a:gd name="T18" fmla="*/ 946 w 2061"/>
                  <a:gd name="T19" fmla="*/ 3266 h 4632"/>
                  <a:gd name="T20" fmla="*/ 1434 w 2061"/>
                  <a:gd name="T21" fmla="*/ 1550 h 4632"/>
                  <a:gd name="T22" fmla="*/ 200 w 2061"/>
                  <a:gd name="T23" fmla="*/ 338 h 4632"/>
                  <a:gd name="T24" fmla="*/ 227 w 2061"/>
                  <a:gd name="T25" fmla="*/ 28 h 4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61" h="4632">
                    <a:moveTo>
                      <a:pt x="227" y="28"/>
                    </a:moveTo>
                    <a:cubicBezTo>
                      <a:pt x="1480" y="205"/>
                      <a:pt x="2028" y="1586"/>
                      <a:pt x="1487" y="2661"/>
                    </a:cubicBezTo>
                    <a:cubicBezTo>
                      <a:pt x="1451" y="2731"/>
                      <a:pt x="1151" y="3147"/>
                      <a:pt x="1102" y="3216"/>
                    </a:cubicBezTo>
                    <a:cubicBezTo>
                      <a:pt x="1150" y="3201"/>
                      <a:pt x="1391" y="3244"/>
                      <a:pt x="1367" y="3238"/>
                    </a:cubicBezTo>
                    <a:cubicBezTo>
                      <a:pt x="1476" y="3265"/>
                      <a:pt x="1572" y="3321"/>
                      <a:pt x="1656" y="3394"/>
                    </a:cubicBezTo>
                    <a:cubicBezTo>
                      <a:pt x="2061" y="3747"/>
                      <a:pt x="1807" y="4287"/>
                      <a:pt x="1520" y="4623"/>
                    </a:cubicBezTo>
                    <a:cubicBezTo>
                      <a:pt x="1512" y="4632"/>
                      <a:pt x="1498" y="4622"/>
                      <a:pt x="1505" y="4613"/>
                    </a:cubicBezTo>
                    <a:cubicBezTo>
                      <a:pt x="1639" y="4448"/>
                      <a:pt x="1830" y="4193"/>
                      <a:pt x="1817" y="3968"/>
                    </a:cubicBezTo>
                    <a:cubicBezTo>
                      <a:pt x="1792" y="3537"/>
                      <a:pt x="1428" y="3179"/>
                      <a:pt x="982" y="3322"/>
                    </a:cubicBezTo>
                    <a:cubicBezTo>
                      <a:pt x="951" y="3332"/>
                      <a:pt x="931" y="3290"/>
                      <a:pt x="946" y="3266"/>
                    </a:cubicBezTo>
                    <a:cubicBezTo>
                      <a:pt x="1284" y="2742"/>
                      <a:pt x="1530" y="2192"/>
                      <a:pt x="1434" y="1550"/>
                    </a:cubicBezTo>
                    <a:cubicBezTo>
                      <a:pt x="1339" y="911"/>
                      <a:pt x="848" y="403"/>
                      <a:pt x="200" y="338"/>
                    </a:cubicBezTo>
                    <a:cubicBezTo>
                      <a:pt x="0" y="318"/>
                      <a:pt x="29" y="0"/>
                      <a:pt x="227" y="28"/>
                    </a:cubicBezTo>
                    <a:close/>
                  </a:path>
                </a:pathLst>
              </a:custGeom>
              <a:solidFill>
                <a:srgbClr val="EED1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95" name="Freeform 15">
                <a:extLst>
                  <a:ext uri="{FF2B5EF4-FFF2-40B4-BE49-F238E27FC236}">
                    <a16:creationId xmlns:a16="http://schemas.microsoft.com/office/drawing/2014/main" id="{FEBCC835-9DEC-20C0-9285-538D0A679A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9051" y="3252788"/>
                <a:ext cx="434975" cy="809625"/>
              </a:xfrm>
              <a:custGeom>
                <a:avLst/>
                <a:gdLst>
                  <a:gd name="T0" fmla="*/ 180 w 2117"/>
                  <a:gd name="T1" fmla="*/ 309 h 3933"/>
                  <a:gd name="T2" fmla="*/ 1639 w 2117"/>
                  <a:gd name="T3" fmla="*/ 1510 h 3933"/>
                  <a:gd name="T4" fmla="*/ 1359 w 2117"/>
                  <a:gd name="T5" fmla="*/ 3116 h 3933"/>
                  <a:gd name="T6" fmla="*/ 466 w 2117"/>
                  <a:gd name="T7" fmla="*/ 3622 h 3933"/>
                  <a:gd name="T8" fmla="*/ 541 w 2117"/>
                  <a:gd name="T9" fmla="*/ 3896 h 3933"/>
                  <a:gd name="T10" fmla="*/ 1958 w 2117"/>
                  <a:gd name="T11" fmla="*/ 2536 h 3933"/>
                  <a:gd name="T12" fmla="*/ 1432 w 2117"/>
                  <a:gd name="T13" fmla="*/ 643 h 3933"/>
                  <a:gd name="T14" fmla="*/ 255 w 2117"/>
                  <a:gd name="T15" fmla="*/ 35 h 3933"/>
                  <a:gd name="T16" fmla="*/ 180 w 2117"/>
                  <a:gd name="T17" fmla="*/ 309 h 3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17" h="3933">
                    <a:moveTo>
                      <a:pt x="180" y="309"/>
                    </a:moveTo>
                    <a:cubicBezTo>
                      <a:pt x="842" y="440"/>
                      <a:pt x="1423" y="852"/>
                      <a:pt x="1639" y="1510"/>
                    </a:cubicBezTo>
                    <a:cubicBezTo>
                      <a:pt x="1815" y="2047"/>
                      <a:pt x="1734" y="2680"/>
                      <a:pt x="1359" y="3116"/>
                    </a:cubicBezTo>
                    <a:cubicBezTo>
                      <a:pt x="1126" y="3387"/>
                      <a:pt x="813" y="3551"/>
                      <a:pt x="466" y="3622"/>
                    </a:cubicBezTo>
                    <a:cubicBezTo>
                      <a:pt x="286" y="3659"/>
                      <a:pt x="362" y="3933"/>
                      <a:pt x="541" y="3896"/>
                    </a:cubicBezTo>
                    <a:cubicBezTo>
                      <a:pt x="1240" y="3753"/>
                      <a:pt x="1793" y="3234"/>
                      <a:pt x="1958" y="2536"/>
                    </a:cubicBezTo>
                    <a:cubicBezTo>
                      <a:pt x="2117" y="1864"/>
                      <a:pt x="1917" y="1135"/>
                      <a:pt x="1432" y="643"/>
                    </a:cubicBezTo>
                    <a:cubicBezTo>
                      <a:pt x="1115" y="321"/>
                      <a:pt x="696" y="122"/>
                      <a:pt x="255" y="35"/>
                    </a:cubicBezTo>
                    <a:cubicBezTo>
                      <a:pt x="76" y="0"/>
                      <a:pt x="0" y="274"/>
                      <a:pt x="180" y="309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96" name="Freeform 16">
                <a:extLst>
                  <a:ext uri="{FF2B5EF4-FFF2-40B4-BE49-F238E27FC236}">
                    <a16:creationId xmlns:a16="http://schemas.microsoft.com/office/drawing/2014/main" id="{F53E0A56-6636-5E0F-541F-EE713ABB77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8713" y="3673475"/>
                <a:ext cx="133350" cy="274638"/>
              </a:xfrm>
              <a:custGeom>
                <a:avLst/>
                <a:gdLst>
                  <a:gd name="T0" fmla="*/ 394 w 652"/>
                  <a:gd name="T1" fmla="*/ 58 h 1338"/>
                  <a:gd name="T2" fmla="*/ 16 w 652"/>
                  <a:gd name="T3" fmla="*/ 1196 h 1338"/>
                  <a:gd name="T4" fmla="*/ 159 w 652"/>
                  <a:gd name="T5" fmla="*/ 1338 h 1338"/>
                  <a:gd name="T6" fmla="*/ 301 w 652"/>
                  <a:gd name="T7" fmla="*/ 1196 h 1338"/>
                  <a:gd name="T8" fmla="*/ 304 w 652"/>
                  <a:gd name="T9" fmla="*/ 918 h 1338"/>
                  <a:gd name="T10" fmla="*/ 345 w 652"/>
                  <a:gd name="T11" fmla="*/ 672 h 1338"/>
                  <a:gd name="T12" fmla="*/ 384 w 652"/>
                  <a:gd name="T13" fmla="*/ 554 h 1338"/>
                  <a:gd name="T14" fmla="*/ 390 w 652"/>
                  <a:gd name="T15" fmla="*/ 538 h 1338"/>
                  <a:gd name="T16" fmla="*/ 403 w 652"/>
                  <a:gd name="T17" fmla="*/ 510 h 1338"/>
                  <a:gd name="T18" fmla="*/ 432 w 652"/>
                  <a:gd name="T19" fmla="*/ 455 h 1338"/>
                  <a:gd name="T20" fmla="*/ 494 w 652"/>
                  <a:gd name="T21" fmla="*/ 362 h 1338"/>
                  <a:gd name="T22" fmla="*/ 595 w 652"/>
                  <a:gd name="T23" fmla="*/ 259 h 1338"/>
                  <a:gd name="T24" fmla="*/ 595 w 652"/>
                  <a:gd name="T25" fmla="*/ 58 h 1338"/>
                  <a:gd name="T26" fmla="*/ 394 w 652"/>
                  <a:gd name="T27" fmla="*/ 58 h 1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52" h="1338">
                    <a:moveTo>
                      <a:pt x="394" y="58"/>
                    </a:moveTo>
                    <a:cubicBezTo>
                      <a:pt x="71" y="343"/>
                      <a:pt x="0" y="786"/>
                      <a:pt x="16" y="1196"/>
                    </a:cubicBezTo>
                    <a:cubicBezTo>
                      <a:pt x="19" y="1273"/>
                      <a:pt x="80" y="1338"/>
                      <a:pt x="159" y="1338"/>
                    </a:cubicBezTo>
                    <a:cubicBezTo>
                      <a:pt x="233" y="1338"/>
                      <a:pt x="304" y="1273"/>
                      <a:pt x="301" y="1196"/>
                    </a:cubicBezTo>
                    <a:cubicBezTo>
                      <a:pt x="297" y="1103"/>
                      <a:pt x="297" y="1010"/>
                      <a:pt x="304" y="918"/>
                    </a:cubicBezTo>
                    <a:cubicBezTo>
                      <a:pt x="310" y="829"/>
                      <a:pt x="320" y="765"/>
                      <a:pt x="345" y="672"/>
                    </a:cubicBezTo>
                    <a:cubicBezTo>
                      <a:pt x="356" y="632"/>
                      <a:pt x="369" y="593"/>
                      <a:pt x="384" y="554"/>
                    </a:cubicBezTo>
                    <a:cubicBezTo>
                      <a:pt x="391" y="535"/>
                      <a:pt x="385" y="549"/>
                      <a:pt x="390" y="538"/>
                    </a:cubicBezTo>
                    <a:cubicBezTo>
                      <a:pt x="394" y="528"/>
                      <a:pt x="399" y="519"/>
                      <a:pt x="403" y="510"/>
                    </a:cubicBezTo>
                    <a:cubicBezTo>
                      <a:pt x="412" y="491"/>
                      <a:pt x="422" y="473"/>
                      <a:pt x="432" y="455"/>
                    </a:cubicBezTo>
                    <a:cubicBezTo>
                      <a:pt x="452" y="421"/>
                      <a:pt x="479" y="381"/>
                      <a:pt x="494" y="362"/>
                    </a:cubicBezTo>
                    <a:cubicBezTo>
                      <a:pt x="525" y="325"/>
                      <a:pt x="559" y="291"/>
                      <a:pt x="595" y="259"/>
                    </a:cubicBezTo>
                    <a:cubicBezTo>
                      <a:pt x="652" y="208"/>
                      <a:pt x="647" y="110"/>
                      <a:pt x="595" y="58"/>
                    </a:cubicBezTo>
                    <a:cubicBezTo>
                      <a:pt x="538" y="0"/>
                      <a:pt x="452" y="7"/>
                      <a:pt x="394" y="58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97" name="Freeform 17">
                <a:extLst>
                  <a:ext uri="{FF2B5EF4-FFF2-40B4-BE49-F238E27FC236}">
                    <a16:creationId xmlns:a16="http://schemas.microsoft.com/office/drawing/2014/main" id="{77B27D86-7106-0BA6-D0D3-C9017E8685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62826" y="3730625"/>
                <a:ext cx="179388" cy="122238"/>
              </a:xfrm>
              <a:custGeom>
                <a:avLst/>
                <a:gdLst>
                  <a:gd name="T0" fmla="*/ 791 w 876"/>
                  <a:gd name="T1" fmla="*/ 315 h 594"/>
                  <a:gd name="T2" fmla="*/ 228 w 876"/>
                  <a:gd name="T3" fmla="*/ 33 h 594"/>
                  <a:gd name="T4" fmla="*/ 34 w 876"/>
                  <a:gd name="T5" fmla="*/ 84 h 594"/>
                  <a:gd name="T6" fmla="*/ 85 w 876"/>
                  <a:gd name="T7" fmla="*/ 279 h 594"/>
                  <a:gd name="T8" fmla="*/ 647 w 876"/>
                  <a:gd name="T9" fmla="*/ 561 h 594"/>
                  <a:gd name="T10" fmla="*/ 842 w 876"/>
                  <a:gd name="T11" fmla="*/ 510 h 594"/>
                  <a:gd name="T12" fmla="*/ 791 w 876"/>
                  <a:gd name="T13" fmla="*/ 315 h 5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6" h="594">
                    <a:moveTo>
                      <a:pt x="791" y="315"/>
                    </a:moveTo>
                    <a:cubicBezTo>
                      <a:pt x="603" y="221"/>
                      <a:pt x="416" y="127"/>
                      <a:pt x="228" y="33"/>
                    </a:cubicBezTo>
                    <a:cubicBezTo>
                      <a:pt x="162" y="0"/>
                      <a:pt x="71" y="13"/>
                      <a:pt x="34" y="84"/>
                    </a:cubicBezTo>
                    <a:cubicBezTo>
                      <a:pt x="0" y="149"/>
                      <a:pt x="14" y="243"/>
                      <a:pt x="85" y="279"/>
                    </a:cubicBezTo>
                    <a:cubicBezTo>
                      <a:pt x="272" y="373"/>
                      <a:pt x="460" y="467"/>
                      <a:pt x="647" y="561"/>
                    </a:cubicBezTo>
                    <a:cubicBezTo>
                      <a:pt x="713" y="594"/>
                      <a:pt x="804" y="580"/>
                      <a:pt x="842" y="510"/>
                    </a:cubicBezTo>
                    <a:cubicBezTo>
                      <a:pt x="876" y="445"/>
                      <a:pt x="862" y="351"/>
                      <a:pt x="791" y="315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98" name="Freeform 18">
                <a:extLst>
                  <a:ext uri="{FF2B5EF4-FFF2-40B4-BE49-F238E27FC236}">
                    <a16:creationId xmlns:a16="http://schemas.microsoft.com/office/drawing/2014/main" id="{92A3EC02-9BAE-9029-7DCC-0FC6C32A77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21513" y="3943350"/>
                <a:ext cx="390525" cy="228600"/>
              </a:xfrm>
              <a:custGeom>
                <a:avLst/>
                <a:gdLst>
                  <a:gd name="T0" fmla="*/ 33 w 1894"/>
                  <a:gd name="T1" fmla="*/ 231 h 1105"/>
                  <a:gd name="T2" fmla="*/ 774 w 1894"/>
                  <a:gd name="T3" fmla="*/ 869 h 1105"/>
                  <a:gd name="T4" fmla="*/ 1776 w 1894"/>
                  <a:gd name="T5" fmla="*/ 1057 h 1105"/>
                  <a:gd name="T6" fmla="*/ 1875 w 1894"/>
                  <a:gd name="T7" fmla="*/ 882 h 1105"/>
                  <a:gd name="T8" fmla="*/ 1700 w 1894"/>
                  <a:gd name="T9" fmla="*/ 783 h 1105"/>
                  <a:gd name="T10" fmla="*/ 898 w 1894"/>
                  <a:gd name="T11" fmla="*/ 614 h 1105"/>
                  <a:gd name="T12" fmla="*/ 278 w 1894"/>
                  <a:gd name="T13" fmla="*/ 87 h 1105"/>
                  <a:gd name="T14" fmla="*/ 84 w 1894"/>
                  <a:gd name="T15" fmla="*/ 36 h 1105"/>
                  <a:gd name="T16" fmla="*/ 33 w 1894"/>
                  <a:gd name="T17" fmla="*/ 231 h 1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94" h="1105">
                    <a:moveTo>
                      <a:pt x="33" y="231"/>
                    </a:moveTo>
                    <a:cubicBezTo>
                      <a:pt x="171" y="530"/>
                      <a:pt x="484" y="737"/>
                      <a:pt x="774" y="869"/>
                    </a:cubicBezTo>
                    <a:cubicBezTo>
                      <a:pt x="1085" y="1011"/>
                      <a:pt x="1432" y="1105"/>
                      <a:pt x="1776" y="1057"/>
                    </a:cubicBezTo>
                    <a:cubicBezTo>
                      <a:pt x="1852" y="1047"/>
                      <a:pt x="1894" y="950"/>
                      <a:pt x="1875" y="882"/>
                    </a:cubicBezTo>
                    <a:cubicBezTo>
                      <a:pt x="1853" y="800"/>
                      <a:pt x="1777" y="773"/>
                      <a:pt x="1700" y="783"/>
                    </a:cubicBezTo>
                    <a:cubicBezTo>
                      <a:pt x="1452" y="818"/>
                      <a:pt x="1136" y="726"/>
                      <a:pt x="898" y="614"/>
                    </a:cubicBezTo>
                    <a:cubicBezTo>
                      <a:pt x="654" y="500"/>
                      <a:pt x="394" y="338"/>
                      <a:pt x="278" y="87"/>
                    </a:cubicBezTo>
                    <a:cubicBezTo>
                      <a:pt x="246" y="17"/>
                      <a:pt x="145" y="0"/>
                      <a:pt x="84" y="36"/>
                    </a:cubicBezTo>
                    <a:cubicBezTo>
                      <a:pt x="12" y="78"/>
                      <a:pt x="0" y="161"/>
                      <a:pt x="33" y="231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99" name="Freeform 19">
                <a:extLst>
                  <a:ext uri="{FF2B5EF4-FFF2-40B4-BE49-F238E27FC236}">
                    <a16:creationId xmlns:a16="http://schemas.microsoft.com/office/drawing/2014/main" id="{81517134-6E1A-584B-84C5-A5167ACEEC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86688" y="3937000"/>
                <a:ext cx="331788" cy="454025"/>
              </a:xfrm>
              <a:custGeom>
                <a:avLst/>
                <a:gdLst>
                  <a:gd name="T0" fmla="*/ 457 w 1616"/>
                  <a:gd name="T1" fmla="*/ 317 h 2208"/>
                  <a:gd name="T2" fmla="*/ 1014 w 1616"/>
                  <a:gd name="T3" fmla="*/ 379 h 2208"/>
                  <a:gd name="T4" fmla="*/ 1236 w 1616"/>
                  <a:gd name="T5" fmla="*/ 649 h 2208"/>
                  <a:gd name="T6" fmla="*/ 1224 w 1616"/>
                  <a:gd name="T7" fmla="*/ 1008 h 2208"/>
                  <a:gd name="T8" fmla="*/ 864 w 1616"/>
                  <a:gd name="T9" fmla="*/ 1524 h 2208"/>
                  <a:gd name="T10" fmla="*/ 177 w 1616"/>
                  <a:gd name="T11" fmla="*/ 1887 h 2208"/>
                  <a:gd name="T12" fmla="*/ 253 w 1616"/>
                  <a:gd name="T13" fmla="*/ 2162 h 2208"/>
                  <a:gd name="T14" fmla="*/ 1482 w 1616"/>
                  <a:gd name="T15" fmla="*/ 1128 h 2208"/>
                  <a:gd name="T16" fmla="*/ 1219 w 1616"/>
                  <a:gd name="T17" fmla="*/ 172 h 2208"/>
                  <a:gd name="T18" fmla="*/ 457 w 1616"/>
                  <a:gd name="T19" fmla="*/ 33 h 2208"/>
                  <a:gd name="T20" fmla="*/ 315 w 1616"/>
                  <a:gd name="T21" fmla="*/ 175 h 2208"/>
                  <a:gd name="T22" fmla="*/ 457 w 1616"/>
                  <a:gd name="T23" fmla="*/ 317 h 2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16" h="2208">
                    <a:moveTo>
                      <a:pt x="457" y="317"/>
                    </a:moveTo>
                    <a:cubicBezTo>
                      <a:pt x="641" y="294"/>
                      <a:pt x="846" y="287"/>
                      <a:pt x="1014" y="379"/>
                    </a:cubicBezTo>
                    <a:cubicBezTo>
                      <a:pt x="1128" y="441"/>
                      <a:pt x="1202" y="536"/>
                      <a:pt x="1236" y="649"/>
                    </a:cubicBezTo>
                    <a:cubicBezTo>
                      <a:pt x="1271" y="769"/>
                      <a:pt x="1265" y="884"/>
                      <a:pt x="1224" y="1008"/>
                    </a:cubicBezTo>
                    <a:cubicBezTo>
                      <a:pt x="1158" y="1208"/>
                      <a:pt x="1018" y="1385"/>
                      <a:pt x="864" y="1524"/>
                    </a:cubicBezTo>
                    <a:cubicBezTo>
                      <a:pt x="669" y="1700"/>
                      <a:pt x="430" y="1821"/>
                      <a:pt x="177" y="1887"/>
                    </a:cubicBezTo>
                    <a:cubicBezTo>
                      <a:pt x="0" y="1934"/>
                      <a:pt x="75" y="2208"/>
                      <a:pt x="253" y="2162"/>
                    </a:cubicBezTo>
                    <a:cubicBezTo>
                      <a:pt x="787" y="2021"/>
                      <a:pt x="1277" y="1651"/>
                      <a:pt x="1482" y="1128"/>
                    </a:cubicBezTo>
                    <a:cubicBezTo>
                      <a:pt x="1616" y="788"/>
                      <a:pt x="1523" y="385"/>
                      <a:pt x="1219" y="172"/>
                    </a:cubicBezTo>
                    <a:cubicBezTo>
                      <a:pt x="1001" y="18"/>
                      <a:pt x="714" y="0"/>
                      <a:pt x="457" y="33"/>
                    </a:cubicBezTo>
                    <a:cubicBezTo>
                      <a:pt x="381" y="43"/>
                      <a:pt x="315" y="91"/>
                      <a:pt x="315" y="175"/>
                    </a:cubicBezTo>
                    <a:cubicBezTo>
                      <a:pt x="315" y="244"/>
                      <a:pt x="381" y="327"/>
                      <a:pt x="457" y="317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00" name="Freeform 20">
                <a:extLst>
                  <a:ext uri="{FF2B5EF4-FFF2-40B4-BE49-F238E27FC236}">
                    <a16:creationId xmlns:a16="http://schemas.microsoft.com/office/drawing/2014/main" id="{7418DF62-CEB5-3B4C-9F95-7E181282EA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1113" y="4102100"/>
                <a:ext cx="98425" cy="198438"/>
              </a:xfrm>
              <a:custGeom>
                <a:avLst/>
                <a:gdLst>
                  <a:gd name="T0" fmla="*/ 190 w 476"/>
                  <a:gd name="T1" fmla="*/ 89 h 968"/>
                  <a:gd name="T2" fmla="*/ 49 w 476"/>
                  <a:gd name="T3" fmla="*/ 847 h 968"/>
                  <a:gd name="T4" fmla="*/ 224 w 476"/>
                  <a:gd name="T5" fmla="*/ 946 h 968"/>
                  <a:gd name="T6" fmla="*/ 323 w 476"/>
                  <a:gd name="T7" fmla="*/ 771 h 968"/>
                  <a:gd name="T8" fmla="*/ 316 w 476"/>
                  <a:gd name="T9" fmla="*/ 728 h 968"/>
                  <a:gd name="T10" fmla="*/ 315 w 476"/>
                  <a:gd name="T11" fmla="*/ 712 h 968"/>
                  <a:gd name="T12" fmla="*/ 313 w 476"/>
                  <a:gd name="T13" fmla="*/ 635 h 968"/>
                  <a:gd name="T14" fmla="*/ 317 w 476"/>
                  <a:gd name="T15" fmla="*/ 559 h 968"/>
                  <a:gd name="T16" fmla="*/ 319 w 476"/>
                  <a:gd name="T17" fmla="*/ 537 h 968"/>
                  <a:gd name="T18" fmla="*/ 318 w 476"/>
                  <a:gd name="T19" fmla="*/ 543 h 968"/>
                  <a:gd name="T20" fmla="*/ 325 w 476"/>
                  <a:gd name="T21" fmla="*/ 505 h 968"/>
                  <a:gd name="T22" fmla="*/ 370 w 476"/>
                  <a:gd name="T23" fmla="*/ 353 h 968"/>
                  <a:gd name="T24" fmla="*/ 368 w 476"/>
                  <a:gd name="T25" fmla="*/ 357 h 968"/>
                  <a:gd name="T26" fmla="*/ 377 w 476"/>
                  <a:gd name="T27" fmla="*/ 337 h 968"/>
                  <a:gd name="T28" fmla="*/ 391 w 476"/>
                  <a:gd name="T29" fmla="*/ 308 h 968"/>
                  <a:gd name="T30" fmla="*/ 435 w 476"/>
                  <a:gd name="T31" fmla="*/ 232 h 968"/>
                  <a:gd name="T32" fmla="*/ 384 w 476"/>
                  <a:gd name="T33" fmla="*/ 38 h 968"/>
                  <a:gd name="T34" fmla="*/ 190 w 476"/>
                  <a:gd name="T35" fmla="*/ 89 h 9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76" h="968">
                    <a:moveTo>
                      <a:pt x="190" y="89"/>
                    </a:moveTo>
                    <a:cubicBezTo>
                      <a:pt x="46" y="313"/>
                      <a:pt x="0" y="586"/>
                      <a:pt x="49" y="847"/>
                    </a:cubicBezTo>
                    <a:cubicBezTo>
                      <a:pt x="63" y="920"/>
                      <a:pt x="155" y="968"/>
                      <a:pt x="224" y="946"/>
                    </a:cubicBezTo>
                    <a:cubicBezTo>
                      <a:pt x="302" y="921"/>
                      <a:pt x="338" y="850"/>
                      <a:pt x="323" y="771"/>
                    </a:cubicBezTo>
                    <a:cubicBezTo>
                      <a:pt x="320" y="757"/>
                      <a:pt x="317" y="743"/>
                      <a:pt x="316" y="728"/>
                    </a:cubicBezTo>
                    <a:cubicBezTo>
                      <a:pt x="320" y="769"/>
                      <a:pt x="316" y="719"/>
                      <a:pt x="315" y="712"/>
                    </a:cubicBezTo>
                    <a:cubicBezTo>
                      <a:pt x="313" y="686"/>
                      <a:pt x="312" y="661"/>
                      <a:pt x="313" y="635"/>
                    </a:cubicBezTo>
                    <a:cubicBezTo>
                      <a:pt x="313" y="610"/>
                      <a:pt x="314" y="584"/>
                      <a:pt x="317" y="559"/>
                    </a:cubicBezTo>
                    <a:cubicBezTo>
                      <a:pt x="317" y="552"/>
                      <a:pt x="318" y="545"/>
                      <a:pt x="319" y="537"/>
                    </a:cubicBezTo>
                    <a:cubicBezTo>
                      <a:pt x="316" y="557"/>
                      <a:pt x="316" y="559"/>
                      <a:pt x="318" y="543"/>
                    </a:cubicBezTo>
                    <a:cubicBezTo>
                      <a:pt x="321" y="530"/>
                      <a:pt x="323" y="518"/>
                      <a:pt x="325" y="505"/>
                    </a:cubicBezTo>
                    <a:cubicBezTo>
                      <a:pt x="336" y="453"/>
                      <a:pt x="352" y="403"/>
                      <a:pt x="370" y="353"/>
                    </a:cubicBezTo>
                    <a:cubicBezTo>
                      <a:pt x="376" y="339"/>
                      <a:pt x="375" y="340"/>
                      <a:pt x="368" y="357"/>
                    </a:cubicBezTo>
                    <a:cubicBezTo>
                      <a:pt x="371" y="350"/>
                      <a:pt x="374" y="344"/>
                      <a:pt x="377" y="337"/>
                    </a:cubicBezTo>
                    <a:cubicBezTo>
                      <a:pt x="382" y="327"/>
                      <a:pt x="386" y="317"/>
                      <a:pt x="391" y="308"/>
                    </a:cubicBezTo>
                    <a:cubicBezTo>
                      <a:pt x="405" y="282"/>
                      <a:pt x="420" y="257"/>
                      <a:pt x="435" y="232"/>
                    </a:cubicBezTo>
                    <a:cubicBezTo>
                      <a:pt x="476" y="170"/>
                      <a:pt x="450" y="73"/>
                      <a:pt x="384" y="38"/>
                    </a:cubicBezTo>
                    <a:cubicBezTo>
                      <a:pt x="314" y="0"/>
                      <a:pt x="233" y="22"/>
                      <a:pt x="190" y="89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01" name="Freeform 21">
                <a:extLst>
                  <a:ext uri="{FF2B5EF4-FFF2-40B4-BE49-F238E27FC236}">
                    <a16:creationId xmlns:a16="http://schemas.microsoft.com/office/drawing/2014/main" id="{0DDF90B5-2A45-0FE9-E649-460E029E4D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35863" y="4140200"/>
                <a:ext cx="153988" cy="92075"/>
              </a:xfrm>
              <a:custGeom>
                <a:avLst/>
                <a:gdLst>
                  <a:gd name="T0" fmla="*/ 630 w 746"/>
                  <a:gd name="T1" fmla="*/ 156 h 452"/>
                  <a:gd name="T2" fmla="*/ 193 w 746"/>
                  <a:gd name="T3" fmla="*/ 22 h 452"/>
                  <a:gd name="T4" fmla="*/ 18 w 746"/>
                  <a:gd name="T5" fmla="*/ 121 h 452"/>
                  <a:gd name="T6" fmla="*/ 117 w 746"/>
                  <a:gd name="T7" fmla="*/ 296 h 452"/>
                  <a:gd name="T8" fmla="*/ 554 w 746"/>
                  <a:gd name="T9" fmla="*/ 430 h 452"/>
                  <a:gd name="T10" fmla="*/ 729 w 746"/>
                  <a:gd name="T11" fmla="*/ 331 h 452"/>
                  <a:gd name="T12" fmla="*/ 630 w 746"/>
                  <a:gd name="T13" fmla="*/ 156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6" h="452">
                    <a:moveTo>
                      <a:pt x="630" y="156"/>
                    </a:moveTo>
                    <a:cubicBezTo>
                      <a:pt x="484" y="111"/>
                      <a:pt x="338" y="67"/>
                      <a:pt x="193" y="22"/>
                    </a:cubicBezTo>
                    <a:cubicBezTo>
                      <a:pt x="122" y="0"/>
                      <a:pt x="35" y="48"/>
                      <a:pt x="18" y="121"/>
                    </a:cubicBezTo>
                    <a:cubicBezTo>
                      <a:pt x="0" y="198"/>
                      <a:pt x="41" y="273"/>
                      <a:pt x="117" y="296"/>
                    </a:cubicBezTo>
                    <a:cubicBezTo>
                      <a:pt x="263" y="341"/>
                      <a:pt x="409" y="386"/>
                      <a:pt x="554" y="430"/>
                    </a:cubicBezTo>
                    <a:cubicBezTo>
                      <a:pt x="625" y="452"/>
                      <a:pt x="712" y="404"/>
                      <a:pt x="729" y="331"/>
                    </a:cubicBezTo>
                    <a:cubicBezTo>
                      <a:pt x="746" y="254"/>
                      <a:pt x="706" y="179"/>
                      <a:pt x="630" y="156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02" name="Freeform 22">
                <a:extLst>
                  <a:ext uri="{FF2B5EF4-FFF2-40B4-BE49-F238E27FC236}">
                    <a16:creationId xmlns:a16="http://schemas.microsoft.com/office/drawing/2014/main" id="{F58A63EB-CD00-CD94-F03E-47FB2949D2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94563" y="4089400"/>
                <a:ext cx="469900" cy="407988"/>
              </a:xfrm>
              <a:custGeom>
                <a:avLst/>
                <a:gdLst>
                  <a:gd name="T0" fmla="*/ 314 w 2290"/>
                  <a:gd name="T1" fmla="*/ 139 h 1981"/>
                  <a:gd name="T2" fmla="*/ 298 w 2290"/>
                  <a:gd name="T3" fmla="*/ 1416 h 1981"/>
                  <a:gd name="T4" fmla="*/ 1525 w 2290"/>
                  <a:gd name="T5" fmla="*/ 1907 h 1981"/>
                  <a:gd name="T6" fmla="*/ 2230 w 2290"/>
                  <a:gd name="T7" fmla="*/ 1579 h 1981"/>
                  <a:gd name="T8" fmla="*/ 2230 w 2290"/>
                  <a:gd name="T9" fmla="*/ 1377 h 1981"/>
                  <a:gd name="T10" fmla="*/ 2029 w 2290"/>
                  <a:gd name="T11" fmla="*/ 1377 h 1981"/>
                  <a:gd name="T12" fmla="*/ 773 w 2290"/>
                  <a:gd name="T13" fmla="*/ 1487 h 1981"/>
                  <a:gd name="T14" fmla="*/ 515 w 2290"/>
                  <a:gd name="T15" fmla="*/ 341 h 1981"/>
                  <a:gd name="T16" fmla="*/ 314 w 2290"/>
                  <a:gd name="T17" fmla="*/ 139 h 1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90" h="1981">
                    <a:moveTo>
                      <a:pt x="314" y="139"/>
                    </a:moveTo>
                    <a:cubicBezTo>
                      <a:pt x="0" y="510"/>
                      <a:pt x="14" y="1030"/>
                      <a:pt x="298" y="1416"/>
                    </a:cubicBezTo>
                    <a:cubicBezTo>
                      <a:pt x="586" y="1806"/>
                      <a:pt x="1050" y="1981"/>
                      <a:pt x="1525" y="1907"/>
                    </a:cubicBezTo>
                    <a:cubicBezTo>
                      <a:pt x="1787" y="1866"/>
                      <a:pt x="2027" y="1745"/>
                      <a:pt x="2230" y="1579"/>
                    </a:cubicBezTo>
                    <a:cubicBezTo>
                      <a:pt x="2290" y="1530"/>
                      <a:pt x="2281" y="1428"/>
                      <a:pt x="2230" y="1377"/>
                    </a:cubicBezTo>
                    <a:cubicBezTo>
                      <a:pt x="2172" y="1319"/>
                      <a:pt x="2089" y="1329"/>
                      <a:pt x="2029" y="1377"/>
                    </a:cubicBezTo>
                    <a:cubicBezTo>
                      <a:pt x="1680" y="1664"/>
                      <a:pt x="1160" y="1740"/>
                      <a:pt x="773" y="1487"/>
                    </a:cubicBezTo>
                    <a:cubicBezTo>
                      <a:pt x="405" y="1247"/>
                      <a:pt x="206" y="705"/>
                      <a:pt x="515" y="341"/>
                    </a:cubicBezTo>
                    <a:cubicBezTo>
                      <a:pt x="633" y="202"/>
                      <a:pt x="433" y="0"/>
                      <a:pt x="314" y="139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03" name="Freeform 23">
                <a:extLst>
                  <a:ext uri="{FF2B5EF4-FFF2-40B4-BE49-F238E27FC236}">
                    <a16:creationId xmlns:a16="http://schemas.microsoft.com/office/drawing/2014/main" id="{ADC78799-7E6D-AD3D-016B-F0A9FF16CE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3663" y="4316413"/>
                <a:ext cx="163513" cy="104775"/>
              </a:xfrm>
              <a:custGeom>
                <a:avLst/>
                <a:gdLst>
                  <a:gd name="T0" fmla="*/ 573 w 792"/>
                  <a:gd name="T1" fmla="*/ 23 h 513"/>
                  <a:gd name="T2" fmla="*/ 75 w 792"/>
                  <a:gd name="T3" fmla="*/ 244 h 513"/>
                  <a:gd name="T4" fmla="*/ 9 w 792"/>
                  <a:gd name="T5" fmla="*/ 329 h 513"/>
                  <a:gd name="T6" fmla="*/ 24 w 792"/>
                  <a:gd name="T7" fmla="*/ 439 h 513"/>
                  <a:gd name="T8" fmla="*/ 109 w 792"/>
                  <a:gd name="T9" fmla="*/ 504 h 513"/>
                  <a:gd name="T10" fmla="*/ 218 w 792"/>
                  <a:gd name="T11" fmla="*/ 490 h 513"/>
                  <a:gd name="T12" fmla="*/ 717 w 792"/>
                  <a:gd name="T13" fmla="*/ 269 h 513"/>
                  <a:gd name="T14" fmla="*/ 782 w 792"/>
                  <a:gd name="T15" fmla="*/ 184 h 513"/>
                  <a:gd name="T16" fmla="*/ 768 w 792"/>
                  <a:gd name="T17" fmla="*/ 74 h 513"/>
                  <a:gd name="T18" fmla="*/ 683 w 792"/>
                  <a:gd name="T19" fmla="*/ 9 h 513"/>
                  <a:gd name="T20" fmla="*/ 573 w 792"/>
                  <a:gd name="T21" fmla="*/ 23 h 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2" h="513">
                    <a:moveTo>
                      <a:pt x="573" y="23"/>
                    </a:moveTo>
                    <a:cubicBezTo>
                      <a:pt x="407" y="97"/>
                      <a:pt x="241" y="171"/>
                      <a:pt x="75" y="244"/>
                    </a:cubicBezTo>
                    <a:cubicBezTo>
                      <a:pt x="44" y="258"/>
                      <a:pt x="18" y="299"/>
                      <a:pt x="9" y="329"/>
                    </a:cubicBezTo>
                    <a:cubicBezTo>
                      <a:pt x="0" y="363"/>
                      <a:pt x="4" y="409"/>
                      <a:pt x="24" y="439"/>
                    </a:cubicBezTo>
                    <a:cubicBezTo>
                      <a:pt x="43" y="469"/>
                      <a:pt x="72" y="496"/>
                      <a:pt x="109" y="504"/>
                    </a:cubicBezTo>
                    <a:cubicBezTo>
                      <a:pt x="148" y="513"/>
                      <a:pt x="182" y="506"/>
                      <a:pt x="218" y="490"/>
                    </a:cubicBezTo>
                    <a:cubicBezTo>
                      <a:pt x="385" y="416"/>
                      <a:pt x="551" y="343"/>
                      <a:pt x="717" y="269"/>
                    </a:cubicBezTo>
                    <a:cubicBezTo>
                      <a:pt x="747" y="255"/>
                      <a:pt x="774" y="214"/>
                      <a:pt x="782" y="184"/>
                    </a:cubicBezTo>
                    <a:cubicBezTo>
                      <a:pt x="792" y="150"/>
                      <a:pt x="787" y="104"/>
                      <a:pt x="768" y="74"/>
                    </a:cubicBezTo>
                    <a:cubicBezTo>
                      <a:pt x="748" y="44"/>
                      <a:pt x="719" y="17"/>
                      <a:pt x="683" y="9"/>
                    </a:cubicBezTo>
                    <a:cubicBezTo>
                      <a:pt x="643" y="0"/>
                      <a:pt x="610" y="7"/>
                      <a:pt x="573" y="23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04" name="Freeform 24">
                <a:extLst>
                  <a:ext uri="{FF2B5EF4-FFF2-40B4-BE49-F238E27FC236}">
                    <a16:creationId xmlns:a16="http://schemas.microsoft.com/office/drawing/2014/main" id="{CA70C1FF-175F-5081-FD5B-560FBD95AD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53338" y="4281488"/>
                <a:ext cx="539750" cy="492125"/>
              </a:xfrm>
              <a:custGeom>
                <a:avLst/>
                <a:gdLst>
                  <a:gd name="T0" fmla="*/ 1364 w 2629"/>
                  <a:gd name="T1" fmla="*/ 333 h 2395"/>
                  <a:gd name="T2" fmla="*/ 2170 w 2629"/>
                  <a:gd name="T3" fmla="*/ 1063 h 2395"/>
                  <a:gd name="T4" fmla="*/ 2299 w 2629"/>
                  <a:gd name="T5" fmla="*/ 1282 h 2395"/>
                  <a:gd name="T6" fmla="*/ 2330 w 2629"/>
                  <a:gd name="T7" fmla="*/ 1343 h 2395"/>
                  <a:gd name="T8" fmla="*/ 2340 w 2629"/>
                  <a:gd name="T9" fmla="*/ 1274 h 2395"/>
                  <a:gd name="T10" fmla="*/ 2312 w 2629"/>
                  <a:gd name="T11" fmla="*/ 1309 h 2395"/>
                  <a:gd name="T12" fmla="*/ 1959 w 2629"/>
                  <a:gd name="T13" fmla="*/ 1553 h 2395"/>
                  <a:gd name="T14" fmla="*/ 889 w 2629"/>
                  <a:gd name="T15" fmla="*/ 1996 h 2395"/>
                  <a:gd name="T16" fmla="*/ 593 w 2629"/>
                  <a:gd name="T17" fmla="*/ 2050 h 2395"/>
                  <a:gd name="T18" fmla="*/ 466 w 2629"/>
                  <a:gd name="T19" fmla="*/ 2052 h 2395"/>
                  <a:gd name="T20" fmla="*/ 437 w 2629"/>
                  <a:gd name="T21" fmla="*/ 2079 h 2395"/>
                  <a:gd name="T22" fmla="*/ 458 w 2629"/>
                  <a:gd name="T23" fmla="*/ 2100 h 2395"/>
                  <a:gd name="T24" fmla="*/ 456 w 2629"/>
                  <a:gd name="T25" fmla="*/ 2092 h 2395"/>
                  <a:gd name="T26" fmla="*/ 438 w 2629"/>
                  <a:gd name="T27" fmla="*/ 2039 h 2395"/>
                  <a:gd name="T28" fmla="*/ 393 w 2629"/>
                  <a:gd name="T29" fmla="*/ 1875 h 2395"/>
                  <a:gd name="T30" fmla="*/ 426 w 2629"/>
                  <a:gd name="T31" fmla="*/ 762 h 2395"/>
                  <a:gd name="T32" fmla="*/ 152 w 2629"/>
                  <a:gd name="T33" fmla="*/ 686 h 2395"/>
                  <a:gd name="T34" fmla="*/ 111 w 2629"/>
                  <a:gd name="T35" fmla="*/ 1915 h 2395"/>
                  <a:gd name="T36" fmla="*/ 210 w 2629"/>
                  <a:gd name="T37" fmla="*/ 2238 h 2395"/>
                  <a:gd name="T38" fmla="*/ 741 w 2629"/>
                  <a:gd name="T39" fmla="*/ 2317 h 2395"/>
                  <a:gd name="T40" fmla="*/ 1446 w 2629"/>
                  <a:gd name="T41" fmla="*/ 2105 h 2395"/>
                  <a:gd name="T42" fmla="*/ 2060 w 2629"/>
                  <a:gd name="T43" fmla="*/ 1823 h 2395"/>
                  <a:gd name="T44" fmla="*/ 2507 w 2629"/>
                  <a:gd name="T45" fmla="*/ 1516 h 2395"/>
                  <a:gd name="T46" fmla="*/ 2604 w 2629"/>
                  <a:gd name="T47" fmla="*/ 1373 h 2395"/>
                  <a:gd name="T48" fmla="*/ 2545 w 2629"/>
                  <a:gd name="T49" fmla="*/ 1139 h 2395"/>
                  <a:gd name="T50" fmla="*/ 1507 w 2629"/>
                  <a:gd name="T51" fmla="*/ 87 h 2395"/>
                  <a:gd name="T52" fmla="*/ 1364 w 2629"/>
                  <a:gd name="T53" fmla="*/ 333 h 2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629" h="2395">
                    <a:moveTo>
                      <a:pt x="1364" y="333"/>
                    </a:moveTo>
                    <a:cubicBezTo>
                      <a:pt x="1686" y="509"/>
                      <a:pt x="1966" y="757"/>
                      <a:pt x="2170" y="1063"/>
                    </a:cubicBezTo>
                    <a:cubicBezTo>
                      <a:pt x="2217" y="1134"/>
                      <a:pt x="2260" y="1207"/>
                      <a:pt x="2299" y="1282"/>
                    </a:cubicBezTo>
                    <a:cubicBezTo>
                      <a:pt x="2297" y="1277"/>
                      <a:pt x="2330" y="1343"/>
                      <a:pt x="2330" y="1343"/>
                    </a:cubicBezTo>
                    <a:cubicBezTo>
                      <a:pt x="2323" y="1347"/>
                      <a:pt x="2339" y="1273"/>
                      <a:pt x="2340" y="1274"/>
                    </a:cubicBezTo>
                    <a:cubicBezTo>
                      <a:pt x="2344" y="1283"/>
                      <a:pt x="2316" y="1305"/>
                      <a:pt x="2312" y="1309"/>
                    </a:cubicBezTo>
                    <a:cubicBezTo>
                      <a:pt x="2213" y="1410"/>
                      <a:pt x="2081" y="1483"/>
                      <a:pt x="1959" y="1553"/>
                    </a:cubicBezTo>
                    <a:cubicBezTo>
                      <a:pt x="1626" y="1743"/>
                      <a:pt x="1260" y="1898"/>
                      <a:pt x="889" y="1996"/>
                    </a:cubicBezTo>
                    <a:cubicBezTo>
                      <a:pt x="792" y="2021"/>
                      <a:pt x="693" y="2042"/>
                      <a:pt x="593" y="2050"/>
                    </a:cubicBezTo>
                    <a:cubicBezTo>
                      <a:pt x="551" y="2053"/>
                      <a:pt x="508" y="2053"/>
                      <a:pt x="466" y="2052"/>
                    </a:cubicBezTo>
                    <a:cubicBezTo>
                      <a:pt x="420" y="2050"/>
                      <a:pt x="402" y="2026"/>
                      <a:pt x="437" y="2079"/>
                    </a:cubicBezTo>
                    <a:cubicBezTo>
                      <a:pt x="498" y="2171"/>
                      <a:pt x="463" y="2105"/>
                      <a:pt x="458" y="2100"/>
                    </a:cubicBezTo>
                    <a:cubicBezTo>
                      <a:pt x="479" y="2120"/>
                      <a:pt x="465" y="2120"/>
                      <a:pt x="456" y="2092"/>
                    </a:cubicBezTo>
                    <a:cubicBezTo>
                      <a:pt x="450" y="2075"/>
                      <a:pt x="444" y="2057"/>
                      <a:pt x="438" y="2039"/>
                    </a:cubicBezTo>
                    <a:cubicBezTo>
                      <a:pt x="421" y="1985"/>
                      <a:pt x="406" y="1930"/>
                      <a:pt x="393" y="1875"/>
                    </a:cubicBezTo>
                    <a:cubicBezTo>
                      <a:pt x="305" y="1510"/>
                      <a:pt x="287" y="1116"/>
                      <a:pt x="426" y="762"/>
                    </a:cubicBezTo>
                    <a:cubicBezTo>
                      <a:pt x="493" y="591"/>
                      <a:pt x="218" y="517"/>
                      <a:pt x="152" y="686"/>
                    </a:cubicBezTo>
                    <a:cubicBezTo>
                      <a:pt x="0" y="1075"/>
                      <a:pt x="20" y="1514"/>
                      <a:pt x="111" y="1915"/>
                    </a:cubicBezTo>
                    <a:cubicBezTo>
                      <a:pt x="134" y="2021"/>
                      <a:pt x="159" y="2140"/>
                      <a:pt x="210" y="2238"/>
                    </a:cubicBezTo>
                    <a:cubicBezTo>
                      <a:pt x="292" y="2395"/>
                      <a:pt x="598" y="2338"/>
                      <a:pt x="741" y="2317"/>
                    </a:cubicBezTo>
                    <a:cubicBezTo>
                      <a:pt x="985" y="2280"/>
                      <a:pt x="1217" y="2195"/>
                      <a:pt x="1446" y="2105"/>
                    </a:cubicBezTo>
                    <a:cubicBezTo>
                      <a:pt x="1656" y="2023"/>
                      <a:pt x="1862" y="1932"/>
                      <a:pt x="2060" y="1823"/>
                    </a:cubicBezTo>
                    <a:cubicBezTo>
                      <a:pt x="2215" y="1737"/>
                      <a:pt x="2380" y="1642"/>
                      <a:pt x="2507" y="1516"/>
                    </a:cubicBezTo>
                    <a:cubicBezTo>
                      <a:pt x="2547" y="1477"/>
                      <a:pt x="2588" y="1429"/>
                      <a:pt x="2604" y="1373"/>
                    </a:cubicBezTo>
                    <a:cubicBezTo>
                      <a:pt x="2629" y="1286"/>
                      <a:pt x="2584" y="1214"/>
                      <a:pt x="2545" y="1139"/>
                    </a:cubicBezTo>
                    <a:cubicBezTo>
                      <a:pt x="2314" y="695"/>
                      <a:pt x="1945" y="327"/>
                      <a:pt x="1507" y="87"/>
                    </a:cubicBezTo>
                    <a:cubicBezTo>
                      <a:pt x="1347" y="0"/>
                      <a:pt x="1203" y="245"/>
                      <a:pt x="1364" y="333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05" name="Freeform 25">
                <a:extLst>
                  <a:ext uri="{FF2B5EF4-FFF2-40B4-BE49-F238E27FC236}">
                    <a16:creationId xmlns:a16="http://schemas.microsoft.com/office/drawing/2014/main" id="{2D2E0EA1-2AF6-583D-B8DF-E4385443ED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813" y="1608138"/>
                <a:ext cx="3779838" cy="2970213"/>
              </a:xfrm>
              <a:custGeom>
                <a:avLst/>
                <a:gdLst>
                  <a:gd name="T0" fmla="*/ 18075 w 18376"/>
                  <a:gd name="T1" fmla="*/ 6895 h 14443"/>
                  <a:gd name="T2" fmla="*/ 17795 w 18376"/>
                  <a:gd name="T3" fmla="*/ 6317 h 14443"/>
                  <a:gd name="T4" fmla="*/ 16833 w 18376"/>
                  <a:gd name="T5" fmla="*/ 5927 h 14443"/>
                  <a:gd name="T6" fmla="*/ 14923 w 18376"/>
                  <a:gd name="T7" fmla="*/ 4757 h 14443"/>
                  <a:gd name="T8" fmla="*/ 13237 w 18376"/>
                  <a:gd name="T9" fmla="*/ 3401 h 14443"/>
                  <a:gd name="T10" fmla="*/ 11817 w 18376"/>
                  <a:gd name="T11" fmla="*/ 1736 h 14443"/>
                  <a:gd name="T12" fmla="*/ 8285 w 18376"/>
                  <a:gd name="T13" fmla="*/ 533 h 14443"/>
                  <a:gd name="T14" fmla="*/ 6553 w 18376"/>
                  <a:gd name="T15" fmla="*/ 2216 h 14443"/>
                  <a:gd name="T16" fmla="*/ 4611 w 18376"/>
                  <a:gd name="T17" fmla="*/ 4142 h 14443"/>
                  <a:gd name="T18" fmla="*/ 1240 w 18376"/>
                  <a:gd name="T19" fmla="*/ 8549 h 14443"/>
                  <a:gd name="T20" fmla="*/ 1239 w 18376"/>
                  <a:gd name="T21" fmla="*/ 8552 h 14443"/>
                  <a:gd name="T22" fmla="*/ 130 w 18376"/>
                  <a:gd name="T23" fmla="*/ 9471 h 14443"/>
                  <a:gd name="T24" fmla="*/ 833 w 18376"/>
                  <a:gd name="T25" fmla="*/ 11530 h 14443"/>
                  <a:gd name="T26" fmla="*/ 2923 w 18376"/>
                  <a:gd name="T27" fmla="*/ 12083 h 14443"/>
                  <a:gd name="T28" fmla="*/ 3037 w 18376"/>
                  <a:gd name="T29" fmla="*/ 12060 h 14443"/>
                  <a:gd name="T30" fmla="*/ 5606 w 18376"/>
                  <a:gd name="T31" fmla="*/ 13785 h 14443"/>
                  <a:gd name="T32" fmla="*/ 7041 w 18376"/>
                  <a:gd name="T33" fmla="*/ 14109 h 14443"/>
                  <a:gd name="T34" fmla="*/ 7707 w 18376"/>
                  <a:gd name="T35" fmla="*/ 14116 h 14443"/>
                  <a:gd name="T36" fmla="*/ 8556 w 18376"/>
                  <a:gd name="T37" fmla="*/ 14145 h 14443"/>
                  <a:gd name="T38" fmla="*/ 9708 w 18376"/>
                  <a:gd name="T39" fmla="*/ 14393 h 14443"/>
                  <a:gd name="T40" fmla="*/ 10850 w 18376"/>
                  <a:gd name="T41" fmla="*/ 14183 h 14443"/>
                  <a:gd name="T42" fmla="*/ 12797 w 18376"/>
                  <a:gd name="T43" fmla="*/ 13158 h 14443"/>
                  <a:gd name="T44" fmla="*/ 13104 w 18376"/>
                  <a:gd name="T45" fmla="*/ 12943 h 14443"/>
                  <a:gd name="T46" fmla="*/ 14792 w 18376"/>
                  <a:gd name="T47" fmla="*/ 11458 h 14443"/>
                  <a:gd name="T48" fmla="*/ 15454 w 18376"/>
                  <a:gd name="T49" fmla="*/ 10624 h 14443"/>
                  <a:gd name="T50" fmla="*/ 15754 w 18376"/>
                  <a:gd name="T51" fmla="*/ 10155 h 14443"/>
                  <a:gd name="T52" fmla="*/ 16268 w 18376"/>
                  <a:gd name="T53" fmla="*/ 9741 h 14443"/>
                  <a:gd name="T54" fmla="*/ 18075 w 18376"/>
                  <a:gd name="T55" fmla="*/ 6895 h 14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376" h="14443">
                    <a:moveTo>
                      <a:pt x="18075" y="6895"/>
                    </a:moveTo>
                    <a:cubicBezTo>
                      <a:pt x="18011" y="6621"/>
                      <a:pt x="17975" y="6538"/>
                      <a:pt x="17795" y="6317"/>
                    </a:cubicBezTo>
                    <a:cubicBezTo>
                      <a:pt x="17576" y="6049"/>
                      <a:pt x="17149" y="6034"/>
                      <a:pt x="16833" y="5927"/>
                    </a:cubicBezTo>
                    <a:cubicBezTo>
                      <a:pt x="16158" y="5697"/>
                      <a:pt x="15531" y="5131"/>
                      <a:pt x="14923" y="4757"/>
                    </a:cubicBezTo>
                    <a:cubicBezTo>
                      <a:pt x="14308" y="4378"/>
                      <a:pt x="13738" y="3922"/>
                      <a:pt x="13237" y="3401"/>
                    </a:cubicBezTo>
                    <a:cubicBezTo>
                      <a:pt x="12731" y="2874"/>
                      <a:pt x="12313" y="2272"/>
                      <a:pt x="11817" y="1736"/>
                    </a:cubicBezTo>
                    <a:cubicBezTo>
                      <a:pt x="10940" y="791"/>
                      <a:pt x="9597" y="0"/>
                      <a:pt x="8285" y="533"/>
                    </a:cubicBezTo>
                    <a:cubicBezTo>
                      <a:pt x="7522" y="844"/>
                      <a:pt x="7086" y="1632"/>
                      <a:pt x="6553" y="2216"/>
                    </a:cubicBezTo>
                    <a:cubicBezTo>
                      <a:pt x="5938" y="2889"/>
                      <a:pt x="5263" y="3505"/>
                      <a:pt x="4611" y="4142"/>
                    </a:cubicBezTo>
                    <a:cubicBezTo>
                      <a:pt x="3278" y="5442"/>
                      <a:pt x="2121" y="6904"/>
                      <a:pt x="1240" y="8549"/>
                    </a:cubicBezTo>
                    <a:lnTo>
                      <a:pt x="1239" y="8552"/>
                    </a:lnTo>
                    <a:cubicBezTo>
                      <a:pt x="755" y="8709"/>
                      <a:pt x="220" y="8989"/>
                      <a:pt x="130" y="9471"/>
                    </a:cubicBezTo>
                    <a:cubicBezTo>
                      <a:pt x="0" y="10164"/>
                      <a:pt x="358" y="11035"/>
                      <a:pt x="833" y="11530"/>
                    </a:cubicBezTo>
                    <a:cubicBezTo>
                      <a:pt x="1386" y="12107"/>
                      <a:pt x="2165" y="12235"/>
                      <a:pt x="2923" y="12083"/>
                    </a:cubicBezTo>
                    <a:cubicBezTo>
                      <a:pt x="2959" y="12076"/>
                      <a:pt x="2998" y="12068"/>
                      <a:pt x="3037" y="12060"/>
                    </a:cubicBezTo>
                    <a:cubicBezTo>
                      <a:pt x="3683" y="12894"/>
                      <a:pt x="4578" y="13471"/>
                      <a:pt x="5606" y="13785"/>
                    </a:cubicBezTo>
                    <a:cubicBezTo>
                      <a:pt x="6074" y="13927"/>
                      <a:pt x="6552" y="14061"/>
                      <a:pt x="7041" y="14109"/>
                    </a:cubicBezTo>
                    <a:cubicBezTo>
                      <a:pt x="7258" y="14130"/>
                      <a:pt x="7490" y="14144"/>
                      <a:pt x="7707" y="14116"/>
                    </a:cubicBezTo>
                    <a:cubicBezTo>
                      <a:pt x="7981" y="14082"/>
                      <a:pt x="8265" y="14149"/>
                      <a:pt x="8556" y="14145"/>
                    </a:cubicBezTo>
                    <a:cubicBezTo>
                      <a:pt x="8858" y="14141"/>
                      <a:pt x="9407" y="14443"/>
                      <a:pt x="9708" y="14393"/>
                    </a:cubicBezTo>
                    <a:cubicBezTo>
                      <a:pt x="10141" y="14322"/>
                      <a:pt x="10429" y="14303"/>
                      <a:pt x="10850" y="14183"/>
                    </a:cubicBezTo>
                    <a:cubicBezTo>
                      <a:pt x="11529" y="13989"/>
                      <a:pt x="12134" y="13392"/>
                      <a:pt x="12797" y="13158"/>
                    </a:cubicBezTo>
                    <a:cubicBezTo>
                      <a:pt x="12899" y="13086"/>
                      <a:pt x="13003" y="13016"/>
                      <a:pt x="13104" y="12943"/>
                    </a:cubicBezTo>
                    <a:cubicBezTo>
                      <a:pt x="13718" y="12506"/>
                      <a:pt x="14284" y="12015"/>
                      <a:pt x="14792" y="11458"/>
                    </a:cubicBezTo>
                    <a:cubicBezTo>
                      <a:pt x="15033" y="11193"/>
                      <a:pt x="15253" y="10920"/>
                      <a:pt x="15454" y="10624"/>
                    </a:cubicBezTo>
                    <a:cubicBezTo>
                      <a:pt x="15556" y="10473"/>
                      <a:pt x="15642" y="10297"/>
                      <a:pt x="15754" y="10155"/>
                    </a:cubicBezTo>
                    <a:cubicBezTo>
                      <a:pt x="15904" y="9966"/>
                      <a:pt x="16039" y="9795"/>
                      <a:pt x="16268" y="9741"/>
                    </a:cubicBezTo>
                    <a:cubicBezTo>
                      <a:pt x="17578" y="9430"/>
                      <a:pt x="18376" y="8195"/>
                      <a:pt x="18075" y="6895"/>
                    </a:cubicBezTo>
                  </a:path>
                </a:pathLst>
              </a:custGeom>
              <a:solidFill>
                <a:srgbClr val="FDE1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06" name="Freeform 26">
                <a:extLst>
                  <a:ext uri="{FF2B5EF4-FFF2-40B4-BE49-F238E27FC236}">
                    <a16:creationId xmlns:a16="http://schemas.microsoft.com/office/drawing/2014/main" id="{01ABDB52-4626-FFE2-1907-9D7083E65D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2076" y="920750"/>
                <a:ext cx="3633788" cy="2465388"/>
              </a:xfrm>
              <a:custGeom>
                <a:avLst/>
                <a:gdLst>
                  <a:gd name="T0" fmla="*/ 17436 w 17667"/>
                  <a:gd name="T1" fmla="*/ 6617 h 11992"/>
                  <a:gd name="T2" fmla="*/ 17267 w 17667"/>
                  <a:gd name="T3" fmla="*/ 6170 h 11992"/>
                  <a:gd name="T4" fmla="*/ 16373 w 17667"/>
                  <a:gd name="T5" fmla="*/ 4298 h 11992"/>
                  <a:gd name="T6" fmla="*/ 15731 w 17667"/>
                  <a:gd name="T7" fmla="*/ 3275 h 11992"/>
                  <a:gd name="T8" fmla="*/ 14907 w 17667"/>
                  <a:gd name="T9" fmla="*/ 2483 h 11992"/>
                  <a:gd name="T10" fmla="*/ 13177 w 17667"/>
                  <a:gd name="T11" fmla="*/ 1254 h 11992"/>
                  <a:gd name="T12" fmla="*/ 11562 w 17667"/>
                  <a:gd name="T13" fmla="*/ 553 h 11992"/>
                  <a:gd name="T14" fmla="*/ 6113 w 17667"/>
                  <a:gd name="T15" fmla="*/ 687 h 11992"/>
                  <a:gd name="T16" fmla="*/ 1765 w 17667"/>
                  <a:gd name="T17" fmla="*/ 3900 h 11992"/>
                  <a:gd name="T18" fmla="*/ 332 w 17667"/>
                  <a:gd name="T19" fmla="*/ 7120 h 11992"/>
                  <a:gd name="T20" fmla="*/ 366 w 17667"/>
                  <a:gd name="T21" fmla="*/ 10772 h 11992"/>
                  <a:gd name="T22" fmla="*/ 853 w 17667"/>
                  <a:gd name="T23" fmla="*/ 11888 h 11992"/>
                  <a:gd name="T24" fmla="*/ 1558 w 17667"/>
                  <a:gd name="T25" fmla="*/ 11776 h 11992"/>
                  <a:gd name="T26" fmla="*/ 1957 w 17667"/>
                  <a:gd name="T27" fmla="*/ 11504 h 11992"/>
                  <a:gd name="T28" fmla="*/ 1986 w 17667"/>
                  <a:gd name="T29" fmla="*/ 11355 h 11992"/>
                  <a:gd name="T30" fmla="*/ 2786 w 17667"/>
                  <a:gd name="T31" fmla="*/ 10784 h 11992"/>
                  <a:gd name="T32" fmla="*/ 3736 w 17667"/>
                  <a:gd name="T33" fmla="*/ 10277 h 11992"/>
                  <a:gd name="T34" fmla="*/ 3843 w 17667"/>
                  <a:gd name="T35" fmla="*/ 10214 h 11992"/>
                  <a:gd name="T36" fmla="*/ 4101 w 17667"/>
                  <a:gd name="T37" fmla="*/ 8730 h 11992"/>
                  <a:gd name="T38" fmla="*/ 4201 w 17667"/>
                  <a:gd name="T39" fmla="*/ 8447 h 11992"/>
                  <a:gd name="T40" fmla="*/ 4298 w 17667"/>
                  <a:gd name="T41" fmla="*/ 8323 h 11992"/>
                  <a:gd name="T42" fmla="*/ 4395 w 17667"/>
                  <a:gd name="T43" fmla="*/ 8199 h 11992"/>
                  <a:gd name="T44" fmla="*/ 4429 w 17667"/>
                  <a:gd name="T45" fmla="*/ 8198 h 11992"/>
                  <a:gd name="T46" fmla="*/ 4556 w 17667"/>
                  <a:gd name="T47" fmla="*/ 8237 h 11992"/>
                  <a:gd name="T48" fmla="*/ 4831 w 17667"/>
                  <a:gd name="T49" fmla="*/ 9722 h 11992"/>
                  <a:gd name="T50" fmla="*/ 9912 w 17667"/>
                  <a:gd name="T51" fmla="*/ 8562 h 11992"/>
                  <a:gd name="T52" fmla="*/ 11601 w 17667"/>
                  <a:gd name="T53" fmla="*/ 8423 h 11992"/>
                  <a:gd name="T54" fmla="*/ 11653 w 17667"/>
                  <a:gd name="T55" fmla="*/ 7865 h 11992"/>
                  <a:gd name="T56" fmla="*/ 11767 w 17667"/>
                  <a:gd name="T57" fmla="*/ 7699 h 11992"/>
                  <a:gd name="T58" fmla="*/ 11932 w 17667"/>
                  <a:gd name="T59" fmla="*/ 7813 h 11992"/>
                  <a:gd name="T60" fmla="*/ 12224 w 17667"/>
                  <a:gd name="T61" fmla="*/ 8377 h 11992"/>
                  <a:gd name="T62" fmla="*/ 14406 w 17667"/>
                  <a:gd name="T63" fmla="*/ 8637 h 11992"/>
                  <a:gd name="T64" fmla="*/ 14513 w 17667"/>
                  <a:gd name="T65" fmla="*/ 8598 h 11992"/>
                  <a:gd name="T66" fmla="*/ 15294 w 17667"/>
                  <a:gd name="T67" fmla="*/ 8620 h 11992"/>
                  <a:gd name="T68" fmla="*/ 16037 w 17667"/>
                  <a:gd name="T69" fmla="*/ 8909 h 11992"/>
                  <a:gd name="T70" fmla="*/ 16067 w 17667"/>
                  <a:gd name="T71" fmla="*/ 9008 h 11992"/>
                  <a:gd name="T72" fmla="*/ 16058 w 17667"/>
                  <a:gd name="T73" fmla="*/ 9125 h 11992"/>
                  <a:gd name="T74" fmla="*/ 16132 w 17667"/>
                  <a:gd name="T75" fmla="*/ 9369 h 11992"/>
                  <a:gd name="T76" fmla="*/ 16602 w 17667"/>
                  <a:gd name="T77" fmla="*/ 9610 h 11992"/>
                  <a:gd name="T78" fmla="*/ 17435 w 17667"/>
                  <a:gd name="T79" fmla="*/ 9187 h 11992"/>
                  <a:gd name="T80" fmla="*/ 17533 w 17667"/>
                  <a:gd name="T81" fmla="*/ 8399 h 11992"/>
                  <a:gd name="T82" fmla="*/ 17436 w 17667"/>
                  <a:gd name="T83" fmla="*/ 6617 h 119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7667" h="11992">
                    <a:moveTo>
                      <a:pt x="17436" y="6617"/>
                    </a:moveTo>
                    <a:cubicBezTo>
                      <a:pt x="17434" y="6612"/>
                      <a:pt x="17268" y="6176"/>
                      <a:pt x="17267" y="6170"/>
                    </a:cubicBezTo>
                    <a:cubicBezTo>
                      <a:pt x="17050" y="5529"/>
                      <a:pt x="16711" y="4879"/>
                      <a:pt x="16373" y="4298"/>
                    </a:cubicBezTo>
                    <a:cubicBezTo>
                      <a:pt x="16196" y="3994"/>
                      <a:pt x="15971" y="3620"/>
                      <a:pt x="15731" y="3275"/>
                    </a:cubicBezTo>
                    <a:cubicBezTo>
                      <a:pt x="15466" y="3001"/>
                      <a:pt x="15193" y="2734"/>
                      <a:pt x="14907" y="2483"/>
                    </a:cubicBezTo>
                    <a:cubicBezTo>
                      <a:pt x="14374" y="2016"/>
                      <a:pt x="13798" y="1598"/>
                      <a:pt x="13177" y="1254"/>
                    </a:cubicBezTo>
                    <a:cubicBezTo>
                      <a:pt x="12663" y="969"/>
                      <a:pt x="12119" y="739"/>
                      <a:pt x="11562" y="553"/>
                    </a:cubicBezTo>
                    <a:cubicBezTo>
                      <a:pt x="9902" y="0"/>
                      <a:pt x="7755" y="134"/>
                      <a:pt x="6113" y="687"/>
                    </a:cubicBezTo>
                    <a:cubicBezTo>
                      <a:pt x="4365" y="1276"/>
                      <a:pt x="2924" y="2493"/>
                      <a:pt x="1765" y="3900"/>
                    </a:cubicBezTo>
                    <a:cubicBezTo>
                      <a:pt x="1048" y="4769"/>
                      <a:pt x="623" y="5978"/>
                      <a:pt x="332" y="7120"/>
                    </a:cubicBezTo>
                    <a:cubicBezTo>
                      <a:pt x="0" y="8418"/>
                      <a:pt x="52" y="9455"/>
                      <a:pt x="366" y="10772"/>
                    </a:cubicBezTo>
                    <a:cubicBezTo>
                      <a:pt x="432" y="11051"/>
                      <a:pt x="541" y="11718"/>
                      <a:pt x="853" y="11888"/>
                    </a:cubicBezTo>
                    <a:cubicBezTo>
                      <a:pt x="1044" y="11992"/>
                      <a:pt x="1323" y="11877"/>
                      <a:pt x="1558" y="11776"/>
                    </a:cubicBezTo>
                    <a:cubicBezTo>
                      <a:pt x="1756" y="11802"/>
                      <a:pt x="1843" y="11681"/>
                      <a:pt x="1957" y="11504"/>
                    </a:cubicBezTo>
                    <a:cubicBezTo>
                      <a:pt x="1981" y="11467"/>
                      <a:pt x="1958" y="11387"/>
                      <a:pt x="1986" y="11355"/>
                    </a:cubicBezTo>
                    <a:cubicBezTo>
                      <a:pt x="2077" y="11248"/>
                      <a:pt x="2653" y="10843"/>
                      <a:pt x="2786" y="10784"/>
                    </a:cubicBezTo>
                    <a:cubicBezTo>
                      <a:pt x="3142" y="10625"/>
                      <a:pt x="3406" y="10482"/>
                      <a:pt x="3736" y="10277"/>
                    </a:cubicBezTo>
                    <a:cubicBezTo>
                      <a:pt x="3771" y="10255"/>
                      <a:pt x="3808" y="10235"/>
                      <a:pt x="3843" y="10214"/>
                    </a:cubicBezTo>
                    <a:cubicBezTo>
                      <a:pt x="3822" y="9616"/>
                      <a:pt x="4071" y="9328"/>
                      <a:pt x="4101" y="8730"/>
                    </a:cubicBezTo>
                    <a:cubicBezTo>
                      <a:pt x="4110" y="8547"/>
                      <a:pt x="4210" y="8265"/>
                      <a:pt x="4201" y="8447"/>
                    </a:cubicBezTo>
                    <a:cubicBezTo>
                      <a:pt x="4201" y="8449"/>
                      <a:pt x="4249" y="8386"/>
                      <a:pt x="4298" y="8323"/>
                    </a:cubicBezTo>
                    <a:cubicBezTo>
                      <a:pt x="4346" y="8260"/>
                      <a:pt x="4395" y="8197"/>
                      <a:pt x="4395" y="8199"/>
                    </a:cubicBezTo>
                    <a:cubicBezTo>
                      <a:pt x="4404" y="8199"/>
                      <a:pt x="4416" y="8199"/>
                      <a:pt x="4429" y="8198"/>
                    </a:cubicBezTo>
                    <a:cubicBezTo>
                      <a:pt x="4476" y="8196"/>
                      <a:pt x="4538" y="8195"/>
                      <a:pt x="4556" y="8237"/>
                    </a:cubicBezTo>
                    <a:cubicBezTo>
                      <a:pt x="4723" y="8636"/>
                      <a:pt x="4652" y="9328"/>
                      <a:pt x="4831" y="9722"/>
                    </a:cubicBezTo>
                    <a:cubicBezTo>
                      <a:pt x="6409" y="9064"/>
                      <a:pt x="8296" y="8795"/>
                      <a:pt x="9912" y="8562"/>
                    </a:cubicBezTo>
                    <a:cubicBezTo>
                      <a:pt x="10536" y="8472"/>
                      <a:pt x="10974" y="8424"/>
                      <a:pt x="11601" y="8423"/>
                    </a:cubicBezTo>
                    <a:cubicBezTo>
                      <a:pt x="11563" y="8233"/>
                      <a:pt x="11708" y="8051"/>
                      <a:pt x="11653" y="7865"/>
                    </a:cubicBezTo>
                    <a:cubicBezTo>
                      <a:pt x="11630" y="7791"/>
                      <a:pt x="11697" y="7712"/>
                      <a:pt x="11767" y="7699"/>
                    </a:cubicBezTo>
                    <a:cubicBezTo>
                      <a:pt x="11848" y="7684"/>
                      <a:pt x="11910" y="7739"/>
                      <a:pt x="11932" y="7813"/>
                    </a:cubicBezTo>
                    <a:cubicBezTo>
                      <a:pt x="11993" y="8017"/>
                      <a:pt x="12183" y="8168"/>
                      <a:pt x="12224" y="8377"/>
                    </a:cubicBezTo>
                    <a:cubicBezTo>
                      <a:pt x="12992" y="8392"/>
                      <a:pt x="13689" y="8496"/>
                      <a:pt x="14406" y="8637"/>
                    </a:cubicBezTo>
                    <a:cubicBezTo>
                      <a:pt x="14434" y="8613"/>
                      <a:pt x="14472" y="8599"/>
                      <a:pt x="14513" y="8598"/>
                    </a:cubicBezTo>
                    <a:cubicBezTo>
                      <a:pt x="14773" y="8594"/>
                      <a:pt x="15034" y="8592"/>
                      <a:pt x="15294" y="8620"/>
                    </a:cubicBezTo>
                    <a:cubicBezTo>
                      <a:pt x="15544" y="8648"/>
                      <a:pt x="15871" y="8696"/>
                      <a:pt x="16037" y="8909"/>
                    </a:cubicBezTo>
                    <a:cubicBezTo>
                      <a:pt x="16062" y="8941"/>
                      <a:pt x="16071" y="8976"/>
                      <a:pt x="16067" y="9008"/>
                    </a:cubicBezTo>
                    <a:cubicBezTo>
                      <a:pt x="16079" y="9047"/>
                      <a:pt x="16075" y="9089"/>
                      <a:pt x="16058" y="9125"/>
                    </a:cubicBezTo>
                    <a:cubicBezTo>
                      <a:pt x="16102" y="9202"/>
                      <a:pt x="16129" y="9283"/>
                      <a:pt x="16132" y="9369"/>
                    </a:cubicBezTo>
                    <a:cubicBezTo>
                      <a:pt x="16140" y="9613"/>
                      <a:pt x="16392" y="9776"/>
                      <a:pt x="16602" y="9610"/>
                    </a:cubicBezTo>
                    <a:cubicBezTo>
                      <a:pt x="16851" y="9412"/>
                      <a:pt x="17225" y="9410"/>
                      <a:pt x="17435" y="9187"/>
                    </a:cubicBezTo>
                    <a:cubicBezTo>
                      <a:pt x="17624" y="8987"/>
                      <a:pt x="17545" y="8647"/>
                      <a:pt x="17533" y="8399"/>
                    </a:cubicBezTo>
                    <a:cubicBezTo>
                      <a:pt x="17498" y="7679"/>
                      <a:pt x="17667" y="7295"/>
                      <a:pt x="17436" y="6617"/>
                    </a:cubicBezTo>
                  </a:path>
                </a:pathLst>
              </a:custGeom>
              <a:solidFill>
                <a:srgbClr val="907E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07" name="Freeform 27">
                <a:extLst>
                  <a:ext uri="{FF2B5EF4-FFF2-40B4-BE49-F238E27FC236}">
                    <a16:creationId xmlns:a16="http://schemas.microsoft.com/office/drawing/2014/main" id="{3CA22534-431B-6B6D-22B8-569BAC6B90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4301" y="1520825"/>
                <a:ext cx="3611563" cy="1865313"/>
              </a:xfrm>
              <a:custGeom>
                <a:avLst/>
                <a:gdLst>
                  <a:gd name="T0" fmla="*/ 17155 w 17555"/>
                  <a:gd name="T1" fmla="*/ 3250 h 9072"/>
                  <a:gd name="T2" fmla="*/ 16269 w 17555"/>
                  <a:gd name="T3" fmla="*/ 2689 h 9072"/>
                  <a:gd name="T4" fmla="*/ 13972 w 17555"/>
                  <a:gd name="T5" fmla="*/ 855 h 9072"/>
                  <a:gd name="T6" fmla="*/ 13900 w 17555"/>
                  <a:gd name="T7" fmla="*/ 2842 h 9072"/>
                  <a:gd name="T8" fmla="*/ 10752 w 17555"/>
                  <a:gd name="T9" fmla="*/ 1161 h 9072"/>
                  <a:gd name="T10" fmla="*/ 9777 w 17555"/>
                  <a:gd name="T11" fmla="*/ 332 h 9072"/>
                  <a:gd name="T12" fmla="*/ 7802 w 17555"/>
                  <a:gd name="T13" fmla="*/ 4548 h 9072"/>
                  <a:gd name="T14" fmla="*/ 5864 w 17555"/>
                  <a:gd name="T15" fmla="*/ 4684 h 9072"/>
                  <a:gd name="T16" fmla="*/ 4922 w 17555"/>
                  <a:gd name="T17" fmla="*/ 533 h 9072"/>
                  <a:gd name="T18" fmla="*/ 4102 w 17555"/>
                  <a:gd name="T19" fmla="*/ 2967 h 9072"/>
                  <a:gd name="T20" fmla="*/ 3054 w 17555"/>
                  <a:gd name="T21" fmla="*/ 5137 h 9072"/>
                  <a:gd name="T22" fmla="*/ 1897 w 17555"/>
                  <a:gd name="T23" fmla="*/ 4945 h 9072"/>
                  <a:gd name="T24" fmla="*/ 1571 w 17555"/>
                  <a:gd name="T25" fmla="*/ 2772 h 9072"/>
                  <a:gd name="T26" fmla="*/ 1046 w 17555"/>
                  <a:gd name="T27" fmla="*/ 5221 h 9072"/>
                  <a:gd name="T28" fmla="*/ 487 w 17555"/>
                  <a:gd name="T29" fmla="*/ 6393 h 9072"/>
                  <a:gd name="T30" fmla="*/ 0 w 17555"/>
                  <a:gd name="T31" fmla="*/ 6177 h 9072"/>
                  <a:gd name="T32" fmla="*/ 741 w 17555"/>
                  <a:gd name="T33" fmla="*/ 8968 h 9072"/>
                  <a:gd name="T34" fmla="*/ 1845 w 17555"/>
                  <a:gd name="T35" fmla="*/ 8584 h 9072"/>
                  <a:gd name="T36" fmla="*/ 2674 w 17555"/>
                  <a:gd name="T37" fmla="*/ 7863 h 9072"/>
                  <a:gd name="T38" fmla="*/ 3731 w 17555"/>
                  <a:gd name="T39" fmla="*/ 7294 h 9072"/>
                  <a:gd name="T40" fmla="*/ 4089 w 17555"/>
                  <a:gd name="T41" fmla="*/ 5527 h 9072"/>
                  <a:gd name="T42" fmla="*/ 4283 w 17555"/>
                  <a:gd name="T43" fmla="*/ 5278 h 9072"/>
                  <a:gd name="T44" fmla="*/ 4444 w 17555"/>
                  <a:gd name="T45" fmla="*/ 5317 h 9072"/>
                  <a:gd name="T46" fmla="*/ 9800 w 17555"/>
                  <a:gd name="T47" fmla="*/ 5642 h 9072"/>
                  <a:gd name="T48" fmla="*/ 11541 w 17555"/>
                  <a:gd name="T49" fmla="*/ 4945 h 9072"/>
                  <a:gd name="T50" fmla="*/ 11820 w 17555"/>
                  <a:gd name="T51" fmla="*/ 4893 h 9072"/>
                  <a:gd name="T52" fmla="*/ 14294 w 17555"/>
                  <a:gd name="T53" fmla="*/ 5717 h 9072"/>
                  <a:gd name="T54" fmla="*/ 15182 w 17555"/>
                  <a:gd name="T55" fmla="*/ 5700 h 9072"/>
                  <a:gd name="T56" fmla="*/ 15956 w 17555"/>
                  <a:gd name="T57" fmla="*/ 6088 h 9072"/>
                  <a:gd name="T58" fmla="*/ 16020 w 17555"/>
                  <a:gd name="T59" fmla="*/ 6449 h 9072"/>
                  <a:gd name="T60" fmla="*/ 17323 w 17555"/>
                  <a:gd name="T61" fmla="*/ 6267 h 9072"/>
                  <a:gd name="T62" fmla="*/ 17324 w 17555"/>
                  <a:gd name="T63" fmla="*/ 3697 h 90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555" h="9072">
                    <a:moveTo>
                      <a:pt x="17324" y="3697"/>
                    </a:moveTo>
                    <a:cubicBezTo>
                      <a:pt x="17322" y="3692"/>
                      <a:pt x="17156" y="3256"/>
                      <a:pt x="17155" y="3250"/>
                    </a:cubicBezTo>
                    <a:cubicBezTo>
                      <a:pt x="17102" y="3095"/>
                      <a:pt x="17043" y="2940"/>
                      <a:pt x="16978" y="2785"/>
                    </a:cubicBezTo>
                    <a:cubicBezTo>
                      <a:pt x="16736" y="2783"/>
                      <a:pt x="16494" y="2750"/>
                      <a:pt x="16269" y="2689"/>
                    </a:cubicBezTo>
                    <a:cubicBezTo>
                      <a:pt x="15672" y="2527"/>
                      <a:pt x="15151" y="2166"/>
                      <a:pt x="14724" y="1727"/>
                    </a:cubicBezTo>
                    <a:cubicBezTo>
                      <a:pt x="14456" y="1451"/>
                      <a:pt x="14219" y="1148"/>
                      <a:pt x="13972" y="855"/>
                    </a:cubicBezTo>
                    <a:cubicBezTo>
                      <a:pt x="14059" y="1096"/>
                      <a:pt x="14127" y="1344"/>
                      <a:pt x="14172" y="1590"/>
                    </a:cubicBezTo>
                    <a:cubicBezTo>
                      <a:pt x="14247" y="2000"/>
                      <a:pt x="14277" y="2562"/>
                      <a:pt x="13900" y="2842"/>
                    </a:cubicBezTo>
                    <a:cubicBezTo>
                      <a:pt x="13424" y="3195"/>
                      <a:pt x="12706" y="2906"/>
                      <a:pt x="12268" y="2631"/>
                    </a:cubicBezTo>
                    <a:cubicBezTo>
                      <a:pt x="11670" y="2254"/>
                      <a:pt x="11203" y="1695"/>
                      <a:pt x="10752" y="1161"/>
                    </a:cubicBezTo>
                    <a:cubicBezTo>
                      <a:pt x="10417" y="765"/>
                      <a:pt x="10082" y="339"/>
                      <a:pt x="9681" y="0"/>
                    </a:cubicBezTo>
                    <a:cubicBezTo>
                      <a:pt x="9714" y="111"/>
                      <a:pt x="9746" y="222"/>
                      <a:pt x="9777" y="332"/>
                    </a:cubicBezTo>
                    <a:cubicBezTo>
                      <a:pt x="10003" y="1132"/>
                      <a:pt x="10390" y="2034"/>
                      <a:pt x="10192" y="2879"/>
                    </a:cubicBezTo>
                    <a:cubicBezTo>
                      <a:pt x="9972" y="3815"/>
                      <a:pt x="8786" y="4389"/>
                      <a:pt x="7802" y="4548"/>
                    </a:cubicBezTo>
                    <a:cubicBezTo>
                      <a:pt x="7300" y="4629"/>
                      <a:pt x="7340" y="4631"/>
                      <a:pt x="6974" y="4700"/>
                    </a:cubicBezTo>
                    <a:cubicBezTo>
                      <a:pt x="6615" y="4768"/>
                      <a:pt x="6271" y="4754"/>
                      <a:pt x="5864" y="4684"/>
                    </a:cubicBezTo>
                    <a:cubicBezTo>
                      <a:pt x="4893" y="4517"/>
                      <a:pt x="4859" y="2800"/>
                      <a:pt x="4838" y="2066"/>
                    </a:cubicBezTo>
                    <a:cubicBezTo>
                      <a:pt x="4823" y="1554"/>
                      <a:pt x="4860" y="1042"/>
                      <a:pt x="4922" y="533"/>
                    </a:cubicBezTo>
                    <a:cubicBezTo>
                      <a:pt x="4711" y="878"/>
                      <a:pt x="4577" y="1273"/>
                      <a:pt x="4461" y="1660"/>
                    </a:cubicBezTo>
                    <a:cubicBezTo>
                      <a:pt x="4332" y="2093"/>
                      <a:pt x="4217" y="2529"/>
                      <a:pt x="4102" y="2967"/>
                    </a:cubicBezTo>
                    <a:cubicBezTo>
                      <a:pt x="3991" y="3389"/>
                      <a:pt x="3872" y="3813"/>
                      <a:pt x="3699" y="4214"/>
                    </a:cubicBezTo>
                    <a:cubicBezTo>
                      <a:pt x="3552" y="4553"/>
                      <a:pt x="3361" y="4917"/>
                      <a:pt x="3054" y="5137"/>
                    </a:cubicBezTo>
                    <a:cubicBezTo>
                      <a:pt x="2858" y="5278"/>
                      <a:pt x="2619" y="5391"/>
                      <a:pt x="2372" y="5337"/>
                    </a:cubicBezTo>
                    <a:cubicBezTo>
                      <a:pt x="2158" y="5290"/>
                      <a:pt x="2005" y="5129"/>
                      <a:pt x="1897" y="4945"/>
                    </a:cubicBezTo>
                    <a:cubicBezTo>
                      <a:pt x="1617" y="4470"/>
                      <a:pt x="1575" y="3848"/>
                      <a:pt x="1562" y="3310"/>
                    </a:cubicBezTo>
                    <a:cubicBezTo>
                      <a:pt x="1557" y="3131"/>
                      <a:pt x="1560" y="2951"/>
                      <a:pt x="1571" y="2772"/>
                    </a:cubicBezTo>
                    <a:cubicBezTo>
                      <a:pt x="1391" y="3231"/>
                      <a:pt x="1285" y="3720"/>
                      <a:pt x="1204" y="4210"/>
                    </a:cubicBezTo>
                    <a:cubicBezTo>
                      <a:pt x="1148" y="4546"/>
                      <a:pt x="1102" y="4884"/>
                      <a:pt x="1046" y="5221"/>
                    </a:cubicBezTo>
                    <a:cubicBezTo>
                      <a:pt x="1000" y="5499"/>
                      <a:pt x="959" y="5790"/>
                      <a:pt x="837" y="6046"/>
                    </a:cubicBezTo>
                    <a:cubicBezTo>
                      <a:pt x="765" y="6196"/>
                      <a:pt x="659" y="6352"/>
                      <a:pt x="487" y="6393"/>
                    </a:cubicBezTo>
                    <a:cubicBezTo>
                      <a:pt x="348" y="6427"/>
                      <a:pt x="211" y="6370"/>
                      <a:pt x="106" y="6281"/>
                    </a:cubicBezTo>
                    <a:cubicBezTo>
                      <a:pt x="68" y="6249"/>
                      <a:pt x="33" y="6214"/>
                      <a:pt x="0" y="6177"/>
                    </a:cubicBezTo>
                    <a:cubicBezTo>
                      <a:pt x="23" y="6711"/>
                      <a:pt x="111" y="7253"/>
                      <a:pt x="254" y="7852"/>
                    </a:cubicBezTo>
                    <a:cubicBezTo>
                      <a:pt x="320" y="8131"/>
                      <a:pt x="429" y="8798"/>
                      <a:pt x="741" y="8968"/>
                    </a:cubicBezTo>
                    <a:cubicBezTo>
                      <a:pt x="932" y="9072"/>
                      <a:pt x="1211" y="8957"/>
                      <a:pt x="1446" y="8856"/>
                    </a:cubicBezTo>
                    <a:cubicBezTo>
                      <a:pt x="1644" y="8882"/>
                      <a:pt x="1731" y="8761"/>
                      <a:pt x="1845" y="8584"/>
                    </a:cubicBezTo>
                    <a:cubicBezTo>
                      <a:pt x="1869" y="8547"/>
                      <a:pt x="1846" y="8467"/>
                      <a:pt x="1874" y="8435"/>
                    </a:cubicBezTo>
                    <a:cubicBezTo>
                      <a:pt x="1965" y="8328"/>
                      <a:pt x="2541" y="7923"/>
                      <a:pt x="2674" y="7863"/>
                    </a:cubicBezTo>
                    <a:cubicBezTo>
                      <a:pt x="3030" y="7705"/>
                      <a:pt x="3294" y="7562"/>
                      <a:pt x="3624" y="7356"/>
                    </a:cubicBezTo>
                    <a:cubicBezTo>
                      <a:pt x="3659" y="7335"/>
                      <a:pt x="3696" y="7315"/>
                      <a:pt x="3731" y="7294"/>
                    </a:cubicBezTo>
                    <a:cubicBezTo>
                      <a:pt x="3710" y="6696"/>
                      <a:pt x="3959" y="6408"/>
                      <a:pt x="3989" y="5810"/>
                    </a:cubicBezTo>
                    <a:cubicBezTo>
                      <a:pt x="3998" y="5627"/>
                      <a:pt x="4098" y="5345"/>
                      <a:pt x="4089" y="5527"/>
                    </a:cubicBezTo>
                    <a:cubicBezTo>
                      <a:pt x="4089" y="5529"/>
                      <a:pt x="4137" y="5466"/>
                      <a:pt x="4186" y="5403"/>
                    </a:cubicBezTo>
                    <a:cubicBezTo>
                      <a:pt x="4234" y="5340"/>
                      <a:pt x="4283" y="5277"/>
                      <a:pt x="4283" y="5278"/>
                    </a:cubicBezTo>
                    <a:cubicBezTo>
                      <a:pt x="4292" y="5279"/>
                      <a:pt x="4304" y="5278"/>
                      <a:pt x="4317" y="5278"/>
                    </a:cubicBezTo>
                    <a:cubicBezTo>
                      <a:pt x="4364" y="5276"/>
                      <a:pt x="4426" y="5275"/>
                      <a:pt x="4444" y="5317"/>
                    </a:cubicBezTo>
                    <a:cubicBezTo>
                      <a:pt x="4611" y="5716"/>
                      <a:pt x="4540" y="6408"/>
                      <a:pt x="4719" y="6802"/>
                    </a:cubicBezTo>
                    <a:cubicBezTo>
                      <a:pt x="6297" y="6144"/>
                      <a:pt x="8184" y="5875"/>
                      <a:pt x="9800" y="5642"/>
                    </a:cubicBezTo>
                    <a:cubicBezTo>
                      <a:pt x="10424" y="5552"/>
                      <a:pt x="10862" y="5504"/>
                      <a:pt x="11489" y="5503"/>
                    </a:cubicBezTo>
                    <a:cubicBezTo>
                      <a:pt x="11451" y="5313"/>
                      <a:pt x="11596" y="5131"/>
                      <a:pt x="11541" y="4945"/>
                    </a:cubicBezTo>
                    <a:cubicBezTo>
                      <a:pt x="11518" y="4871"/>
                      <a:pt x="11585" y="4792"/>
                      <a:pt x="11655" y="4779"/>
                    </a:cubicBezTo>
                    <a:cubicBezTo>
                      <a:pt x="11736" y="4764"/>
                      <a:pt x="11798" y="4820"/>
                      <a:pt x="11820" y="4893"/>
                    </a:cubicBezTo>
                    <a:cubicBezTo>
                      <a:pt x="11881" y="5097"/>
                      <a:pt x="12071" y="5248"/>
                      <a:pt x="12112" y="5457"/>
                    </a:cubicBezTo>
                    <a:cubicBezTo>
                      <a:pt x="12880" y="5472"/>
                      <a:pt x="13577" y="5576"/>
                      <a:pt x="14294" y="5717"/>
                    </a:cubicBezTo>
                    <a:cubicBezTo>
                      <a:pt x="14322" y="5693"/>
                      <a:pt x="14360" y="5679"/>
                      <a:pt x="14400" y="5678"/>
                    </a:cubicBezTo>
                    <a:cubicBezTo>
                      <a:pt x="14661" y="5674"/>
                      <a:pt x="14922" y="5672"/>
                      <a:pt x="15182" y="5700"/>
                    </a:cubicBezTo>
                    <a:cubicBezTo>
                      <a:pt x="15432" y="5728"/>
                      <a:pt x="15759" y="5776"/>
                      <a:pt x="15925" y="5989"/>
                    </a:cubicBezTo>
                    <a:cubicBezTo>
                      <a:pt x="15950" y="6021"/>
                      <a:pt x="15959" y="6056"/>
                      <a:pt x="15956" y="6088"/>
                    </a:cubicBezTo>
                    <a:cubicBezTo>
                      <a:pt x="15967" y="6127"/>
                      <a:pt x="15963" y="6169"/>
                      <a:pt x="15946" y="6205"/>
                    </a:cubicBezTo>
                    <a:cubicBezTo>
                      <a:pt x="15990" y="6282"/>
                      <a:pt x="16016" y="6363"/>
                      <a:pt x="16020" y="6449"/>
                    </a:cubicBezTo>
                    <a:cubicBezTo>
                      <a:pt x="16028" y="6693"/>
                      <a:pt x="16280" y="6856"/>
                      <a:pt x="16489" y="6690"/>
                    </a:cubicBezTo>
                    <a:cubicBezTo>
                      <a:pt x="16739" y="6492"/>
                      <a:pt x="17113" y="6490"/>
                      <a:pt x="17323" y="6267"/>
                    </a:cubicBezTo>
                    <a:cubicBezTo>
                      <a:pt x="17512" y="6067"/>
                      <a:pt x="17433" y="5727"/>
                      <a:pt x="17421" y="5479"/>
                    </a:cubicBezTo>
                    <a:cubicBezTo>
                      <a:pt x="17386" y="4759"/>
                      <a:pt x="17555" y="4375"/>
                      <a:pt x="17324" y="3697"/>
                    </a:cubicBezTo>
                  </a:path>
                </a:pathLst>
              </a:custGeom>
              <a:solidFill>
                <a:srgbClr val="7866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08" name="Freeform 28">
                <a:extLst>
                  <a:ext uri="{FF2B5EF4-FFF2-40B4-BE49-F238E27FC236}">
                    <a16:creationId xmlns:a16="http://schemas.microsoft.com/office/drawing/2014/main" id="{4771D4FA-4CCC-746B-50A7-C52DE2B1AD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9001" y="3357563"/>
                <a:ext cx="566738" cy="452438"/>
              </a:xfrm>
              <a:custGeom>
                <a:avLst/>
                <a:gdLst>
                  <a:gd name="T0" fmla="*/ 2662 w 2760"/>
                  <a:gd name="T1" fmla="*/ 863 h 2197"/>
                  <a:gd name="T2" fmla="*/ 1558 w 2760"/>
                  <a:gd name="T3" fmla="*/ 2067 h 2197"/>
                  <a:gd name="T4" fmla="*/ 98 w 2760"/>
                  <a:gd name="T5" fmla="*/ 1335 h 2197"/>
                  <a:gd name="T6" fmla="*/ 1202 w 2760"/>
                  <a:gd name="T7" fmla="*/ 131 h 2197"/>
                  <a:gd name="T8" fmla="*/ 2662 w 2760"/>
                  <a:gd name="T9" fmla="*/ 863 h 2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60" h="2197">
                    <a:moveTo>
                      <a:pt x="2662" y="863"/>
                    </a:moveTo>
                    <a:cubicBezTo>
                      <a:pt x="2760" y="1397"/>
                      <a:pt x="2266" y="1936"/>
                      <a:pt x="1558" y="2067"/>
                    </a:cubicBezTo>
                    <a:cubicBezTo>
                      <a:pt x="850" y="2197"/>
                      <a:pt x="197" y="1869"/>
                      <a:pt x="98" y="1335"/>
                    </a:cubicBezTo>
                    <a:cubicBezTo>
                      <a:pt x="0" y="800"/>
                      <a:pt x="494" y="261"/>
                      <a:pt x="1202" y="131"/>
                    </a:cubicBezTo>
                    <a:cubicBezTo>
                      <a:pt x="1910" y="0"/>
                      <a:pt x="2564" y="328"/>
                      <a:pt x="2662" y="863"/>
                    </a:cubicBezTo>
                    <a:close/>
                  </a:path>
                </a:pathLst>
              </a:custGeom>
              <a:solidFill>
                <a:srgbClr val="F89E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09" name="Freeform 29">
                <a:extLst>
                  <a:ext uri="{FF2B5EF4-FFF2-40B4-BE49-F238E27FC236}">
                    <a16:creationId xmlns:a16="http://schemas.microsoft.com/office/drawing/2014/main" id="{722CBC5B-5AE5-296D-A1C3-D1B3239983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0801" y="3036888"/>
                <a:ext cx="566738" cy="450850"/>
              </a:xfrm>
              <a:custGeom>
                <a:avLst/>
                <a:gdLst>
                  <a:gd name="T0" fmla="*/ 2662 w 2760"/>
                  <a:gd name="T1" fmla="*/ 862 h 2197"/>
                  <a:gd name="T2" fmla="*/ 1558 w 2760"/>
                  <a:gd name="T3" fmla="*/ 2066 h 2197"/>
                  <a:gd name="T4" fmla="*/ 98 w 2760"/>
                  <a:gd name="T5" fmla="*/ 1335 h 2197"/>
                  <a:gd name="T6" fmla="*/ 1202 w 2760"/>
                  <a:gd name="T7" fmla="*/ 130 h 2197"/>
                  <a:gd name="T8" fmla="*/ 2662 w 2760"/>
                  <a:gd name="T9" fmla="*/ 862 h 2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60" h="2197">
                    <a:moveTo>
                      <a:pt x="2662" y="862"/>
                    </a:moveTo>
                    <a:cubicBezTo>
                      <a:pt x="2760" y="1397"/>
                      <a:pt x="2266" y="1936"/>
                      <a:pt x="1558" y="2066"/>
                    </a:cubicBezTo>
                    <a:cubicBezTo>
                      <a:pt x="850" y="2197"/>
                      <a:pt x="196" y="1869"/>
                      <a:pt x="98" y="1335"/>
                    </a:cubicBezTo>
                    <a:cubicBezTo>
                      <a:pt x="0" y="800"/>
                      <a:pt x="494" y="261"/>
                      <a:pt x="1202" y="130"/>
                    </a:cubicBezTo>
                    <a:cubicBezTo>
                      <a:pt x="1910" y="0"/>
                      <a:pt x="2563" y="328"/>
                      <a:pt x="2662" y="862"/>
                    </a:cubicBezTo>
                    <a:close/>
                  </a:path>
                </a:pathLst>
              </a:custGeom>
              <a:solidFill>
                <a:srgbClr val="F89E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10" name="Freeform 30">
                <a:extLst>
                  <a:ext uri="{FF2B5EF4-FFF2-40B4-BE49-F238E27FC236}">
                    <a16:creationId xmlns:a16="http://schemas.microsoft.com/office/drawing/2014/main" id="{F6E58FFA-9D3D-D94C-01CF-66074D1A35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7538" y="3186113"/>
                <a:ext cx="227013" cy="144463"/>
              </a:xfrm>
              <a:custGeom>
                <a:avLst/>
                <a:gdLst>
                  <a:gd name="T0" fmla="*/ 1072 w 1103"/>
                  <a:gd name="T1" fmla="*/ 258 h 708"/>
                  <a:gd name="T2" fmla="*/ 607 w 1103"/>
                  <a:gd name="T3" fmla="*/ 655 h 708"/>
                  <a:gd name="T4" fmla="*/ 31 w 1103"/>
                  <a:gd name="T5" fmla="*/ 450 h 708"/>
                  <a:gd name="T6" fmla="*/ 496 w 1103"/>
                  <a:gd name="T7" fmla="*/ 53 h 708"/>
                  <a:gd name="T8" fmla="*/ 1072 w 1103"/>
                  <a:gd name="T9" fmla="*/ 258 h 7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3" h="708">
                    <a:moveTo>
                      <a:pt x="1072" y="258"/>
                    </a:moveTo>
                    <a:cubicBezTo>
                      <a:pt x="1103" y="424"/>
                      <a:pt x="894" y="602"/>
                      <a:pt x="607" y="655"/>
                    </a:cubicBezTo>
                    <a:cubicBezTo>
                      <a:pt x="319" y="708"/>
                      <a:pt x="62" y="616"/>
                      <a:pt x="31" y="450"/>
                    </a:cubicBezTo>
                    <a:cubicBezTo>
                      <a:pt x="0" y="284"/>
                      <a:pt x="209" y="106"/>
                      <a:pt x="496" y="53"/>
                    </a:cubicBezTo>
                    <a:cubicBezTo>
                      <a:pt x="784" y="0"/>
                      <a:pt x="1042" y="92"/>
                      <a:pt x="1072" y="258"/>
                    </a:cubicBezTo>
                    <a:close/>
                  </a:path>
                </a:pathLst>
              </a:custGeom>
              <a:solidFill>
                <a:srgbClr val="F46A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11" name="Freeform 31">
                <a:extLst>
                  <a:ext uri="{FF2B5EF4-FFF2-40B4-BE49-F238E27FC236}">
                    <a16:creationId xmlns:a16="http://schemas.microsoft.com/office/drawing/2014/main" id="{4D694BCA-1C02-ADD6-D56D-555B38D7EE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5376" y="1096963"/>
                <a:ext cx="1565275" cy="2197100"/>
              </a:xfrm>
              <a:custGeom>
                <a:avLst/>
                <a:gdLst>
                  <a:gd name="T0" fmla="*/ 7435 w 7612"/>
                  <a:gd name="T1" fmla="*/ 46 h 10688"/>
                  <a:gd name="T2" fmla="*/ 2200 w 7612"/>
                  <a:gd name="T3" fmla="*/ 10671 h 10688"/>
                  <a:gd name="T4" fmla="*/ 2233 w 7612"/>
                  <a:gd name="T5" fmla="*/ 10660 h 10688"/>
                  <a:gd name="T6" fmla="*/ 2759 w 7612"/>
                  <a:gd name="T7" fmla="*/ 4261 h 10688"/>
                  <a:gd name="T8" fmla="*/ 7473 w 7612"/>
                  <a:gd name="T9" fmla="*/ 117 h 10688"/>
                  <a:gd name="T10" fmla="*/ 7435 w 7612"/>
                  <a:gd name="T11" fmla="*/ 46 h 10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12" h="10688">
                    <a:moveTo>
                      <a:pt x="7435" y="46"/>
                    </a:moveTo>
                    <a:cubicBezTo>
                      <a:pt x="3362" y="1427"/>
                      <a:pt x="0" y="6472"/>
                      <a:pt x="2200" y="10671"/>
                    </a:cubicBezTo>
                    <a:cubicBezTo>
                      <a:pt x="2209" y="10688"/>
                      <a:pt x="2240" y="10680"/>
                      <a:pt x="2233" y="10660"/>
                    </a:cubicBezTo>
                    <a:cubicBezTo>
                      <a:pt x="1540" y="8527"/>
                      <a:pt x="1672" y="6248"/>
                      <a:pt x="2759" y="4261"/>
                    </a:cubicBezTo>
                    <a:cubicBezTo>
                      <a:pt x="3805" y="2345"/>
                      <a:pt x="5510" y="978"/>
                      <a:pt x="7473" y="117"/>
                    </a:cubicBezTo>
                    <a:cubicBezTo>
                      <a:pt x="7612" y="56"/>
                      <a:pt x="7572" y="0"/>
                      <a:pt x="7435" y="46"/>
                    </a:cubicBezTo>
                  </a:path>
                </a:pathLst>
              </a:custGeom>
              <a:solidFill>
                <a:srgbClr val="EED1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12" name="Freeform 32">
                <a:extLst>
                  <a:ext uri="{FF2B5EF4-FFF2-40B4-BE49-F238E27FC236}">
                    <a16:creationId xmlns:a16="http://schemas.microsoft.com/office/drawing/2014/main" id="{63FF89B7-2570-8A40-37B5-9DF7B5D2CE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9426" y="2405063"/>
                <a:ext cx="2943225" cy="968375"/>
              </a:xfrm>
              <a:custGeom>
                <a:avLst/>
                <a:gdLst>
                  <a:gd name="T0" fmla="*/ 14286 w 14319"/>
                  <a:gd name="T1" fmla="*/ 1548 h 4709"/>
                  <a:gd name="T2" fmla="*/ 10359 w 14319"/>
                  <a:gd name="T3" fmla="*/ 1142 h 4709"/>
                  <a:gd name="T4" fmla="*/ 10089 w 14319"/>
                  <a:gd name="T5" fmla="*/ 312 h 4709"/>
                  <a:gd name="T6" fmla="*/ 9692 w 14319"/>
                  <a:gd name="T7" fmla="*/ 236 h 4709"/>
                  <a:gd name="T8" fmla="*/ 9601 w 14319"/>
                  <a:gd name="T9" fmla="*/ 1136 h 4709"/>
                  <a:gd name="T10" fmla="*/ 3042 w 14319"/>
                  <a:gd name="T11" fmla="*/ 2476 h 4709"/>
                  <a:gd name="T12" fmla="*/ 2756 w 14319"/>
                  <a:gd name="T13" fmla="*/ 1349 h 4709"/>
                  <a:gd name="T14" fmla="*/ 2714 w 14319"/>
                  <a:gd name="T15" fmla="*/ 1110 h 4709"/>
                  <a:gd name="T16" fmla="*/ 2732 w 14319"/>
                  <a:gd name="T17" fmla="*/ 1019 h 4709"/>
                  <a:gd name="T18" fmla="*/ 2413 w 14319"/>
                  <a:gd name="T19" fmla="*/ 949 h 4709"/>
                  <a:gd name="T20" fmla="*/ 1927 w 14319"/>
                  <a:gd name="T21" fmla="*/ 3013 h 4709"/>
                  <a:gd name="T22" fmla="*/ 1930 w 14319"/>
                  <a:gd name="T23" fmla="*/ 3058 h 4709"/>
                  <a:gd name="T24" fmla="*/ 0 w 14319"/>
                  <a:gd name="T25" fmla="*/ 3985 h 4709"/>
                  <a:gd name="T26" fmla="*/ 22 w 14319"/>
                  <a:gd name="T27" fmla="*/ 4038 h 4709"/>
                  <a:gd name="T28" fmla="*/ 138 w 14319"/>
                  <a:gd name="T29" fmla="*/ 4484 h 4709"/>
                  <a:gd name="T30" fmla="*/ 212 w 14319"/>
                  <a:gd name="T31" fmla="*/ 4704 h 4709"/>
                  <a:gd name="T32" fmla="*/ 5598 w 14319"/>
                  <a:gd name="T33" fmla="*/ 2475 h 4709"/>
                  <a:gd name="T34" fmla="*/ 14045 w 14319"/>
                  <a:gd name="T35" fmla="*/ 2216 h 4709"/>
                  <a:gd name="T36" fmla="*/ 14319 w 14319"/>
                  <a:gd name="T37" fmla="*/ 2299 h 4709"/>
                  <a:gd name="T38" fmla="*/ 14303 w 14319"/>
                  <a:gd name="T39" fmla="*/ 1554 h 4709"/>
                  <a:gd name="T40" fmla="*/ 14286 w 14319"/>
                  <a:gd name="T41" fmla="*/ 1548 h 4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319" h="4709">
                    <a:moveTo>
                      <a:pt x="14286" y="1548"/>
                    </a:moveTo>
                    <a:cubicBezTo>
                      <a:pt x="13000" y="1174"/>
                      <a:pt x="11688" y="1030"/>
                      <a:pt x="10359" y="1142"/>
                    </a:cubicBezTo>
                    <a:cubicBezTo>
                      <a:pt x="10299" y="850"/>
                      <a:pt x="10169" y="600"/>
                      <a:pt x="10089" y="312"/>
                    </a:cubicBezTo>
                    <a:cubicBezTo>
                      <a:pt x="10031" y="99"/>
                      <a:pt x="9774" y="0"/>
                      <a:pt x="9692" y="236"/>
                    </a:cubicBezTo>
                    <a:cubicBezTo>
                      <a:pt x="9589" y="533"/>
                      <a:pt x="9692" y="857"/>
                      <a:pt x="9601" y="1136"/>
                    </a:cubicBezTo>
                    <a:cubicBezTo>
                      <a:pt x="7307" y="1360"/>
                      <a:pt x="5164" y="1534"/>
                      <a:pt x="3042" y="2476"/>
                    </a:cubicBezTo>
                    <a:cubicBezTo>
                      <a:pt x="2928" y="1998"/>
                      <a:pt x="2732" y="1772"/>
                      <a:pt x="2756" y="1349"/>
                    </a:cubicBezTo>
                    <a:cubicBezTo>
                      <a:pt x="2760" y="1269"/>
                      <a:pt x="2765" y="1140"/>
                      <a:pt x="2714" y="1110"/>
                    </a:cubicBezTo>
                    <a:cubicBezTo>
                      <a:pt x="2719" y="1079"/>
                      <a:pt x="2725" y="1049"/>
                      <a:pt x="2732" y="1019"/>
                    </a:cubicBezTo>
                    <a:cubicBezTo>
                      <a:pt x="2772" y="832"/>
                      <a:pt x="2478" y="781"/>
                      <a:pt x="2413" y="949"/>
                    </a:cubicBezTo>
                    <a:cubicBezTo>
                      <a:pt x="2163" y="1596"/>
                      <a:pt x="1941" y="2313"/>
                      <a:pt x="1927" y="3013"/>
                    </a:cubicBezTo>
                    <a:cubicBezTo>
                      <a:pt x="1927" y="3029"/>
                      <a:pt x="1928" y="3043"/>
                      <a:pt x="1930" y="3058"/>
                    </a:cubicBezTo>
                    <a:cubicBezTo>
                      <a:pt x="1267" y="3328"/>
                      <a:pt x="626" y="3636"/>
                      <a:pt x="0" y="3985"/>
                    </a:cubicBezTo>
                    <a:cubicBezTo>
                      <a:pt x="11" y="4001"/>
                      <a:pt x="19" y="4019"/>
                      <a:pt x="22" y="4038"/>
                    </a:cubicBezTo>
                    <a:cubicBezTo>
                      <a:pt x="50" y="4189"/>
                      <a:pt x="92" y="4337"/>
                      <a:pt x="138" y="4484"/>
                    </a:cubicBezTo>
                    <a:cubicBezTo>
                      <a:pt x="146" y="4480"/>
                      <a:pt x="204" y="4709"/>
                      <a:pt x="212" y="4704"/>
                    </a:cubicBezTo>
                    <a:cubicBezTo>
                      <a:pt x="1904" y="3751"/>
                      <a:pt x="3706" y="2891"/>
                      <a:pt x="5598" y="2475"/>
                    </a:cubicBezTo>
                    <a:cubicBezTo>
                      <a:pt x="8424" y="1854"/>
                      <a:pt x="11199" y="1413"/>
                      <a:pt x="14045" y="2216"/>
                    </a:cubicBezTo>
                    <a:cubicBezTo>
                      <a:pt x="14160" y="2249"/>
                      <a:pt x="14240" y="2351"/>
                      <a:pt x="14319" y="2299"/>
                    </a:cubicBezTo>
                    <a:cubicBezTo>
                      <a:pt x="14306" y="2092"/>
                      <a:pt x="14317" y="1761"/>
                      <a:pt x="14303" y="1554"/>
                    </a:cubicBezTo>
                    <a:cubicBezTo>
                      <a:pt x="14297" y="1552"/>
                      <a:pt x="14292" y="1549"/>
                      <a:pt x="14286" y="1548"/>
                    </a:cubicBezTo>
                  </a:path>
                </a:pathLst>
              </a:custGeom>
              <a:solidFill>
                <a:srgbClr val="F8A8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13" name="Freeform 33">
                <a:extLst>
                  <a:ext uri="{FF2B5EF4-FFF2-40B4-BE49-F238E27FC236}">
                    <a16:creationId xmlns:a16="http://schemas.microsoft.com/office/drawing/2014/main" id="{EBBE2796-8C7D-9062-2908-E5536584AB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7826" y="3497263"/>
                <a:ext cx="293688" cy="460375"/>
              </a:xfrm>
              <a:custGeom>
                <a:avLst/>
                <a:gdLst>
                  <a:gd name="T0" fmla="*/ 1371 w 1427"/>
                  <a:gd name="T1" fmla="*/ 1881 h 2244"/>
                  <a:gd name="T2" fmla="*/ 990 w 1427"/>
                  <a:gd name="T3" fmla="*/ 397 h 2244"/>
                  <a:gd name="T4" fmla="*/ 898 w 1427"/>
                  <a:gd name="T5" fmla="*/ 244 h 2244"/>
                  <a:gd name="T6" fmla="*/ 742 w 1427"/>
                  <a:gd name="T7" fmla="*/ 16 h 2244"/>
                  <a:gd name="T8" fmla="*/ 68 w 1427"/>
                  <a:gd name="T9" fmla="*/ 1038 h 2244"/>
                  <a:gd name="T10" fmla="*/ 1109 w 1427"/>
                  <a:gd name="T11" fmla="*/ 2172 h 2244"/>
                  <a:gd name="T12" fmla="*/ 1371 w 1427"/>
                  <a:gd name="T13" fmla="*/ 1881 h 2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27" h="2244">
                    <a:moveTo>
                      <a:pt x="1371" y="1881"/>
                    </a:moveTo>
                    <a:cubicBezTo>
                      <a:pt x="1206" y="1402"/>
                      <a:pt x="1113" y="888"/>
                      <a:pt x="990" y="397"/>
                    </a:cubicBezTo>
                    <a:cubicBezTo>
                      <a:pt x="973" y="330"/>
                      <a:pt x="940" y="279"/>
                      <a:pt x="898" y="244"/>
                    </a:cubicBezTo>
                    <a:cubicBezTo>
                      <a:pt x="966" y="142"/>
                      <a:pt x="869" y="0"/>
                      <a:pt x="742" y="16"/>
                    </a:cubicBezTo>
                    <a:cubicBezTo>
                      <a:pt x="253" y="75"/>
                      <a:pt x="0" y="577"/>
                      <a:pt x="68" y="1038"/>
                    </a:cubicBezTo>
                    <a:cubicBezTo>
                      <a:pt x="152" y="1600"/>
                      <a:pt x="604" y="1980"/>
                      <a:pt x="1109" y="2172"/>
                    </a:cubicBezTo>
                    <a:cubicBezTo>
                      <a:pt x="1298" y="2244"/>
                      <a:pt x="1427" y="2044"/>
                      <a:pt x="1371" y="1881"/>
                    </a:cubicBezTo>
                  </a:path>
                </a:pathLst>
              </a:custGeom>
              <a:solidFill>
                <a:srgbClr val="F8A8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14" name="Freeform 34">
                <a:extLst>
                  <a:ext uri="{FF2B5EF4-FFF2-40B4-BE49-F238E27FC236}">
                    <a16:creationId xmlns:a16="http://schemas.microsoft.com/office/drawing/2014/main" id="{48EF69EE-C308-43A8-A142-1F2A5F9738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7888" y="2925763"/>
                <a:ext cx="314325" cy="539750"/>
              </a:xfrm>
              <a:custGeom>
                <a:avLst/>
                <a:gdLst>
                  <a:gd name="T0" fmla="*/ 83 w 1530"/>
                  <a:gd name="T1" fmla="*/ 419 h 2625"/>
                  <a:gd name="T2" fmla="*/ 48 w 1530"/>
                  <a:gd name="T3" fmla="*/ 646 h 2625"/>
                  <a:gd name="T4" fmla="*/ 116 w 1530"/>
                  <a:gd name="T5" fmla="*/ 2218 h 2625"/>
                  <a:gd name="T6" fmla="*/ 156 w 1530"/>
                  <a:gd name="T7" fmla="*/ 2306 h 2625"/>
                  <a:gd name="T8" fmla="*/ 141 w 1530"/>
                  <a:gd name="T9" fmla="*/ 2430 h 2625"/>
                  <a:gd name="T10" fmla="*/ 361 w 1530"/>
                  <a:gd name="T11" fmla="*/ 2582 h 2625"/>
                  <a:gd name="T12" fmla="*/ 1341 w 1530"/>
                  <a:gd name="T13" fmla="*/ 1540 h 2625"/>
                  <a:gd name="T14" fmla="*/ 83 w 1530"/>
                  <a:gd name="T15" fmla="*/ 419 h 2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30" h="2625">
                    <a:moveTo>
                      <a:pt x="83" y="419"/>
                    </a:moveTo>
                    <a:cubicBezTo>
                      <a:pt x="0" y="474"/>
                      <a:pt x="6" y="575"/>
                      <a:pt x="48" y="646"/>
                    </a:cubicBezTo>
                    <a:cubicBezTo>
                      <a:pt x="60" y="1167"/>
                      <a:pt x="43" y="1702"/>
                      <a:pt x="116" y="2218"/>
                    </a:cubicBezTo>
                    <a:cubicBezTo>
                      <a:pt x="121" y="2254"/>
                      <a:pt x="136" y="2283"/>
                      <a:pt x="156" y="2306"/>
                    </a:cubicBezTo>
                    <a:cubicBezTo>
                      <a:pt x="151" y="2348"/>
                      <a:pt x="147" y="2389"/>
                      <a:pt x="141" y="2430"/>
                    </a:cubicBezTo>
                    <a:cubicBezTo>
                      <a:pt x="120" y="2552"/>
                      <a:pt x="261" y="2625"/>
                      <a:pt x="361" y="2582"/>
                    </a:cubicBezTo>
                    <a:cubicBezTo>
                      <a:pt x="805" y="2389"/>
                      <a:pt x="1207" y="2041"/>
                      <a:pt x="1341" y="1540"/>
                    </a:cubicBezTo>
                    <a:cubicBezTo>
                      <a:pt x="1530" y="831"/>
                      <a:pt x="711" y="0"/>
                      <a:pt x="83" y="419"/>
                    </a:cubicBezTo>
                  </a:path>
                </a:pathLst>
              </a:custGeom>
              <a:solidFill>
                <a:srgbClr val="F8A8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15" name="Freeform 35">
                <a:extLst>
                  <a:ext uri="{FF2B5EF4-FFF2-40B4-BE49-F238E27FC236}">
                    <a16:creationId xmlns:a16="http://schemas.microsoft.com/office/drawing/2014/main" id="{61FED38A-91C6-D64A-A175-C93F04EE5D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7126" y="3351213"/>
                <a:ext cx="2322513" cy="2378075"/>
              </a:xfrm>
              <a:custGeom>
                <a:avLst/>
                <a:gdLst>
                  <a:gd name="T0" fmla="*/ 2668 w 11301"/>
                  <a:gd name="T1" fmla="*/ 5683 h 11562"/>
                  <a:gd name="T2" fmla="*/ 1173 w 11301"/>
                  <a:gd name="T3" fmla="*/ 7533 h 11562"/>
                  <a:gd name="T4" fmla="*/ 425 w 11301"/>
                  <a:gd name="T5" fmla="*/ 9323 h 11562"/>
                  <a:gd name="T6" fmla="*/ 163 w 11301"/>
                  <a:gd name="T7" fmla="*/ 11117 h 11562"/>
                  <a:gd name="T8" fmla="*/ 610 w 11301"/>
                  <a:gd name="T9" fmla="*/ 11507 h 11562"/>
                  <a:gd name="T10" fmla="*/ 842 w 11301"/>
                  <a:gd name="T11" fmla="*/ 11321 h 11562"/>
                  <a:gd name="T12" fmla="*/ 2619 w 11301"/>
                  <a:gd name="T13" fmla="*/ 6775 h 11562"/>
                  <a:gd name="T14" fmla="*/ 2909 w 11301"/>
                  <a:gd name="T15" fmla="*/ 6273 h 11562"/>
                  <a:gd name="T16" fmla="*/ 4353 w 11301"/>
                  <a:gd name="T17" fmla="*/ 6122 h 11562"/>
                  <a:gd name="T18" fmla="*/ 4741 w 11301"/>
                  <a:gd name="T19" fmla="*/ 5889 h 11562"/>
                  <a:gd name="T20" fmla="*/ 5786 w 11301"/>
                  <a:gd name="T21" fmla="*/ 6072 h 11562"/>
                  <a:gd name="T22" fmla="*/ 7403 w 11301"/>
                  <a:gd name="T23" fmla="*/ 5238 h 11562"/>
                  <a:gd name="T24" fmla="*/ 7473 w 11301"/>
                  <a:gd name="T25" fmla="*/ 5111 h 11562"/>
                  <a:gd name="T26" fmla="*/ 7876 w 11301"/>
                  <a:gd name="T27" fmla="*/ 5353 h 11562"/>
                  <a:gd name="T28" fmla="*/ 8799 w 11301"/>
                  <a:gd name="T29" fmla="*/ 6704 h 11562"/>
                  <a:gd name="T30" fmla="*/ 9024 w 11301"/>
                  <a:gd name="T31" fmla="*/ 6856 h 11562"/>
                  <a:gd name="T32" fmla="*/ 9343 w 11301"/>
                  <a:gd name="T33" fmla="*/ 6730 h 11562"/>
                  <a:gd name="T34" fmla="*/ 11080 w 11301"/>
                  <a:gd name="T35" fmla="*/ 3105 h 11562"/>
                  <a:gd name="T36" fmla="*/ 10731 w 11301"/>
                  <a:gd name="T37" fmla="*/ 420 h 11562"/>
                  <a:gd name="T38" fmla="*/ 10140 w 11301"/>
                  <a:gd name="T39" fmla="*/ 30 h 11562"/>
                  <a:gd name="T40" fmla="*/ 9600 w 11301"/>
                  <a:gd name="T41" fmla="*/ 398 h 11562"/>
                  <a:gd name="T42" fmla="*/ 9210 w 11301"/>
                  <a:gd name="T43" fmla="*/ 639 h 11562"/>
                  <a:gd name="T44" fmla="*/ 9174 w 11301"/>
                  <a:gd name="T45" fmla="*/ 1139 h 11562"/>
                  <a:gd name="T46" fmla="*/ 7432 w 11301"/>
                  <a:gd name="T47" fmla="*/ 5236 h 11562"/>
                  <a:gd name="T48" fmla="*/ 7045 w 11301"/>
                  <a:gd name="T49" fmla="*/ 5690 h 11562"/>
                  <a:gd name="T50" fmla="*/ 5268 w 11301"/>
                  <a:gd name="T51" fmla="*/ 5928 h 11562"/>
                  <a:gd name="T52" fmla="*/ 4680 w 11301"/>
                  <a:gd name="T53" fmla="*/ 5885 h 11562"/>
                  <a:gd name="T54" fmla="*/ 4033 w 11301"/>
                  <a:gd name="T55" fmla="*/ 6131 h 11562"/>
                  <a:gd name="T56" fmla="*/ 2668 w 11301"/>
                  <a:gd name="T57" fmla="*/ 5683 h 11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301" h="11562">
                    <a:moveTo>
                      <a:pt x="2668" y="5683"/>
                    </a:moveTo>
                    <a:cubicBezTo>
                      <a:pt x="1964" y="6075"/>
                      <a:pt x="1522" y="6806"/>
                      <a:pt x="1173" y="7533"/>
                    </a:cubicBezTo>
                    <a:cubicBezTo>
                      <a:pt x="894" y="8116"/>
                      <a:pt x="653" y="8718"/>
                      <a:pt x="425" y="9323"/>
                    </a:cubicBezTo>
                    <a:cubicBezTo>
                      <a:pt x="208" y="9899"/>
                      <a:pt x="0" y="10524"/>
                      <a:pt x="163" y="11117"/>
                    </a:cubicBezTo>
                    <a:cubicBezTo>
                      <a:pt x="222" y="11329"/>
                      <a:pt x="397" y="11562"/>
                      <a:pt x="610" y="11507"/>
                    </a:cubicBezTo>
                    <a:cubicBezTo>
                      <a:pt x="708" y="11481"/>
                      <a:pt x="779" y="11400"/>
                      <a:pt x="842" y="11321"/>
                    </a:cubicBezTo>
                    <a:cubicBezTo>
                      <a:pt x="1859" y="10037"/>
                      <a:pt x="2108" y="8331"/>
                      <a:pt x="2619" y="6775"/>
                    </a:cubicBezTo>
                    <a:cubicBezTo>
                      <a:pt x="2680" y="6589"/>
                      <a:pt x="2753" y="6393"/>
                      <a:pt x="2909" y="6273"/>
                    </a:cubicBezTo>
                    <a:cubicBezTo>
                      <a:pt x="3300" y="5970"/>
                      <a:pt x="3905" y="6332"/>
                      <a:pt x="4353" y="6122"/>
                    </a:cubicBezTo>
                    <a:cubicBezTo>
                      <a:pt x="4490" y="6058"/>
                      <a:pt x="4600" y="5945"/>
                      <a:pt x="4741" y="5889"/>
                    </a:cubicBezTo>
                    <a:cubicBezTo>
                      <a:pt x="5076" y="5755"/>
                      <a:pt x="5435" y="5982"/>
                      <a:pt x="5786" y="6072"/>
                    </a:cubicBezTo>
                    <a:cubicBezTo>
                      <a:pt x="6428" y="6236"/>
                      <a:pt x="7164" y="5857"/>
                      <a:pt x="7403" y="5238"/>
                    </a:cubicBezTo>
                    <a:cubicBezTo>
                      <a:pt x="7421" y="5192"/>
                      <a:pt x="7437" y="5144"/>
                      <a:pt x="7473" y="5111"/>
                    </a:cubicBezTo>
                    <a:cubicBezTo>
                      <a:pt x="7608" y="4986"/>
                      <a:pt x="7797" y="5187"/>
                      <a:pt x="7876" y="5353"/>
                    </a:cubicBezTo>
                    <a:cubicBezTo>
                      <a:pt x="8112" y="5847"/>
                      <a:pt x="8424" y="6305"/>
                      <a:pt x="8799" y="6704"/>
                    </a:cubicBezTo>
                    <a:cubicBezTo>
                      <a:pt x="8862" y="6771"/>
                      <a:pt x="8933" y="6840"/>
                      <a:pt x="9024" y="6856"/>
                    </a:cubicBezTo>
                    <a:cubicBezTo>
                      <a:pt x="9140" y="6876"/>
                      <a:pt x="9251" y="6804"/>
                      <a:pt x="9343" y="6730"/>
                    </a:cubicBezTo>
                    <a:cubicBezTo>
                      <a:pt x="10417" y="5878"/>
                      <a:pt x="10849" y="4457"/>
                      <a:pt x="11080" y="3105"/>
                    </a:cubicBezTo>
                    <a:cubicBezTo>
                      <a:pt x="11237" y="2188"/>
                      <a:pt x="11301" y="1155"/>
                      <a:pt x="10731" y="420"/>
                    </a:cubicBezTo>
                    <a:cubicBezTo>
                      <a:pt x="10583" y="228"/>
                      <a:pt x="10381" y="59"/>
                      <a:pt x="10140" y="30"/>
                    </a:cubicBezTo>
                    <a:cubicBezTo>
                      <a:pt x="9900" y="0"/>
                      <a:pt x="9628" y="157"/>
                      <a:pt x="9600" y="398"/>
                    </a:cubicBezTo>
                    <a:cubicBezTo>
                      <a:pt x="9439" y="350"/>
                      <a:pt x="9270" y="482"/>
                      <a:pt x="9210" y="639"/>
                    </a:cubicBezTo>
                    <a:cubicBezTo>
                      <a:pt x="9150" y="796"/>
                      <a:pt x="9168" y="971"/>
                      <a:pt x="9174" y="1139"/>
                    </a:cubicBezTo>
                    <a:cubicBezTo>
                      <a:pt x="9232" y="2651"/>
                      <a:pt x="8312" y="4005"/>
                      <a:pt x="7432" y="5236"/>
                    </a:cubicBezTo>
                    <a:cubicBezTo>
                      <a:pt x="7316" y="5398"/>
                      <a:pt x="7199" y="5563"/>
                      <a:pt x="7045" y="5690"/>
                    </a:cubicBezTo>
                    <a:cubicBezTo>
                      <a:pt x="6569" y="6084"/>
                      <a:pt x="5876" y="6039"/>
                      <a:pt x="5268" y="5928"/>
                    </a:cubicBezTo>
                    <a:cubicBezTo>
                      <a:pt x="5074" y="5892"/>
                      <a:pt x="4875" y="5851"/>
                      <a:pt x="4680" y="5885"/>
                    </a:cubicBezTo>
                    <a:cubicBezTo>
                      <a:pt x="4452" y="5924"/>
                      <a:pt x="4253" y="6061"/>
                      <a:pt x="4033" y="6131"/>
                    </a:cubicBezTo>
                    <a:cubicBezTo>
                      <a:pt x="3507" y="6299"/>
                      <a:pt x="3020" y="6058"/>
                      <a:pt x="2668" y="5683"/>
                    </a:cubicBezTo>
                  </a:path>
                </a:pathLst>
              </a:custGeom>
              <a:solidFill>
                <a:srgbClr val="FDE1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16" name="Freeform 36">
                <a:extLst>
                  <a:ext uri="{FF2B5EF4-FFF2-40B4-BE49-F238E27FC236}">
                    <a16:creationId xmlns:a16="http://schemas.microsoft.com/office/drawing/2014/main" id="{5BF3D7B5-0A6C-2480-5867-22F18B2F7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3551" y="5854700"/>
                <a:ext cx="1279525" cy="401638"/>
              </a:xfrm>
              <a:custGeom>
                <a:avLst/>
                <a:gdLst>
                  <a:gd name="T0" fmla="*/ 199 w 6227"/>
                  <a:gd name="T1" fmla="*/ 1203 h 1956"/>
                  <a:gd name="T2" fmla="*/ 281 w 6227"/>
                  <a:gd name="T3" fmla="*/ 1392 h 1956"/>
                  <a:gd name="T4" fmla="*/ 457 w 6227"/>
                  <a:gd name="T5" fmla="*/ 1504 h 1956"/>
                  <a:gd name="T6" fmla="*/ 2995 w 6227"/>
                  <a:gd name="T7" fmla="*/ 1360 h 1956"/>
                  <a:gd name="T8" fmla="*/ 3000 w 6227"/>
                  <a:gd name="T9" fmla="*/ 1710 h 1956"/>
                  <a:gd name="T10" fmla="*/ 6021 w 6227"/>
                  <a:gd name="T11" fmla="*/ 1417 h 1956"/>
                  <a:gd name="T12" fmla="*/ 6192 w 6227"/>
                  <a:gd name="T13" fmla="*/ 1352 h 1956"/>
                  <a:gd name="T14" fmla="*/ 6161 w 6227"/>
                  <a:gd name="T15" fmla="*/ 960 h 1956"/>
                  <a:gd name="T16" fmla="*/ 6211 w 6227"/>
                  <a:gd name="T17" fmla="*/ 0 h 1956"/>
                  <a:gd name="T18" fmla="*/ 4506 w 6227"/>
                  <a:gd name="T19" fmla="*/ 526 h 1956"/>
                  <a:gd name="T20" fmla="*/ 3699 w 6227"/>
                  <a:gd name="T21" fmla="*/ 610 h 1956"/>
                  <a:gd name="T22" fmla="*/ 3365 w 6227"/>
                  <a:gd name="T23" fmla="*/ 598 h 1956"/>
                  <a:gd name="T24" fmla="*/ 3155 w 6227"/>
                  <a:gd name="T25" fmla="*/ 362 h 1956"/>
                  <a:gd name="T26" fmla="*/ 2479 w 6227"/>
                  <a:gd name="T27" fmla="*/ 746 h 1956"/>
                  <a:gd name="T28" fmla="*/ 988 w 6227"/>
                  <a:gd name="T29" fmla="*/ 793 h 1956"/>
                  <a:gd name="T30" fmla="*/ 258 w 6227"/>
                  <a:gd name="T31" fmla="*/ 698 h 1956"/>
                  <a:gd name="T32" fmla="*/ 199 w 6227"/>
                  <a:gd name="T33" fmla="*/ 1203 h 19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227" h="1956">
                    <a:moveTo>
                      <a:pt x="199" y="1203"/>
                    </a:moveTo>
                    <a:cubicBezTo>
                      <a:pt x="217" y="1270"/>
                      <a:pt x="237" y="1339"/>
                      <a:pt x="281" y="1392"/>
                    </a:cubicBezTo>
                    <a:cubicBezTo>
                      <a:pt x="326" y="1446"/>
                      <a:pt x="392" y="1477"/>
                      <a:pt x="457" y="1504"/>
                    </a:cubicBezTo>
                    <a:cubicBezTo>
                      <a:pt x="1267" y="1839"/>
                      <a:pt x="2228" y="1785"/>
                      <a:pt x="2995" y="1360"/>
                    </a:cubicBezTo>
                    <a:cubicBezTo>
                      <a:pt x="2997" y="1477"/>
                      <a:pt x="2998" y="1593"/>
                      <a:pt x="3000" y="1710"/>
                    </a:cubicBezTo>
                    <a:cubicBezTo>
                      <a:pt x="4002" y="1956"/>
                      <a:pt x="5064" y="1805"/>
                      <a:pt x="6021" y="1417"/>
                    </a:cubicBezTo>
                    <a:cubicBezTo>
                      <a:pt x="6062" y="1400"/>
                      <a:pt x="6163" y="1386"/>
                      <a:pt x="6192" y="1352"/>
                    </a:cubicBezTo>
                    <a:cubicBezTo>
                      <a:pt x="6226" y="1313"/>
                      <a:pt x="6153" y="1011"/>
                      <a:pt x="6161" y="960"/>
                    </a:cubicBezTo>
                    <a:cubicBezTo>
                      <a:pt x="6210" y="643"/>
                      <a:pt x="6227" y="321"/>
                      <a:pt x="6211" y="0"/>
                    </a:cubicBezTo>
                    <a:cubicBezTo>
                      <a:pt x="5718" y="344"/>
                      <a:pt x="5103" y="454"/>
                      <a:pt x="4506" y="526"/>
                    </a:cubicBezTo>
                    <a:cubicBezTo>
                      <a:pt x="4238" y="558"/>
                      <a:pt x="3968" y="584"/>
                      <a:pt x="3699" y="610"/>
                    </a:cubicBezTo>
                    <a:cubicBezTo>
                      <a:pt x="3588" y="621"/>
                      <a:pt x="3472" y="632"/>
                      <a:pt x="3365" y="598"/>
                    </a:cubicBezTo>
                    <a:cubicBezTo>
                      <a:pt x="3258" y="564"/>
                      <a:pt x="3161" y="474"/>
                      <a:pt x="3155" y="362"/>
                    </a:cubicBezTo>
                    <a:cubicBezTo>
                      <a:pt x="3097" y="634"/>
                      <a:pt x="2757" y="720"/>
                      <a:pt x="2479" y="746"/>
                    </a:cubicBezTo>
                    <a:cubicBezTo>
                      <a:pt x="1984" y="793"/>
                      <a:pt x="1485" y="826"/>
                      <a:pt x="988" y="793"/>
                    </a:cubicBezTo>
                    <a:cubicBezTo>
                      <a:pt x="790" y="780"/>
                      <a:pt x="442" y="651"/>
                      <a:pt x="258" y="698"/>
                    </a:cubicBezTo>
                    <a:cubicBezTo>
                      <a:pt x="0" y="764"/>
                      <a:pt x="145" y="998"/>
                      <a:pt x="199" y="1203"/>
                    </a:cubicBezTo>
                  </a:path>
                </a:pathLst>
              </a:custGeom>
              <a:solidFill>
                <a:srgbClr val="FDE1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17" name="Freeform 37">
                <a:extLst>
                  <a:ext uri="{FF2B5EF4-FFF2-40B4-BE49-F238E27FC236}">
                    <a16:creationId xmlns:a16="http://schemas.microsoft.com/office/drawing/2014/main" id="{FB830C46-0D6E-2C21-698A-20901F57BE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9701" y="3851275"/>
                <a:ext cx="703263" cy="927100"/>
              </a:xfrm>
              <a:custGeom>
                <a:avLst/>
                <a:gdLst>
                  <a:gd name="T0" fmla="*/ 3409 w 3415"/>
                  <a:gd name="T1" fmla="*/ 79 h 4504"/>
                  <a:gd name="T2" fmla="*/ 3309 w 3415"/>
                  <a:gd name="T3" fmla="*/ 65 h 4504"/>
                  <a:gd name="T4" fmla="*/ 2888 w 3415"/>
                  <a:gd name="T5" fmla="*/ 1506 h 4504"/>
                  <a:gd name="T6" fmla="*/ 2327 w 3415"/>
                  <a:gd name="T7" fmla="*/ 2372 h 4504"/>
                  <a:gd name="T8" fmla="*/ 917 w 3415"/>
                  <a:gd name="T9" fmla="*/ 3098 h 4504"/>
                  <a:gd name="T10" fmla="*/ 837 w 3415"/>
                  <a:gd name="T11" fmla="*/ 3086 h 4504"/>
                  <a:gd name="T12" fmla="*/ 260 w 3415"/>
                  <a:gd name="T13" fmla="*/ 2601 h 4504"/>
                  <a:gd name="T14" fmla="*/ 54 w 3415"/>
                  <a:gd name="T15" fmla="*/ 2683 h 4504"/>
                  <a:gd name="T16" fmla="*/ 615 w 3415"/>
                  <a:gd name="T17" fmla="*/ 3285 h 4504"/>
                  <a:gd name="T18" fmla="*/ 661 w 3415"/>
                  <a:gd name="T19" fmla="*/ 3426 h 4504"/>
                  <a:gd name="T20" fmla="*/ 1256 w 3415"/>
                  <a:gd name="T21" fmla="*/ 4217 h 4504"/>
                  <a:gd name="T22" fmla="*/ 1545 w 3415"/>
                  <a:gd name="T23" fmla="*/ 4465 h 4504"/>
                  <a:gd name="T24" fmla="*/ 2239 w 3415"/>
                  <a:gd name="T25" fmla="*/ 3584 h 4504"/>
                  <a:gd name="T26" fmla="*/ 3095 w 3415"/>
                  <a:gd name="T27" fmla="*/ 1625 h 4504"/>
                  <a:gd name="T28" fmla="*/ 3409 w 3415"/>
                  <a:gd name="T29" fmla="*/ 79 h 4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415" h="4504">
                    <a:moveTo>
                      <a:pt x="3409" y="79"/>
                    </a:moveTo>
                    <a:cubicBezTo>
                      <a:pt x="3415" y="14"/>
                      <a:pt x="3319" y="0"/>
                      <a:pt x="3309" y="65"/>
                    </a:cubicBezTo>
                    <a:cubicBezTo>
                      <a:pt x="3224" y="569"/>
                      <a:pt x="3079" y="1045"/>
                      <a:pt x="2888" y="1506"/>
                    </a:cubicBezTo>
                    <a:cubicBezTo>
                      <a:pt x="2736" y="1815"/>
                      <a:pt x="2548" y="2106"/>
                      <a:pt x="2327" y="2372"/>
                    </a:cubicBezTo>
                    <a:cubicBezTo>
                      <a:pt x="2018" y="2746"/>
                      <a:pt x="1420" y="3143"/>
                      <a:pt x="917" y="3098"/>
                    </a:cubicBezTo>
                    <a:cubicBezTo>
                      <a:pt x="890" y="3089"/>
                      <a:pt x="864" y="3085"/>
                      <a:pt x="837" y="3086"/>
                    </a:cubicBezTo>
                    <a:cubicBezTo>
                      <a:pt x="607" y="3043"/>
                      <a:pt x="402" y="2897"/>
                      <a:pt x="260" y="2601"/>
                    </a:cubicBezTo>
                    <a:cubicBezTo>
                      <a:pt x="199" y="2473"/>
                      <a:pt x="0" y="2549"/>
                      <a:pt x="54" y="2683"/>
                    </a:cubicBezTo>
                    <a:cubicBezTo>
                      <a:pt x="170" y="2976"/>
                      <a:pt x="374" y="3172"/>
                      <a:pt x="615" y="3285"/>
                    </a:cubicBezTo>
                    <a:cubicBezTo>
                      <a:pt x="613" y="3329"/>
                      <a:pt x="625" y="3378"/>
                      <a:pt x="661" y="3426"/>
                    </a:cubicBezTo>
                    <a:cubicBezTo>
                      <a:pt x="858" y="3690"/>
                      <a:pt x="1052" y="3958"/>
                      <a:pt x="1256" y="4217"/>
                    </a:cubicBezTo>
                    <a:cubicBezTo>
                      <a:pt x="1336" y="4319"/>
                      <a:pt x="1404" y="4448"/>
                      <a:pt x="1545" y="4465"/>
                    </a:cubicBezTo>
                    <a:cubicBezTo>
                      <a:pt x="1880" y="4504"/>
                      <a:pt x="2105" y="3817"/>
                      <a:pt x="2239" y="3584"/>
                    </a:cubicBezTo>
                    <a:cubicBezTo>
                      <a:pt x="2601" y="2951"/>
                      <a:pt x="2890" y="2302"/>
                      <a:pt x="3095" y="1625"/>
                    </a:cubicBezTo>
                    <a:cubicBezTo>
                      <a:pt x="3275" y="1119"/>
                      <a:pt x="3369" y="576"/>
                      <a:pt x="3409" y="79"/>
                    </a:cubicBezTo>
                  </a:path>
                </a:pathLst>
              </a:custGeom>
              <a:solidFill>
                <a:srgbClr val="F8A8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18" name="Freeform 38">
                <a:extLst>
                  <a:ext uri="{FF2B5EF4-FFF2-40B4-BE49-F238E27FC236}">
                    <a16:creationId xmlns:a16="http://schemas.microsoft.com/office/drawing/2014/main" id="{25B88F49-2D0C-21A2-7937-F0B4E9BBD7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2526" y="4548188"/>
                <a:ext cx="584200" cy="1184275"/>
              </a:xfrm>
              <a:custGeom>
                <a:avLst/>
                <a:gdLst>
                  <a:gd name="T0" fmla="*/ 2499 w 2841"/>
                  <a:gd name="T1" fmla="*/ 160 h 5758"/>
                  <a:gd name="T2" fmla="*/ 1521 w 2841"/>
                  <a:gd name="T3" fmla="*/ 2650 h 5758"/>
                  <a:gd name="T4" fmla="*/ 1049 w 2841"/>
                  <a:gd name="T5" fmla="*/ 4088 h 5758"/>
                  <a:gd name="T6" fmla="*/ 121 w 2841"/>
                  <a:gd name="T7" fmla="*/ 5427 h 5758"/>
                  <a:gd name="T8" fmla="*/ 196 w 2841"/>
                  <a:gd name="T9" fmla="*/ 5718 h 5758"/>
                  <a:gd name="T10" fmla="*/ 1093 w 2841"/>
                  <a:gd name="T11" fmla="*/ 5061 h 5758"/>
                  <a:gd name="T12" fmla="*/ 1782 w 2841"/>
                  <a:gd name="T13" fmla="*/ 3600 h 5758"/>
                  <a:gd name="T14" fmla="*/ 2737 w 2841"/>
                  <a:gd name="T15" fmla="*/ 346 h 5758"/>
                  <a:gd name="T16" fmla="*/ 2499 w 2841"/>
                  <a:gd name="T17" fmla="*/ 160 h 5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41" h="5758">
                    <a:moveTo>
                      <a:pt x="2499" y="160"/>
                    </a:moveTo>
                    <a:cubicBezTo>
                      <a:pt x="1963" y="912"/>
                      <a:pt x="1743" y="1767"/>
                      <a:pt x="1521" y="2650"/>
                    </a:cubicBezTo>
                    <a:cubicBezTo>
                      <a:pt x="1398" y="3141"/>
                      <a:pt x="1262" y="3626"/>
                      <a:pt x="1049" y="4088"/>
                    </a:cubicBezTo>
                    <a:cubicBezTo>
                      <a:pt x="824" y="4574"/>
                      <a:pt x="586" y="5137"/>
                      <a:pt x="121" y="5427"/>
                    </a:cubicBezTo>
                    <a:cubicBezTo>
                      <a:pt x="0" y="5502"/>
                      <a:pt x="60" y="5705"/>
                      <a:pt x="196" y="5718"/>
                    </a:cubicBezTo>
                    <a:cubicBezTo>
                      <a:pt x="617" y="5758"/>
                      <a:pt x="877" y="5374"/>
                      <a:pt x="1093" y="5061"/>
                    </a:cubicBezTo>
                    <a:cubicBezTo>
                      <a:pt x="1402" y="4614"/>
                      <a:pt x="1624" y="4119"/>
                      <a:pt x="1782" y="3600"/>
                    </a:cubicBezTo>
                    <a:cubicBezTo>
                      <a:pt x="2110" y="2526"/>
                      <a:pt x="2113" y="1309"/>
                      <a:pt x="2737" y="346"/>
                    </a:cubicBezTo>
                    <a:cubicBezTo>
                      <a:pt x="2841" y="186"/>
                      <a:pt x="2613" y="0"/>
                      <a:pt x="2499" y="160"/>
                    </a:cubicBezTo>
                  </a:path>
                </a:pathLst>
              </a:custGeom>
              <a:solidFill>
                <a:srgbClr val="F8A8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19" name="Freeform 39">
                <a:extLst>
                  <a:ext uri="{FF2B5EF4-FFF2-40B4-BE49-F238E27FC236}">
                    <a16:creationId xmlns:a16="http://schemas.microsoft.com/office/drawing/2014/main" id="{772DF0C3-9C68-7D09-8AE5-3DF0568457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9776" y="5978525"/>
                <a:ext cx="354013" cy="231775"/>
              </a:xfrm>
              <a:custGeom>
                <a:avLst/>
                <a:gdLst>
                  <a:gd name="T0" fmla="*/ 1596 w 1720"/>
                  <a:gd name="T1" fmla="*/ 115 h 1124"/>
                  <a:gd name="T2" fmla="*/ 1281 w 1720"/>
                  <a:gd name="T3" fmla="*/ 154 h 1124"/>
                  <a:gd name="T4" fmla="*/ 1249 w 1720"/>
                  <a:gd name="T5" fmla="*/ 256 h 1124"/>
                  <a:gd name="T6" fmla="*/ 1078 w 1720"/>
                  <a:gd name="T7" fmla="*/ 212 h 1124"/>
                  <a:gd name="T8" fmla="*/ 1012 w 1720"/>
                  <a:gd name="T9" fmla="*/ 201 h 1124"/>
                  <a:gd name="T10" fmla="*/ 796 w 1720"/>
                  <a:gd name="T11" fmla="*/ 294 h 1124"/>
                  <a:gd name="T12" fmla="*/ 766 w 1720"/>
                  <a:gd name="T13" fmla="*/ 282 h 1124"/>
                  <a:gd name="T14" fmla="*/ 157 w 1720"/>
                  <a:gd name="T15" fmla="*/ 212 h 1124"/>
                  <a:gd name="T16" fmla="*/ 130 w 1720"/>
                  <a:gd name="T17" fmla="*/ 410 h 1124"/>
                  <a:gd name="T18" fmla="*/ 839 w 1720"/>
                  <a:gd name="T19" fmla="*/ 832 h 1124"/>
                  <a:gd name="T20" fmla="*/ 1317 w 1720"/>
                  <a:gd name="T21" fmla="*/ 992 h 1124"/>
                  <a:gd name="T22" fmla="*/ 1452 w 1720"/>
                  <a:gd name="T23" fmla="*/ 810 h 1124"/>
                  <a:gd name="T24" fmla="*/ 1607 w 1720"/>
                  <a:gd name="T25" fmla="*/ 679 h 1124"/>
                  <a:gd name="T26" fmla="*/ 1596 w 1720"/>
                  <a:gd name="T27" fmla="*/ 115 h 1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20" h="1124">
                    <a:moveTo>
                      <a:pt x="1596" y="115"/>
                    </a:moveTo>
                    <a:cubicBezTo>
                      <a:pt x="1513" y="0"/>
                      <a:pt x="1336" y="29"/>
                      <a:pt x="1281" y="154"/>
                    </a:cubicBezTo>
                    <a:cubicBezTo>
                      <a:pt x="1266" y="187"/>
                      <a:pt x="1257" y="222"/>
                      <a:pt x="1249" y="256"/>
                    </a:cubicBezTo>
                    <a:cubicBezTo>
                      <a:pt x="1194" y="237"/>
                      <a:pt x="1137" y="223"/>
                      <a:pt x="1078" y="212"/>
                    </a:cubicBezTo>
                    <a:cubicBezTo>
                      <a:pt x="1056" y="206"/>
                      <a:pt x="1034" y="203"/>
                      <a:pt x="1012" y="201"/>
                    </a:cubicBezTo>
                    <a:cubicBezTo>
                      <a:pt x="913" y="188"/>
                      <a:pt x="840" y="231"/>
                      <a:pt x="796" y="294"/>
                    </a:cubicBezTo>
                    <a:cubicBezTo>
                      <a:pt x="786" y="290"/>
                      <a:pt x="776" y="285"/>
                      <a:pt x="766" y="282"/>
                    </a:cubicBezTo>
                    <a:cubicBezTo>
                      <a:pt x="568" y="216"/>
                      <a:pt x="362" y="219"/>
                      <a:pt x="157" y="212"/>
                    </a:cubicBezTo>
                    <a:cubicBezTo>
                      <a:pt x="30" y="207"/>
                      <a:pt x="0" y="401"/>
                      <a:pt x="130" y="410"/>
                    </a:cubicBezTo>
                    <a:cubicBezTo>
                      <a:pt x="417" y="429"/>
                      <a:pt x="650" y="631"/>
                      <a:pt x="839" y="832"/>
                    </a:cubicBezTo>
                    <a:cubicBezTo>
                      <a:pt x="963" y="964"/>
                      <a:pt x="1128" y="1124"/>
                      <a:pt x="1317" y="992"/>
                    </a:cubicBezTo>
                    <a:cubicBezTo>
                      <a:pt x="1389" y="942"/>
                      <a:pt x="1431" y="878"/>
                      <a:pt x="1452" y="810"/>
                    </a:cubicBezTo>
                    <a:cubicBezTo>
                      <a:pt x="1519" y="795"/>
                      <a:pt x="1579" y="751"/>
                      <a:pt x="1607" y="679"/>
                    </a:cubicBezTo>
                    <a:cubicBezTo>
                      <a:pt x="1681" y="488"/>
                      <a:pt x="1720" y="289"/>
                      <a:pt x="1596" y="115"/>
                    </a:cubicBezTo>
                  </a:path>
                </a:pathLst>
              </a:custGeom>
              <a:solidFill>
                <a:srgbClr val="F8A8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20" name="Freeform 40">
                <a:extLst>
                  <a:ext uri="{FF2B5EF4-FFF2-40B4-BE49-F238E27FC236}">
                    <a16:creationId xmlns:a16="http://schemas.microsoft.com/office/drawing/2014/main" id="{97D77B4E-EE9A-7595-7883-788D04BCC4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5848350"/>
                <a:ext cx="314325" cy="311150"/>
              </a:xfrm>
              <a:custGeom>
                <a:avLst/>
                <a:gdLst>
                  <a:gd name="T0" fmla="*/ 1451 w 1526"/>
                  <a:gd name="T1" fmla="*/ 655 h 1517"/>
                  <a:gd name="T2" fmla="*/ 1452 w 1526"/>
                  <a:gd name="T3" fmla="*/ 489 h 1517"/>
                  <a:gd name="T4" fmla="*/ 1351 w 1526"/>
                  <a:gd name="T5" fmla="*/ 172 h 1517"/>
                  <a:gd name="T6" fmla="*/ 529 w 1526"/>
                  <a:gd name="T7" fmla="*/ 262 h 1517"/>
                  <a:gd name="T8" fmla="*/ 414 w 1526"/>
                  <a:gd name="T9" fmla="*/ 381 h 1517"/>
                  <a:gd name="T10" fmla="*/ 237 w 1526"/>
                  <a:gd name="T11" fmla="*/ 320 h 1517"/>
                  <a:gd name="T12" fmla="*/ 145 w 1526"/>
                  <a:gd name="T13" fmla="*/ 542 h 1517"/>
                  <a:gd name="T14" fmla="*/ 929 w 1526"/>
                  <a:gd name="T15" fmla="*/ 1350 h 1517"/>
                  <a:gd name="T16" fmla="*/ 1235 w 1526"/>
                  <a:gd name="T17" fmla="*/ 1481 h 1517"/>
                  <a:gd name="T18" fmla="*/ 1451 w 1526"/>
                  <a:gd name="T19" fmla="*/ 655 h 1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6" h="1517">
                    <a:moveTo>
                      <a:pt x="1451" y="655"/>
                    </a:moveTo>
                    <a:cubicBezTo>
                      <a:pt x="1452" y="601"/>
                      <a:pt x="1452" y="546"/>
                      <a:pt x="1452" y="489"/>
                    </a:cubicBezTo>
                    <a:cubicBezTo>
                      <a:pt x="1453" y="370"/>
                      <a:pt x="1450" y="254"/>
                      <a:pt x="1351" y="172"/>
                    </a:cubicBezTo>
                    <a:cubicBezTo>
                      <a:pt x="1147" y="0"/>
                      <a:pt x="735" y="177"/>
                      <a:pt x="529" y="262"/>
                    </a:cubicBezTo>
                    <a:cubicBezTo>
                      <a:pt x="470" y="287"/>
                      <a:pt x="433" y="330"/>
                      <a:pt x="414" y="381"/>
                    </a:cubicBezTo>
                    <a:cubicBezTo>
                      <a:pt x="356" y="360"/>
                      <a:pt x="297" y="341"/>
                      <a:pt x="237" y="320"/>
                    </a:cubicBezTo>
                    <a:cubicBezTo>
                      <a:pt x="93" y="271"/>
                      <a:pt x="0" y="483"/>
                      <a:pt x="145" y="542"/>
                    </a:cubicBezTo>
                    <a:cubicBezTo>
                      <a:pt x="476" y="677"/>
                      <a:pt x="777" y="1034"/>
                      <a:pt x="929" y="1350"/>
                    </a:cubicBezTo>
                    <a:cubicBezTo>
                      <a:pt x="989" y="1474"/>
                      <a:pt x="1105" y="1517"/>
                      <a:pt x="1235" y="1481"/>
                    </a:cubicBezTo>
                    <a:cubicBezTo>
                      <a:pt x="1526" y="1401"/>
                      <a:pt x="1522" y="919"/>
                      <a:pt x="1451" y="655"/>
                    </a:cubicBezTo>
                  </a:path>
                </a:pathLst>
              </a:custGeom>
              <a:solidFill>
                <a:srgbClr val="F8A8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21" name="Freeform 41">
                <a:extLst>
                  <a:ext uri="{FF2B5EF4-FFF2-40B4-BE49-F238E27FC236}">
                    <a16:creationId xmlns:a16="http://schemas.microsoft.com/office/drawing/2014/main" id="{5438C106-B0D4-BCB5-3716-8DC8D22EF2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7051" y="6119813"/>
                <a:ext cx="1220788" cy="485775"/>
              </a:xfrm>
              <a:custGeom>
                <a:avLst/>
                <a:gdLst>
                  <a:gd name="T0" fmla="*/ 5759 w 5941"/>
                  <a:gd name="T1" fmla="*/ 161 h 2360"/>
                  <a:gd name="T2" fmla="*/ 5642 w 5941"/>
                  <a:gd name="T3" fmla="*/ 94 h 2360"/>
                  <a:gd name="T4" fmla="*/ 4519 w 5941"/>
                  <a:gd name="T5" fmla="*/ 376 h 2360"/>
                  <a:gd name="T6" fmla="*/ 3360 w 5941"/>
                  <a:gd name="T7" fmla="*/ 430 h 2360"/>
                  <a:gd name="T8" fmla="*/ 2846 w 5941"/>
                  <a:gd name="T9" fmla="*/ 262 h 2360"/>
                  <a:gd name="T10" fmla="*/ 2591 w 5941"/>
                  <a:gd name="T11" fmla="*/ 1 h 2360"/>
                  <a:gd name="T12" fmla="*/ 2371 w 5941"/>
                  <a:gd name="T13" fmla="*/ 75 h 2360"/>
                  <a:gd name="T14" fmla="*/ 2089 w 5941"/>
                  <a:gd name="T15" fmla="*/ 173 h 2360"/>
                  <a:gd name="T16" fmla="*/ 1571 w 5941"/>
                  <a:gd name="T17" fmla="*/ 296 h 2360"/>
                  <a:gd name="T18" fmla="*/ 284 w 5941"/>
                  <a:gd name="T19" fmla="*/ 296 h 2360"/>
                  <a:gd name="T20" fmla="*/ 209 w 5941"/>
                  <a:gd name="T21" fmla="*/ 313 h 2360"/>
                  <a:gd name="T22" fmla="*/ 209 w 5941"/>
                  <a:gd name="T23" fmla="*/ 309 h 2360"/>
                  <a:gd name="T24" fmla="*/ 26 w 5941"/>
                  <a:gd name="T25" fmla="*/ 359 h 2360"/>
                  <a:gd name="T26" fmla="*/ 241 w 5941"/>
                  <a:gd name="T27" fmla="*/ 1351 h 2360"/>
                  <a:gd name="T28" fmla="*/ 822 w 5941"/>
                  <a:gd name="T29" fmla="*/ 1842 h 2360"/>
                  <a:gd name="T30" fmla="*/ 2566 w 5941"/>
                  <a:gd name="T31" fmla="*/ 1909 h 2360"/>
                  <a:gd name="T32" fmla="*/ 2750 w 5941"/>
                  <a:gd name="T33" fmla="*/ 1910 h 2360"/>
                  <a:gd name="T34" fmla="*/ 2841 w 5941"/>
                  <a:gd name="T35" fmla="*/ 2041 h 2360"/>
                  <a:gd name="T36" fmla="*/ 3180 w 5941"/>
                  <a:gd name="T37" fmla="*/ 2252 h 2360"/>
                  <a:gd name="T38" fmla="*/ 4120 w 5941"/>
                  <a:gd name="T39" fmla="*/ 2324 h 2360"/>
                  <a:gd name="T40" fmla="*/ 5424 w 5941"/>
                  <a:gd name="T41" fmla="*/ 1843 h 2360"/>
                  <a:gd name="T42" fmla="*/ 5759 w 5941"/>
                  <a:gd name="T43" fmla="*/ 161 h 2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941" h="2360">
                    <a:moveTo>
                      <a:pt x="5759" y="161"/>
                    </a:moveTo>
                    <a:cubicBezTo>
                      <a:pt x="5743" y="111"/>
                      <a:pt x="5694" y="81"/>
                      <a:pt x="5642" y="94"/>
                    </a:cubicBezTo>
                    <a:cubicBezTo>
                      <a:pt x="5268" y="189"/>
                      <a:pt x="4895" y="289"/>
                      <a:pt x="4519" y="376"/>
                    </a:cubicBezTo>
                    <a:cubicBezTo>
                      <a:pt x="4136" y="464"/>
                      <a:pt x="3749" y="509"/>
                      <a:pt x="3360" y="430"/>
                    </a:cubicBezTo>
                    <a:cubicBezTo>
                      <a:pt x="3187" y="395"/>
                      <a:pt x="3002" y="346"/>
                      <a:pt x="2846" y="262"/>
                    </a:cubicBezTo>
                    <a:cubicBezTo>
                      <a:pt x="2726" y="197"/>
                      <a:pt x="2764" y="6"/>
                      <a:pt x="2591" y="1"/>
                    </a:cubicBezTo>
                    <a:cubicBezTo>
                      <a:pt x="2516" y="0"/>
                      <a:pt x="2437" y="48"/>
                      <a:pt x="2371" y="75"/>
                    </a:cubicBezTo>
                    <a:cubicBezTo>
                      <a:pt x="2278" y="111"/>
                      <a:pt x="2184" y="144"/>
                      <a:pt x="2089" y="173"/>
                    </a:cubicBezTo>
                    <a:cubicBezTo>
                      <a:pt x="1919" y="226"/>
                      <a:pt x="1746" y="266"/>
                      <a:pt x="1571" y="296"/>
                    </a:cubicBezTo>
                    <a:cubicBezTo>
                      <a:pt x="1146" y="367"/>
                      <a:pt x="708" y="366"/>
                      <a:pt x="284" y="296"/>
                    </a:cubicBezTo>
                    <a:cubicBezTo>
                      <a:pt x="254" y="291"/>
                      <a:pt x="229" y="298"/>
                      <a:pt x="209" y="313"/>
                    </a:cubicBezTo>
                    <a:lnTo>
                      <a:pt x="209" y="309"/>
                    </a:lnTo>
                    <a:cubicBezTo>
                      <a:pt x="183" y="190"/>
                      <a:pt x="0" y="240"/>
                      <a:pt x="26" y="359"/>
                    </a:cubicBezTo>
                    <a:cubicBezTo>
                      <a:pt x="97" y="688"/>
                      <a:pt x="151" y="1027"/>
                      <a:pt x="241" y="1351"/>
                    </a:cubicBezTo>
                    <a:cubicBezTo>
                      <a:pt x="320" y="1635"/>
                      <a:pt x="566" y="1745"/>
                      <a:pt x="822" y="1842"/>
                    </a:cubicBezTo>
                    <a:cubicBezTo>
                      <a:pt x="1374" y="2051"/>
                      <a:pt x="2000" y="2075"/>
                      <a:pt x="2566" y="1909"/>
                    </a:cubicBezTo>
                    <a:cubicBezTo>
                      <a:pt x="2637" y="1888"/>
                      <a:pt x="2694" y="1849"/>
                      <a:pt x="2750" y="1910"/>
                    </a:cubicBezTo>
                    <a:cubicBezTo>
                      <a:pt x="2785" y="1948"/>
                      <a:pt x="2805" y="2002"/>
                      <a:pt x="2841" y="2041"/>
                    </a:cubicBezTo>
                    <a:cubicBezTo>
                      <a:pt x="2932" y="2142"/>
                      <a:pt x="3056" y="2203"/>
                      <a:pt x="3180" y="2252"/>
                    </a:cubicBezTo>
                    <a:cubicBezTo>
                      <a:pt x="3456" y="2360"/>
                      <a:pt x="3822" y="2318"/>
                      <a:pt x="4120" y="2324"/>
                    </a:cubicBezTo>
                    <a:cubicBezTo>
                      <a:pt x="4634" y="2334"/>
                      <a:pt x="5090" y="2236"/>
                      <a:pt x="5424" y="1843"/>
                    </a:cubicBezTo>
                    <a:cubicBezTo>
                      <a:pt x="5815" y="1384"/>
                      <a:pt x="5941" y="734"/>
                      <a:pt x="5759" y="16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22" name="Freeform 42">
                <a:extLst>
                  <a:ext uri="{FF2B5EF4-FFF2-40B4-BE49-F238E27FC236}">
                    <a16:creationId xmlns:a16="http://schemas.microsoft.com/office/drawing/2014/main" id="{6E69911F-E318-8394-EBB3-0D0A603C03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5401" y="4373563"/>
                <a:ext cx="2052638" cy="1647825"/>
              </a:xfrm>
              <a:custGeom>
                <a:avLst/>
                <a:gdLst>
                  <a:gd name="T0" fmla="*/ 1600 w 9980"/>
                  <a:gd name="T1" fmla="*/ 2351 h 8013"/>
                  <a:gd name="T2" fmla="*/ 1262 w 9980"/>
                  <a:gd name="T3" fmla="*/ 3838 h 8013"/>
                  <a:gd name="T4" fmla="*/ 142 w 9980"/>
                  <a:gd name="T5" fmla="*/ 6805 h 8013"/>
                  <a:gd name="T6" fmla="*/ 20 w 9980"/>
                  <a:gd name="T7" fmla="*/ 6995 h 8013"/>
                  <a:gd name="T8" fmla="*/ 137 w 9980"/>
                  <a:gd name="T9" fmla="*/ 7189 h 8013"/>
                  <a:gd name="T10" fmla="*/ 1368 w 9980"/>
                  <a:gd name="T11" fmla="*/ 7736 h 8013"/>
                  <a:gd name="T12" fmla="*/ 1800 w 9980"/>
                  <a:gd name="T13" fmla="*/ 7814 h 8013"/>
                  <a:gd name="T14" fmla="*/ 2064 w 9980"/>
                  <a:gd name="T15" fmla="*/ 7508 h 8013"/>
                  <a:gd name="T16" fmla="*/ 2209 w 9980"/>
                  <a:gd name="T17" fmla="*/ 7795 h 8013"/>
                  <a:gd name="T18" fmla="*/ 2545 w 9980"/>
                  <a:gd name="T19" fmla="*/ 7868 h 8013"/>
                  <a:gd name="T20" fmla="*/ 4340 w 9980"/>
                  <a:gd name="T21" fmla="*/ 7989 h 8013"/>
                  <a:gd name="T22" fmla="*/ 4933 w 9980"/>
                  <a:gd name="T23" fmla="*/ 7918 h 8013"/>
                  <a:gd name="T24" fmla="*/ 5114 w 9980"/>
                  <a:gd name="T25" fmla="*/ 7412 h 8013"/>
                  <a:gd name="T26" fmla="*/ 5492 w 9980"/>
                  <a:gd name="T27" fmla="*/ 7830 h 8013"/>
                  <a:gd name="T28" fmla="*/ 5648 w 9980"/>
                  <a:gd name="T29" fmla="*/ 7826 h 8013"/>
                  <a:gd name="T30" fmla="*/ 7471 w 9980"/>
                  <a:gd name="T31" fmla="*/ 7487 h 8013"/>
                  <a:gd name="T32" fmla="*/ 8144 w 9980"/>
                  <a:gd name="T33" fmla="*/ 7266 h 8013"/>
                  <a:gd name="T34" fmla="*/ 8439 w 9980"/>
                  <a:gd name="T35" fmla="*/ 6663 h 8013"/>
                  <a:gd name="T36" fmla="*/ 8788 w 9980"/>
                  <a:gd name="T37" fmla="*/ 6836 h 8013"/>
                  <a:gd name="T38" fmla="*/ 9145 w 9980"/>
                  <a:gd name="T39" fmla="*/ 6604 h 8013"/>
                  <a:gd name="T40" fmla="*/ 9818 w 9980"/>
                  <a:gd name="T41" fmla="*/ 5980 h 8013"/>
                  <a:gd name="T42" fmla="*/ 9971 w 9980"/>
                  <a:gd name="T43" fmla="*/ 5713 h 8013"/>
                  <a:gd name="T44" fmla="*/ 9871 w 9980"/>
                  <a:gd name="T45" fmla="*/ 5531 h 8013"/>
                  <a:gd name="T46" fmla="*/ 9387 w 9980"/>
                  <a:gd name="T47" fmla="*/ 4821 h 8013"/>
                  <a:gd name="T48" fmla="*/ 9076 w 9980"/>
                  <a:gd name="T49" fmla="*/ 4356 h 8013"/>
                  <a:gd name="T50" fmla="*/ 8793 w 9980"/>
                  <a:gd name="T51" fmla="*/ 4030 h 8013"/>
                  <a:gd name="T52" fmla="*/ 8625 w 9980"/>
                  <a:gd name="T53" fmla="*/ 3070 h 8013"/>
                  <a:gd name="T54" fmla="*/ 8287 w 9980"/>
                  <a:gd name="T55" fmla="*/ 2206 h 8013"/>
                  <a:gd name="T56" fmla="*/ 7824 w 9980"/>
                  <a:gd name="T57" fmla="*/ 1561 h 8013"/>
                  <a:gd name="T58" fmla="*/ 6680 w 9980"/>
                  <a:gd name="T59" fmla="*/ 135 h 8013"/>
                  <a:gd name="T60" fmla="*/ 6555 w 9980"/>
                  <a:gd name="T61" fmla="*/ 24 h 8013"/>
                  <a:gd name="T62" fmla="*/ 6362 w 9980"/>
                  <a:gd name="T63" fmla="*/ 28 h 8013"/>
                  <a:gd name="T64" fmla="*/ 4596 w 9980"/>
                  <a:gd name="T65" fmla="*/ 425 h 8013"/>
                  <a:gd name="T66" fmla="*/ 3410 w 9980"/>
                  <a:gd name="T67" fmla="*/ 474 h 8013"/>
                  <a:gd name="T68" fmla="*/ 2207 w 9980"/>
                  <a:gd name="T69" fmla="*/ 539 h 8013"/>
                  <a:gd name="T70" fmla="*/ 2199 w 9980"/>
                  <a:gd name="T71" fmla="*/ 1052 h 8013"/>
                  <a:gd name="T72" fmla="*/ 1600 w 9980"/>
                  <a:gd name="T73" fmla="*/ 2351 h 80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980" h="8013">
                    <a:moveTo>
                      <a:pt x="1600" y="2351"/>
                    </a:moveTo>
                    <a:cubicBezTo>
                      <a:pt x="1530" y="2835"/>
                      <a:pt x="1390" y="3367"/>
                      <a:pt x="1262" y="3838"/>
                    </a:cubicBezTo>
                    <a:cubicBezTo>
                      <a:pt x="976" y="4894"/>
                      <a:pt x="202" y="5712"/>
                      <a:pt x="142" y="6805"/>
                    </a:cubicBezTo>
                    <a:cubicBezTo>
                      <a:pt x="139" y="6857"/>
                      <a:pt x="0" y="6947"/>
                      <a:pt x="20" y="6995"/>
                    </a:cubicBezTo>
                    <a:cubicBezTo>
                      <a:pt x="43" y="7049"/>
                      <a:pt x="91" y="7152"/>
                      <a:pt x="137" y="7189"/>
                    </a:cubicBezTo>
                    <a:cubicBezTo>
                      <a:pt x="467" y="7456"/>
                      <a:pt x="975" y="7576"/>
                      <a:pt x="1368" y="7736"/>
                    </a:cubicBezTo>
                    <a:cubicBezTo>
                      <a:pt x="1506" y="7792"/>
                      <a:pt x="1654" y="7842"/>
                      <a:pt x="1800" y="7814"/>
                    </a:cubicBezTo>
                    <a:cubicBezTo>
                      <a:pt x="1946" y="7787"/>
                      <a:pt x="2082" y="7655"/>
                      <a:pt x="2064" y="7508"/>
                    </a:cubicBezTo>
                    <a:cubicBezTo>
                      <a:pt x="2033" y="7619"/>
                      <a:pt x="2109" y="7738"/>
                      <a:pt x="2209" y="7795"/>
                    </a:cubicBezTo>
                    <a:cubicBezTo>
                      <a:pt x="2310" y="7851"/>
                      <a:pt x="2430" y="7860"/>
                      <a:pt x="2545" y="7868"/>
                    </a:cubicBezTo>
                    <a:cubicBezTo>
                      <a:pt x="3144" y="7908"/>
                      <a:pt x="3742" y="7948"/>
                      <a:pt x="4340" y="7989"/>
                    </a:cubicBezTo>
                    <a:cubicBezTo>
                      <a:pt x="4542" y="8002"/>
                      <a:pt x="4755" y="8013"/>
                      <a:pt x="4933" y="7918"/>
                    </a:cubicBezTo>
                    <a:cubicBezTo>
                      <a:pt x="5112" y="7823"/>
                      <a:pt x="5226" y="7580"/>
                      <a:pt x="5114" y="7412"/>
                    </a:cubicBezTo>
                    <a:cubicBezTo>
                      <a:pt x="5304" y="7454"/>
                      <a:pt x="5305" y="7776"/>
                      <a:pt x="5492" y="7830"/>
                    </a:cubicBezTo>
                    <a:cubicBezTo>
                      <a:pt x="5543" y="7845"/>
                      <a:pt x="5597" y="7835"/>
                      <a:pt x="5648" y="7826"/>
                    </a:cubicBezTo>
                    <a:cubicBezTo>
                      <a:pt x="6256" y="7713"/>
                      <a:pt x="6863" y="7600"/>
                      <a:pt x="7471" y="7487"/>
                    </a:cubicBezTo>
                    <a:cubicBezTo>
                      <a:pt x="7705" y="7444"/>
                      <a:pt x="7946" y="7398"/>
                      <a:pt x="8144" y="7266"/>
                    </a:cubicBezTo>
                    <a:cubicBezTo>
                      <a:pt x="8343" y="7135"/>
                      <a:pt x="8490" y="6895"/>
                      <a:pt x="8439" y="6663"/>
                    </a:cubicBezTo>
                    <a:cubicBezTo>
                      <a:pt x="8474" y="6802"/>
                      <a:pt x="8648" y="6868"/>
                      <a:pt x="8788" y="6836"/>
                    </a:cubicBezTo>
                    <a:cubicBezTo>
                      <a:pt x="8928" y="6803"/>
                      <a:pt x="9040" y="6701"/>
                      <a:pt x="9145" y="6604"/>
                    </a:cubicBezTo>
                    <a:cubicBezTo>
                      <a:pt x="9369" y="6396"/>
                      <a:pt x="9594" y="6188"/>
                      <a:pt x="9818" y="5980"/>
                    </a:cubicBezTo>
                    <a:cubicBezTo>
                      <a:pt x="9896" y="5908"/>
                      <a:pt x="9980" y="5819"/>
                      <a:pt x="9971" y="5713"/>
                    </a:cubicBezTo>
                    <a:cubicBezTo>
                      <a:pt x="9964" y="5643"/>
                      <a:pt x="9917" y="5584"/>
                      <a:pt x="9871" y="5531"/>
                    </a:cubicBezTo>
                    <a:cubicBezTo>
                      <a:pt x="9696" y="5330"/>
                      <a:pt x="9586" y="4999"/>
                      <a:pt x="9387" y="4821"/>
                    </a:cubicBezTo>
                    <a:cubicBezTo>
                      <a:pt x="9212" y="4666"/>
                      <a:pt x="9160" y="4574"/>
                      <a:pt x="9076" y="4356"/>
                    </a:cubicBezTo>
                    <a:cubicBezTo>
                      <a:pt x="9028" y="4228"/>
                      <a:pt x="8805" y="4166"/>
                      <a:pt x="8793" y="4030"/>
                    </a:cubicBezTo>
                    <a:cubicBezTo>
                      <a:pt x="8764" y="3706"/>
                      <a:pt x="8708" y="3384"/>
                      <a:pt x="8625" y="3070"/>
                    </a:cubicBezTo>
                    <a:cubicBezTo>
                      <a:pt x="8546" y="2770"/>
                      <a:pt x="8442" y="2475"/>
                      <a:pt x="8287" y="2206"/>
                    </a:cubicBezTo>
                    <a:cubicBezTo>
                      <a:pt x="8156" y="1976"/>
                      <a:pt x="7989" y="1768"/>
                      <a:pt x="7824" y="1561"/>
                    </a:cubicBezTo>
                    <a:lnTo>
                      <a:pt x="6680" y="135"/>
                    </a:lnTo>
                    <a:cubicBezTo>
                      <a:pt x="6645" y="91"/>
                      <a:pt x="6607" y="45"/>
                      <a:pt x="6555" y="24"/>
                    </a:cubicBezTo>
                    <a:cubicBezTo>
                      <a:pt x="6494" y="0"/>
                      <a:pt x="6426" y="14"/>
                      <a:pt x="6362" y="28"/>
                    </a:cubicBezTo>
                    <a:cubicBezTo>
                      <a:pt x="5773" y="160"/>
                      <a:pt x="5184" y="292"/>
                      <a:pt x="4596" y="425"/>
                    </a:cubicBezTo>
                    <a:cubicBezTo>
                      <a:pt x="4187" y="516"/>
                      <a:pt x="3826" y="435"/>
                      <a:pt x="3410" y="474"/>
                    </a:cubicBezTo>
                    <a:cubicBezTo>
                      <a:pt x="3093" y="505"/>
                      <a:pt x="2523" y="561"/>
                      <a:pt x="2207" y="539"/>
                    </a:cubicBezTo>
                    <a:cubicBezTo>
                      <a:pt x="1795" y="510"/>
                      <a:pt x="2042" y="745"/>
                      <a:pt x="2199" y="1052"/>
                    </a:cubicBezTo>
                    <a:cubicBezTo>
                      <a:pt x="1854" y="1432"/>
                      <a:pt x="1675" y="1840"/>
                      <a:pt x="1600" y="2351"/>
                    </a:cubicBezTo>
                  </a:path>
                </a:pathLst>
              </a:custGeom>
              <a:solidFill>
                <a:srgbClr val="F7E6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23" name="Freeform 43">
                <a:extLst>
                  <a:ext uri="{FF2B5EF4-FFF2-40B4-BE49-F238E27FC236}">
                    <a16:creationId xmlns:a16="http://schemas.microsoft.com/office/drawing/2014/main" id="{159D8A27-3F50-BEF4-B90E-CA1693200E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7038" y="4375150"/>
                <a:ext cx="950913" cy="258763"/>
              </a:xfrm>
              <a:custGeom>
                <a:avLst/>
                <a:gdLst>
                  <a:gd name="T0" fmla="*/ 4262 w 4623"/>
                  <a:gd name="T1" fmla="*/ 13 h 1255"/>
                  <a:gd name="T2" fmla="*/ 3176 w 4623"/>
                  <a:gd name="T3" fmla="*/ 307 h 1255"/>
                  <a:gd name="T4" fmla="*/ 1882 w 4623"/>
                  <a:gd name="T5" fmla="*/ 463 h 1255"/>
                  <a:gd name="T6" fmla="*/ 1775 w 4623"/>
                  <a:gd name="T7" fmla="*/ 498 h 1255"/>
                  <a:gd name="T8" fmla="*/ 1221 w 4623"/>
                  <a:gd name="T9" fmla="*/ 460 h 1255"/>
                  <a:gd name="T10" fmla="*/ 392 w 4623"/>
                  <a:gd name="T11" fmla="*/ 481 h 1255"/>
                  <a:gd name="T12" fmla="*/ 218 w 4623"/>
                  <a:gd name="T13" fmla="*/ 895 h 1255"/>
                  <a:gd name="T14" fmla="*/ 1766 w 4623"/>
                  <a:gd name="T15" fmla="*/ 785 h 1255"/>
                  <a:gd name="T16" fmla="*/ 1772 w 4623"/>
                  <a:gd name="T17" fmla="*/ 777 h 1255"/>
                  <a:gd name="T18" fmla="*/ 1882 w 4623"/>
                  <a:gd name="T19" fmla="*/ 818 h 1255"/>
                  <a:gd name="T20" fmla="*/ 3427 w 4623"/>
                  <a:gd name="T21" fmla="*/ 935 h 1255"/>
                  <a:gd name="T22" fmla="*/ 4500 w 4623"/>
                  <a:gd name="T23" fmla="*/ 427 h 1255"/>
                  <a:gd name="T24" fmla="*/ 4262 w 4623"/>
                  <a:gd name="T25" fmla="*/ 13 h 1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23" h="1255">
                    <a:moveTo>
                      <a:pt x="4262" y="13"/>
                    </a:moveTo>
                    <a:cubicBezTo>
                      <a:pt x="3883" y="37"/>
                      <a:pt x="3557" y="254"/>
                      <a:pt x="3176" y="307"/>
                    </a:cubicBezTo>
                    <a:cubicBezTo>
                      <a:pt x="2768" y="364"/>
                      <a:pt x="2292" y="459"/>
                      <a:pt x="1882" y="463"/>
                    </a:cubicBezTo>
                    <a:cubicBezTo>
                      <a:pt x="1838" y="463"/>
                      <a:pt x="1802" y="477"/>
                      <a:pt x="1775" y="498"/>
                    </a:cubicBezTo>
                    <a:cubicBezTo>
                      <a:pt x="1641" y="292"/>
                      <a:pt x="1413" y="378"/>
                      <a:pt x="1221" y="460"/>
                    </a:cubicBezTo>
                    <a:cubicBezTo>
                      <a:pt x="958" y="570"/>
                      <a:pt x="657" y="586"/>
                      <a:pt x="392" y="481"/>
                    </a:cubicBezTo>
                    <a:cubicBezTo>
                      <a:pt x="150" y="385"/>
                      <a:pt x="0" y="770"/>
                      <a:pt x="218" y="895"/>
                    </a:cubicBezTo>
                    <a:cubicBezTo>
                      <a:pt x="684" y="1165"/>
                      <a:pt x="1399" y="1255"/>
                      <a:pt x="1766" y="785"/>
                    </a:cubicBezTo>
                    <a:cubicBezTo>
                      <a:pt x="1769" y="782"/>
                      <a:pt x="1770" y="780"/>
                      <a:pt x="1772" y="777"/>
                    </a:cubicBezTo>
                    <a:cubicBezTo>
                      <a:pt x="1800" y="800"/>
                      <a:pt x="1836" y="816"/>
                      <a:pt x="1882" y="818"/>
                    </a:cubicBezTo>
                    <a:cubicBezTo>
                      <a:pt x="2420" y="841"/>
                      <a:pt x="2873" y="1017"/>
                      <a:pt x="3427" y="935"/>
                    </a:cubicBezTo>
                    <a:cubicBezTo>
                      <a:pt x="3836" y="874"/>
                      <a:pt x="4248" y="768"/>
                      <a:pt x="4500" y="427"/>
                    </a:cubicBezTo>
                    <a:cubicBezTo>
                      <a:pt x="4623" y="261"/>
                      <a:pt x="4458" y="0"/>
                      <a:pt x="4262" y="1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24" name="Freeform 44">
                <a:extLst>
                  <a:ext uri="{FF2B5EF4-FFF2-40B4-BE49-F238E27FC236}">
                    <a16:creationId xmlns:a16="http://schemas.microsoft.com/office/drawing/2014/main" id="{1AD157CD-3C55-EEA0-73D1-EB0AC83D28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3451" y="6119813"/>
                <a:ext cx="179388" cy="412750"/>
              </a:xfrm>
              <a:custGeom>
                <a:avLst/>
                <a:gdLst>
                  <a:gd name="T0" fmla="*/ 817 w 873"/>
                  <a:gd name="T1" fmla="*/ 384 h 2010"/>
                  <a:gd name="T2" fmla="*/ 236 w 873"/>
                  <a:gd name="T3" fmla="*/ 300 h 2010"/>
                  <a:gd name="T4" fmla="*/ 10 w 873"/>
                  <a:gd name="T5" fmla="*/ 446 h 2010"/>
                  <a:gd name="T6" fmla="*/ 50 w 873"/>
                  <a:gd name="T7" fmla="*/ 1401 h 2010"/>
                  <a:gd name="T8" fmla="*/ 329 w 873"/>
                  <a:gd name="T9" fmla="*/ 1970 h 2010"/>
                  <a:gd name="T10" fmla="*/ 619 w 873"/>
                  <a:gd name="T11" fmla="*/ 1852 h 2010"/>
                  <a:gd name="T12" fmla="*/ 817 w 873"/>
                  <a:gd name="T13" fmla="*/ 384 h 20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3" h="2010">
                    <a:moveTo>
                      <a:pt x="817" y="384"/>
                    </a:moveTo>
                    <a:cubicBezTo>
                      <a:pt x="786" y="36"/>
                      <a:pt x="322" y="0"/>
                      <a:pt x="236" y="300"/>
                    </a:cubicBezTo>
                    <a:cubicBezTo>
                      <a:pt x="139" y="265"/>
                      <a:pt x="0" y="321"/>
                      <a:pt x="10" y="446"/>
                    </a:cubicBezTo>
                    <a:cubicBezTo>
                      <a:pt x="37" y="764"/>
                      <a:pt x="26" y="1083"/>
                      <a:pt x="50" y="1401"/>
                    </a:cubicBezTo>
                    <a:cubicBezTo>
                      <a:pt x="69" y="1646"/>
                      <a:pt x="72" y="1876"/>
                      <a:pt x="329" y="1970"/>
                    </a:cubicBezTo>
                    <a:cubicBezTo>
                      <a:pt x="438" y="2010"/>
                      <a:pt x="560" y="1942"/>
                      <a:pt x="619" y="1852"/>
                    </a:cubicBezTo>
                    <a:cubicBezTo>
                      <a:pt x="873" y="1459"/>
                      <a:pt x="858" y="830"/>
                      <a:pt x="817" y="384"/>
                    </a:cubicBezTo>
                  </a:path>
                </a:pathLst>
              </a:custGeom>
              <a:solidFill>
                <a:srgbClr val="FBC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25" name="Freeform 45">
                <a:extLst>
                  <a:ext uri="{FF2B5EF4-FFF2-40B4-BE49-F238E27FC236}">
                    <a16:creationId xmlns:a16="http://schemas.microsoft.com/office/drawing/2014/main" id="{5A195573-AA09-4AE6-52FB-23B74C5E3C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8926" y="6115050"/>
                <a:ext cx="169863" cy="427038"/>
              </a:xfrm>
              <a:custGeom>
                <a:avLst/>
                <a:gdLst>
                  <a:gd name="T0" fmla="*/ 662 w 827"/>
                  <a:gd name="T1" fmla="*/ 268 h 2080"/>
                  <a:gd name="T2" fmla="*/ 259 w 827"/>
                  <a:gd name="T3" fmla="*/ 379 h 2080"/>
                  <a:gd name="T4" fmla="*/ 85 w 827"/>
                  <a:gd name="T5" fmla="*/ 1238 h 2080"/>
                  <a:gd name="T6" fmla="*/ 17 w 827"/>
                  <a:gd name="T7" fmla="*/ 1873 h 2080"/>
                  <a:gd name="T8" fmla="*/ 213 w 827"/>
                  <a:gd name="T9" fmla="*/ 2024 h 2080"/>
                  <a:gd name="T10" fmla="*/ 662 w 827"/>
                  <a:gd name="T11" fmla="*/ 268 h 2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7" h="2080">
                    <a:moveTo>
                      <a:pt x="662" y="268"/>
                    </a:moveTo>
                    <a:cubicBezTo>
                      <a:pt x="606" y="0"/>
                      <a:pt x="223" y="121"/>
                      <a:pt x="259" y="379"/>
                    </a:cubicBezTo>
                    <a:cubicBezTo>
                      <a:pt x="299" y="659"/>
                      <a:pt x="160" y="977"/>
                      <a:pt x="85" y="1238"/>
                    </a:cubicBezTo>
                    <a:cubicBezTo>
                      <a:pt x="23" y="1455"/>
                      <a:pt x="48" y="1654"/>
                      <a:pt x="17" y="1873"/>
                    </a:cubicBezTo>
                    <a:cubicBezTo>
                      <a:pt x="0" y="1988"/>
                      <a:pt x="102" y="2080"/>
                      <a:pt x="213" y="2024"/>
                    </a:cubicBezTo>
                    <a:cubicBezTo>
                      <a:pt x="827" y="1712"/>
                      <a:pt x="779" y="828"/>
                      <a:pt x="662" y="268"/>
                    </a:cubicBezTo>
                  </a:path>
                </a:pathLst>
              </a:custGeom>
              <a:solidFill>
                <a:srgbClr val="FBC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26" name="Freeform 46">
                <a:extLst>
                  <a:ext uri="{FF2B5EF4-FFF2-40B4-BE49-F238E27FC236}">
                    <a16:creationId xmlns:a16="http://schemas.microsoft.com/office/drawing/2014/main" id="{FADACA98-29AD-C2A7-ABE1-1D78681A95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1488" y="5173663"/>
                <a:ext cx="1106488" cy="239713"/>
              </a:xfrm>
              <a:custGeom>
                <a:avLst/>
                <a:gdLst>
                  <a:gd name="T0" fmla="*/ 5230 w 5374"/>
                  <a:gd name="T1" fmla="*/ 10 h 1162"/>
                  <a:gd name="T2" fmla="*/ 350 w 5374"/>
                  <a:gd name="T3" fmla="*/ 359 h 1162"/>
                  <a:gd name="T4" fmla="*/ 246 w 5374"/>
                  <a:gd name="T5" fmla="*/ 736 h 1162"/>
                  <a:gd name="T6" fmla="*/ 2965 w 5374"/>
                  <a:gd name="T7" fmla="*/ 1072 h 1162"/>
                  <a:gd name="T8" fmla="*/ 5305 w 5374"/>
                  <a:gd name="T9" fmla="*/ 192 h 1162"/>
                  <a:gd name="T10" fmla="*/ 5230 w 5374"/>
                  <a:gd name="T11" fmla="*/ 10 h 1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74" h="1162">
                    <a:moveTo>
                      <a:pt x="5230" y="10"/>
                    </a:moveTo>
                    <a:cubicBezTo>
                      <a:pt x="3654" y="198"/>
                      <a:pt x="1944" y="719"/>
                      <a:pt x="350" y="359"/>
                    </a:cubicBezTo>
                    <a:cubicBezTo>
                      <a:pt x="105" y="304"/>
                      <a:pt x="0" y="681"/>
                      <a:pt x="246" y="736"/>
                    </a:cubicBezTo>
                    <a:cubicBezTo>
                      <a:pt x="1163" y="943"/>
                      <a:pt x="2015" y="1162"/>
                      <a:pt x="2965" y="1072"/>
                    </a:cubicBezTo>
                    <a:cubicBezTo>
                      <a:pt x="3761" y="997"/>
                      <a:pt x="4676" y="695"/>
                      <a:pt x="5305" y="192"/>
                    </a:cubicBezTo>
                    <a:cubicBezTo>
                      <a:pt x="5374" y="137"/>
                      <a:pt x="5319" y="0"/>
                      <a:pt x="5230" y="10"/>
                    </a:cubicBezTo>
                    <a:close/>
                  </a:path>
                </a:pathLst>
              </a:custGeom>
              <a:solidFill>
                <a:srgbClr val="FACC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27" name="Freeform 47">
                <a:extLst>
                  <a:ext uri="{FF2B5EF4-FFF2-40B4-BE49-F238E27FC236}">
                    <a16:creationId xmlns:a16="http://schemas.microsoft.com/office/drawing/2014/main" id="{B945A593-A7B4-D1EE-C6BC-18A931EED8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3538" y="5470525"/>
                <a:ext cx="227013" cy="496888"/>
              </a:xfrm>
              <a:custGeom>
                <a:avLst/>
                <a:gdLst>
                  <a:gd name="T0" fmla="*/ 466 w 1103"/>
                  <a:gd name="T1" fmla="*/ 295 h 2413"/>
                  <a:gd name="T2" fmla="*/ 58 w 1103"/>
                  <a:gd name="T3" fmla="*/ 2011 h 2413"/>
                  <a:gd name="T4" fmla="*/ 607 w 1103"/>
                  <a:gd name="T5" fmla="*/ 2085 h 2413"/>
                  <a:gd name="T6" fmla="*/ 986 w 1103"/>
                  <a:gd name="T7" fmla="*/ 514 h 2413"/>
                  <a:gd name="T8" fmla="*/ 466 w 1103"/>
                  <a:gd name="T9" fmla="*/ 295 h 2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3" h="2413">
                    <a:moveTo>
                      <a:pt x="466" y="295"/>
                    </a:moveTo>
                    <a:cubicBezTo>
                      <a:pt x="239" y="814"/>
                      <a:pt x="0" y="1435"/>
                      <a:pt x="58" y="2011"/>
                    </a:cubicBezTo>
                    <a:cubicBezTo>
                      <a:pt x="87" y="2306"/>
                      <a:pt x="524" y="2413"/>
                      <a:pt x="607" y="2085"/>
                    </a:cubicBezTo>
                    <a:cubicBezTo>
                      <a:pt x="743" y="1554"/>
                      <a:pt x="782" y="1033"/>
                      <a:pt x="986" y="514"/>
                    </a:cubicBezTo>
                    <a:cubicBezTo>
                      <a:pt x="1103" y="217"/>
                      <a:pt x="595" y="0"/>
                      <a:pt x="466" y="295"/>
                    </a:cubicBezTo>
                    <a:close/>
                  </a:path>
                </a:pathLst>
              </a:custGeom>
              <a:solidFill>
                <a:srgbClr val="FACC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28" name="Freeform 48">
                <a:extLst>
                  <a:ext uri="{FF2B5EF4-FFF2-40B4-BE49-F238E27FC236}">
                    <a16:creationId xmlns:a16="http://schemas.microsoft.com/office/drawing/2014/main" id="{B49214F6-9403-48C6-A4C3-36FABB3A67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2188" y="5500688"/>
                <a:ext cx="144463" cy="500063"/>
              </a:xfrm>
              <a:custGeom>
                <a:avLst/>
                <a:gdLst>
                  <a:gd name="T0" fmla="*/ 543 w 702"/>
                  <a:gd name="T1" fmla="*/ 330 h 2429"/>
                  <a:gd name="T2" fmla="*/ 36 w 702"/>
                  <a:gd name="T3" fmla="*/ 330 h 2429"/>
                  <a:gd name="T4" fmla="*/ 20 w 702"/>
                  <a:gd name="T5" fmla="*/ 1337 h 2429"/>
                  <a:gd name="T6" fmla="*/ 246 w 702"/>
                  <a:gd name="T7" fmla="*/ 2205 h 2429"/>
                  <a:gd name="T8" fmla="*/ 702 w 702"/>
                  <a:gd name="T9" fmla="*/ 2082 h 2429"/>
                  <a:gd name="T10" fmla="*/ 543 w 702"/>
                  <a:gd name="T11" fmla="*/ 330 h 2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2" h="2429">
                    <a:moveTo>
                      <a:pt x="543" y="330"/>
                    </a:moveTo>
                    <a:cubicBezTo>
                      <a:pt x="539" y="0"/>
                      <a:pt x="63" y="9"/>
                      <a:pt x="36" y="330"/>
                    </a:cubicBezTo>
                    <a:cubicBezTo>
                      <a:pt x="8" y="665"/>
                      <a:pt x="0" y="1001"/>
                      <a:pt x="20" y="1337"/>
                    </a:cubicBezTo>
                    <a:cubicBezTo>
                      <a:pt x="41" y="1677"/>
                      <a:pt x="99" y="1905"/>
                      <a:pt x="246" y="2205"/>
                    </a:cubicBezTo>
                    <a:cubicBezTo>
                      <a:pt x="356" y="2429"/>
                      <a:pt x="701" y="2313"/>
                      <a:pt x="702" y="2082"/>
                    </a:cubicBezTo>
                    <a:cubicBezTo>
                      <a:pt x="702" y="1495"/>
                      <a:pt x="549" y="924"/>
                      <a:pt x="543" y="330"/>
                    </a:cubicBezTo>
                  </a:path>
                </a:pathLst>
              </a:custGeom>
              <a:solidFill>
                <a:srgbClr val="FACC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29" name="Freeform 49">
                <a:extLst>
                  <a:ext uri="{FF2B5EF4-FFF2-40B4-BE49-F238E27FC236}">
                    <a16:creationId xmlns:a16="http://schemas.microsoft.com/office/drawing/2014/main" id="{0F13A547-F36A-F3C6-AAF2-32C12D7AC6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6538" y="5376863"/>
                <a:ext cx="314325" cy="433388"/>
              </a:xfrm>
              <a:custGeom>
                <a:avLst/>
                <a:gdLst>
                  <a:gd name="T0" fmla="*/ 1499 w 1527"/>
                  <a:gd name="T1" fmla="*/ 1695 h 2103"/>
                  <a:gd name="T2" fmla="*/ 619 w 1527"/>
                  <a:gd name="T3" fmla="*/ 259 h 2103"/>
                  <a:gd name="T4" fmla="*/ 223 w 1527"/>
                  <a:gd name="T5" fmla="*/ 654 h 2103"/>
                  <a:gd name="T6" fmla="*/ 991 w 1527"/>
                  <a:gd name="T7" fmla="*/ 1906 h 2103"/>
                  <a:gd name="T8" fmla="*/ 1499 w 1527"/>
                  <a:gd name="T9" fmla="*/ 1695 h 2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7" h="2103">
                    <a:moveTo>
                      <a:pt x="1499" y="1695"/>
                    </a:moveTo>
                    <a:cubicBezTo>
                      <a:pt x="1435" y="1135"/>
                      <a:pt x="1009" y="643"/>
                      <a:pt x="619" y="259"/>
                    </a:cubicBezTo>
                    <a:cubicBezTo>
                      <a:pt x="357" y="0"/>
                      <a:pt x="0" y="380"/>
                      <a:pt x="223" y="654"/>
                    </a:cubicBezTo>
                    <a:cubicBezTo>
                      <a:pt x="538" y="1041"/>
                      <a:pt x="690" y="1518"/>
                      <a:pt x="991" y="1906"/>
                    </a:cubicBezTo>
                    <a:cubicBezTo>
                      <a:pt x="1144" y="2103"/>
                      <a:pt x="1527" y="1943"/>
                      <a:pt x="1499" y="1695"/>
                    </a:cubicBezTo>
                    <a:close/>
                  </a:path>
                </a:pathLst>
              </a:custGeom>
              <a:solidFill>
                <a:srgbClr val="FACC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30" name="Oval 50">
                <a:extLst>
                  <a:ext uri="{FF2B5EF4-FFF2-40B4-BE49-F238E27FC236}">
                    <a16:creationId xmlns:a16="http://schemas.microsoft.com/office/drawing/2014/main" id="{DE581B9A-C5F3-CFFE-731E-A665595B1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3176" y="3097213"/>
                <a:ext cx="244475" cy="21907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31" name="Oval 51">
                <a:extLst>
                  <a:ext uri="{FF2B5EF4-FFF2-40B4-BE49-F238E27FC236}">
                    <a16:creationId xmlns:a16="http://schemas.microsoft.com/office/drawing/2014/main" id="{2FB34B20-8FE3-9328-DA57-75C04D4038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4751" y="2892425"/>
                <a:ext cx="244475" cy="21907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32" name="Freeform 52">
                <a:extLst>
                  <a:ext uri="{FF2B5EF4-FFF2-40B4-BE49-F238E27FC236}">
                    <a16:creationId xmlns:a16="http://schemas.microsoft.com/office/drawing/2014/main" id="{4A943F33-A4F4-8350-075F-1C0FC35A49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13413" y="4841875"/>
                <a:ext cx="479425" cy="323850"/>
              </a:xfrm>
              <a:custGeom>
                <a:avLst/>
                <a:gdLst>
                  <a:gd name="T0" fmla="*/ 2294 w 2331"/>
                  <a:gd name="T1" fmla="*/ 760 h 1575"/>
                  <a:gd name="T2" fmla="*/ 1189 w 2331"/>
                  <a:gd name="T3" fmla="*/ 1527 h 1575"/>
                  <a:gd name="T4" fmla="*/ 38 w 2331"/>
                  <a:gd name="T5" fmla="*/ 954 h 1575"/>
                  <a:gd name="T6" fmla="*/ 1083 w 2331"/>
                  <a:gd name="T7" fmla="*/ 47 h 1575"/>
                  <a:gd name="T8" fmla="*/ 2294 w 2331"/>
                  <a:gd name="T9" fmla="*/ 760 h 1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1" h="1575">
                    <a:moveTo>
                      <a:pt x="2294" y="760"/>
                    </a:moveTo>
                    <a:cubicBezTo>
                      <a:pt x="2331" y="1211"/>
                      <a:pt x="1761" y="1479"/>
                      <a:pt x="1189" y="1527"/>
                    </a:cubicBezTo>
                    <a:cubicBezTo>
                      <a:pt x="617" y="1575"/>
                      <a:pt x="75" y="1406"/>
                      <a:pt x="38" y="954"/>
                    </a:cubicBezTo>
                    <a:cubicBezTo>
                      <a:pt x="0" y="503"/>
                      <a:pt x="511" y="95"/>
                      <a:pt x="1083" y="47"/>
                    </a:cubicBezTo>
                    <a:cubicBezTo>
                      <a:pt x="1655" y="0"/>
                      <a:pt x="2256" y="308"/>
                      <a:pt x="2294" y="760"/>
                    </a:cubicBezTo>
                    <a:close/>
                  </a:path>
                </a:pathLst>
              </a:custGeom>
              <a:solidFill>
                <a:srgbClr val="B24B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33" name="Freeform 53">
                <a:extLst>
                  <a:ext uri="{FF2B5EF4-FFF2-40B4-BE49-F238E27FC236}">
                    <a16:creationId xmlns:a16="http://schemas.microsoft.com/office/drawing/2014/main" id="{FEC6E1C6-1E5E-3DCB-44E7-E21A860B55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9613" y="4811713"/>
                <a:ext cx="155575" cy="144463"/>
              </a:xfrm>
              <a:custGeom>
                <a:avLst/>
                <a:gdLst>
                  <a:gd name="T0" fmla="*/ 428 w 750"/>
                  <a:gd name="T1" fmla="*/ 685 h 705"/>
                  <a:gd name="T2" fmla="*/ 378 w 750"/>
                  <a:gd name="T3" fmla="*/ 689 h 705"/>
                  <a:gd name="T4" fmla="*/ 15 w 750"/>
                  <a:gd name="T5" fmla="*/ 382 h 705"/>
                  <a:gd name="T6" fmla="*/ 322 w 750"/>
                  <a:gd name="T7" fmla="*/ 19 h 705"/>
                  <a:gd name="T8" fmla="*/ 372 w 750"/>
                  <a:gd name="T9" fmla="*/ 15 h 705"/>
                  <a:gd name="T10" fmla="*/ 735 w 750"/>
                  <a:gd name="T11" fmla="*/ 322 h 705"/>
                  <a:gd name="T12" fmla="*/ 428 w 750"/>
                  <a:gd name="T13" fmla="*/ 685 h 7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0" h="705">
                    <a:moveTo>
                      <a:pt x="428" y="685"/>
                    </a:moveTo>
                    <a:lnTo>
                      <a:pt x="378" y="689"/>
                    </a:lnTo>
                    <a:cubicBezTo>
                      <a:pt x="193" y="705"/>
                      <a:pt x="31" y="567"/>
                      <a:pt x="15" y="382"/>
                    </a:cubicBezTo>
                    <a:cubicBezTo>
                      <a:pt x="0" y="197"/>
                      <a:pt x="137" y="35"/>
                      <a:pt x="322" y="19"/>
                    </a:cubicBezTo>
                    <a:lnTo>
                      <a:pt x="372" y="15"/>
                    </a:lnTo>
                    <a:cubicBezTo>
                      <a:pt x="557" y="0"/>
                      <a:pt x="720" y="137"/>
                      <a:pt x="735" y="322"/>
                    </a:cubicBezTo>
                    <a:cubicBezTo>
                      <a:pt x="750" y="507"/>
                      <a:pt x="613" y="670"/>
                      <a:pt x="428" y="685"/>
                    </a:cubicBezTo>
                  </a:path>
                </a:pathLst>
              </a:custGeom>
              <a:solidFill>
                <a:srgbClr val="B24B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34" name="Freeform 54">
                <a:extLst>
                  <a:ext uri="{FF2B5EF4-FFF2-40B4-BE49-F238E27FC236}">
                    <a16:creationId xmlns:a16="http://schemas.microsoft.com/office/drawing/2014/main" id="{5E8F647A-93D2-D6A6-3012-1E98543D95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38838" y="4799013"/>
                <a:ext cx="153988" cy="146050"/>
              </a:xfrm>
              <a:custGeom>
                <a:avLst/>
                <a:gdLst>
                  <a:gd name="T0" fmla="*/ 428 w 750"/>
                  <a:gd name="T1" fmla="*/ 686 h 706"/>
                  <a:gd name="T2" fmla="*/ 378 w 750"/>
                  <a:gd name="T3" fmla="*/ 690 h 706"/>
                  <a:gd name="T4" fmla="*/ 15 w 750"/>
                  <a:gd name="T5" fmla="*/ 383 h 706"/>
                  <a:gd name="T6" fmla="*/ 322 w 750"/>
                  <a:gd name="T7" fmla="*/ 20 h 706"/>
                  <a:gd name="T8" fmla="*/ 372 w 750"/>
                  <a:gd name="T9" fmla="*/ 16 h 706"/>
                  <a:gd name="T10" fmla="*/ 735 w 750"/>
                  <a:gd name="T11" fmla="*/ 323 h 706"/>
                  <a:gd name="T12" fmla="*/ 428 w 750"/>
                  <a:gd name="T13" fmla="*/ 686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0" h="706">
                    <a:moveTo>
                      <a:pt x="428" y="686"/>
                    </a:moveTo>
                    <a:lnTo>
                      <a:pt x="378" y="690"/>
                    </a:lnTo>
                    <a:cubicBezTo>
                      <a:pt x="193" y="706"/>
                      <a:pt x="31" y="568"/>
                      <a:pt x="15" y="383"/>
                    </a:cubicBezTo>
                    <a:cubicBezTo>
                      <a:pt x="0" y="198"/>
                      <a:pt x="137" y="35"/>
                      <a:pt x="322" y="20"/>
                    </a:cubicBezTo>
                    <a:lnTo>
                      <a:pt x="372" y="16"/>
                    </a:lnTo>
                    <a:cubicBezTo>
                      <a:pt x="557" y="0"/>
                      <a:pt x="720" y="138"/>
                      <a:pt x="735" y="323"/>
                    </a:cubicBezTo>
                    <a:cubicBezTo>
                      <a:pt x="750" y="508"/>
                      <a:pt x="613" y="671"/>
                      <a:pt x="428" y="686"/>
                    </a:cubicBezTo>
                    <a:close/>
                  </a:path>
                </a:pathLst>
              </a:custGeom>
              <a:solidFill>
                <a:srgbClr val="B24B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35" name="Freeform 55">
                <a:extLst>
                  <a:ext uri="{FF2B5EF4-FFF2-40B4-BE49-F238E27FC236}">
                    <a16:creationId xmlns:a16="http://schemas.microsoft.com/office/drawing/2014/main" id="{17C88AAE-AD81-B557-218B-5413BB54E5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9301" y="4838700"/>
                <a:ext cx="58738" cy="42863"/>
              </a:xfrm>
              <a:custGeom>
                <a:avLst/>
                <a:gdLst>
                  <a:gd name="T0" fmla="*/ 271 w 286"/>
                  <a:gd name="T1" fmla="*/ 80 h 209"/>
                  <a:gd name="T2" fmla="*/ 158 w 286"/>
                  <a:gd name="T3" fmla="*/ 189 h 209"/>
                  <a:gd name="T4" fmla="*/ 15 w 286"/>
                  <a:gd name="T5" fmla="*/ 153 h 209"/>
                  <a:gd name="T6" fmla="*/ 116 w 286"/>
                  <a:gd name="T7" fmla="*/ 20 h 209"/>
                  <a:gd name="T8" fmla="*/ 271 w 286"/>
                  <a:gd name="T9" fmla="*/ 8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6" h="209">
                    <a:moveTo>
                      <a:pt x="271" y="80"/>
                    </a:moveTo>
                    <a:cubicBezTo>
                      <a:pt x="286" y="134"/>
                      <a:pt x="229" y="170"/>
                      <a:pt x="158" y="189"/>
                    </a:cubicBezTo>
                    <a:cubicBezTo>
                      <a:pt x="88" y="209"/>
                      <a:pt x="31" y="206"/>
                      <a:pt x="15" y="153"/>
                    </a:cubicBezTo>
                    <a:cubicBezTo>
                      <a:pt x="0" y="99"/>
                      <a:pt x="45" y="40"/>
                      <a:pt x="116" y="20"/>
                    </a:cubicBezTo>
                    <a:cubicBezTo>
                      <a:pt x="186" y="0"/>
                      <a:pt x="255" y="27"/>
                      <a:pt x="271" y="80"/>
                    </a:cubicBezTo>
                  </a:path>
                </a:pathLst>
              </a:custGeom>
              <a:solidFill>
                <a:srgbClr val="D27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36" name="Freeform 56">
                <a:extLst>
                  <a:ext uri="{FF2B5EF4-FFF2-40B4-BE49-F238E27FC236}">
                    <a16:creationId xmlns:a16="http://schemas.microsoft.com/office/drawing/2014/main" id="{6263DE86-12DF-B5E5-4C82-1454751EC6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2813" y="4829175"/>
                <a:ext cx="58738" cy="41275"/>
              </a:xfrm>
              <a:custGeom>
                <a:avLst/>
                <a:gdLst>
                  <a:gd name="T0" fmla="*/ 271 w 283"/>
                  <a:gd name="T1" fmla="*/ 141 h 200"/>
                  <a:gd name="T2" fmla="*/ 121 w 283"/>
                  <a:gd name="T3" fmla="*/ 185 h 200"/>
                  <a:gd name="T4" fmla="*/ 12 w 283"/>
                  <a:gd name="T5" fmla="*/ 85 h 200"/>
                  <a:gd name="T6" fmla="*/ 162 w 283"/>
                  <a:gd name="T7" fmla="*/ 15 h 200"/>
                  <a:gd name="T8" fmla="*/ 271 w 283"/>
                  <a:gd name="T9" fmla="*/ 141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3" h="200">
                    <a:moveTo>
                      <a:pt x="271" y="141"/>
                    </a:moveTo>
                    <a:cubicBezTo>
                      <a:pt x="259" y="195"/>
                      <a:pt x="192" y="200"/>
                      <a:pt x="121" y="185"/>
                    </a:cubicBezTo>
                    <a:cubicBezTo>
                      <a:pt x="49" y="170"/>
                      <a:pt x="0" y="140"/>
                      <a:pt x="12" y="85"/>
                    </a:cubicBezTo>
                    <a:cubicBezTo>
                      <a:pt x="23" y="31"/>
                      <a:pt x="91" y="0"/>
                      <a:pt x="162" y="15"/>
                    </a:cubicBezTo>
                    <a:cubicBezTo>
                      <a:pt x="234" y="30"/>
                      <a:pt x="283" y="87"/>
                      <a:pt x="271" y="141"/>
                    </a:cubicBezTo>
                    <a:close/>
                  </a:path>
                </a:pathLst>
              </a:custGeom>
              <a:solidFill>
                <a:srgbClr val="D27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37" name="Freeform 57">
                <a:extLst>
                  <a:ext uri="{FF2B5EF4-FFF2-40B4-BE49-F238E27FC236}">
                    <a16:creationId xmlns:a16="http://schemas.microsoft.com/office/drawing/2014/main" id="{770430AD-B1CD-0F8C-C91F-A679D3F64E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6451" y="4911725"/>
                <a:ext cx="119063" cy="80963"/>
              </a:xfrm>
              <a:custGeom>
                <a:avLst/>
                <a:gdLst>
                  <a:gd name="T0" fmla="*/ 570 w 578"/>
                  <a:gd name="T1" fmla="*/ 172 h 391"/>
                  <a:gd name="T2" fmla="*/ 304 w 578"/>
                  <a:gd name="T3" fmla="*/ 378 h 391"/>
                  <a:gd name="T4" fmla="*/ 9 w 578"/>
                  <a:gd name="T5" fmla="*/ 219 h 391"/>
                  <a:gd name="T6" fmla="*/ 274 w 578"/>
                  <a:gd name="T7" fmla="*/ 13 h 391"/>
                  <a:gd name="T8" fmla="*/ 570 w 578"/>
                  <a:gd name="T9" fmla="*/ 172 h 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8" h="391">
                    <a:moveTo>
                      <a:pt x="570" y="172"/>
                    </a:moveTo>
                    <a:cubicBezTo>
                      <a:pt x="578" y="273"/>
                      <a:pt x="459" y="365"/>
                      <a:pt x="304" y="378"/>
                    </a:cubicBezTo>
                    <a:cubicBezTo>
                      <a:pt x="150" y="391"/>
                      <a:pt x="17" y="320"/>
                      <a:pt x="9" y="219"/>
                    </a:cubicBezTo>
                    <a:cubicBezTo>
                      <a:pt x="0" y="118"/>
                      <a:pt x="119" y="26"/>
                      <a:pt x="274" y="13"/>
                    </a:cubicBezTo>
                    <a:cubicBezTo>
                      <a:pt x="429" y="0"/>
                      <a:pt x="561" y="71"/>
                      <a:pt x="570" y="172"/>
                    </a:cubicBezTo>
                    <a:close/>
                  </a:path>
                </a:pathLst>
              </a:custGeom>
              <a:solidFill>
                <a:srgbClr val="D27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38" name="Freeform 58">
                <a:extLst>
                  <a:ext uri="{FF2B5EF4-FFF2-40B4-BE49-F238E27FC236}">
                    <a16:creationId xmlns:a16="http://schemas.microsoft.com/office/drawing/2014/main" id="{30F52D98-52E3-5E2F-DBA2-FF1085A673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21376" y="4906963"/>
                <a:ext cx="42863" cy="25400"/>
              </a:xfrm>
              <a:custGeom>
                <a:avLst/>
                <a:gdLst>
                  <a:gd name="T0" fmla="*/ 203 w 205"/>
                  <a:gd name="T1" fmla="*/ 54 h 125"/>
                  <a:gd name="T2" fmla="*/ 107 w 205"/>
                  <a:gd name="T3" fmla="*/ 120 h 125"/>
                  <a:gd name="T4" fmla="*/ 3 w 205"/>
                  <a:gd name="T5" fmla="*/ 71 h 125"/>
                  <a:gd name="T6" fmla="*/ 98 w 205"/>
                  <a:gd name="T7" fmla="*/ 5 h 125"/>
                  <a:gd name="T8" fmla="*/ 203 w 205"/>
                  <a:gd name="T9" fmla="*/ 54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5" h="125">
                    <a:moveTo>
                      <a:pt x="203" y="54"/>
                    </a:moveTo>
                    <a:cubicBezTo>
                      <a:pt x="205" y="86"/>
                      <a:pt x="163" y="116"/>
                      <a:pt x="107" y="120"/>
                    </a:cubicBezTo>
                    <a:cubicBezTo>
                      <a:pt x="52" y="125"/>
                      <a:pt x="5" y="103"/>
                      <a:pt x="3" y="71"/>
                    </a:cubicBezTo>
                    <a:cubicBezTo>
                      <a:pt x="0" y="39"/>
                      <a:pt x="43" y="9"/>
                      <a:pt x="98" y="5"/>
                    </a:cubicBezTo>
                    <a:cubicBezTo>
                      <a:pt x="153" y="0"/>
                      <a:pt x="200" y="22"/>
                      <a:pt x="203" y="54"/>
                    </a:cubicBezTo>
                    <a:close/>
                  </a:path>
                </a:pathLst>
              </a:custGeom>
              <a:solidFill>
                <a:srgbClr val="351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39" name="Freeform 59">
                <a:extLst>
                  <a:ext uri="{FF2B5EF4-FFF2-40B4-BE49-F238E27FC236}">
                    <a16:creationId xmlns:a16="http://schemas.microsoft.com/office/drawing/2014/main" id="{8822B29A-E00F-A9EB-5289-AB1BB31C8F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9626" y="4906963"/>
                <a:ext cx="22225" cy="23813"/>
              </a:xfrm>
              <a:custGeom>
                <a:avLst/>
                <a:gdLst>
                  <a:gd name="T0" fmla="*/ 104 w 107"/>
                  <a:gd name="T1" fmla="*/ 53 h 114"/>
                  <a:gd name="T2" fmla="*/ 58 w 107"/>
                  <a:gd name="T3" fmla="*/ 112 h 114"/>
                  <a:gd name="T4" fmla="*/ 3 w 107"/>
                  <a:gd name="T5" fmla="*/ 61 h 114"/>
                  <a:gd name="T6" fmla="*/ 49 w 107"/>
                  <a:gd name="T7" fmla="*/ 2 h 114"/>
                  <a:gd name="T8" fmla="*/ 104 w 107"/>
                  <a:gd name="T9" fmla="*/ 5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114">
                    <a:moveTo>
                      <a:pt x="104" y="53"/>
                    </a:moveTo>
                    <a:cubicBezTo>
                      <a:pt x="107" y="83"/>
                      <a:pt x="86" y="110"/>
                      <a:pt x="58" y="112"/>
                    </a:cubicBezTo>
                    <a:cubicBezTo>
                      <a:pt x="30" y="114"/>
                      <a:pt x="5" y="92"/>
                      <a:pt x="3" y="61"/>
                    </a:cubicBezTo>
                    <a:cubicBezTo>
                      <a:pt x="0" y="31"/>
                      <a:pt x="21" y="5"/>
                      <a:pt x="49" y="2"/>
                    </a:cubicBezTo>
                    <a:cubicBezTo>
                      <a:pt x="77" y="0"/>
                      <a:pt x="102" y="23"/>
                      <a:pt x="104" y="53"/>
                    </a:cubicBezTo>
                    <a:close/>
                  </a:path>
                </a:pathLst>
              </a:custGeom>
              <a:solidFill>
                <a:srgbClr val="351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0" name="Freeform 60">
                <a:extLst>
                  <a:ext uri="{FF2B5EF4-FFF2-40B4-BE49-F238E27FC236}">
                    <a16:creationId xmlns:a16="http://schemas.microsoft.com/office/drawing/2014/main" id="{5A406756-6211-9591-F2D3-83B6391ACC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6938" y="4899025"/>
                <a:ext cx="20638" cy="22225"/>
              </a:xfrm>
              <a:custGeom>
                <a:avLst/>
                <a:gdLst>
                  <a:gd name="T0" fmla="*/ 104 w 106"/>
                  <a:gd name="T1" fmla="*/ 53 h 114"/>
                  <a:gd name="T2" fmla="*/ 58 w 106"/>
                  <a:gd name="T3" fmla="*/ 112 h 114"/>
                  <a:gd name="T4" fmla="*/ 2 w 106"/>
                  <a:gd name="T5" fmla="*/ 61 h 114"/>
                  <a:gd name="T6" fmla="*/ 48 w 106"/>
                  <a:gd name="T7" fmla="*/ 2 h 114"/>
                  <a:gd name="T8" fmla="*/ 104 w 106"/>
                  <a:gd name="T9" fmla="*/ 5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14">
                    <a:moveTo>
                      <a:pt x="104" y="53"/>
                    </a:moveTo>
                    <a:cubicBezTo>
                      <a:pt x="106" y="83"/>
                      <a:pt x="86" y="110"/>
                      <a:pt x="58" y="112"/>
                    </a:cubicBezTo>
                    <a:cubicBezTo>
                      <a:pt x="30" y="114"/>
                      <a:pt x="5" y="92"/>
                      <a:pt x="2" y="61"/>
                    </a:cubicBezTo>
                    <a:cubicBezTo>
                      <a:pt x="0" y="31"/>
                      <a:pt x="20" y="5"/>
                      <a:pt x="48" y="2"/>
                    </a:cubicBezTo>
                    <a:cubicBezTo>
                      <a:pt x="77" y="0"/>
                      <a:pt x="101" y="23"/>
                      <a:pt x="104" y="53"/>
                    </a:cubicBezTo>
                    <a:close/>
                  </a:path>
                </a:pathLst>
              </a:custGeom>
              <a:solidFill>
                <a:srgbClr val="351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1" name="Freeform 61">
                <a:extLst>
                  <a:ext uri="{FF2B5EF4-FFF2-40B4-BE49-F238E27FC236}">
                    <a16:creationId xmlns:a16="http://schemas.microsoft.com/office/drawing/2014/main" id="{B6B8935B-6969-9AB3-8047-90376B98D9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2013" y="4927600"/>
                <a:ext cx="6350" cy="31750"/>
              </a:xfrm>
              <a:custGeom>
                <a:avLst/>
                <a:gdLst>
                  <a:gd name="T0" fmla="*/ 4 w 4"/>
                  <a:gd name="T1" fmla="*/ 20 h 20"/>
                  <a:gd name="T2" fmla="*/ 2 w 4"/>
                  <a:gd name="T3" fmla="*/ 20 h 20"/>
                  <a:gd name="T4" fmla="*/ 0 w 4"/>
                  <a:gd name="T5" fmla="*/ 0 h 20"/>
                  <a:gd name="T6" fmla="*/ 2 w 4"/>
                  <a:gd name="T7" fmla="*/ 0 h 20"/>
                  <a:gd name="T8" fmla="*/ 4 w 4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0">
                    <a:moveTo>
                      <a:pt x="4" y="20"/>
                    </a:moveTo>
                    <a:lnTo>
                      <a:pt x="2" y="2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20"/>
                    </a:lnTo>
                    <a:close/>
                  </a:path>
                </a:pathLst>
              </a:custGeom>
              <a:solidFill>
                <a:srgbClr val="351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2" name="Freeform 62">
                <a:extLst>
                  <a:ext uri="{FF2B5EF4-FFF2-40B4-BE49-F238E27FC236}">
                    <a16:creationId xmlns:a16="http://schemas.microsoft.com/office/drawing/2014/main" id="{F969D422-23F6-8BDD-1519-9E023BD895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51426" y="2995613"/>
                <a:ext cx="428625" cy="539750"/>
              </a:xfrm>
              <a:custGeom>
                <a:avLst/>
                <a:gdLst>
                  <a:gd name="T0" fmla="*/ 540 w 2089"/>
                  <a:gd name="T1" fmla="*/ 1181 h 2623"/>
                  <a:gd name="T2" fmla="*/ 421 w 2089"/>
                  <a:gd name="T3" fmla="*/ 811 h 2623"/>
                  <a:gd name="T4" fmla="*/ 540 w 2089"/>
                  <a:gd name="T5" fmla="*/ 1181 h 2623"/>
                  <a:gd name="T6" fmla="*/ 794 w 2089"/>
                  <a:gd name="T7" fmla="*/ 104 h 2623"/>
                  <a:gd name="T8" fmla="*/ 138 w 2089"/>
                  <a:gd name="T9" fmla="*/ 1499 h 2623"/>
                  <a:gd name="T10" fmla="*/ 1295 w 2089"/>
                  <a:gd name="T11" fmla="*/ 2519 h 2623"/>
                  <a:gd name="T12" fmla="*/ 1951 w 2089"/>
                  <a:gd name="T13" fmla="*/ 1124 h 2623"/>
                  <a:gd name="T14" fmla="*/ 794 w 2089"/>
                  <a:gd name="T15" fmla="*/ 104 h 2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89" h="2623">
                    <a:moveTo>
                      <a:pt x="540" y="1181"/>
                    </a:moveTo>
                    <a:cubicBezTo>
                      <a:pt x="301" y="1258"/>
                      <a:pt x="182" y="887"/>
                      <a:pt x="421" y="811"/>
                    </a:cubicBezTo>
                    <a:cubicBezTo>
                      <a:pt x="660" y="734"/>
                      <a:pt x="778" y="1105"/>
                      <a:pt x="540" y="1181"/>
                    </a:cubicBezTo>
                    <a:close/>
                    <a:moveTo>
                      <a:pt x="794" y="104"/>
                    </a:moveTo>
                    <a:cubicBezTo>
                      <a:pt x="294" y="208"/>
                      <a:pt x="0" y="832"/>
                      <a:pt x="138" y="1499"/>
                    </a:cubicBezTo>
                    <a:cubicBezTo>
                      <a:pt x="276" y="2166"/>
                      <a:pt x="794" y="2623"/>
                      <a:pt x="1295" y="2519"/>
                    </a:cubicBezTo>
                    <a:cubicBezTo>
                      <a:pt x="1795" y="2415"/>
                      <a:pt x="2089" y="1791"/>
                      <a:pt x="1951" y="1124"/>
                    </a:cubicBezTo>
                    <a:cubicBezTo>
                      <a:pt x="1813" y="457"/>
                      <a:pt x="1295" y="0"/>
                      <a:pt x="794" y="104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3" name="Freeform 63">
                <a:extLst>
                  <a:ext uri="{FF2B5EF4-FFF2-40B4-BE49-F238E27FC236}">
                    <a16:creationId xmlns:a16="http://schemas.microsoft.com/office/drawing/2014/main" id="{B2A46AC5-01D0-4A51-BC11-D0FB068939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37276" y="2830513"/>
                <a:ext cx="400050" cy="488950"/>
              </a:xfrm>
              <a:custGeom>
                <a:avLst/>
                <a:gdLst>
                  <a:gd name="T0" fmla="*/ 1444 w 1944"/>
                  <a:gd name="T1" fmla="*/ 908 h 2378"/>
                  <a:gd name="T2" fmla="*/ 1432 w 1944"/>
                  <a:gd name="T3" fmla="*/ 519 h 2378"/>
                  <a:gd name="T4" fmla="*/ 1444 w 1944"/>
                  <a:gd name="T5" fmla="*/ 908 h 2378"/>
                  <a:gd name="T6" fmla="*/ 1893 w 1944"/>
                  <a:gd name="T7" fmla="*/ 1114 h 2378"/>
                  <a:gd name="T8" fmla="*/ 879 w 1944"/>
                  <a:gd name="T9" fmla="*/ 41 h 2378"/>
                  <a:gd name="T10" fmla="*/ 51 w 1944"/>
                  <a:gd name="T11" fmla="*/ 1264 h 2378"/>
                  <a:gd name="T12" fmla="*/ 1065 w 1944"/>
                  <a:gd name="T13" fmla="*/ 2337 h 2378"/>
                  <a:gd name="T14" fmla="*/ 1893 w 1944"/>
                  <a:gd name="T15" fmla="*/ 1114 h 2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44" h="2378">
                    <a:moveTo>
                      <a:pt x="1444" y="908"/>
                    </a:moveTo>
                    <a:cubicBezTo>
                      <a:pt x="1194" y="915"/>
                      <a:pt x="1182" y="527"/>
                      <a:pt x="1432" y="519"/>
                    </a:cubicBezTo>
                    <a:cubicBezTo>
                      <a:pt x="1682" y="511"/>
                      <a:pt x="1694" y="900"/>
                      <a:pt x="1444" y="908"/>
                    </a:cubicBezTo>
                    <a:close/>
                    <a:moveTo>
                      <a:pt x="1893" y="1114"/>
                    </a:moveTo>
                    <a:cubicBezTo>
                      <a:pt x="1841" y="480"/>
                      <a:pt x="1387" y="0"/>
                      <a:pt x="879" y="41"/>
                    </a:cubicBezTo>
                    <a:cubicBezTo>
                      <a:pt x="370" y="82"/>
                      <a:pt x="0" y="630"/>
                      <a:pt x="51" y="1264"/>
                    </a:cubicBezTo>
                    <a:cubicBezTo>
                      <a:pt x="103" y="1898"/>
                      <a:pt x="557" y="2378"/>
                      <a:pt x="1065" y="2337"/>
                    </a:cubicBezTo>
                    <a:cubicBezTo>
                      <a:pt x="1574" y="2295"/>
                      <a:pt x="1944" y="1748"/>
                      <a:pt x="1893" y="1114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4" name="Freeform 64">
                <a:extLst>
                  <a:ext uri="{FF2B5EF4-FFF2-40B4-BE49-F238E27FC236}">
                    <a16:creationId xmlns:a16="http://schemas.microsoft.com/office/drawing/2014/main" id="{844530F3-B2BE-02BE-3925-C57306A1FE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8313" y="3300413"/>
                <a:ext cx="649288" cy="504825"/>
              </a:xfrm>
              <a:custGeom>
                <a:avLst/>
                <a:gdLst>
                  <a:gd name="T0" fmla="*/ 2811 w 3158"/>
                  <a:gd name="T1" fmla="*/ 66 h 2460"/>
                  <a:gd name="T2" fmla="*/ 2379 w 3158"/>
                  <a:gd name="T3" fmla="*/ 128 h 2460"/>
                  <a:gd name="T4" fmla="*/ 1588 w 3158"/>
                  <a:gd name="T5" fmla="*/ 299 h 2460"/>
                  <a:gd name="T6" fmla="*/ 155 w 3158"/>
                  <a:gd name="T7" fmla="*/ 576 h 2460"/>
                  <a:gd name="T8" fmla="*/ 25 w 3158"/>
                  <a:gd name="T9" fmla="*/ 715 h 2460"/>
                  <a:gd name="T10" fmla="*/ 4 w 3158"/>
                  <a:gd name="T11" fmla="*/ 747 h 2460"/>
                  <a:gd name="T12" fmla="*/ 39 w 3158"/>
                  <a:gd name="T13" fmla="*/ 1131 h 2460"/>
                  <a:gd name="T14" fmla="*/ 105 w 3158"/>
                  <a:gd name="T15" fmla="*/ 1395 h 2460"/>
                  <a:gd name="T16" fmla="*/ 181 w 3158"/>
                  <a:gd name="T17" fmla="*/ 1624 h 2460"/>
                  <a:gd name="T18" fmla="*/ 372 w 3158"/>
                  <a:gd name="T19" fmla="*/ 1908 h 2460"/>
                  <a:gd name="T20" fmla="*/ 1115 w 3158"/>
                  <a:gd name="T21" fmla="*/ 2339 h 2460"/>
                  <a:gd name="T22" fmla="*/ 3014 w 3158"/>
                  <a:gd name="T23" fmla="*/ 1546 h 2460"/>
                  <a:gd name="T24" fmla="*/ 2811 w 3158"/>
                  <a:gd name="T25" fmla="*/ 66 h 2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58" h="2460">
                    <a:moveTo>
                      <a:pt x="2811" y="66"/>
                    </a:moveTo>
                    <a:cubicBezTo>
                      <a:pt x="2701" y="0"/>
                      <a:pt x="2491" y="102"/>
                      <a:pt x="2379" y="128"/>
                    </a:cubicBezTo>
                    <a:cubicBezTo>
                      <a:pt x="2116" y="187"/>
                      <a:pt x="1853" y="246"/>
                      <a:pt x="1588" y="299"/>
                    </a:cubicBezTo>
                    <a:cubicBezTo>
                      <a:pt x="1119" y="395"/>
                      <a:pt x="633" y="552"/>
                      <a:pt x="155" y="576"/>
                    </a:cubicBezTo>
                    <a:cubicBezTo>
                      <a:pt x="73" y="580"/>
                      <a:pt x="31" y="645"/>
                      <a:pt x="25" y="715"/>
                    </a:cubicBezTo>
                    <a:cubicBezTo>
                      <a:pt x="17" y="725"/>
                      <a:pt x="10" y="736"/>
                      <a:pt x="4" y="747"/>
                    </a:cubicBezTo>
                    <a:cubicBezTo>
                      <a:pt x="0" y="876"/>
                      <a:pt x="14" y="1004"/>
                      <a:pt x="39" y="1131"/>
                    </a:cubicBezTo>
                    <a:cubicBezTo>
                      <a:pt x="73" y="1193"/>
                      <a:pt x="88" y="1298"/>
                      <a:pt x="105" y="1395"/>
                    </a:cubicBezTo>
                    <a:cubicBezTo>
                      <a:pt x="128" y="1472"/>
                      <a:pt x="154" y="1548"/>
                      <a:pt x="181" y="1624"/>
                    </a:cubicBezTo>
                    <a:cubicBezTo>
                      <a:pt x="234" y="1726"/>
                      <a:pt x="297" y="1822"/>
                      <a:pt x="372" y="1908"/>
                    </a:cubicBezTo>
                    <a:cubicBezTo>
                      <a:pt x="561" y="2126"/>
                      <a:pt x="831" y="2284"/>
                      <a:pt x="1115" y="2339"/>
                    </a:cubicBezTo>
                    <a:cubicBezTo>
                      <a:pt x="1749" y="2460"/>
                      <a:pt x="2733" y="2179"/>
                      <a:pt x="3014" y="1546"/>
                    </a:cubicBezTo>
                    <a:cubicBezTo>
                      <a:pt x="3158" y="1223"/>
                      <a:pt x="3077" y="224"/>
                      <a:pt x="2811" y="66"/>
                    </a:cubicBezTo>
                  </a:path>
                </a:pathLst>
              </a:custGeom>
              <a:solidFill>
                <a:srgbClr val="F03B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5" name="Freeform 65">
                <a:extLst>
                  <a:ext uri="{FF2B5EF4-FFF2-40B4-BE49-F238E27FC236}">
                    <a16:creationId xmlns:a16="http://schemas.microsoft.com/office/drawing/2014/main" id="{9981A047-F0FE-3AEB-1746-BEEF4E3DA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0226" y="3552825"/>
                <a:ext cx="568325" cy="252413"/>
              </a:xfrm>
              <a:custGeom>
                <a:avLst/>
                <a:gdLst>
                  <a:gd name="T0" fmla="*/ 1631 w 2769"/>
                  <a:gd name="T1" fmla="*/ 38 h 1230"/>
                  <a:gd name="T2" fmla="*/ 0 w 2769"/>
                  <a:gd name="T3" fmla="*/ 582 h 1230"/>
                  <a:gd name="T4" fmla="*/ 73 w 2769"/>
                  <a:gd name="T5" fmla="*/ 678 h 1230"/>
                  <a:gd name="T6" fmla="*/ 816 w 2769"/>
                  <a:gd name="T7" fmla="*/ 1109 h 1230"/>
                  <a:gd name="T8" fmla="*/ 2715 w 2769"/>
                  <a:gd name="T9" fmla="*/ 316 h 1230"/>
                  <a:gd name="T10" fmla="*/ 2769 w 2769"/>
                  <a:gd name="T11" fmla="*/ 96 h 1230"/>
                  <a:gd name="T12" fmla="*/ 1631 w 2769"/>
                  <a:gd name="T13" fmla="*/ 38 h 1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69" h="1230">
                    <a:moveTo>
                      <a:pt x="1631" y="38"/>
                    </a:moveTo>
                    <a:cubicBezTo>
                      <a:pt x="1049" y="97"/>
                      <a:pt x="506" y="300"/>
                      <a:pt x="0" y="582"/>
                    </a:cubicBezTo>
                    <a:cubicBezTo>
                      <a:pt x="23" y="615"/>
                      <a:pt x="47" y="648"/>
                      <a:pt x="73" y="678"/>
                    </a:cubicBezTo>
                    <a:cubicBezTo>
                      <a:pt x="262" y="896"/>
                      <a:pt x="532" y="1054"/>
                      <a:pt x="816" y="1109"/>
                    </a:cubicBezTo>
                    <a:cubicBezTo>
                      <a:pt x="1450" y="1230"/>
                      <a:pt x="2434" y="949"/>
                      <a:pt x="2715" y="316"/>
                    </a:cubicBezTo>
                    <a:cubicBezTo>
                      <a:pt x="2740" y="260"/>
                      <a:pt x="2758" y="184"/>
                      <a:pt x="2769" y="96"/>
                    </a:cubicBezTo>
                    <a:cubicBezTo>
                      <a:pt x="2394" y="28"/>
                      <a:pt x="2013" y="0"/>
                      <a:pt x="1631" y="38"/>
                    </a:cubicBezTo>
                  </a:path>
                </a:pathLst>
              </a:custGeom>
              <a:solidFill>
                <a:srgbClr val="F578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6" name="Freeform 66">
                <a:extLst>
                  <a:ext uri="{FF2B5EF4-FFF2-40B4-BE49-F238E27FC236}">
                    <a16:creationId xmlns:a16="http://schemas.microsoft.com/office/drawing/2014/main" id="{6EAFC0A8-7EDF-52BD-9AD9-489783C8BA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4676" y="3336925"/>
                <a:ext cx="398463" cy="133350"/>
              </a:xfrm>
              <a:custGeom>
                <a:avLst/>
                <a:gdLst>
                  <a:gd name="T0" fmla="*/ 1813 w 1939"/>
                  <a:gd name="T1" fmla="*/ 2 h 652"/>
                  <a:gd name="T2" fmla="*/ 1117 w 1939"/>
                  <a:gd name="T3" fmla="*/ 161 h 652"/>
                  <a:gd name="T4" fmla="*/ 220 w 1939"/>
                  <a:gd name="T5" fmla="*/ 285 h 652"/>
                  <a:gd name="T6" fmla="*/ 174 w 1939"/>
                  <a:gd name="T7" fmla="*/ 540 h 652"/>
                  <a:gd name="T8" fmla="*/ 1847 w 1939"/>
                  <a:gd name="T9" fmla="*/ 242 h 652"/>
                  <a:gd name="T10" fmla="*/ 1813 w 1939"/>
                  <a:gd name="T11" fmla="*/ 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39" h="652">
                    <a:moveTo>
                      <a:pt x="1813" y="2"/>
                    </a:moveTo>
                    <a:cubicBezTo>
                      <a:pt x="1498" y="0"/>
                      <a:pt x="1429" y="110"/>
                      <a:pt x="1117" y="161"/>
                    </a:cubicBezTo>
                    <a:cubicBezTo>
                      <a:pt x="770" y="217"/>
                      <a:pt x="570" y="254"/>
                      <a:pt x="220" y="285"/>
                    </a:cubicBezTo>
                    <a:cubicBezTo>
                      <a:pt x="30" y="301"/>
                      <a:pt x="0" y="497"/>
                      <a:pt x="174" y="540"/>
                    </a:cubicBezTo>
                    <a:cubicBezTo>
                      <a:pt x="627" y="652"/>
                      <a:pt x="1479" y="475"/>
                      <a:pt x="1847" y="242"/>
                    </a:cubicBezTo>
                    <a:cubicBezTo>
                      <a:pt x="1939" y="184"/>
                      <a:pt x="1930" y="2"/>
                      <a:pt x="18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7" name="Freeform 67">
                <a:extLst>
                  <a:ext uri="{FF2B5EF4-FFF2-40B4-BE49-F238E27FC236}">
                    <a16:creationId xmlns:a16="http://schemas.microsoft.com/office/drawing/2014/main" id="{1E040FA8-ED94-AB08-0BFA-821A100AF2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2438" y="3300413"/>
                <a:ext cx="665163" cy="520700"/>
              </a:xfrm>
              <a:custGeom>
                <a:avLst/>
                <a:gdLst>
                  <a:gd name="T0" fmla="*/ 170 w 3235"/>
                  <a:gd name="T1" fmla="*/ 714 h 2533"/>
                  <a:gd name="T2" fmla="*/ 2823 w 3235"/>
                  <a:gd name="T3" fmla="*/ 222 h 2533"/>
                  <a:gd name="T4" fmla="*/ 2973 w 3235"/>
                  <a:gd name="T5" fmla="*/ 196 h 2533"/>
                  <a:gd name="T6" fmla="*/ 2981 w 3235"/>
                  <a:gd name="T7" fmla="*/ 195 h 2533"/>
                  <a:gd name="T8" fmla="*/ 2908 w 3235"/>
                  <a:gd name="T9" fmla="*/ 151 h 2533"/>
                  <a:gd name="T10" fmla="*/ 2925 w 3235"/>
                  <a:gd name="T11" fmla="*/ 215 h 2533"/>
                  <a:gd name="T12" fmla="*/ 3019 w 3235"/>
                  <a:gd name="T13" fmla="*/ 966 h 2533"/>
                  <a:gd name="T14" fmla="*/ 2727 w 3235"/>
                  <a:gd name="T15" fmla="*/ 1823 h 2533"/>
                  <a:gd name="T16" fmla="*/ 1790 w 3235"/>
                  <a:gd name="T17" fmla="*/ 2250 h 2533"/>
                  <a:gd name="T18" fmla="*/ 650 w 3235"/>
                  <a:gd name="T19" fmla="*/ 1875 h 2533"/>
                  <a:gd name="T20" fmla="*/ 218 w 3235"/>
                  <a:gd name="T21" fmla="*/ 628 h 2533"/>
                  <a:gd name="T22" fmla="*/ 29 w 3235"/>
                  <a:gd name="T23" fmla="*/ 628 h 2533"/>
                  <a:gd name="T24" fmla="*/ 385 w 3235"/>
                  <a:gd name="T25" fmla="*/ 1840 h 2533"/>
                  <a:gd name="T26" fmla="*/ 1345 w 3235"/>
                  <a:gd name="T27" fmla="*/ 2425 h 2533"/>
                  <a:gd name="T28" fmla="*/ 3134 w 3235"/>
                  <a:gd name="T29" fmla="*/ 1498 h 2533"/>
                  <a:gd name="T30" fmla="*/ 3171 w 3235"/>
                  <a:gd name="T31" fmla="*/ 573 h 2533"/>
                  <a:gd name="T32" fmla="*/ 3107 w 3235"/>
                  <a:gd name="T33" fmla="*/ 164 h 2533"/>
                  <a:gd name="T34" fmla="*/ 2980 w 3235"/>
                  <a:gd name="T35" fmla="*/ 5 h 2533"/>
                  <a:gd name="T36" fmla="*/ 2624 w 3235"/>
                  <a:gd name="T37" fmla="*/ 67 h 2533"/>
                  <a:gd name="T38" fmla="*/ 1911 w 3235"/>
                  <a:gd name="T39" fmla="*/ 203 h 2533"/>
                  <a:gd name="T40" fmla="*/ 120 w 3235"/>
                  <a:gd name="T41" fmla="*/ 531 h 2533"/>
                  <a:gd name="T42" fmla="*/ 170 w 3235"/>
                  <a:gd name="T43" fmla="*/ 714 h 2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35" h="2533">
                    <a:moveTo>
                      <a:pt x="170" y="714"/>
                    </a:moveTo>
                    <a:cubicBezTo>
                      <a:pt x="1058" y="573"/>
                      <a:pt x="1939" y="385"/>
                      <a:pt x="2823" y="222"/>
                    </a:cubicBezTo>
                    <a:cubicBezTo>
                      <a:pt x="2869" y="214"/>
                      <a:pt x="2929" y="213"/>
                      <a:pt x="2973" y="196"/>
                    </a:cubicBezTo>
                    <a:cubicBezTo>
                      <a:pt x="2990" y="189"/>
                      <a:pt x="2980" y="193"/>
                      <a:pt x="2981" y="195"/>
                    </a:cubicBezTo>
                    <a:cubicBezTo>
                      <a:pt x="2981" y="194"/>
                      <a:pt x="2905" y="156"/>
                      <a:pt x="2908" y="151"/>
                    </a:cubicBezTo>
                    <a:cubicBezTo>
                      <a:pt x="2904" y="158"/>
                      <a:pt x="2922" y="204"/>
                      <a:pt x="2925" y="215"/>
                    </a:cubicBezTo>
                    <a:cubicBezTo>
                      <a:pt x="2980" y="456"/>
                      <a:pt x="3014" y="719"/>
                      <a:pt x="3019" y="966"/>
                    </a:cubicBezTo>
                    <a:cubicBezTo>
                      <a:pt x="3025" y="1278"/>
                      <a:pt x="2945" y="1591"/>
                      <a:pt x="2727" y="1823"/>
                    </a:cubicBezTo>
                    <a:cubicBezTo>
                      <a:pt x="2487" y="2077"/>
                      <a:pt x="2133" y="2217"/>
                      <a:pt x="1790" y="2250"/>
                    </a:cubicBezTo>
                    <a:cubicBezTo>
                      <a:pt x="1384" y="2289"/>
                      <a:pt x="931" y="2187"/>
                      <a:pt x="650" y="1875"/>
                    </a:cubicBezTo>
                    <a:cubicBezTo>
                      <a:pt x="345" y="1537"/>
                      <a:pt x="276" y="1061"/>
                      <a:pt x="218" y="628"/>
                    </a:cubicBezTo>
                    <a:cubicBezTo>
                      <a:pt x="202" y="508"/>
                      <a:pt x="13" y="507"/>
                      <a:pt x="29" y="628"/>
                    </a:cubicBezTo>
                    <a:cubicBezTo>
                      <a:pt x="85" y="1045"/>
                      <a:pt x="146" y="1482"/>
                      <a:pt x="385" y="1840"/>
                    </a:cubicBezTo>
                    <a:cubicBezTo>
                      <a:pt x="607" y="2172"/>
                      <a:pt x="954" y="2365"/>
                      <a:pt x="1345" y="2425"/>
                    </a:cubicBezTo>
                    <a:cubicBezTo>
                      <a:pt x="2051" y="2533"/>
                      <a:pt x="2892" y="2219"/>
                      <a:pt x="3134" y="1498"/>
                    </a:cubicBezTo>
                    <a:cubicBezTo>
                      <a:pt x="3235" y="1197"/>
                      <a:pt x="3211" y="883"/>
                      <a:pt x="3171" y="573"/>
                    </a:cubicBezTo>
                    <a:cubicBezTo>
                      <a:pt x="3154" y="437"/>
                      <a:pt x="3138" y="299"/>
                      <a:pt x="3107" y="164"/>
                    </a:cubicBezTo>
                    <a:cubicBezTo>
                      <a:pt x="3091" y="92"/>
                      <a:pt x="3068" y="9"/>
                      <a:pt x="2980" y="5"/>
                    </a:cubicBezTo>
                    <a:cubicBezTo>
                      <a:pt x="2867" y="0"/>
                      <a:pt x="2734" y="46"/>
                      <a:pt x="2624" y="67"/>
                    </a:cubicBezTo>
                    <a:cubicBezTo>
                      <a:pt x="2386" y="112"/>
                      <a:pt x="2148" y="158"/>
                      <a:pt x="1911" y="203"/>
                    </a:cubicBezTo>
                    <a:cubicBezTo>
                      <a:pt x="1315" y="317"/>
                      <a:pt x="719" y="436"/>
                      <a:pt x="120" y="531"/>
                    </a:cubicBezTo>
                    <a:cubicBezTo>
                      <a:pt x="0" y="550"/>
                      <a:pt x="51" y="733"/>
                      <a:pt x="170" y="714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8" name="Freeform 68">
                <a:extLst>
                  <a:ext uri="{FF2B5EF4-FFF2-40B4-BE49-F238E27FC236}">
                    <a16:creationId xmlns:a16="http://schemas.microsoft.com/office/drawing/2014/main" id="{9E7A4985-BFA6-7307-48BD-3CB057800B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9363" y="3846513"/>
                <a:ext cx="1008063" cy="1400175"/>
              </a:xfrm>
              <a:custGeom>
                <a:avLst/>
                <a:gdLst>
                  <a:gd name="T0" fmla="*/ 4576 w 4900"/>
                  <a:gd name="T1" fmla="*/ 1937 h 6808"/>
                  <a:gd name="T2" fmla="*/ 3800 w 4900"/>
                  <a:gd name="T3" fmla="*/ 1037 h 6808"/>
                  <a:gd name="T4" fmla="*/ 3764 w 4900"/>
                  <a:gd name="T5" fmla="*/ 1004 h 6808"/>
                  <a:gd name="T6" fmla="*/ 3759 w 4900"/>
                  <a:gd name="T7" fmla="*/ 1006 h 6808"/>
                  <a:gd name="T8" fmla="*/ 3468 w 4900"/>
                  <a:gd name="T9" fmla="*/ 1094 h 6808"/>
                  <a:gd name="T10" fmla="*/ 3253 w 4900"/>
                  <a:gd name="T11" fmla="*/ 1127 h 6808"/>
                  <a:gd name="T12" fmla="*/ 2231 w 4900"/>
                  <a:gd name="T13" fmla="*/ 986 h 6808"/>
                  <a:gd name="T14" fmla="*/ 1414 w 4900"/>
                  <a:gd name="T15" fmla="*/ 271 h 6808"/>
                  <a:gd name="T16" fmla="*/ 1196 w 4900"/>
                  <a:gd name="T17" fmla="*/ 144 h 6808"/>
                  <a:gd name="T18" fmla="*/ 991 w 4900"/>
                  <a:gd name="T19" fmla="*/ 85 h 6808"/>
                  <a:gd name="T20" fmla="*/ 209 w 4900"/>
                  <a:gd name="T21" fmla="*/ 2229 h 6808"/>
                  <a:gd name="T22" fmla="*/ 1090 w 4900"/>
                  <a:gd name="T23" fmla="*/ 3386 h 6808"/>
                  <a:gd name="T24" fmla="*/ 701 w 4900"/>
                  <a:gd name="T25" fmla="*/ 4012 h 6808"/>
                  <a:gd name="T26" fmla="*/ 1614 w 4900"/>
                  <a:gd name="T27" fmla="*/ 5128 h 6808"/>
                  <a:gd name="T28" fmla="*/ 1150 w 4900"/>
                  <a:gd name="T29" fmla="*/ 6399 h 6808"/>
                  <a:gd name="T30" fmla="*/ 1321 w 4900"/>
                  <a:gd name="T31" fmla="*/ 6666 h 6808"/>
                  <a:gd name="T32" fmla="*/ 3245 w 4900"/>
                  <a:gd name="T33" fmla="*/ 6748 h 6808"/>
                  <a:gd name="T34" fmla="*/ 3414 w 4900"/>
                  <a:gd name="T35" fmla="*/ 6414 h 6808"/>
                  <a:gd name="T36" fmla="*/ 2904 w 4900"/>
                  <a:gd name="T37" fmla="*/ 5222 h 6808"/>
                  <a:gd name="T38" fmla="*/ 2882 w 4900"/>
                  <a:gd name="T39" fmla="*/ 5166 h 6808"/>
                  <a:gd name="T40" fmla="*/ 3896 w 4900"/>
                  <a:gd name="T41" fmla="*/ 4807 h 6808"/>
                  <a:gd name="T42" fmla="*/ 3998 w 4900"/>
                  <a:gd name="T43" fmla="*/ 3351 h 6808"/>
                  <a:gd name="T44" fmla="*/ 4874 w 4900"/>
                  <a:gd name="T45" fmla="*/ 2491 h 6808"/>
                  <a:gd name="T46" fmla="*/ 4576 w 4900"/>
                  <a:gd name="T47" fmla="*/ 1937 h 68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900" h="6808">
                    <a:moveTo>
                      <a:pt x="4576" y="1937"/>
                    </a:moveTo>
                    <a:cubicBezTo>
                      <a:pt x="4317" y="1637"/>
                      <a:pt x="4059" y="1337"/>
                      <a:pt x="3800" y="1037"/>
                    </a:cubicBezTo>
                    <a:cubicBezTo>
                      <a:pt x="3789" y="1024"/>
                      <a:pt x="3776" y="1015"/>
                      <a:pt x="3764" y="1004"/>
                    </a:cubicBezTo>
                    <a:cubicBezTo>
                      <a:pt x="3762" y="1005"/>
                      <a:pt x="3761" y="1005"/>
                      <a:pt x="3759" y="1006"/>
                    </a:cubicBezTo>
                    <a:cubicBezTo>
                      <a:pt x="3663" y="1038"/>
                      <a:pt x="3567" y="1070"/>
                      <a:pt x="3468" y="1094"/>
                    </a:cubicBezTo>
                    <a:cubicBezTo>
                      <a:pt x="3397" y="1112"/>
                      <a:pt x="3325" y="1124"/>
                      <a:pt x="3253" y="1127"/>
                    </a:cubicBezTo>
                    <a:cubicBezTo>
                      <a:pt x="2985" y="1285"/>
                      <a:pt x="2460" y="1095"/>
                      <a:pt x="2231" y="986"/>
                    </a:cubicBezTo>
                    <a:cubicBezTo>
                      <a:pt x="1892" y="825"/>
                      <a:pt x="1632" y="572"/>
                      <a:pt x="1414" y="271"/>
                    </a:cubicBezTo>
                    <a:cubicBezTo>
                      <a:pt x="1352" y="184"/>
                      <a:pt x="1274" y="147"/>
                      <a:pt x="1196" y="144"/>
                    </a:cubicBezTo>
                    <a:cubicBezTo>
                      <a:pt x="1193" y="56"/>
                      <a:pt x="1065" y="0"/>
                      <a:pt x="991" y="85"/>
                    </a:cubicBezTo>
                    <a:cubicBezTo>
                      <a:pt x="454" y="701"/>
                      <a:pt x="0" y="1375"/>
                      <a:pt x="209" y="2229"/>
                    </a:cubicBezTo>
                    <a:cubicBezTo>
                      <a:pt x="339" y="2757"/>
                      <a:pt x="670" y="3123"/>
                      <a:pt x="1090" y="3386"/>
                    </a:cubicBezTo>
                    <a:cubicBezTo>
                      <a:pt x="879" y="3529"/>
                      <a:pt x="724" y="3733"/>
                      <a:pt x="701" y="4012"/>
                    </a:cubicBezTo>
                    <a:cubicBezTo>
                      <a:pt x="654" y="4587"/>
                      <a:pt x="1141" y="4922"/>
                      <a:pt x="1614" y="5128"/>
                    </a:cubicBezTo>
                    <a:cubicBezTo>
                      <a:pt x="1480" y="5561"/>
                      <a:pt x="1353" y="5988"/>
                      <a:pt x="1150" y="6399"/>
                    </a:cubicBezTo>
                    <a:cubicBezTo>
                      <a:pt x="1087" y="6527"/>
                      <a:pt x="1209" y="6644"/>
                      <a:pt x="1321" y="6666"/>
                    </a:cubicBezTo>
                    <a:cubicBezTo>
                      <a:pt x="1965" y="6794"/>
                      <a:pt x="2592" y="6808"/>
                      <a:pt x="3245" y="6748"/>
                    </a:cubicBezTo>
                    <a:cubicBezTo>
                      <a:pt x="3404" y="6734"/>
                      <a:pt x="3472" y="6542"/>
                      <a:pt x="3414" y="6414"/>
                    </a:cubicBezTo>
                    <a:cubicBezTo>
                      <a:pt x="3239" y="6020"/>
                      <a:pt x="3069" y="5621"/>
                      <a:pt x="2904" y="5222"/>
                    </a:cubicBezTo>
                    <a:cubicBezTo>
                      <a:pt x="2897" y="5204"/>
                      <a:pt x="2889" y="5185"/>
                      <a:pt x="2882" y="5166"/>
                    </a:cubicBezTo>
                    <a:cubicBezTo>
                      <a:pt x="3238" y="5198"/>
                      <a:pt x="3586" y="5113"/>
                      <a:pt x="3896" y="4807"/>
                    </a:cubicBezTo>
                    <a:cubicBezTo>
                      <a:pt x="4346" y="4362"/>
                      <a:pt x="4258" y="3827"/>
                      <a:pt x="3998" y="3351"/>
                    </a:cubicBezTo>
                    <a:cubicBezTo>
                      <a:pt x="4388" y="3162"/>
                      <a:pt x="4830" y="2868"/>
                      <a:pt x="4874" y="2491"/>
                    </a:cubicBezTo>
                    <a:cubicBezTo>
                      <a:pt x="4900" y="2263"/>
                      <a:pt x="4715" y="2098"/>
                      <a:pt x="4576" y="1937"/>
                    </a:cubicBezTo>
                  </a:path>
                </a:pathLst>
              </a:custGeom>
              <a:solidFill>
                <a:srgbClr val="907E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9" name="Freeform 69">
                <a:extLst>
                  <a:ext uri="{FF2B5EF4-FFF2-40B4-BE49-F238E27FC236}">
                    <a16:creationId xmlns:a16="http://schemas.microsoft.com/office/drawing/2014/main" id="{072901C1-AE77-CB2A-E316-C5A5C5AF13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3863" y="4076700"/>
                <a:ext cx="563563" cy="1166813"/>
              </a:xfrm>
              <a:custGeom>
                <a:avLst/>
                <a:gdLst>
                  <a:gd name="T0" fmla="*/ 2417 w 2741"/>
                  <a:gd name="T1" fmla="*/ 822 h 5675"/>
                  <a:gd name="T2" fmla="*/ 1708 w 2741"/>
                  <a:gd name="T3" fmla="*/ 0 h 5675"/>
                  <a:gd name="T4" fmla="*/ 1085 w 2741"/>
                  <a:gd name="T5" fmla="*/ 176 h 5675"/>
                  <a:gd name="T6" fmla="*/ 1137 w 2741"/>
                  <a:gd name="T7" fmla="*/ 302 h 5675"/>
                  <a:gd name="T8" fmla="*/ 1194 w 2741"/>
                  <a:gd name="T9" fmla="*/ 1508 h 5675"/>
                  <a:gd name="T10" fmla="*/ 493 w 2741"/>
                  <a:gd name="T11" fmla="*/ 2126 h 5675"/>
                  <a:gd name="T12" fmla="*/ 817 w 2741"/>
                  <a:gd name="T13" fmla="*/ 2333 h 5675"/>
                  <a:gd name="T14" fmla="*/ 1017 w 2741"/>
                  <a:gd name="T15" fmla="*/ 3046 h 5675"/>
                  <a:gd name="T16" fmla="*/ 573 w 2741"/>
                  <a:gd name="T17" fmla="*/ 3699 h 5675"/>
                  <a:gd name="T18" fmla="*/ 0 w 2741"/>
                  <a:gd name="T19" fmla="*/ 3929 h 5675"/>
                  <a:gd name="T20" fmla="*/ 96 w 2741"/>
                  <a:gd name="T21" fmla="*/ 5661 h 5675"/>
                  <a:gd name="T22" fmla="*/ 1086 w 2741"/>
                  <a:gd name="T23" fmla="*/ 5633 h 5675"/>
                  <a:gd name="T24" fmla="*/ 1255 w 2741"/>
                  <a:gd name="T25" fmla="*/ 5299 h 5675"/>
                  <a:gd name="T26" fmla="*/ 745 w 2741"/>
                  <a:gd name="T27" fmla="*/ 4107 h 5675"/>
                  <a:gd name="T28" fmla="*/ 723 w 2741"/>
                  <a:gd name="T29" fmla="*/ 4051 h 5675"/>
                  <a:gd name="T30" fmla="*/ 1737 w 2741"/>
                  <a:gd name="T31" fmla="*/ 3692 h 5675"/>
                  <a:gd name="T32" fmla="*/ 1839 w 2741"/>
                  <a:gd name="T33" fmla="*/ 2236 h 5675"/>
                  <a:gd name="T34" fmla="*/ 2715 w 2741"/>
                  <a:gd name="T35" fmla="*/ 1376 h 5675"/>
                  <a:gd name="T36" fmla="*/ 2417 w 2741"/>
                  <a:gd name="T37" fmla="*/ 822 h 5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1" h="5675">
                    <a:moveTo>
                      <a:pt x="2417" y="822"/>
                    </a:moveTo>
                    <a:cubicBezTo>
                      <a:pt x="2181" y="548"/>
                      <a:pt x="1945" y="274"/>
                      <a:pt x="1708" y="0"/>
                    </a:cubicBezTo>
                    <a:cubicBezTo>
                      <a:pt x="1508" y="84"/>
                      <a:pt x="1298" y="145"/>
                      <a:pt x="1085" y="176"/>
                    </a:cubicBezTo>
                    <a:cubicBezTo>
                      <a:pt x="1103" y="218"/>
                      <a:pt x="1121" y="260"/>
                      <a:pt x="1137" y="302"/>
                    </a:cubicBezTo>
                    <a:cubicBezTo>
                      <a:pt x="1278" y="679"/>
                      <a:pt x="1353" y="1123"/>
                      <a:pt x="1194" y="1508"/>
                    </a:cubicBezTo>
                    <a:cubicBezTo>
                      <a:pt x="1064" y="1826"/>
                      <a:pt x="800" y="2022"/>
                      <a:pt x="493" y="2126"/>
                    </a:cubicBezTo>
                    <a:cubicBezTo>
                      <a:pt x="608" y="2186"/>
                      <a:pt x="721" y="2248"/>
                      <a:pt x="817" y="2333"/>
                    </a:cubicBezTo>
                    <a:cubicBezTo>
                      <a:pt x="1024" y="2517"/>
                      <a:pt x="1055" y="2785"/>
                      <a:pt x="1017" y="3046"/>
                    </a:cubicBezTo>
                    <a:cubicBezTo>
                      <a:pt x="976" y="3336"/>
                      <a:pt x="824" y="3553"/>
                      <a:pt x="573" y="3699"/>
                    </a:cubicBezTo>
                    <a:cubicBezTo>
                      <a:pt x="395" y="3803"/>
                      <a:pt x="195" y="3862"/>
                      <a:pt x="0" y="3929"/>
                    </a:cubicBezTo>
                    <a:cubicBezTo>
                      <a:pt x="344" y="4444"/>
                      <a:pt x="402" y="5132"/>
                      <a:pt x="96" y="5661"/>
                    </a:cubicBezTo>
                    <a:cubicBezTo>
                      <a:pt x="423" y="5675"/>
                      <a:pt x="751" y="5664"/>
                      <a:pt x="1086" y="5633"/>
                    </a:cubicBezTo>
                    <a:cubicBezTo>
                      <a:pt x="1245" y="5619"/>
                      <a:pt x="1313" y="5427"/>
                      <a:pt x="1255" y="5299"/>
                    </a:cubicBezTo>
                    <a:cubicBezTo>
                      <a:pt x="1080" y="4905"/>
                      <a:pt x="910" y="4506"/>
                      <a:pt x="745" y="4107"/>
                    </a:cubicBezTo>
                    <a:cubicBezTo>
                      <a:pt x="738" y="4089"/>
                      <a:pt x="730" y="4070"/>
                      <a:pt x="723" y="4051"/>
                    </a:cubicBezTo>
                    <a:cubicBezTo>
                      <a:pt x="1079" y="4083"/>
                      <a:pt x="1427" y="3998"/>
                      <a:pt x="1737" y="3692"/>
                    </a:cubicBezTo>
                    <a:cubicBezTo>
                      <a:pt x="2187" y="3247"/>
                      <a:pt x="2099" y="2712"/>
                      <a:pt x="1839" y="2236"/>
                    </a:cubicBezTo>
                    <a:cubicBezTo>
                      <a:pt x="2229" y="2047"/>
                      <a:pt x="2671" y="1753"/>
                      <a:pt x="2715" y="1376"/>
                    </a:cubicBezTo>
                    <a:cubicBezTo>
                      <a:pt x="2741" y="1148"/>
                      <a:pt x="2556" y="983"/>
                      <a:pt x="2417" y="822"/>
                    </a:cubicBezTo>
                  </a:path>
                </a:pathLst>
              </a:custGeom>
              <a:solidFill>
                <a:srgbClr val="7866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0" name="Freeform 70">
                <a:extLst>
                  <a:ext uri="{FF2B5EF4-FFF2-40B4-BE49-F238E27FC236}">
                    <a16:creationId xmlns:a16="http://schemas.microsoft.com/office/drawing/2014/main" id="{981FF674-379C-817C-3F08-8C3B53C54B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6" y="3859213"/>
                <a:ext cx="336550" cy="998538"/>
              </a:xfrm>
              <a:custGeom>
                <a:avLst/>
                <a:gdLst>
                  <a:gd name="T0" fmla="*/ 1128 w 1633"/>
                  <a:gd name="T1" fmla="*/ 96 h 4856"/>
                  <a:gd name="T2" fmla="*/ 889 w 1633"/>
                  <a:gd name="T3" fmla="*/ 3005 h 4856"/>
                  <a:gd name="T4" fmla="*/ 1446 w 1633"/>
                  <a:gd name="T5" fmla="*/ 3386 h 4856"/>
                  <a:gd name="T6" fmla="*/ 1207 w 1633"/>
                  <a:gd name="T7" fmla="*/ 3502 h 4856"/>
                  <a:gd name="T8" fmla="*/ 992 w 1633"/>
                  <a:gd name="T9" fmla="*/ 3751 h 4856"/>
                  <a:gd name="T10" fmla="*/ 1558 w 1633"/>
                  <a:gd name="T11" fmla="*/ 4851 h 4856"/>
                  <a:gd name="T12" fmla="*/ 1568 w 1633"/>
                  <a:gd name="T13" fmla="*/ 4836 h 4856"/>
                  <a:gd name="T14" fmla="*/ 1047 w 1633"/>
                  <a:gd name="T15" fmla="*/ 4344 h 4856"/>
                  <a:gd name="T16" fmla="*/ 1596 w 1633"/>
                  <a:gd name="T17" fmla="*/ 3443 h 4856"/>
                  <a:gd name="T18" fmla="*/ 1610 w 1633"/>
                  <a:gd name="T19" fmla="*/ 3378 h 4856"/>
                  <a:gd name="T20" fmla="*/ 543 w 1633"/>
                  <a:gd name="T21" fmla="*/ 1948 h 4856"/>
                  <a:gd name="T22" fmla="*/ 1264 w 1633"/>
                  <a:gd name="T23" fmla="*/ 376 h 4856"/>
                  <a:gd name="T24" fmla="*/ 1128 w 1633"/>
                  <a:gd name="T25" fmla="*/ 96 h 48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33" h="4856">
                    <a:moveTo>
                      <a:pt x="1128" y="96"/>
                    </a:moveTo>
                    <a:cubicBezTo>
                      <a:pt x="20" y="708"/>
                      <a:pt x="0" y="2194"/>
                      <a:pt x="889" y="3005"/>
                    </a:cubicBezTo>
                    <a:cubicBezTo>
                      <a:pt x="947" y="3058"/>
                      <a:pt x="1376" y="3340"/>
                      <a:pt x="1446" y="3386"/>
                    </a:cubicBezTo>
                    <a:cubicBezTo>
                      <a:pt x="1396" y="3390"/>
                      <a:pt x="1186" y="3516"/>
                      <a:pt x="1207" y="3502"/>
                    </a:cubicBezTo>
                    <a:cubicBezTo>
                      <a:pt x="1115" y="3566"/>
                      <a:pt x="1045" y="3652"/>
                      <a:pt x="992" y="3751"/>
                    </a:cubicBezTo>
                    <a:cubicBezTo>
                      <a:pt x="740" y="4224"/>
                      <a:pt x="1169" y="4638"/>
                      <a:pt x="1558" y="4851"/>
                    </a:cubicBezTo>
                    <a:cubicBezTo>
                      <a:pt x="1568" y="4856"/>
                      <a:pt x="1578" y="4842"/>
                      <a:pt x="1568" y="4836"/>
                    </a:cubicBezTo>
                    <a:cubicBezTo>
                      <a:pt x="1384" y="4729"/>
                      <a:pt x="1115" y="4559"/>
                      <a:pt x="1047" y="4344"/>
                    </a:cubicBezTo>
                    <a:cubicBezTo>
                      <a:pt x="916" y="3932"/>
                      <a:pt x="1128" y="3468"/>
                      <a:pt x="1596" y="3443"/>
                    </a:cubicBezTo>
                    <a:cubicBezTo>
                      <a:pt x="1629" y="3441"/>
                      <a:pt x="1633" y="3394"/>
                      <a:pt x="1610" y="3378"/>
                    </a:cubicBezTo>
                    <a:cubicBezTo>
                      <a:pt x="1108" y="3008"/>
                      <a:pt x="682" y="2582"/>
                      <a:pt x="543" y="1948"/>
                    </a:cubicBezTo>
                    <a:cubicBezTo>
                      <a:pt x="404" y="1317"/>
                      <a:pt x="681" y="668"/>
                      <a:pt x="1264" y="376"/>
                    </a:cubicBezTo>
                    <a:cubicBezTo>
                      <a:pt x="1443" y="287"/>
                      <a:pt x="1303" y="0"/>
                      <a:pt x="1128" y="96"/>
                    </a:cubicBezTo>
                  </a:path>
                </a:pathLst>
              </a:custGeom>
              <a:solidFill>
                <a:srgbClr val="EED1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1" name="Freeform 71">
                <a:extLst>
                  <a:ext uri="{FF2B5EF4-FFF2-40B4-BE49-F238E27FC236}">
                    <a16:creationId xmlns:a16="http://schemas.microsoft.com/office/drawing/2014/main" id="{81B564F5-1BEB-60C3-CE22-1973FB6C6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1901" y="3806825"/>
                <a:ext cx="493713" cy="796925"/>
              </a:xfrm>
              <a:custGeom>
                <a:avLst/>
                <a:gdLst>
                  <a:gd name="T0" fmla="*/ 1095 w 2396"/>
                  <a:gd name="T1" fmla="*/ 97 h 3877"/>
                  <a:gd name="T2" fmla="*/ 31 w 2396"/>
                  <a:gd name="T3" fmla="*/ 1978 h 3877"/>
                  <a:gd name="T4" fmla="*/ 1026 w 2396"/>
                  <a:gd name="T5" fmla="*/ 3634 h 3877"/>
                  <a:gd name="T6" fmla="*/ 2215 w 2396"/>
                  <a:gd name="T7" fmla="*/ 3811 h 3877"/>
                  <a:gd name="T8" fmla="*/ 2140 w 2396"/>
                  <a:gd name="T9" fmla="*/ 3536 h 3877"/>
                  <a:gd name="T10" fmla="*/ 608 w 2396"/>
                  <a:gd name="T11" fmla="*/ 2875 h 3877"/>
                  <a:gd name="T12" fmla="*/ 455 w 2396"/>
                  <a:gd name="T13" fmla="*/ 1216 h 3877"/>
                  <a:gd name="T14" fmla="*/ 1238 w 2396"/>
                  <a:gd name="T15" fmla="*/ 343 h 3877"/>
                  <a:gd name="T16" fmla="*/ 1095 w 2396"/>
                  <a:gd name="T17" fmla="*/ 97 h 38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96" h="3877">
                    <a:moveTo>
                      <a:pt x="1095" y="97"/>
                    </a:moveTo>
                    <a:cubicBezTo>
                      <a:pt x="443" y="506"/>
                      <a:pt x="0" y="1192"/>
                      <a:pt x="31" y="1978"/>
                    </a:cubicBezTo>
                    <a:cubicBezTo>
                      <a:pt x="59" y="2651"/>
                      <a:pt x="424" y="3312"/>
                      <a:pt x="1026" y="3634"/>
                    </a:cubicBezTo>
                    <a:cubicBezTo>
                      <a:pt x="1394" y="3831"/>
                      <a:pt x="1807" y="3877"/>
                      <a:pt x="2215" y="3811"/>
                    </a:cubicBezTo>
                    <a:cubicBezTo>
                      <a:pt x="2396" y="3781"/>
                      <a:pt x="2319" y="3507"/>
                      <a:pt x="2140" y="3536"/>
                    </a:cubicBezTo>
                    <a:cubicBezTo>
                      <a:pt x="1540" y="3634"/>
                      <a:pt x="945" y="3384"/>
                      <a:pt x="608" y="2875"/>
                    </a:cubicBezTo>
                    <a:cubicBezTo>
                      <a:pt x="286" y="2390"/>
                      <a:pt x="221" y="1752"/>
                      <a:pt x="455" y="1216"/>
                    </a:cubicBezTo>
                    <a:cubicBezTo>
                      <a:pt x="616" y="847"/>
                      <a:pt x="900" y="555"/>
                      <a:pt x="1238" y="343"/>
                    </a:cubicBezTo>
                    <a:cubicBezTo>
                      <a:pt x="1393" y="246"/>
                      <a:pt x="1251" y="0"/>
                      <a:pt x="1095" y="97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2" name="Freeform 72">
                <a:extLst>
                  <a:ext uri="{FF2B5EF4-FFF2-40B4-BE49-F238E27FC236}">
                    <a16:creationId xmlns:a16="http://schemas.microsoft.com/office/drawing/2014/main" id="{8B9990BB-D9FD-0015-EF1D-E1B2787C4F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5926" y="4170363"/>
                <a:ext cx="206375" cy="241300"/>
              </a:xfrm>
              <a:custGeom>
                <a:avLst/>
                <a:gdLst>
                  <a:gd name="T0" fmla="*/ 118 w 1001"/>
                  <a:gd name="T1" fmla="*/ 301 h 1175"/>
                  <a:gd name="T2" fmla="*/ 130 w 1001"/>
                  <a:gd name="T3" fmla="*/ 305 h 1175"/>
                  <a:gd name="T4" fmla="*/ 159 w 1001"/>
                  <a:gd name="T5" fmla="*/ 318 h 1175"/>
                  <a:gd name="T6" fmla="*/ 218 w 1001"/>
                  <a:gd name="T7" fmla="*/ 349 h 1175"/>
                  <a:gd name="T8" fmla="*/ 275 w 1001"/>
                  <a:gd name="T9" fmla="*/ 384 h 1175"/>
                  <a:gd name="T10" fmla="*/ 299 w 1001"/>
                  <a:gd name="T11" fmla="*/ 402 h 1175"/>
                  <a:gd name="T12" fmla="*/ 308 w 1001"/>
                  <a:gd name="T13" fmla="*/ 409 h 1175"/>
                  <a:gd name="T14" fmla="*/ 404 w 1001"/>
                  <a:gd name="T15" fmla="*/ 499 h 1175"/>
                  <a:gd name="T16" fmla="*/ 447 w 1001"/>
                  <a:gd name="T17" fmla="*/ 548 h 1175"/>
                  <a:gd name="T18" fmla="*/ 466 w 1001"/>
                  <a:gd name="T19" fmla="*/ 572 h 1175"/>
                  <a:gd name="T20" fmla="*/ 473 w 1001"/>
                  <a:gd name="T21" fmla="*/ 582 h 1175"/>
                  <a:gd name="T22" fmla="*/ 609 w 1001"/>
                  <a:gd name="T23" fmla="*/ 815 h 1175"/>
                  <a:gd name="T24" fmla="*/ 635 w 1001"/>
                  <a:gd name="T25" fmla="*/ 872 h 1175"/>
                  <a:gd name="T26" fmla="*/ 640 w 1001"/>
                  <a:gd name="T27" fmla="*/ 885 h 1175"/>
                  <a:gd name="T28" fmla="*/ 652 w 1001"/>
                  <a:gd name="T29" fmla="*/ 914 h 1175"/>
                  <a:gd name="T30" fmla="*/ 702 w 1001"/>
                  <a:gd name="T31" fmla="*/ 1051 h 1175"/>
                  <a:gd name="T32" fmla="*/ 877 w 1001"/>
                  <a:gd name="T33" fmla="*/ 1151 h 1175"/>
                  <a:gd name="T34" fmla="*/ 976 w 1001"/>
                  <a:gd name="T35" fmla="*/ 976 h 1175"/>
                  <a:gd name="T36" fmla="*/ 704 w 1001"/>
                  <a:gd name="T37" fmla="*/ 419 h 1175"/>
                  <a:gd name="T38" fmla="*/ 193 w 1001"/>
                  <a:gd name="T39" fmla="*/ 26 h 1175"/>
                  <a:gd name="T40" fmla="*/ 18 w 1001"/>
                  <a:gd name="T41" fmla="*/ 126 h 1175"/>
                  <a:gd name="T42" fmla="*/ 118 w 1001"/>
                  <a:gd name="T43" fmla="*/ 301 h 1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01" h="1175">
                    <a:moveTo>
                      <a:pt x="118" y="301"/>
                    </a:moveTo>
                    <a:cubicBezTo>
                      <a:pt x="120" y="302"/>
                      <a:pt x="159" y="317"/>
                      <a:pt x="130" y="305"/>
                    </a:cubicBezTo>
                    <a:cubicBezTo>
                      <a:pt x="140" y="309"/>
                      <a:pt x="149" y="313"/>
                      <a:pt x="159" y="318"/>
                    </a:cubicBezTo>
                    <a:cubicBezTo>
                      <a:pt x="179" y="327"/>
                      <a:pt x="199" y="338"/>
                      <a:pt x="218" y="349"/>
                    </a:cubicBezTo>
                    <a:cubicBezTo>
                      <a:pt x="238" y="360"/>
                      <a:pt x="256" y="372"/>
                      <a:pt x="275" y="384"/>
                    </a:cubicBezTo>
                    <a:cubicBezTo>
                      <a:pt x="283" y="390"/>
                      <a:pt x="291" y="396"/>
                      <a:pt x="299" y="402"/>
                    </a:cubicBezTo>
                    <a:cubicBezTo>
                      <a:pt x="331" y="425"/>
                      <a:pt x="278" y="384"/>
                      <a:pt x="308" y="409"/>
                    </a:cubicBezTo>
                    <a:cubicBezTo>
                      <a:pt x="342" y="437"/>
                      <a:pt x="374" y="467"/>
                      <a:pt x="404" y="499"/>
                    </a:cubicBezTo>
                    <a:cubicBezTo>
                      <a:pt x="419" y="515"/>
                      <a:pt x="433" y="531"/>
                      <a:pt x="447" y="548"/>
                    </a:cubicBezTo>
                    <a:cubicBezTo>
                      <a:pt x="453" y="556"/>
                      <a:pt x="460" y="564"/>
                      <a:pt x="466" y="572"/>
                    </a:cubicBezTo>
                    <a:cubicBezTo>
                      <a:pt x="446" y="547"/>
                      <a:pt x="471" y="579"/>
                      <a:pt x="473" y="582"/>
                    </a:cubicBezTo>
                    <a:cubicBezTo>
                      <a:pt x="525" y="655"/>
                      <a:pt x="570" y="734"/>
                      <a:pt x="609" y="815"/>
                    </a:cubicBezTo>
                    <a:cubicBezTo>
                      <a:pt x="618" y="834"/>
                      <a:pt x="626" y="853"/>
                      <a:pt x="635" y="872"/>
                    </a:cubicBezTo>
                    <a:cubicBezTo>
                      <a:pt x="652" y="910"/>
                      <a:pt x="625" y="846"/>
                      <a:pt x="640" y="885"/>
                    </a:cubicBezTo>
                    <a:cubicBezTo>
                      <a:pt x="644" y="895"/>
                      <a:pt x="648" y="904"/>
                      <a:pt x="652" y="914"/>
                    </a:cubicBezTo>
                    <a:cubicBezTo>
                      <a:pt x="670" y="959"/>
                      <a:pt x="686" y="1005"/>
                      <a:pt x="702" y="1051"/>
                    </a:cubicBezTo>
                    <a:cubicBezTo>
                      <a:pt x="725" y="1122"/>
                      <a:pt x="801" y="1175"/>
                      <a:pt x="877" y="1151"/>
                    </a:cubicBezTo>
                    <a:cubicBezTo>
                      <a:pt x="947" y="1128"/>
                      <a:pt x="1001" y="1051"/>
                      <a:pt x="976" y="976"/>
                    </a:cubicBezTo>
                    <a:cubicBezTo>
                      <a:pt x="910" y="780"/>
                      <a:pt x="828" y="585"/>
                      <a:pt x="704" y="419"/>
                    </a:cubicBezTo>
                    <a:cubicBezTo>
                      <a:pt x="570" y="240"/>
                      <a:pt x="403" y="105"/>
                      <a:pt x="193" y="26"/>
                    </a:cubicBezTo>
                    <a:cubicBezTo>
                      <a:pt x="123" y="0"/>
                      <a:pt x="34" y="55"/>
                      <a:pt x="18" y="126"/>
                    </a:cubicBezTo>
                    <a:cubicBezTo>
                      <a:pt x="0" y="206"/>
                      <a:pt x="43" y="273"/>
                      <a:pt x="118" y="301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3" name="Freeform 73">
                <a:extLst>
                  <a:ext uri="{FF2B5EF4-FFF2-40B4-BE49-F238E27FC236}">
                    <a16:creationId xmlns:a16="http://schemas.microsoft.com/office/drawing/2014/main" id="{C197DA4F-748C-B78D-357C-822CA1D395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0701" y="4159250"/>
                <a:ext cx="152400" cy="160338"/>
              </a:xfrm>
              <a:custGeom>
                <a:avLst/>
                <a:gdLst>
                  <a:gd name="T0" fmla="*/ 259 w 742"/>
                  <a:gd name="T1" fmla="*/ 724 h 783"/>
                  <a:gd name="T2" fmla="*/ 684 w 742"/>
                  <a:gd name="T3" fmla="*/ 260 h 783"/>
                  <a:gd name="T4" fmla="*/ 684 w 742"/>
                  <a:gd name="T5" fmla="*/ 59 h 783"/>
                  <a:gd name="T6" fmla="*/ 483 w 742"/>
                  <a:gd name="T7" fmla="*/ 59 h 783"/>
                  <a:gd name="T8" fmla="*/ 58 w 742"/>
                  <a:gd name="T9" fmla="*/ 523 h 783"/>
                  <a:gd name="T10" fmla="*/ 58 w 742"/>
                  <a:gd name="T11" fmla="*/ 724 h 783"/>
                  <a:gd name="T12" fmla="*/ 259 w 742"/>
                  <a:gd name="T13" fmla="*/ 724 h 7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2" h="783">
                    <a:moveTo>
                      <a:pt x="259" y="724"/>
                    </a:moveTo>
                    <a:cubicBezTo>
                      <a:pt x="401" y="569"/>
                      <a:pt x="543" y="415"/>
                      <a:pt x="684" y="260"/>
                    </a:cubicBezTo>
                    <a:cubicBezTo>
                      <a:pt x="734" y="205"/>
                      <a:pt x="742" y="113"/>
                      <a:pt x="684" y="59"/>
                    </a:cubicBezTo>
                    <a:cubicBezTo>
                      <a:pt x="629" y="9"/>
                      <a:pt x="537" y="0"/>
                      <a:pt x="483" y="59"/>
                    </a:cubicBezTo>
                    <a:cubicBezTo>
                      <a:pt x="341" y="214"/>
                      <a:pt x="200" y="368"/>
                      <a:pt x="58" y="523"/>
                    </a:cubicBezTo>
                    <a:cubicBezTo>
                      <a:pt x="8" y="578"/>
                      <a:pt x="0" y="670"/>
                      <a:pt x="58" y="724"/>
                    </a:cubicBezTo>
                    <a:cubicBezTo>
                      <a:pt x="113" y="774"/>
                      <a:pt x="206" y="783"/>
                      <a:pt x="259" y="724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4" name="Freeform 74">
                <a:extLst>
                  <a:ext uri="{FF2B5EF4-FFF2-40B4-BE49-F238E27FC236}">
                    <a16:creationId xmlns:a16="http://schemas.microsoft.com/office/drawing/2014/main" id="{A85496CA-B5D7-6D0D-E5A6-5DD696C4CC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4063" y="4292600"/>
                <a:ext cx="288925" cy="271463"/>
              </a:xfrm>
              <a:custGeom>
                <a:avLst/>
                <a:gdLst>
                  <a:gd name="T0" fmla="*/ 1115 w 1404"/>
                  <a:gd name="T1" fmla="*/ 142 h 1321"/>
                  <a:gd name="T2" fmla="*/ 1111 w 1404"/>
                  <a:gd name="T3" fmla="*/ 185 h 1321"/>
                  <a:gd name="T4" fmla="*/ 1106 w 1404"/>
                  <a:gd name="T5" fmla="*/ 211 h 1321"/>
                  <a:gd name="T6" fmla="*/ 1081 w 1404"/>
                  <a:gd name="T7" fmla="*/ 301 h 1321"/>
                  <a:gd name="T8" fmla="*/ 1015 w 1404"/>
                  <a:gd name="T9" fmla="*/ 438 h 1321"/>
                  <a:gd name="T10" fmla="*/ 776 w 1404"/>
                  <a:gd name="T11" fmla="*/ 708 h 1321"/>
                  <a:gd name="T12" fmla="*/ 119 w 1404"/>
                  <a:gd name="T13" fmla="*/ 1030 h 1321"/>
                  <a:gd name="T14" fmla="*/ 19 w 1404"/>
                  <a:gd name="T15" fmla="*/ 1204 h 1321"/>
                  <a:gd name="T16" fmla="*/ 194 w 1404"/>
                  <a:gd name="T17" fmla="*/ 1304 h 1321"/>
                  <a:gd name="T18" fmla="*/ 1399 w 1404"/>
                  <a:gd name="T19" fmla="*/ 142 h 1321"/>
                  <a:gd name="T20" fmla="*/ 1257 w 1404"/>
                  <a:gd name="T21" fmla="*/ 0 h 1321"/>
                  <a:gd name="T22" fmla="*/ 1115 w 1404"/>
                  <a:gd name="T23" fmla="*/ 142 h 1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04" h="1321">
                    <a:moveTo>
                      <a:pt x="1115" y="142"/>
                    </a:moveTo>
                    <a:cubicBezTo>
                      <a:pt x="1114" y="156"/>
                      <a:pt x="1113" y="171"/>
                      <a:pt x="1111" y="185"/>
                    </a:cubicBezTo>
                    <a:cubicBezTo>
                      <a:pt x="1114" y="159"/>
                      <a:pt x="1107" y="206"/>
                      <a:pt x="1106" y="211"/>
                    </a:cubicBezTo>
                    <a:cubicBezTo>
                      <a:pt x="1099" y="241"/>
                      <a:pt x="1091" y="271"/>
                      <a:pt x="1081" y="301"/>
                    </a:cubicBezTo>
                    <a:cubicBezTo>
                      <a:pt x="1066" y="345"/>
                      <a:pt x="1047" y="385"/>
                      <a:pt x="1015" y="438"/>
                    </a:cubicBezTo>
                    <a:cubicBezTo>
                      <a:pt x="953" y="539"/>
                      <a:pt x="875" y="624"/>
                      <a:pt x="776" y="708"/>
                    </a:cubicBezTo>
                    <a:cubicBezTo>
                      <a:pt x="593" y="863"/>
                      <a:pt x="360" y="975"/>
                      <a:pt x="119" y="1030"/>
                    </a:cubicBezTo>
                    <a:cubicBezTo>
                      <a:pt x="44" y="1046"/>
                      <a:pt x="0" y="1133"/>
                      <a:pt x="19" y="1204"/>
                    </a:cubicBezTo>
                    <a:cubicBezTo>
                      <a:pt x="41" y="1282"/>
                      <a:pt x="119" y="1321"/>
                      <a:pt x="194" y="1304"/>
                    </a:cubicBezTo>
                    <a:cubicBezTo>
                      <a:pt x="744" y="1180"/>
                      <a:pt x="1360" y="750"/>
                      <a:pt x="1399" y="142"/>
                    </a:cubicBezTo>
                    <a:cubicBezTo>
                      <a:pt x="1404" y="65"/>
                      <a:pt x="1330" y="0"/>
                      <a:pt x="1257" y="0"/>
                    </a:cubicBezTo>
                    <a:cubicBezTo>
                      <a:pt x="1176" y="0"/>
                      <a:pt x="1120" y="65"/>
                      <a:pt x="1115" y="142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5" name="Freeform 75">
                <a:extLst>
                  <a:ext uri="{FF2B5EF4-FFF2-40B4-BE49-F238E27FC236}">
                    <a16:creationId xmlns:a16="http://schemas.microsoft.com/office/drawing/2014/main" id="{60C29BC5-06D9-2D2B-F42E-1BFA90D1E0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4138" y="4522788"/>
                <a:ext cx="388938" cy="411163"/>
              </a:xfrm>
              <a:custGeom>
                <a:avLst/>
                <a:gdLst>
                  <a:gd name="T0" fmla="*/ 825 w 1890"/>
                  <a:gd name="T1" fmla="*/ 43 h 1998"/>
                  <a:gd name="T2" fmla="*/ 19 w 1890"/>
                  <a:gd name="T3" fmla="*/ 892 h 1998"/>
                  <a:gd name="T4" fmla="*/ 830 w 1890"/>
                  <a:gd name="T5" fmla="*/ 1837 h 1998"/>
                  <a:gd name="T6" fmla="*/ 1748 w 1890"/>
                  <a:gd name="T7" fmla="*/ 1964 h 1998"/>
                  <a:gd name="T8" fmla="*/ 1890 w 1890"/>
                  <a:gd name="T9" fmla="*/ 1822 h 1998"/>
                  <a:gd name="T10" fmla="*/ 1748 w 1890"/>
                  <a:gd name="T11" fmla="*/ 1680 h 1998"/>
                  <a:gd name="T12" fmla="*/ 477 w 1890"/>
                  <a:gd name="T13" fmla="*/ 1270 h 1998"/>
                  <a:gd name="T14" fmla="*/ 383 w 1890"/>
                  <a:gd name="T15" fmla="*/ 609 h 1998"/>
                  <a:gd name="T16" fmla="*/ 901 w 1890"/>
                  <a:gd name="T17" fmla="*/ 318 h 1998"/>
                  <a:gd name="T18" fmla="*/ 825 w 1890"/>
                  <a:gd name="T19" fmla="*/ 43 h 1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90" h="1998">
                    <a:moveTo>
                      <a:pt x="825" y="43"/>
                    </a:moveTo>
                    <a:cubicBezTo>
                      <a:pt x="415" y="142"/>
                      <a:pt x="0" y="422"/>
                      <a:pt x="19" y="892"/>
                    </a:cubicBezTo>
                    <a:cubicBezTo>
                      <a:pt x="39" y="1353"/>
                      <a:pt x="433" y="1674"/>
                      <a:pt x="830" y="1837"/>
                    </a:cubicBezTo>
                    <a:cubicBezTo>
                      <a:pt x="1118" y="1956"/>
                      <a:pt x="1439" y="1998"/>
                      <a:pt x="1748" y="1964"/>
                    </a:cubicBezTo>
                    <a:cubicBezTo>
                      <a:pt x="1824" y="1956"/>
                      <a:pt x="1890" y="1905"/>
                      <a:pt x="1890" y="1822"/>
                    </a:cubicBezTo>
                    <a:cubicBezTo>
                      <a:pt x="1890" y="1752"/>
                      <a:pt x="1825" y="1672"/>
                      <a:pt x="1748" y="1680"/>
                    </a:cubicBezTo>
                    <a:cubicBezTo>
                      <a:pt x="1293" y="1729"/>
                      <a:pt x="801" y="1607"/>
                      <a:pt x="477" y="1270"/>
                    </a:cubicBezTo>
                    <a:cubicBezTo>
                      <a:pt x="302" y="1088"/>
                      <a:pt x="240" y="823"/>
                      <a:pt x="383" y="609"/>
                    </a:cubicBezTo>
                    <a:cubicBezTo>
                      <a:pt x="490" y="450"/>
                      <a:pt x="709" y="364"/>
                      <a:pt x="901" y="318"/>
                    </a:cubicBezTo>
                    <a:cubicBezTo>
                      <a:pt x="1078" y="275"/>
                      <a:pt x="1003" y="0"/>
                      <a:pt x="825" y="43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6" name="Freeform 76">
                <a:extLst>
                  <a:ext uri="{FF2B5EF4-FFF2-40B4-BE49-F238E27FC236}">
                    <a16:creationId xmlns:a16="http://schemas.microsoft.com/office/drawing/2014/main" id="{24CC9F84-38C9-895C-B6C1-BD5A896C57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8788" y="4616450"/>
                <a:ext cx="136525" cy="177800"/>
              </a:xfrm>
              <a:custGeom>
                <a:avLst/>
                <a:gdLst>
                  <a:gd name="T0" fmla="*/ 90 w 663"/>
                  <a:gd name="T1" fmla="*/ 269 h 866"/>
                  <a:gd name="T2" fmla="*/ 97 w 663"/>
                  <a:gd name="T3" fmla="*/ 274 h 866"/>
                  <a:gd name="T4" fmla="*/ 100 w 663"/>
                  <a:gd name="T5" fmla="*/ 276 h 866"/>
                  <a:gd name="T6" fmla="*/ 130 w 663"/>
                  <a:gd name="T7" fmla="*/ 302 h 866"/>
                  <a:gd name="T8" fmla="*/ 189 w 663"/>
                  <a:gd name="T9" fmla="*/ 361 h 866"/>
                  <a:gd name="T10" fmla="*/ 215 w 663"/>
                  <a:gd name="T11" fmla="*/ 390 h 866"/>
                  <a:gd name="T12" fmla="*/ 229 w 663"/>
                  <a:gd name="T13" fmla="*/ 407 h 866"/>
                  <a:gd name="T14" fmla="*/ 223 w 663"/>
                  <a:gd name="T15" fmla="*/ 400 h 866"/>
                  <a:gd name="T16" fmla="*/ 270 w 663"/>
                  <a:gd name="T17" fmla="*/ 469 h 866"/>
                  <a:gd name="T18" fmla="*/ 309 w 663"/>
                  <a:gd name="T19" fmla="*/ 538 h 866"/>
                  <a:gd name="T20" fmla="*/ 326 w 663"/>
                  <a:gd name="T21" fmla="*/ 573 h 866"/>
                  <a:gd name="T22" fmla="*/ 324 w 663"/>
                  <a:gd name="T23" fmla="*/ 568 h 866"/>
                  <a:gd name="T24" fmla="*/ 330 w 663"/>
                  <a:gd name="T25" fmla="*/ 584 h 866"/>
                  <a:gd name="T26" fmla="*/ 374 w 663"/>
                  <a:gd name="T27" fmla="*/ 745 h 866"/>
                  <a:gd name="T28" fmla="*/ 549 w 663"/>
                  <a:gd name="T29" fmla="*/ 844 h 866"/>
                  <a:gd name="T30" fmla="*/ 649 w 663"/>
                  <a:gd name="T31" fmla="*/ 669 h 866"/>
                  <a:gd name="T32" fmla="*/ 234 w 663"/>
                  <a:gd name="T33" fmla="*/ 23 h 866"/>
                  <a:gd name="T34" fmla="*/ 124 w 663"/>
                  <a:gd name="T35" fmla="*/ 9 h 866"/>
                  <a:gd name="T36" fmla="*/ 39 w 663"/>
                  <a:gd name="T37" fmla="*/ 74 h 866"/>
                  <a:gd name="T38" fmla="*/ 90 w 663"/>
                  <a:gd name="T39" fmla="*/ 269 h 8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63" h="866">
                    <a:moveTo>
                      <a:pt x="90" y="269"/>
                    </a:moveTo>
                    <a:cubicBezTo>
                      <a:pt x="94" y="272"/>
                      <a:pt x="116" y="288"/>
                      <a:pt x="97" y="274"/>
                    </a:cubicBezTo>
                    <a:cubicBezTo>
                      <a:pt x="80" y="261"/>
                      <a:pt x="96" y="273"/>
                      <a:pt x="100" y="276"/>
                    </a:cubicBezTo>
                    <a:cubicBezTo>
                      <a:pt x="110" y="285"/>
                      <a:pt x="120" y="293"/>
                      <a:pt x="130" y="302"/>
                    </a:cubicBezTo>
                    <a:cubicBezTo>
                      <a:pt x="151" y="321"/>
                      <a:pt x="170" y="340"/>
                      <a:pt x="189" y="361"/>
                    </a:cubicBezTo>
                    <a:cubicBezTo>
                      <a:pt x="198" y="370"/>
                      <a:pt x="207" y="380"/>
                      <a:pt x="215" y="390"/>
                    </a:cubicBezTo>
                    <a:cubicBezTo>
                      <a:pt x="220" y="396"/>
                      <a:pt x="225" y="402"/>
                      <a:pt x="229" y="407"/>
                    </a:cubicBezTo>
                    <a:cubicBezTo>
                      <a:pt x="241" y="422"/>
                      <a:pt x="212" y="385"/>
                      <a:pt x="223" y="400"/>
                    </a:cubicBezTo>
                    <a:cubicBezTo>
                      <a:pt x="240" y="422"/>
                      <a:pt x="256" y="445"/>
                      <a:pt x="270" y="469"/>
                    </a:cubicBezTo>
                    <a:cubicBezTo>
                      <a:pt x="284" y="491"/>
                      <a:pt x="297" y="514"/>
                      <a:pt x="309" y="538"/>
                    </a:cubicBezTo>
                    <a:cubicBezTo>
                      <a:pt x="315" y="549"/>
                      <a:pt x="320" y="561"/>
                      <a:pt x="326" y="573"/>
                    </a:cubicBezTo>
                    <a:cubicBezTo>
                      <a:pt x="330" y="583"/>
                      <a:pt x="335" y="603"/>
                      <a:pt x="324" y="568"/>
                    </a:cubicBezTo>
                    <a:cubicBezTo>
                      <a:pt x="325" y="573"/>
                      <a:pt x="328" y="579"/>
                      <a:pt x="330" y="584"/>
                    </a:cubicBezTo>
                    <a:cubicBezTo>
                      <a:pt x="350" y="636"/>
                      <a:pt x="365" y="690"/>
                      <a:pt x="374" y="745"/>
                    </a:cubicBezTo>
                    <a:cubicBezTo>
                      <a:pt x="388" y="818"/>
                      <a:pt x="481" y="866"/>
                      <a:pt x="549" y="844"/>
                    </a:cubicBezTo>
                    <a:cubicBezTo>
                      <a:pt x="628" y="819"/>
                      <a:pt x="663" y="748"/>
                      <a:pt x="649" y="669"/>
                    </a:cubicBezTo>
                    <a:cubicBezTo>
                      <a:pt x="602" y="408"/>
                      <a:pt x="446" y="179"/>
                      <a:pt x="234" y="23"/>
                    </a:cubicBezTo>
                    <a:cubicBezTo>
                      <a:pt x="206" y="3"/>
                      <a:pt x="156" y="0"/>
                      <a:pt x="124" y="9"/>
                    </a:cubicBezTo>
                    <a:cubicBezTo>
                      <a:pt x="91" y="18"/>
                      <a:pt x="56" y="44"/>
                      <a:pt x="39" y="74"/>
                    </a:cubicBezTo>
                    <a:cubicBezTo>
                      <a:pt x="0" y="149"/>
                      <a:pt x="26" y="222"/>
                      <a:pt x="90" y="269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7" name="Freeform 77">
                <a:extLst>
                  <a:ext uri="{FF2B5EF4-FFF2-40B4-BE49-F238E27FC236}">
                    <a16:creationId xmlns:a16="http://schemas.microsoft.com/office/drawing/2014/main" id="{DA53E4EE-78A5-AA25-D8FE-F033A8C9CF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2288" y="4606925"/>
                <a:ext cx="131763" cy="115888"/>
              </a:xfrm>
              <a:custGeom>
                <a:avLst/>
                <a:gdLst>
                  <a:gd name="T0" fmla="*/ 243 w 645"/>
                  <a:gd name="T1" fmla="*/ 526 h 569"/>
                  <a:gd name="T2" fmla="*/ 603 w 645"/>
                  <a:gd name="T3" fmla="*/ 245 h 569"/>
                  <a:gd name="T4" fmla="*/ 645 w 645"/>
                  <a:gd name="T5" fmla="*/ 144 h 569"/>
                  <a:gd name="T6" fmla="*/ 603 w 645"/>
                  <a:gd name="T7" fmla="*/ 43 h 569"/>
                  <a:gd name="T8" fmla="*/ 503 w 645"/>
                  <a:gd name="T9" fmla="*/ 2 h 569"/>
                  <a:gd name="T10" fmla="*/ 465 w 645"/>
                  <a:gd name="T11" fmla="*/ 7 h 569"/>
                  <a:gd name="T12" fmla="*/ 402 w 645"/>
                  <a:gd name="T13" fmla="*/ 43 h 569"/>
                  <a:gd name="T14" fmla="*/ 42 w 645"/>
                  <a:gd name="T15" fmla="*/ 325 h 569"/>
                  <a:gd name="T16" fmla="*/ 0 w 645"/>
                  <a:gd name="T17" fmla="*/ 425 h 569"/>
                  <a:gd name="T18" fmla="*/ 42 w 645"/>
                  <a:gd name="T19" fmla="*/ 526 h 569"/>
                  <a:gd name="T20" fmla="*/ 142 w 645"/>
                  <a:gd name="T21" fmla="*/ 567 h 569"/>
                  <a:gd name="T22" fmla="*/ 180 w 645"/>
                  <a:gd name="T23" fmla="*/ 562 h 569"/>
                  <a:gd name="T24" fmla="*/ 243 w 645"/>
                  <a:gd name="T25" fmla="*/ 526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5" h="569">
                    <a:moveTo>
                      <a:pt x="243" y="526"/>
                    </a:moveTo>
                    <a:cubicBezTo>
                      <a:pt x="363" y="432"/>
                      <a:pt x="483" y="338"/>
                      <a:pt x="603" y="245"/>
                    </a:cubicBezTo>
                    <a:cubicBezTo>
                      <a:pt x="630" y="224"/>
                      <a:pt x="645" y="176"/>
                      <a:pt x="645" y="144"/>
                    </a:cubicBezTo>
                    <a:cubicBezTo>
                      <a:pt x="645" y="109"/>
                      <a:pt x="629" y="67"/>
                      <a:pt x="603" y="43"/>
                    </a:cubicBezTo>
                    <a:cubicBezTo>
                      <a:pt x="576" y="19"/>
                      <a:pt x="541" y="0"/>
                      <a:pt x="503" y="2"/>
                    </a:cubicBezTo>
                    <a:cubicBezTo>
                      <a:pt x="490" y="4"/>
                      <a:pt x="478" y="5"/>
                      <a:pt x="465" y="7"/>
                    </a:cubicBezTo>
                    <a:cubicBezTo>
                      <a:pt x="441" y="14"/>
                      <a:pt x="420" y="26"/>
                      <a:pt x="402" y="43"/>
                    </a:cubicBezTo>
                    <a:cubicBezTo>
                      <a:pt x="282" y="137"/>
                      <a:pt x="162" y="231"/>
                      <a:pt x="42" y="325"/>
                    </a:cubicBezTo>
                    <a:cubicBezTo>
                      <a:pt x="15" y="345"/>
                      <a:pt x="0" y="393"/>
                      <a:pt x="0" y="425"/>
                    </a:cubicBezTo>
                    <a:cubicBezTo>
                      <a:pt x="0" y="460"/>
                      <a:pt x="16" y="502"/>
                      <a:pt x="42" y="526"/>
                    </a:cubicBezTo>
                    <a:cubicBezTo>
                      <a:pt x="69" y="551"/>
                      <a:pt x="104" y="569"/>
                      <a:pt x="142" y="567"/>
                    </a:cubicBezTo>
                    <a:cubicBezTo>
                      <a:pt x="155" y="566"/>
                      <a:pt x="168" y="564"/>
                      <a:pt x="180" y="562"/>
                    </a:cubicBezTo>
                    <a:cubicBezTo>
                      <a:pt x="204" y="555"/>
                      <a:pt x="225" y="543"/>
                      <a:pt x="243" y="526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8" name="Freeform 78">
                <a:extLst>
                  <a:ext uri="{FF2B5EF4-FFF2-40B4-BE49-F238E27FC236}">
                    <a16:creationId xmlns:a16="http://schemas.microsoft.com/office/drawing/2014/main" id="{EBE28910-085F-EB55-87B9-8A9A283B30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6413" y="4494213"/>
                <a:ext cx="417513" cy="465138"/>
              </a:xfrm>
              <a:custGeom>
                <a:avLst/>
                <a:gdLst>
                  <a:gd name="T0" fmla="*/ 1300 w 2024"/>
                  <a:gd name="T1" fmla="*/ 333 h 2264"/>
                  <a:gd name="T2" fmla="*/ 1494 w 2024"/>
                  <a:gd name="T3" fmla="*/ 1487 h 2264"/>
                  <a:gd name="T4" fmla="*/ 249 w 2024"/>
                  <a:gd name="T5" fmla="*/ 1841 h 2264"/>
                  <a:gd name="T6" fmla="*/ 173 w 2024"/>
                  <a:gd name="T7" fmla="*/ 2116 h 2264"/>
                  <a:gd name="T8" fmla="*/ 1492 w 2024"/>
                  <a:gd name="T9" fmla="*/ 1902 h 2264"/>
                  <a:gd name="T10" fmla="*/ 1905 w 2024"/>
                  <a:gd name="T11" fmla="*/ 674 h 2264"/>
                  <a:gd name="T12" fmla="*/ 1444 w 2024"/>
                  <a:gd name="T13" fmla="*/ 88 h 2264"/>
                  <a:gd name="T14" fmla="*/ 1300 w 2024"/>
                  <a:gd name="T15" fmla="*/ 333 h 2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4" h="2264">
                    <a:moveTo>
                      <a:pt x="1300" y="333"/>
                    </a:moveTo>
                    <a:cubicBezTo>
                      <a:pt x="1723" y="565"/>
                      <a:pt x="1741" y="1116"/>
                      <a:pt x="1494" y="1487"/>
                    </a:cubicBezTo>
                    <a:cubicBezTo>
                      <a:pt x="1225" y="1889"/>
                      <a:pt x="686" y="1987"/>
                      <a:pt x="249" y="1841"/>
                    </a:cubicBezTo>
                    <a:cubicBezTo>
                      <a:pt x="75" y="1783"/>
                      <a:pt x="0" y="2058"/>
                      <a:pt x="173" y="2116"/>
                    </a:cubicBezTo>
                    <a:cubicBezTo>
                      <a:pt x="616" y="2264"/>
                      <a:pt x="1124" y="2197"/>
                      <a:pt x="1492" y="1902"/>
                    </a:cubicBezTo>
                    <a:cubicBezTo>
                      <a:pt x="1848" y="1617"/>
                      <a:pt x="2024" y="1117"/>
                      <a:pt x="1905" y="674"/>
                    </a:cubicBezTo>
                    <a:cubicBezTo>
                      <a:pt x="1838" y="422"/>
                      <a:pt x="1672" y="213"/>
                      <a:pt x="1444" y="88"/>
                    </a:cubicBezTo>
                    <a:cubicBezTo>
                      <a:pt x="1283" y="0"/>
                      <a:pt x="1140" y="245"/>
                      <a:pt x="1300" y="333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9" name="Freeform 79">
                <a:extLst>
                  <a:ext uri="{FF2B5EF4-FFF2-40B4-BE49-F238E27FC236}">
                    <a16:creationId xmlns:a16="http://schemas.microsoft.com/office/drawing/2014/main" id="{D8B66945-F1BB-E3E6-8F82-158B9A4139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6876" y="4867275"/>
                <a:ext cx="171450" cy="66675"/>
              </a:xfrm>
              <a:custGeom>
                <a:avLst/>
                <a:gdLst>
                  <a:gd name="T0" fmla="*/ 146 w 836"/>
                  <a:gd name="T1" fmla="*/ 288 h 321"/>
                  <a:gd name="T2" fmla="*/ 690 w 836"/>
                  <a:gd name="T3" fmla="*/ 317 h 321"/>
                  <a:gd name="T4" fmla="*/ 832 w 836"/>
                  <a:gd name="T5" fmla="*/ 175 h 321"/>
                  <a:gd name="T6" fmla="*/ 690 w 836"/>
                  <a:gd name="T7" fmla="*/ 33 h 321"/>
                  <a:gd name="T8" fmla="*/ 146 w 836"/>
                  <a:gd name="T9" fmla="*/ 4 h 321"/>
                  <a:gd name="T10" fmla="*/ 3 w 836"/>
                  <a:gd name="T11" fmla="*/ 146 h 321"/>
                  <a:gd name="T12" fmla="*/ 146 w 836"/>
                  <a:gd name="T13" fmla="*/ 288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36" h="321">
                    <a:moveTo>
                      <a:pt x="146" y="288"/>
                    </a:moveTo>
                    <a:cubicBezTo>
                      <a:pt x="327" y="298"/>
                      <a:pt x="509" y="307"/>
                      <a:pt x="690" y="317"/>
                    </a:cubicBezTo>
                    <a:cubicBezTo>
                      <a:pt x="765" y="321"/>
                      <a:pt x="836" y="249"/>
                      <a:pt x="832" y="175"/>
                    </a:cubicBezTo>
                    <a:cubicBezTo>
                      <a:pt x="829" y="94"/>
                      <a:pt x="770" y="37"/>
                      <a:pt x="690" y="33"/>
                    </a:cubicBezTo>
                    <a:cubicBezTo>
                      <a:pt x="509" y="23"/>
                      <a:pt x="327" y="13"/>
                      <a:pt x="146" y="4"/>
                    </a:cubicBezTo>
                    <a:cubicBezTo>
                      <a:pt x="71" y="0"/>
                      <a:pt x="0" y="72"/>
                      <a:pt x="3" y="146"/>
                    </a:cubicBezTo>
                    <a:cubicBezTo>
                      <a:pt x="7" y="226"/>
                      <a:pt x="66" y="284"/>
                      <a:pt x="146" y="288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60" name="Freeform 80">
                <a:extLst>
                  <a:ext uri="{FF2B5EF4-FFF2-40B4-BE49-F238E27FC236}">
                    <a16:creationId xmlns:a16="http://schemas.microsoft.com/office/drawing/2014/main" id="{056DDAB8-F343-69EB-F223-5440880D75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3038" y="4864100"/>
                <a:ext cx="536575" cy="423863"/>
              </a:xfrm>
              <a:custGeom>
                <a:avLst/>
                <a:gdLst>
                  <a:gd name="T0" fmla="*/ 635 w 2610"/>
                  <a:gd name="T1" fmla="*/ 139 h 2063"/>
                  <a:gd name="T2" fmla="*/ 34 w 2610"/>
                  <a:gd name="T3" fmla="*/ 1476 h 2063"/>
                  <a:gd name="T4" fmla="*/ 45 w 2610"/>
                  <a:gd name="T5" fmla="*/ 1724 h 2063"/>
                  <a:gd name="T6" fmla="*/ 195 w 2610"/>
                  <a:gd name="T7" fmla="*/ 1839 h 2063"/>
                  <a:gd name="T8" fmla="*/ 741 w 2610"/>
                  <a:gd name="T9" fmla="*/ 1970 h 2063"/>
                  <a:gd name="T10" fmla="*/ 2195 w 2610"/>
                  <a:gd name="T11" fmla="*/ 1948 h 2063"/>
                  <a:gd name="T12" fmla="*/ 2605 w 2610"/>
                  <a:gd name="T13" fmla="*/ 1677 h 2063"/>
                  <a:gd name="T14" fmla="*/ 2585 w 2610"/>
                  <a:gd name="T15" fmla="*/ 1395 h 2063"/>
                  <a:gd name="T16" fmla="*/ 2090 w 2610"/>
                  <a:gd name="T17" fmla="*/ 211 h 2063"/>
                  <a:gd name="T18" fmla="*/ 1889 w 2610"/>
                  <a:gd name="T19" fmla="*/ 412 h 2063"/>
                  <a:gd name="T20" fmla="*/ 2278 w 2610"/>
                  <a:gd name="T21" fmla="*/ 1266 h 2063"/>
                  <a:gd name="T22" fmla="*/ 2319 w 2610"/>
                  <a:gd name="T23" fmla="*/ 1581 h 2063"/>
                  <a:gd name="T24" fmla="*/ 2321 w 2610"/>
                  <a:gd name="T25" fmla="*/ 1662 h 2063"/>
                  <a:gd name="T26" fmla="*/ 2320 w 2610"/>
                  <a:gd name="T27" fmla="*/ 1687 h 2063"/>
                  <a:gd name="T28" fmla="*/ 2358 w 2610"/>
                  <a:gd name="T29" fmla="*/ 1587 h 2063"/>
                  <a:gd name="T30" fmla="*/ 2326 w 2610"/>
                  <a:gd name="T31" fmla="*/ 1603 h 2063"/>
                  <a:gd name="T32" fmla="*/ 2243 w 2610"/>
                  <a:gd name="T33" fmla="*/ 1637 h 2063"/>
                  <a:gd name="T34" fmla="*/ 1063 w 2610"/>
                  <a:gd name="T35" fmla="*/ 1720 h 2063"/>
                  <a:gd name="T36" fmla="*/ 525 w 2610"/>
                  <a:gd name="T37" fmla="*/ 1644 h 2063"/>
                  <a:gd name="T38" fmla="*/ 324 w 2610"/>
                  <a:gd name="T39" fmla="*/ 1587 h 2063"/>
                  <a:gd name="T40" fmla="*/ 283 w 2610"/>
                  <a:gd name="T41" fmla="*/ 1566 h 2063"/>
                  <a:gd name="T42" fmla="*/ 279 w 2610"/>
                  <a:gd name="T43" fmla="*/ 1564 h 2063"/>
                  <a:gd name="T44" fmla="*/ 303 w 2610"/>
                  <a:gd name="T45" fmla="*/ 1627 h 2063"/>
                  <a:gd name="T46" fmla="*/ 306 w 2610"/>
                  <a:gd name="T47" fmla="*/ 1589 h 2063"/>
                  <a:gd name="T48" fmla="*/ 329 w 2610"/>
                  <a:gd name="T49" fmla="*/ 1419 h 2063"/>
                  <a:gd name="T50" fmla="*/ 365 w 2610"/>
                  <a:gd name="T51" fmla="*/ 1251 h 2063"/>
                  <a:gd name="T52" fmla="*/ 474 w 2610"/>
                  <a:gd name="T53" fmla="*/ 924 h 2063"/>
                  <a:gd name="T54" fmla="*/ 836 w 2610"/>
                  <a:gd name="T55" fmla="*/ 340 h 2063"/>
                  <a:gd name="T56" fmla="*/ 635 w 2610"/>
                  <a:gd name="T57" fmla="*/ 139 h 20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610" h="2063">
                    <a:moveTo>
                      <a:pt x="635" y="139"/>
                    </a:moveTo>
                    <a:cubicBezTo>
                      <a:pt x="311" y="519"/>
                      <a:pt x="99" y="979"/>
                      <a:pt x="34" y="1476"/>
                    </a:cubicBezTo>
                    <a:cubicBezTo>
                      <a:pt x="23" y="1557"/>
                      <a:pt x="0" y="1649"/>
                      <a:pt x="45" y="1724"/>
                    </a:cubicBezTo>
                    <a:cubicBezTo>
                      <a:pt x="78" y="1780"/>
                      <a:pt x="138" y="1813"/>
                      <a:pt x="195" y="1839"/>
                    </a:cubicBezTo>
                    <a:cubicBezTo>
                      <a:pt x="366" y="1914"/>
                      <a:pt x="557" y="1944"/>
                      <a:pt x="741" y="1970"/>
                    </a:cubicBezTo>
                    <a:cubicBezTo>
                      <a:pt x="1209" y="2035"/>
                      <a:pt x="1733" y="2063"/>
                      <a:pt x="2195" y="1948"/>
                    </a:cubicBezTo>
                    <a:cubicBezTo>
                      <a:pt x="2339" y="1912"/>
                      <a:pt x="2595" y="1856"/>
                      <a:pt x="2605" y="1677"/>
                    </a:cubicBezTo>
                    <a:cubicBezTo>
                      <a:pt x="2610" y="1583"/>
                      <a:pt x="2597" y="1487"/>
                      <a:pt x="2585" y="1395"/>
                    </a:cubicBezTo>
                    <a:cubicBezTo>
                      <a:pt x="2529" y="965"/>
                      <a:pt x="2386" y="536"/>
                      <a:pt x="2090" y="211"/>
                    </a:cubicBezTo>
                    <a:cubicBezTo>
                      <a:pt x="1967" y="75"/>
                      <a:pt x="1766" y="277"/>
                      <a:pt x="1889" y="412"/>
                    </a:cubicBezTo>
                    <a:cubicBezTo>
                      <a:pt x="2104" y="648"/>
                      <a:pt x="2216" y="957"/>
                      <a:pt x="2278" y="1266"/>
                    </a:cubicBezTo>
                    <a:cubicBezTo>
                      <a:pt x="2298" y="1370"/>
                      <a:pt x="2313" y="1475"/>
                      <a:pt x="2319" y="1581"/>
                    </a:cubicBezTo>
                    <a:cubicBezTo>
                      <a:pt x="2320" y="1608"/>
                      <a:pt x="2317" y="1636"/>
                      <a:pt x="2321" y="1662"/>
                    </a:cubicBezTo>
                    <a:cubicBezTo>
                      <a:pt x="2322" y="1669"/>
                      <a:pt x="2318" y="1681"/>
                      <a:pt x="2320" y="1687"/>
                    </a:cubicBezTo>
                    <a:cubicBezTo>
                      <a:pt x="2333" y="1654"/>
                      <a:pt x="2345" y="1620"/>
                      <a:pt x="2358" y="1587"/>
                    </a:cubicBezTo>
                    <a:cubicBezTo>
                      <a:pt x="2347" y="1593"/>
                      <a:pt x="2337" y="1598"/>
                      <a:pt x="2326" y="1603"/>
                    </a:cubicBezTo>
                    <a:cubicBezTo>
                      <a:pt x="2299" y="1607"/>
                      <a:pt x="2269" y="1628"/>
                      <a:pt x="2243" y="1637"/>
                    </a:cubicBezTo>
                    <a:cubicBezTo>
                      <a:pt x="1876" y="1765"/>
                      <a:pt x="1445" y="1747"/>
                      <a:pt x="1063" y="1720"/>
                    </a:cubicBezTo>
                    <a:cubicBezTo>
                      <a:pt x="882" y="1707"/>
                      <a:pt x="701" y="1684"/>
                      <a:pt x="525" y="1644"/>
                    </a:cubicBezTo>
                    <a:cubicBezTo>
                      <a:pt x="458" y="1629"/>
                      <a:pt x="387" y="1614"/>
                      <a:pt x="324" y="1587"/>
                    </a:cubicBezTo>
                    <a:cubicBezTo>
                      <a:pt x="311" y="1581"/>
                      <a:pt x="296" y="1569"/>
                      <a:pt x="283" y="1566"/>
                    </a:cubicBezTo>
                    <a:cubicBezTo>
                      <a:pt x="269" y="1562"/>
                      <a:pt x="285" y="1561"/>
                      <a:pt x="279" y="1564"/>
                    </a:cubicBezTo>
                    <a:cubicBezTo>
                      <a:pt x="258" y="1542"/>
                      <a:pt x="266" y="1563"/>
                      <a:pt x="303" y="1627"/>
                    </a:cubicBezTo>
                    <a:cubicBezTo>
                      <a:pt x="304" y="1615"/>
                      <a:pt x="305" y="1602"/>
                      <a:pt x="306" y="1589"/>
                    </a:cubicBezTo>
                    <a:cubicBezTo>
                      <a:pt x="322" y="1539"/>
                      <a:pt x="319" y="1472"/>
                      <a:pt x="329" y="1419"/>
                    </a:cubicBezTo>
                    <a:cubicBezTo>
                      <a:pt x="339" y="1363"/>
                      <a:pt x="351" y="1307"/>
                      <a:pt x="365" y="1251"/>
                    </a:cubicBezTo>
                    <a:cubicBezTo>
                      <a:pt x="393" y="1140"/>
                      <a:pt x="429" y="1030"/>
                      <a:pt x="474" y="924"/>
                    </a:cubicBezTo>
                    <a:cubicBezTo>
                      <a:pt x="564" y="713"/>
                      <a:pt x="687" y="515"/>
                      <a:pt x="836" y="340"/>
                    </a:cubicBezTo>
                    <a:cubicBezTo>
                      <a:pt x="954" y="202"/>
                      <a:pt x="754" y="0"/>
                      <a:pt x="635" y="139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61" name="Freeform 81">
                <a:extLst>
                  <a:ext uri="{FF2B5EF4-FFF2-40B4-BE49-F238E27FC236}">
                    <a16:creationId xmlns:a16="http://schemas.microsoft.com/office/drawing/2014/main" id="{873FA50E-C2DC-6CB5-862A-57271192C8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6901" y="3811588"/>
                <a:ext cx="2122488" cy="730250"/>
              </a:xfrm>
              <a:custGeom>
                <a:avLst/>
                <a:gdLst>
                  <a:gd name="T0" fmla="*/ 10069 w 10315"/>
                  <a:gd name="T1" fmla="*/ 2423 h 3552"/>
                  <a:gd name="T2" fmla="*/ 5614 w 10315"/>
                  <a:gd name="T3" fmla="*/ 3165 h 3552"/>
                  <a:gd name="T4" fmla="*/ 3396 w 10315"/>
                  <a:gd name="T5" fmla="*/ 2827 h 3552"/>
                  <a:gd name="T6" fmla="*/ 1579 w 10315"/>
                  <a:gd name="T7" fmla="*/ 1935 h 3552"/>
                  <a:gd name="T8" fmla="*/ 334 w 10315"/>
                  <a:gd name="T9" fmla="*/ 172 h 3552"/>
                  <a:gd name="T10" fmla="*/ 60 w 10315"/>
                  <a:gd name="T11" fmla="*/ 248 h 3552"/>
                  <a:gd name="T12" fmla="*/ 1148 w 10315"/>
                  <a:gd name="T13" fmla="*/ 1936 h 3552"/>
                  <a:gd name="T14" fmla="*/ 2912 w 10315"/>
                  <a:gd name="T15" fmla="*/ 2970 h 3552"/>
                  <a:gd name="T16" fmla="*/ 7592 w 10315"/>
                  <a:gd name="T17" fmla="*/ 3336 h 3552"/>
                  <a:gd name="T18" fmla="*/ 10144 w 10315"/>
                  <a:gd name="T19" fmla="*/ 2697 h 3552"/>
                  <a:gd name="T20" fmla="*/ 10069 w 10315"/>
                  <a:gd name="T21" fmla="*/ 2423 h 3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315" h="3552">
                    <a:moveTo>
                      <a:pt x="10069" y="2423"/>
                    </a:moveTo>
                    <a:cubicBezTo>
                      <a:pt x="8650" y="2945"/>
                      <a:pt x="7127" y="3212"/>
                      <a:pt x="5614" y="3165"/>
                    </a:cubicBezTo>
                    <a:cubicBezTo>
                      <a:pt x="4864" y="3141"/>
                      <a:pt x="4117" y="3037"/>
                      <a:pt x="3396" y="2827"/>
                    </a:cubicBezTo>
                    <a:cubicBezTo>
                      <a:pt x="2744" y="2638"/>
                      <a:pt x="2111" y="2364"/>
                      <a:pt x="1579" y="1935"/>
                    </a:cubicBezTo>
                    <a:cubicBezTo>
                      <a:pt x="1006" y="1473"/>
                      <a:pt x="573" y="868"/>
                      <a:pt x="334" y="172"/>
                    </a:cubicBezTo>
                    <a:cubicBezTo>
                      <a:pt x="275" y="0"/>
                      <a:pt x="0" y="74"/>
                      <a:pt x="60" y="248"/>
                    </a:cubicBezTo>
                    <a:cubicBezTo>
                      <a:pt x="280" y="891"/>
                      <a:pt x="650" y="1472"/>
                      <a:pt x="1148" y="1936"/>
                    </a:cubicBezTo>
                    <a:cubicBezTo>
                      <a:pt x="1654" y="2409"/>
                      <a:pt x="2262" y="2741"/>
                      <a:pt x="2912" y="2970"/>
                    </a:cubicBezTo>
                    <a:cubicBezTo>
                      <a:pt x="4404" y="3497"/>
                      <a:pt x="6037" y="3552"/>
                      <a:pt x="7592" y="3336"/>
                    </a:cubicBezTo>
                    <a:cubicBezTo>
                      <a:pt x="8462" y="3214"/>
                      <a:pt x="9320" y="3000"/>
                      <a:pt x="10144" y="2697"/>
                    </a:cubicBezTo>
                    <a:cubicBezTo>
                      <a:pt x="10315" y="2634"/>
                      <a:pt x="10241" y="2359"/>
                      <a:pt x="10069" y="2423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62" name="Freeform 82">
                <a:extLst>
                  <a:ext uri="{FF2B5EF4-FFF2-40B4-BE49-F238E27FC236}">
                    <a16:creationId xmlns:a16="http://schemas.microsoft.com/office/drawing/2014/main" id="{A47F24D1-3DF2-3E4B-41F6-C5C68EBF20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97726" y="3381375"/>
                <a:ext cx="100013" cy="295275"/>
              </a:xfrm>
              <a:custGeom>
                <a:avLst/>
                <a:gdLst>
                  <a:gd name="T0" fmla="*/ 187 w 485"/>
                  <a:gd name="T1" fmla="*/ 142 h 1439"/>
                  <a:gd name="T2" fmla="*/ 25 w 485"/>
                  <a:gd name="T3" fmla="*/ 1243 h 1439"/>
                  <a:gd name="T4" fmla="*/ 124 w 485"/>
                  <a:gd name="T5" fmla="*/ 1418 h 1439"/>
                  <a:gd name="T6" fmla="*/ 299 w 485"/>
                  <a:gd name="T7" fmla="*/ 1319 h 1439"/>
                  <a:gd name="T8" fmla="*/ 471 w 485"/>
                  <a:gd name="T9" fmla="*/ 142 h 1439"/>
                  <a:gd name="T10" fmla="*/ 329 w 485"/>
                  <a:gd name="T11" fmla="*/ 0 h 1439"/>
                  <a:gd name="T12" fmla="*/ 187 w 485"/>
                  <a:gd name="T13" fmla="*/ 142 h 14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5" h="1439">
                    <a:moveTo>
                      <a:pt x="187" y="142"/>
                    </a:moveTo>
                    <a:cubicBezTo>
                      <a:pt x="200" y="518"/>
                      <a:pt x="142" y="886"/>
                      <a:pt x="25" y="1243"/>
                    </a:cubicBezTo>
                    <a:cubicBezTo>
                      <a:pt x="0" y="1316"/>
                      <a:pt x="52" y="1398"/>
                      <a:pt x="124" y="1418"/>
                    </a:cubicBezTo>
                    <a:cubicBezTo>
                      <a:pt x="201" y="1439"/>
                      <a:pt x="275" y="1392"/>
                      <a:pt x="299" y="1319"/>
                    </a:cubicBezTo>
                    <a:cubicBezTo>
                      <a:pt x="424" y="940"/>
                      <a:pt x="485" y="541"/>
                      <a:pt x="471" y="142"/>
                    </a:cubicBezTo>
                    <a:cubicBezTo>
                      <a:pt x="469" y="66"/>
                      <a:pt x="408" y="0"/>
                      <a:pt x="329" y="0"/>
                    </a:cubicBezTo>
                    <a:cubicBezTo>
                      <a:pt x="254" y="0"/>
                      <a:pt x="184" y="65"/>
                      <a:pt x="187" y="142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63" name="Freeform 83">
                <a:extLst>
                  <a:ext uri="{FF2B5EF4-FFF2-40B4-BE49-F238E27FC236}">
                    <a16:creationId xmlns:a16="http://schemas.microsoft.com/office/drawing/2014/main" id="{EDA493E6-5295-A9BC-09AE-B6CFCF62FA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5238" y="927100"/>
                <a:ext cx="3751263" cy="2503488"/>
              </a:xfrm>
              <a:custGeom>
                <a:avLst/>
                <a:gdLst>
                  <a:gd name="T0" fmla="*/ 1547 w 18239"/>
                  <a:gd name="T1" fmla="*/ 11872 h 12175"/>
                  <a:gd name="T2" fmla="*/ 741 w 18239"/>
                  <a:gd name="T3" fmla="*/ 8391 h 12175"/>
                  <a:gd name="T4" fmla="*/ 1734 w 18239"/>
                  <a:gd name="T5" fmla="*/ 5033 h 12175"/>
                  <a:gd name="T6" fmla="*/ 6280 w 18239"/>
                  <a:gd name="T7" fmla="*/ 1085 h 12175"/>
                  <a:gd name="T8" fmla="*/ 9581 w 18239"/>
                  <a:gd name="T9" fmla="*/ 491 h 12175"/>
                  <a:gd name="T10" fmla="*/ 12880 w 18239"/>
                  <a:gd name="T11" fmla="*/ 1057 h 12175"/>
                  <a:gd name="T12" fmla="*/ 16155 w 18239"/>
                  <a:gd name="T13" fmla="*/ 3526 h 12175"/>
                  <a:gd name="T14" fmla="*/ 17885 w 18239"/>
                  <a:gd name="T15" fmla="*/ 8314 h 12175"/>
                  <a:gd name="T16" fmla="*/ 17812 w 18239"/>
                  <a:gd name="T17" fmla="*/ 9073 h 12175"/>
                  <a:gd name="T18" fmla="*/ 18087 w 18239"/>
                  <a:gd name="T19" fmla="*/ 9148 h 12175"/>
                  <a:gd name="T20" fmla="*/ 17905 w 18239"/>
                  <a:gd name="T21" fmla="*/ 6152 h 12175"/>
                  <a:gd name="T22" fmla="*/ 16749 w 18239"/>
                  <a:gd name="T23" fmla="*/ 3828 h 12175"/>
                  <a:gd name="T24" fmla="*/ 13715 w 18239"/>
                  <a:gd name="T25" fmla="*/ 1134 h 12175"/>
                  <a:gd name="T26" fmla="*/ 6861 w 18239"/>
                  <a:gd name="T27" fmla="*/ 606 h 12175"/>
                  <a:gd name="T28" fmla="*/ 1848 w 18239"/>
                  <a:gd name="T29" fmla="*/ 4285 h 12175"/>
                  <a:gd name="T30" fmla="*/ 891 w 18239"/>
                  <a:gd name="T31" fmla="*/ 11150 h 12175"/>
                  <a:gd name="T32" fmla="*/ 1301 w 18239"/>
                  <a:gd name="T33" fmla="*/ 12015 h 12175"/>
                  <a:gd name="T34" fmla="*/ 1547 w 18239"/>
                  <a:gd name="T35" fmla="*/ 11872 h 12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239" h="12175">
                    <a:moveTo>
                      <a:pt x="1547" y="11872"/>
                    </a:moveTo>
                    <a:cubicBezTo>
                      <a:pt x="954" y="10806"/>
                      <a:pt x="669" y="9610"/>
                      <a:pt x="741" y="8391"/>
                    </a:cubicBezTo>
                    <a:cubicBezTo>
                      <a:pt x="810" y="7223"/>
                      <a:pt x="1180" y="6061"/>
                      <a:pt x="1734" y="5033"/>
                    </a:cubicBezTo>
                    <a:cubicBezTo>
                      <a:pt x="2704" y="3233"/>
                      <a:pt x="4352" y="1779"/>
                      <a:pt x="6280" y="1085"/>
                    </a:cubicBezTo>
                    <a:cubicBezTo>
                      <a:pt x="7329" y="707"/>
                      <a:pt x="8468" y="514"/>
                      <a:pt x="9581" y="491"/>
                    </a:cubicBezTo>
                    <a:cubicBezTo>
                      <a:pt x="10705" y="468"/>
                      <a:pt x="11833" y="639"/>
                      <a:pt x="12880" y="1057"/>
                    </a:cubicBezTo>
                    <a:cubicBezTo>
                      <a:pt x="14158" y="1567"/>
                      <a:pt x="15277" y="2476"/>
                      <a:pt x="16155" y="3526"/>
                    </a:cubicBezTo>
                    <a:cubicBezTo>
                      <a:pt x="17278" y="4869"/>
                      <a:pt x="17956" y="6549"/>
                      <a:pt x="17885" y="8314"/>
                    </a:cubicBezTo>
                    <a:cubicBezTo>
                      <a:pt x="17875" y="8568"/>
                      <a:pt x="17851" y="8822"/>
                      <a:pt x="17812" y="9073"/>
                    </a:cubicBezTo>
                    <a:cubicBezTo>
                      <a:pt x="17785" y="9252"/>
                      <a:pt x="18059" y="9329"/>
                      <a:pt x="18087" y="9148"/>
                    </a:cubicBezTo>
                    <a:cubicBezTo>
                      <a:pt x="18239" y="8147"/>
                      <a:pt x="18190" y="7126"/>
                      <a:pt x="17905" y="6152"/>
                    </a:cubicBezTo>
                    <a:cubicBezTo>
                      <a:pt x="17662" y="5316"/>
                      <a:pt x="17259" y="4531"/>
                      <a:pt x="16749" y="3828"/>
                    </a:cubicBezTo>
                    <a:cubicBezTo>
                      <a:pt x="15957" y="2738"/>
                      <a:pt x="14909" y="1769"/>
                      <a:pt x="13715" y="1134"/>
                    </a:cubicBezTo>
                    <a:cubicBezTo>
                      <a:pt x="11618" y="17"/>
                      <a:pt x="9115" y="0"/>
                      <a:pt x="6861" y="606"/>
                    </a:cubicBezTo>
                    <a:cubicBezTo>
                      <a:pt x="4808" y="1158"/>
                      <a:pt x="3008" y="2508"/>
                      <a:pt x="1848" y="4285"/>
                    </a:cubicBezTo>
                    <a:cubicBezTo>
                      <a:pt x="545" y="6281"/>
                      <a:pt x="0" y="8883"/>
                      <a:pt x="891" y="11150"/>
                    </a:cubicBezTo>
                    <a:cubicBezTo>
                      <a:pt x="1008" y="11447"/>
                      <a:pt x="1146" y="11736"/>
                      <a:pt x="1301" y="12015"/>
                    </a:cubicBezTo>
                    <a:cubicBezTo>
                      <a:pt x="1390" y="12175"/>
                      <a:pt x="1636" y="12032"/>
                      <a:pt x="1547" y="11872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64" name="Freeform 84">
                <a:extLst>
                  <a:ext uri="{FF2B5EF4-FFF2-40B4-BE49-F238E27FC236}">
                    <a16:creationId xmlns:a16="http://schemas.microsoft.com/office/drawing/2014/main" id="{AB8B7DBD-65BA-DBA1-00D4-C4CD1E8383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7676" y="3267075"/>
                <a:ext cx="176213" cy="407988"/>
              </a:xfrm>
              <a:custGeom>
                <a:avLst/>
                <a:gdLst>
                  <a:gd name="T0" fmla="*/ 47 w 858"/>
                  <a:gd name="T1" fmla="*/ 252 h 1982"/>
                  <a:gd name="T2" fmla="*/ 557 w 858"/>
                  <a:gd name="T3" fmla="*/ 1861 h 1982"/>
                  <a:gd name="T4" fmla="*/ 732 w 858"/>
                  <a:gd name="T5" fmla="*/ 1961 h 1982"/>
                  <a:gd name="T6" fmla="*/ 831 w 858"/>
                  <a:gd name="T7" fmla="*/ 1786 h 1982"/>
                  <a:gd name="T8" fmla="*/ 321 w 858"/>
                  <a:gd name="T9" fmla="*/ 177 h 1982"/>
                  <a:gd name="T10" fmla="*/ 47 w 858"/>
                  <a:gd name="T11" fmla="*/ 252 h 19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58" h="1982">
                    <a:moveTo>
                      <a:pt x="47" y="252"/>
                    </a:moveTo>
                    <a:cubicBezTo>
                      <a:pt x="190" y="797"/>
                      <a:pt x="360" y="1334"/>
                      <a:pt x="557" y="1861"/>
                    </a:cubicBezTo>
                    <a:cubicBezTo>
                      <a:pt x="584" y="1933"/>
                      <a:pt x="653" y="1982"/>
                      <a:pt x="732" y="1961"/>
                    </a:cubicBezTo>
                    <a:cubicBezTo>
                      <a:pt x="801" y="1942"/>
                      <a:pt x="858" y="1858"/>
                      <a:pt x="831" y="1786"/>
                    </a:cubicBezTo>
                    <a:cubicBezTo>
                      <a:pt x="634" y="1258"/>
                      <a:pt x="464" y="721"/>
                      <a:pt x="321" y="177"/>
                    </a:cubicBezTo>
                    <a:cubicBezTo>
                      <a:pt x="275" y="0"/>
                      <a:pt x="0" y="75"/>
                      <a:pt x="47" y="252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65" name="Freeform 85">
                <a:extLst>
                  <a:ext uri="{FF2B5EF4-FFF2-40B4-BE49-F238E27FC236}">
                    <a16:creationId xmlns:a16="http://schemas.microsoft.com/office/drawing/2014/main" id="{C80975B3-D071-DCE4-E135-12609E436C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6776" y="2770188"/>
                <a:ext cx="539750" cy="884238"/>
              </a:xfrm>
              <a:custGeom>
                <a:avLst/>
                <a:gdLst>
                  <a:gd name="T0" fmla="*/ 361 w 2626"/>
                  <a:gd name="T1" fmla="*/ 713 h 4303"/>
                  <a:gd name="T2" fmla="*/ 1505 w 2626"/>
                  <a:gd name="T3" fmla="*/ 527 h 4303"/>
                  <a:gd name="T4" fmla="*/ 2147 w 2626"/>
                  <a:gd name="T5" fmla="*/ 1512 h 4303"/>
                  <a:gd name="T6" fmla="*/ 1352 w 2626"/>
                  <a:gd name="T7" fmla="*/ 3488 h 4303"/>
                  <a:gd name="T8" fmla="*/ 180 w 2626"/>
                  <a:gd name="T9" fmla="*/ 4002 h 4303"/>
                  <a:gd name="T10" fmla="*/ 256 w 2626"/>
                  <a:gd name="T11" fmla="*/ 4276 h 4303"/>
                  <a:gd name="T12" fmla="*/ 2280 w 2626"/>
                  <a:gd name="T13" fmla="*/ 2729 h 4303"/>
                  <a:gd name="T14" fmla="*/ 1679 w 2626"/>
                  <a:gd name="T15" fmla="*/ 298 h 4303"/>
                  <a:gd name="T16" fmla="*/ 160 w 2626"/>
                  <a:gd name="T17" fmla="*/ 512 h 4303"/>
                  <a:gd name="T18" fmla="*/ 361 w 2626"/>
                  <a:gd name="T19" fmla="*/ 713 h 4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26" h="4303">
                    <a:moveTo>
                      <a:pt x="361" y="713"/>
                    </a:moveTo>
                    <a:cubicBezTo>
                      <a:pt x="664" y="402"/>
                      <a:pt x="1120" y="311"/>
                      <a:pt x="1505" y="527"/>
                    </a:cubicBezTo>
                    <a:cubicBezTo>
                      <a:pt x="1870" y="731"/>
                      <a:pt x="2070" y="1113"/>
                      <a:pt x="2147" y="1512"/>
                    </a:cubicBezTo>
                    <a:cubicBezTo>
                      <a:pt x="2294" y="2267"/>
                      <a:pt x="1932" y="3014"/>
                      <a:pt x="1352" y="3488"/>
                    </a:cubicBezTo>
                    <a:cubicBezTo>
                      <a:pt x="1017" y="3763"/>
                      <a:pt x="608" y="3937"/>
                      <a:pt x="180" y="4002"/>
                    </a:cubicBezTo>
                    <a:cubicBezTo>
                      <a:pt x="0" y="4029"/>
                      <a:pt x="76" y="4303"/>
                      <a:pt x="256" y="4276"/>
                    </a:cubicBezTo>
                    <a:cubicBezTo>
                      <a:pt x="1131" y="4143"/>
                      <a:pt x="1931" y="3548"/>
                      <a:pt x="2280" y="2729"/>
                    </a:cubicBezTo>
                    <a:cubicBezTo>
                      <a:pt x="2626" y="1918"/>
                      <a:pt x="2492" y="786"/>
                      <a:pt x="1679" y="298"/>
                    </a:cubicBezTo>
                    <a:cubicBezTo>
                      <a:pt x="1181" y="0"/>
                      <a:pt x="561" y="100"/>
                      <a:pt x="160" y="512"/>
                    </a:cubicBezTo>
                    <a:cubicBezTo>
                      <a:pt x="33" y="643"/>
                      <a:pt x="234" y="844"/>
                      <a:pt x="361" y="713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66" name="Freeform 86">
                <a:extLst>
                  <a:ext uri="{FF2B5EF4-FFF2-40B4-BE49-F238E27FC236}">
                    <a16:creationId xmlns:a16="http://schemas.microsoft.com/office/drawing/2014/main" id="{CAE9F08C-0B11-B46A-5154-923B542AD1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288" y="3305175"/>
                <a:ext cx="657225" cy="839788"/>
              </a:xfrm>
              <a:custGeom>
                <a:avLst/>
                <a:gdLst>
                  <a:gd name="T0" fmla="*/ 1531 w 3192"/>
                  <a:gd name="T1" fmla="*/ 28 h 4087"/>
                  <a:gd name="T2" fmla="*/ 353 w 3192"/>
                  <a:gd name="T3" fmla="*/ 613 h 4087"/>
                  <a:gd name="T4" fmla="*/ 2 w 3192"/>
                  <a:gd name="T5" fmla="*/ 1636 h 4087"/>
                  <a:gd name="T6" fmla="*/ 1136 w 3192"/>
                  <a:gd name="T7" fmla="*/ 3655 h 4087"/>
                  <a:gd name="T8" fmla="*/ 3015 w 3192"/>
                  <a:gd name="T9" fmla="*/ 3923 h 4087"/>
                  <a:gd name="T10" fmla="*/ 2939 w 3192"/>
                  <a:gd name="T11" fmla="*/ 3649 h 4087"/>
                  <a:gd name="T12" fmla="*/ 580 w 3192"/>
                  <a:gd name="T13" fmla="*/ 2674 h 4087"/>
                  <a:gd name="T14" fmla="*/ 497 w 3192"/>
                  <a:gd name="T15" fmla="*/ 891 h 4087"/>
                  <a:gd name="T16" fmla="*/ 1606 w 3192"/>
                  <a:gd name="T17" fmla="*/ 302 h 4087"/>
                  <a:gd name="T18" fmla="*/ 1531 w 3192"/>
                  <a:gd name="T19" fmla="*/ 28 h 40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92" h="4087">
                    <a:moveTo>
                      <a:pt x="1531" y="28"/>
                    </a:moveTo>
                    <a:cubicBezTo>
                      <a:pt x="1093" y="97"/>
                      <a:pt x="646" y="266"/>
                      <a:pt x="353" y="613"/>
                    </a:cubicBezTo>
                    <a:cubicBezTo>
                      <a:pt x="111" y="900"/>
                      <a:pt x="0" y="1264"/>
                      <a:pt x="2" y="1636"/>
                    </a:cubicBezTo>
                    <a:cubicBezTo>
                      <a:pt x="7" y="2433"/>
                      <a:pt x="455" y="3242"/>
                      <a:pt x="1136" y="3655"/>
                    </a:cubicBezTo>
                    <a:cubicBezTo>
                      <a:pt x="1694" y="3994"/>
                      <a:pt x="2385" y="4087"/>
                      <a:pt x="3015" y="3923"/>
                    </a:cubicBezTo>
                    <a:cubicBezTo>
                      <a:pt x="3192" y="3877"/>
                      <a:pt x="3117" y="3603"/>
                      <a:pt x="2939" y="3649"/>
                    </a:cubicBezTo>
                    <a:cubicBezTo>
                      <a:pt x="2028" y="3887"/>
                      <a:pt x="1046" y="3497"/>
                      <a:pt x="580" y="2674"/>
                    </a:cubicBezTo>
                    <a:cubicBezTo>
                      <a:pt x="283" y="2148"/>
                      <a:pt x="137" y="1424"/>
                      <a:pt x="497" y="891"/>
                    </a:cubicBezTo>
                    <a:cubicBezTo>
                      <a:pt x="744" y="524"/>
                      <a:pt x="1187" y="368"/>
                      <a:pt x="1606" y="302"/>
                    </a:cubicBezTo>
                    <a:cubicBezTo>
                      <a:pt x="1787" y="274"/>
                      <a:pt x="1710" y="0"/>
                      <a:pt x="1531" y="28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67" name="Freeform 87">
                <a:extLst>
                  <a:ext uri="{FF2B5EF4-FFF2-40B4-BE49-F238E27FC236}">
                    <a16:creationId xmlns:a16="http://schemas.microsoft.com/office/drawing/2014/main" id="{D4B4233C-0E5E-3CB2-9DA9-11464FA471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0301" y="2787650"/>
                <a:ext cx="46038" cy="61913"/>
              </a:xfrm>
              <a:custGeom>
                <a:avLst/>
                <a:gdLst>
                  <a:gd name="T0" fmla="*/ 219 w 226"/>
                  <a:gd name="T1" fmla="*/ 180 h 301"/>
                  <a:gd name="T2" fmla="*/ 189 w 226"/>
                  <a:gd name="T3" fmla="*/ 71 h 301"/>
                  <a:gd name="T4" fmla="*/ 172 w 226"/>
                  <a:gd name="T5" fmla="*/ 39 h 301"/>
                  <a:gd name="T6" fmla="*/ 146 w 226"/>
                  <a:gd name="T7" fmla="*/ 14 h 301"/>
                  <a:gd name="T8" fmla="*/ 110 w 226"/>
                  <a:gd name="T9" fmla="*/ 3 h 301"/>
                  <a:gd name="T10" fmla="*/ 73 w 226"/>
                  <a:gd name="T11" fmla="*/ 5 h 301"/>
                  <a:gd name="T12" fmla="*/ 16 w 226"/>
                  <a:gd name="T13" fmla="*/ 48 h 301"/>
                  <a:gd name="T14" fmla="*/ 6 w 226"/>
                  <a:gd name="T15" fmla="*/ 121 h 301"/>
                  <a:gd name="T16" fmla="*/ 36 w 226"/>
                  <a:gd name="T17" fmla="*/ 230 h 301"/>
                  <a:gd name="T18" fmla="*/ 53 w 226"/>
                  <a:gd name="T19" fmla="*/ 263 h 301"/>
                  <a:gd name="T20" fmla="*/ 79 w 226"/>
                  <a:gd name="T21" fmla="*/ 287 h 301"/>
                  <a:gd name="T22" fmla="*/ 115 w 226"/>
                  <a:gd name="T23" fmla="*/ 298 h 301"/>
                  <a:gd name="T24" fmla="*/ 153 w 226"/>
                  <a:gd name="T25" fmla="*/ 297 h 301"/>
                  <a:gd name="T26" fmla="*/ 209 w 226"/>
                  <a:gd name="T27" fmla="*/ 253 h 301"/>
                  <a:gd name="T28" fmla="*/ 219 w 226"/>
                  <a:gd name="T29" fmla="*/ 18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6" h="301">
                    <a:moveTo>
                      <a:pt x="219" y="180"/>
                    </a:moveTo>
                    <a:cubicBezTo>
                      <a:pt x="209" y="144"/>
                      <a:pt x="199" y="107"/>
                      <a:pt x="189" y="71"/>
                    </a:cubicBezTo>
                    <a:cubicBezTo>
                      <a:pt x="186" y="59"/>
                      <a:pt x="181" y="48"/>
                      <a:pt x="172" y="39"/>
                    </a:cubicBezTo>
                    <a:cubicBezTo>
                      <a:pt x="166" y="28"/>
                      <a:pt x="157" y="20"/>
                      <a:pt x="146" y="14"/>
                    </a:cubicBezTo>
                    <a:cubicBezTo>
                      <a:pt x="135" y="7"/>
                      <a:pt x="123" y="4"/>
                      <a:pt x="110" y="3"/>
                    </a:cubicBezTo>
                    <a:cubicBezTo>
                      <a:pt x="98" y="0"/>
                      <a:pt x="85" y="1"/>
                      <a:pt x="73" y="5"/>
                    </a:cubicBezTo>
                    <a:cubicBezTo>
                      <a:pt x="50" y="12"/>
                      <a:pt x="28" y="26"/>
                      <a:pt x="16" y="48"/>
                    </a:cubicBezTo>
                    <a:cubicBezTo>
                      <a:pt x="4" y="71"/>
                      <a:pt x="0" y="96"/>
                      <a:pt x="6" y="121"/>
                    </a:cubicBezTo>
                    <a:cubicBezTo>
                      <a:pt x="16" y="158"/>
                      <a:pt x="26" y="194"/>
                      <a:pt x="36" y="230"/>
                    </a:cubicBezTo>
                    <a:cubicBezTo>
                      <a:pt x="39" y="243"/>
                      <a:pt x="45" y="253"/>
                      <a:pt x="53" y="263"/>
                    </a:cubicBezTo>
                    <a:cubicBezTo>
                      <a:pt x="60" y="273"/>
                      <a:pt x="68" y="281"/>
                      <a:pt x="79" y="287"/>
                    </a:cubicBezTo>
                    <a:cubicBezTo>
                      <a:pt x="90" y="294"/>
                      <a:pt x="102" y="298"/>
                      <a:pt x="115" y="298"/>
                    </a:cubicBezTo>
                    <a:cubicBezTo>
                      <a:pt x="127" y="301"/>
                      <a:pt x="140" y="301"/>
                      <a:pt x="153" y="297"/>
                    </a:cubicBezTo>
                    <a:cubicBezTo>
                      <a:pt x="175" y="289"/>
                      <a:pt x="198" y="275"/>
                      <a:pt x="209" y="253"/>
                    </a:cubicBezTo>
                    <a:cubicBezTo>
                      <a:pt x="221" y="230"/>
                      <a:pt x="226" y="205"/>
                      <a:pt x="219" y="180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68" name="Freeform 88">
                <a:extLst>
                  <a:ext uri="{FF2B5EF4-FFF2-40B4-BE49-F238E27FC236}">
                    <a16:creationId xmlns:a16="http://schemas.microsoft.com/office/drawing/2014/main" id="{BF9F4390-35BF-C8EA-6577-EEFE722EF7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6613" y="2741613"/>
                <a:ext cx="88900" cy="457200"/>
              </a:xfrm>
              <a:custGeom>
                <a:avLst/>
                <a:gdLst>
                  <a:gd name="T0" fmla="*/ 38 w 439"/>
                  <a:gd name="T1" fmla="*/ 255 h 2223"/>
                  <a:gd name="T2" fmla="*/ 105 w 439"/>
                  <a:gd name="T3" fmla="*/ 1139 h 2223"/>
                  <a:gd name="T4" fmla="*/ 130 w 439"/>
                  <a:gd name="T5" fmla="*/ 2041 h 2223"/>
                  <a:gd name="T6" fmla="*/ 414 w 439"/>
                  <a:gd name="T7" fmla="*/ 2041 h 2223"/>
                  <a:gd name="T8" fmla="*/ 312 w 439"/>
                  <a:gd name="T9" fmla="*/ 179 h 2223"/>
                  <a:gd name="T10" fmla="*/ 38 w 439"/>
                  <a:gd name="T11" fmla="*/ 255 h 2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9" h="2223">
                    <a:moveTo>
                      <a:pt x="38" y="255"/>
                    </a:moveTo>
                    <a:cubicBezTo>
                      <a:pt x="98" y="544"/>
                      <a:pt x="100" y="845"/>
                      <a:pt x="105" y="1139"/>
                    </a:cubicBezTo>
                    <a:cubicBezTo>
                      <a:pt x="111" y="1439"/>
                      <a:pt x="107" y="1741"/>
                      <a:pt x="130" y="2041"/>
                    </a:cubicBezTo>
                    <a:cubicBezTo>
                      <a:pt x="143" y="2222"/>
                      <a:pt x="428" y="2223"/>
                      <a:pt x="414" y="2041"/>
                    </a:cubicBezTo>
                    <a:cubicBezTo>
                      <a:pt x="368" y="1423"/>
                      <a:pt x="439" y="789"/>
                      <a:pt x="312" y="179"/>
                    </a:cubicBezTo>
                    <a:cubicBezTo>
                      <a:pt x="275" y="0"/>
                      <a:pt x="0" y="76"/>
                      <a:pt x="38" y="255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69" name="Freeform 89">
                <a:extLst>
                  <a:ext uri="{FF2B5EF4-FFF2-40B4-BE49-F238E27FC236}">
                    <a16:creationId xmlns:a16="http://schemas.microsoft.com/office/drawing/2014/main" id="{68FE3A4E-3A22-977D-0A75-5206698285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3701" y="2366963"/>
                <a:ext cx="3130550" cy="950913"/>
              </a:xfrm>
              <a:custGeom>
                <a:avLst/>
                <a:gdLst>
                  <a:gd name="T0" fmla="*/ 1600 w 15220"/>
                  <a:gd name="T1" fmla="*/ 3714 h 4625"/>
                  <a:gd name="T2" fmla="*/ 2452 w 15220"/>
                  <a:gd name="T3" fmla="*/ 3195 h 4625"/>
                  <a:gd name="T4" fmla="*/ 2824 w 15220"/>
                  <a:gd name="T5" fmla="*/ 1735 h 4625"/>
                  <a:gd name="T6" fmla="*/ 2959 w 15220"/>
                  <a:gd name="T7" fmla="*/ 1219 h 4625"/>
                  <a:gd name="T8" fmla="*/ 2992 w 15220"/>
                  <a:gd name="T9" fmla="*/ 1121 h 4625"/>
                  <a:gd name="T10" fmla="*/ 2991 w 15220"/>
                  <a:gd name="T11" fmla="*/ 1083 h 4625"/>
                  <a:gd name="T12" fmla="*/ 2898 w 15220"/>
                  <a:gd name="T13" fmla="*/ 1075 h 4625"/>
                  <a:gd name="T14" fmla="*/ 2914 w 15220"/>
                  <a:gd name="T15" fmla="*/ 1109 h 4625"/>
                  <a:gd name="T16" fmla="*/ 2947 w 15220"/>
                  <a:gd name="T17" fmla="*/ 1206 h 4625"/>
                  <a:gd name="T18" fmla="*/ 3399 w 15220"/>
                  <a:gd name="T19" fmla="*/ 2785 h 4625"/>
                  <a:gd name="T20" fmla="*/ 5293 w 15220"/>
                  <a:gd name="T21" fmla="*/ 2247 h 4625"/>
                  <a:gd name="T22" fmla="*/ 9996 w 15220"/>
                  <a:gd name="T23" fmla="*/ 1528 h 4625"/>
                  <a:gd name="T24" fmla="*/ 10315 w 15220"/>
                  <a:gd name="T25" fmla="*/ 1057 h 4625"/>
                  <a:gd name="T26" fmla="*/ 10299 w 15220"/>
                  <a:gd name="T27" fmla="*/ 246 h 4625"/>
                  <a:gd name="T28" fmla="*/ 10207 w 15220"/>
                  <a:gd name="T29" fmla="*/ 283 h 4625"/>
                  <a:gd name="T30" fmla="*/ 10139 w 15220"/>
                  <a:gd name="T31" fmla="*/ 304 h 4625"/>
                  <a:gd name="T32" fmla="*/ 10620 w 15220"/>
                  <a:gd name="T33" fmla="*/ 1308 h 4625"/>
                  <a:gd name="T34" fmla="*/ 11115 w 15220"/>
                  <a:gd name="T35" fmla="*/ 1508 h 4625"/>
                  <a:gd name="T36" fmla="*/ 14262 w 15220"/>
                  <a:gd name="T37" fmla="*/ 1846 h 4625"/>
                  <a:gd name="T38" fmla="*/ 15045 w 15220"/>
                  <a:gd name="T39" fmla="*/ 1763 h 4625"/>
                  <a:gd name="T40" fmla="*/ 11543 w 15220"/>
                  <a:gd name="T41" fmla="*/ 1234 h 4625"/>
                  <a:gd name="T42" fmla="*/ 10983 w 15220"/>
                  <a:gd name="T43" fmla="*/ 1221 h 4625"/>
                  <a:gd name="T44" fmla="*/ 10876 w 15220"/>
                  <a:gd name="T45" fmla="*/ 1227 h 4625"/>
                  <a:gd name="T46" fmla="*/ 10911 w 15220"/>
                  <a:gd name="T47" fmla="*/ 1238 h 4625"/>
                  <a:gd name="T48" fmla="*/ 10801 w 15220"/>
                  <a:gd name="T49" fmla="*/ 1040 h 4625"/>
                  <a:gd name="T50" fmla="*/ 10318 w 15220"/>
                  <a:gd name="T51" fmla="*/ 79 h 4625"/>
                  <a:gd name="T52" fmla="*/ 10008 w 15220"/>
                  <a:gd name="T53" fmla="*/ 398 h 4625"/>
                  <a:gd name="T54" fmla="*/ 10025 w 15220"/>
                  <a:gd name="T55" fmla="*/ 1299 h 4625"/>
                  <a:gd name="T56" fmla="*/ 10067 w 15220"/>
                  <a:gd name="T57" fmla="*/ 1256 h 4625"/>
                  <a:gd name="T58" fmla="*/ 9996 w 15220"/>
                  <a:gd name="T59" fmla="*/ 1243 h 4625"/>
                  <a:gd name="T60" fmla="*/ 6005 w 15220"/>
                  <a:gd name="T61" fmla="*/ 1777 h 4625"/>
                  <a:gd name="T62" fmla="*/ 3736 w 15220"/>
                  <a:gd name="T63" fmla="*/ 2441 h 4625"/>
                  <a:gd name="T64" fmla="*/ 3530 w 15220"/>
                  <a:gd name="T65" fmla="*/ 2537 h 4625"/>
                  <a:gd name="T66" fmla="*/ 3567 w 15220"/>
                  <a:gd name="T67" fmla="*/ 2559 h 4625"/>
                  <a:gd name="T68" fmla="*/ 3476 w 15220"/>
                  <a:gd name="T69" fmla="*/ 2305 h 4625"/>
                  <a:gd name="T70" fmla="*/ 3245 w 15220"/>
                  <a:gd name="T71" fmla="*/ 1213 h 4625"/>
                  <a:gd name="T72" fmla="*/ 2674 w 15220"/>
                  <a:gd name="T73" fmla="*/ 1176 h 4625"/>
                  <a:gd name="T74" fmla="*/ 2215 w 15220"/>
                  <a:gd name="T75" fmla="*/ 3027 h 4625"/>
                  <a:gd name="T76" fmla="*/ 2187 w 15220"/>
                  <a:gd name="T77" fmla="*/ 3095 h 4625"/>
                  <a:gd name="T78" fmla="*/ 2138 w 15220"/>
                  <a:gd name="T79" fmla="*/ 3117 h 4625"/>
                  <a:gd name="T80" fmla="*/ 150 w 15220"/>
                  <a:gd name="T81" fmla="*/ 4275 h 4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220" h="4625">
                    <a:moveTo>
                      <a:pt x="293" y="4521"/>
                    </a:moveTo>
                    <a:cubicBezTo>
                      <a:pt x="715" y="4230"/>
                      <a:pt x="1151" y="3960"/>
                      <a:pt x="1600" y="3714"/>
                    </a:cubicBezTo>
                    <a:cubicBezTo>
                      <a:pt x="1824" y="3591"/>
                      <a:pt x="2051" y="3474"/>
                      <a:pt x="2281" y="3363"/>
                    </a:cubicBezTo>
                    <a:cubicBezTo>
                      <a:pt x="2365" y="3322"/>
                      <a:pt x="2413" y="3279"/>
                      <a:pt x="2452" y="3195"/>
                    </a:cubicBezTo>
                    <a:cubicBezTo>
                      <a:pt x="2542" y="2998"/>
                      <a:pt x="2586" y="2778"/>
                      <a:pt x="2635" y="2569"/>
                    </a:cubicBezTo>
                    <a:cubicBezTo>
                      <a:pt x="2701" y="2291"/>
                      <a:pt x="2760" y="2012"/>
                      <a:pt x="2824" y="1735"/>
                    </a:cubicBezTo>
                    <a:cubicBezTo>
                      <a:pt x="2853" y="1611"/>
                      <a:pt x="2882" y="1488"/>
                      <a:pt x="2916" y="1365"/>
                    </a:cubicBezTo>
                    <a:cubicBezTo>
                      <a:pt x="2929" y="1316"/>
                      <a:pt x="2943" y="1268"/>
                      <a:pt x="2959" y="1219"/>
                    </a:cubicBezTo>
                    <a:cubicBezTo>
                      <a:pt x="2965" y="1200"/>
                      <a:pt x="2971" y="1180"/>
                      <a:pt x="2978" y="1161"/>
                    </a:cubicBezTo>
                    <a:cubicBezTo>
                      <a:pt x="2982" y="1150"/>
                      <a:pt x="3004" y="1095"/>
                      <a:pt x="2992" y="1121"/>
                    </a:cubicBezTo>
                    <a:cubicBezTo>
                      <a:pt x="3001" y="1100"/>
                      <a:pt x="3023" y="1075"/>
                      <a:pt x="3028" y="1053"/>
                    </a:cubicBezTo>
                    <a:cubicBezTo>
                      <a:pt x="3025" y="1068"/>
                      <a:pt x="3013" y="1076"/>
                      <a:pt x="2991" y="1083"/>
                    </a:cubicBezTo>
                    <a:cubicBezTo>
                      <a:pt x="2959" y="1092"/>
                      <a:pt x="2919" y="1085"/>
                      <a:pt x="2908" y="1081"/>
                    </a:cubicBezTo>
                    <a:cubicBezTo>
                      <a:pt x="2839" y="1050"/>
                      <a:pt x="2906" y="1071"/>
                      <a:pt x="2898" y="1075"/>
                    </a:cubicBezTo>
                    <a:cubicBezTo>
                      <a:pt x="2899" y="1074"/>
                      <a:pt x="2887" y="1055"/>
                      <a:pt x="2891" y="1067"/>
                    </a:cubicBezTo>
                    <a:cubicBezTo>
                      <a:pt x="2895" y="1081"/>
                      <a:pt x="2907" y="1096"/>
                      <a:pt x="2914" y="1109"/>
                    </a:cubicBezTo>
                    <a:cubicBezTo>
                      <a:pt x="2922" y="1126"/>
                      <a:pt x="2911" y="1099"/>
                      <a:pt x="2924" y="1134"/>
                    </a:cubicBezTo>
                    <a:cubicBezTo>
                      <a:pt x="2932" y="1158"/>
                      <a:pt x="2940" y="1182"/>
                      <a:pt x="2947" y="1206"/>
                    </a:cubicBezTo>
                    <a:cubicBezTo>
                      <a:pt x="3083" y="1651"/>
                      <a:pt x="3094" y="2133"/>
                      <a:pt x="3259" y="2569"/>
                    </a:cubicBezTo>
                    <a:cubicBezTo>
                      <a:pt x="3288" y="2648"/>
                      <a:pt x="3325" y="2736"/>
                      <a:pt x="3399" y="2785"/>
                    </a:cubicBezTo>
                    <a:cubicBezTo>
                      <a:pt x="3523" y="2866"/>
                      <a:pt x="3671" y="2767"/>
                      <a:pt x="3791" y="2723"/>
                    </a:cubicBezTo>
                    <a:cubicBezTo>
                      <a:pt x="4284" y="2543"/>
                      <a:pt x="4786" y="2384"/>
                      <a:pt x="5293" y="2247"/>
                    </a:cubicBezTo>
                    <a:cubicBezTo>
                      <a:pt x="6308" y="1972"/>
                      <a:pt x="7344" y="1780"/>
                      <a:pt x="8388" y="1659"/>
                    </a:cubicBezTo>
                    <a:cubicBezTo>
                      <a:pt x="8922" y="1597"/>
                      <a:pt x="9458" y="1553"/>
                      <a:pt x="9996" y="1528"/>
                    </a:cubicBezTo>
                    <a:cubicBezTo>
                      <a:pt x="10141" y="1521"/>
                      <a:pt x="10266" y="1523"/>
                      <a:pt x="10301" y="1360"/>
                    </a:cubicBezTo>
                    <a:cubicBezTo>
                      <a:pt x="10323" y="1262"/>
                      <a:pt x="10317" y="1156"/>
                      <a:pt x="10315" y="1057"/>
                    </a:cubicBezTo>
                    <a:cubicBezTo>
                      <a:pt x="10310" y="806"/>
                      <a:pt x="10281" y="553"/>
                      <a:pt x="10295" y="303"/>
                    </a:cubicBezTo>
                    <a:cubicBezTo>
                      <a:pt x="10296" y="284"/>
                      <a:pt x="10298" y="265"/>
                      <a:pt x="10299" y="246"/>
                    </a:cubicBezTo>
                    <a:cubicBezTo>
                      <a:pt x="10298" y="266"/>
                      <a:pt x="10311" y="238"/>
                      <a:pt x="10300" y="243"/>
                    </a:cubicBezTo>
                    <a:cubicBezTo>
                      <a:pt x="10238" y="274"/>
                      <a:pt x="10347" y="263"/>
                      <a:pt x="10207" y="283"/>
                    </a:cubicBezTo>
                    <a:cubicBezTo>
                      <a:pt x="10181" y="287"/>
                      <a:pt x="10118" y="298"/>
                      <a:pt x="10123" y="286"/>
                    </a:cubicBezTo>
                    <a:cubicBezTo>
                      <a:pt x="10121" y="290"/>
                      <a:pt x="10134" y="297"/>
                      <a:pt x="10139" y="304"/>
                    </a:cubicBezTo>
                    <a:cubicBezTo>
                      <a:pt x="10199" y="395"/>
                      <a:pt x="10244" y="496"/>
                      <a:pt x="10289" y="594"/>
                    </a:cubicBezTo>
                    <a:cubicBezTo>
                      <a:pt x="10399" y="831"/>
                      <a:pt x="10491" y="1080"/>
                      <a:pt x="10620" y="1308"/>
                    </a:cubicBezTo>
                    <a:cubicBezTo>
                      <a:pt x="10663" y="1383"/>
                      <a:pt x="10715" y="1471"/>
                      <a:pt x="10803" y="1497"/>
                    </a:cubicBezTo>
                    <a:cubicBezTo>
                      <a:pt x="10897" y="1525"/>
                      <a:pt x="11018" y="1506"/>
                      <a:pt x="11115" y="1508"/>
                    </a:cubicBezTo>
                    <a:cubicBezTo>
                      <a:pt x="11244" y="1511"/>
                      <a:pt x="11373" y="1514"/>
                      <a:pt x="11501" y="1518"/>
                    </a:cubicBezTo>
                    <a:cubicBezTo>
                      <a:pt x="12432" y="1545"/>
                      <a:pt x="13356" y="1629"/>
                      <a:pt x="14262" y="1846"/>
                    </a:cubicBezTo>
                    <a:cubicBezTo>
                      <a:pt x="14500" y="1903"/>
                      <a:pt x="14735" y="1967"/>
                      <a:pt x="14969" y="2037"/>
                    </a:cubicBezTo>
                    <a:cubicBezTo>
                      <a:pt x="15145" y="2090"/>
                      <a:pt x="15220" y="1816"/>
                      <a:pt x="15045" y="1763"/>
                    </a:cubicBezTo>
                    <a:cubicBezTo>
                      <a:pt x="14134" y="1490"/>
                      <a:pt x="13203" y="1329"/>
                      <a:pt x="12254" y="1268"/>
                    </a:cubicBezTo>
                    <a:cubicBezTo>
                      <a:pt x="12018" y="1252"/>
                      <a:pt x="11781" y="1242"/>
                      <a:pt x="11543" y="1234"/>
                    </a:cubicBezTo>
                    <a:cubicBezTo>
                      <a:pt x="11415" y="1230"/>
                      <a:pt x="11287" y="1227"/>
                      <a:pt x="11159" y="1225"/>
                    </a:cubicBezTo>
                    <a:cubicBezTo>
                      <a:pt x="11100" y="1224"/>
                      <a:pt x="11041" y="1222"/>
                      <a:pt x="10983" y="1221"/>
                    </a:cubicBezTo>
                    <a:cubicBezTo>
                      <a:pt x="10953" y="1221"/>
                      <a:pt x="10922" y="1219"/>
                      <a:pt x="10893" y="1220"/>
                    </a:cubicBezTo>
                    <a:cubicBezTo>
                      <a:pt x="10839" y="1216"/>
                      <a:pt x="10833" y="1218"/>
                      <a:pt x="10876" y="1227"/>
                    </a:cubicBezTo>
                    <a:cubicBezTo>
                      <a:pt x="10895" y="1227"/>
                      <a:pt x="10910" y="1234"/>
                      <a:pt x="10922" y="1247"/>
                    </a:cubicBezTo>
                    <a:cubicBezTo>
                      <a:pt x="10911" y="1246"/>
                      <a:pt x="10896" y="1211"/>
                      <a:pt x="10911" y="1238"/>
                    </a:cubicBezTo>
                    <a:cubicBezTo>
                      <a:pt x="10902" y="1222"/>
                      <a:pt x="10891" y="1208"/>
                      <a:pt x="10882" y="1192"/>
                    </a:cubicBezTo>
                    <a:cubicBezTo>
                      <a:pt x="10852" y="1143"/>
                      <a:pt x="10826" y="1091"/>
                      <a:pt x="10801" y="1040"/>
                    </a:cubicBezTo>
                    <a:cubicBezTo>
                      <a:pt x="10742" y="917"/>
                      <a:pt x="10687" y="792"/>
                      <a:pt x="10632" y="668"/>
                    </a:cubicBezTo>
                    <a:cubicBezTo>
                      <a:pt x="10550" y="481"/>
                      <a:pt x="10473" y="222"/>
                      <a:pt x="10318" y="79"/>
                    </a:cubicBezTo>
                    <a:cubicBezTo>
                      <a:pt x="10233" y="0"/>
                      <a:pt x="10104" y="11"/>
                      <a:pt x="10047" y="116"/>
                    </a:cubicBezTo>
                    <a:cubicBezTo>
                      <a:pt x="10003" y="198"/>
                      <a:pt x="10009" y="308"/>
                      <a:pt x="10008" y="398"/>
                    </a:cubicBezTo>
                    <a:cubicBezTo>
                      <a:pt x="10008" y="657"/>
                      <a:pt x="10035" y="916"/>
                      <a:pt x="10032" y="1175"/>
                    </a:cubicBezTo>
                    <a:cubicBezTo>
                      <a:pt x="10031" y="1216"/>
                      <a:pt x="10029" y="1258"/>
                      <a:pt x="10025" y="1299"/>
                    </a:cubicBezTo>
                    <a:cubicBezTo>
                      <a:pt x="10028" y="1267"/>
                      <a:pt x="10010" y="1318"/>
                      <a:pt x="10025" y="1302"/>
                    </a:cubicBezTo>
                    <a:cubicBezTo>
                      <a:pt x="10034" y="1292"/>
                      <a:pt x="10060" y="1266"/>
                      <a:pt x="10067" y="1256"/>
                    </a:cubicBezTo>
                    <a:cubicBezTo>
                      <a:pt x="10102" y="1235"/>
                      <a:pt x="10094" y="1230"/>
                      <a:pt x="10042" y="1241"/>
                    </a:cubicBezTo>
                    <a:cubicBezTo>
                      <a:pt x="10026" y="1242"/>
                      <a:pt x="10011" y="1243"/>
                      <a:pt x="9996" y="1243"/>
                    </a:cubicBezTo>
                    <a:cubicBezTo>
                      <a:pt x="9719" y="1256"/>
                      <a:pt x="9442" y="1274"/>
                      <a:pt x="9166" y="1297"/>
                    </a:cubicBezTo>
                    <a:cubicBezTo>
                      <a:pt x="8104" y="1385"/>
                      <a:pt x="7044" y="1540"/>
                      <a:pt x="6005" y="1777"/>
                    </a:cubicBezTo>
                    <a:cubicBezTo>
                      <a:pt x="5492" y="1893"/>
                      <a:pt x="4984" y="2030"/>
                      <a:pt x="4483" y="2188"/>
                    </a:cubicBezTo>
                    <a:cubicBezTo>
                      <a:pt x="4232" y="2267"/>
                      <a:pt x="3983" y="2351"/>
                      <a:pt x="3736" y="2441"/>
                    </a:cubicBezTo>
                    <a:cubicBezTo>
                      <a:pt x="3673" y="2465"/>
                      <a:pt x="3610" y="2488"/>
                      <a:pt x="3546" y="2512"/>
                    </a:cubicBezTo>
                    <a:cubicBezTo>
                      <a:pt x="3468" y="2542"/>
                      <a:pt x="3465" y="2523"/>
                      <a:pt x="3530" y="2537"/>
                    </a:cubicBezTo>
                    <a:cubicBezTo>
                      <a:pt x="3551" y="2542"/>
                      <a:pt x="3559" y="2551"/>
                      <a:pt x="3560" y="2551"/>
                    </a:cubicBezTo>
                    <a:cubicBezTo>
                      <a:pt x="3552" y="2553"/>
                      <a:pt x="3553" y="2510"/>
                      <a:pt x="3567" y="2559"/>
                    </a:cubicBezTo>
                    <a:cubicBezTo>
                      <a:pt x="3564" y="2551"/>
                      <a:pt x="3554" y="2542"/>
                      <a:pt x="3551" y="2533"/>
                    </a:cubicBezTo>
                    <a:cubicBezTo>
                      <a:pt x="3531" y="2486"/>
                      <a:pt x="3497" y="2387"/>
                      <a:pt x="3476" y="2305"/>
                    </a:cubicBezTo>
                    <a:cubicBezTo>
                      <a:pt x="3446" y="2187"/>
                      <a:pt x="3422" y="2068"/>
                      <a:pt x="3398" y="1949"/>
                    </a:cubicBezTo>
                    <a:cubicBezTo>
                      <a:pt x="3349" y="1703"/>
                      <a:pt x="3309" y="1455"/>
                      <a:pt x="3245" y="1213"/>
                    </a:cubicBezTo>
                    <a:cubicBezTo>
                      <a:pt x="3207" y="1068"/>
                      <a:pt x="3147" y="809"/>
                      <a:pt x="2955" y="807"/>
                    </a:cubicBezTo>
                    <a:cubicBezTo>
                      <a:pt x="2775" y="805"/>
                      <a:pt x="2716" y="1041"/>
                      <a:pt x="2674" y="1176"/>
                    </a:cubicBezTo>
                    <a:cubicBezTo>
                      <a:pt x="2519" y="1684"/>
                      <a:pt x="2437" y="2213"/>
                      <a:pt x="2304" y="2728"/>
                    </a:cubicBezTo>
                    <a:cubicBezTo>
                      <a:pt x="2278" y="2828"/>
                      <a:pt x="2249" y="2929"/>
                      <a:pt x="2215" y="3027"/>
                    </a:cubicBezTo>
                    <a:cubicBezTo>
                      <a:pt x="2198" y="3074"/>
                      <a:pt x="2206" y="3042"/>
                      <a:pt x="2188" y="3088"/>
                    </a:cubicBezTo>
                    <a:cubicBezTo>
                      <a:pt x="2180" y="3109"/>
                      <a:pt x="2169" y="3115"/>
                      <a:pt x="2187" y="3095"/>
                    </a:cubicBezTo>
                    <a:cubicBezTo>
                      <a:pt x="2176" y="3107"/>
                      <a:pt x="2180" y="3095"/>
                      <a:pt x="2191" y="3094"/>
                    </a:cubicBezTo>
                    <a:cubicBezTo>
                      <a:pt x="2223" y="3091"/>
                      <a:pt x="2155" y="3108"/>
                      <a:pt x="2138" y="3117"/>
                    </a:cubicBezTo>
                    <a:cubicBezTo>
                      <a:pt x="1678" y="3340"/>
                      <a:pt x="1228" y="3586"/>
                      <a:pt x="793" y="3854"/>
                    </a:cubicBezTo>
                    <a:cubicBezTo>
                      <a:pt x="575" y="3989"/>
                      <a:pt x="360" y="4130"/>
                      <a:pt x="150" y="4275"/>
                    </a:cubicBezTo>
                    <a:cubicBezTo>
                      <a:pt x="0" y="4379"/>
                      <a:pt x="142" y="4625"/>
                      <a:pt x="293" y="4521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70" name="Freeform 90">
                <a:extLst>
                  <a:ext uri="{FF2B5EF4-FFF2-40B4-BE49-F238E27FC236}">
                    <a16:creationId xmlns:a16="http://schemas.microsoft.com/office/drawing/2014/main" id="{E367AD26-B85F-CDA1-D959-2BF9519E5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9488" y="1047750"/>
                <a:ext cx="444500" cy="1549400"/>
              </a:xfrm>
              <a:custGeom>
                <a:avLst/>
                <a:gdLst>
                  <a:gd name="T0" fmla="*/ 190 w 2159"/>
                  <a:gd name="T1" fmla="*/ 7412 h 7534"/>
                  <a:gd name="T2" fmla="*/ 1262 w 2159"/>
                  <a:gd name="T3" fmla="*/ 1658 h 7534"/>
                  <a:gd name="T4" fmla="*/ 2088 w 2159"/>
                  <a:gd name="T5" fmla="*/ 195 h 7534"/>
                  <a:gd name="T6" fmla="*/ 1925 w 2159"/>
                  <a:gd name="T7" fmla="*/ 99 h 7534"/>
                  <a:gd name="T8" fmla="*/ 76 w 2159"/>
                  <a:gd name="T9" fmla="*/ 5766 h 7534"/>
                  <a:gd name="T10" fmla="*/ 1 w 2159"/>
                  <a:gd name="T11" fmla="*/ 7412 h 7534"/>
                  <a:gd name="T12" fmla="*/ 190 w 2159"/>
                  <a:gd name="T13" fmla="*/ 7412 h 7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9" h="7534">
                    <a:moveTo>
                      <a:pt x="190" y="7412"/>
                    </a:moveTo>
                    <a:cubicBezTo>
                      <a:pt x="198" y="5461"/>
                      <a:pt x="461" y="3453"/>
                      <a:pt x="1262" y="1658"/>
                    </a:cubicBezTo>
                    <a:cubicBezTo>
                      <a:pt x="1491" y="1146"/>
                      <a:pt x="1765" y="654"/>
                      <a:pt x="2088" y="195"/>
                    </a:cubicBezTo>
                    <a:cubicBezTo>
                      <a:pt x="2159" y="95"/>
                      <a:pt x="1994" y="0"/>
                      <a:pt x="1925" y="99"/>
                    </a:cubicBezTo>
                    <a:cubicBezTo>
                      <a:pt x="763" y="1751"/>
                      <a:pt x="255" y="3779"/>
                      <a:pt x="76" y="5766"/>
                    </a:cubicBezTo>
                    <a:cubicBezTo>
                      <a:pt x="26" y="6313"/>
                      <a:pt x="3" y="6863"/>
                      <a:pt x="1" y="7412"/>
                    </a:cubicBezTo>
                    <a:cubicBezTo>
                      <a:pt x="0" y="7534"/>
                      <a:pt x="190" y="7534"/>
                      <a:pt x="190" y="7412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71" name="Freeform 91">
                <a:extLst>
                  <a:ext uri="{FF2B5EF4-FFF2-40B4-BE49-F238E27FC236}">
                    <a16:creationId xmlns:a16="http://schemas.microsoft.com/office/drawing/2014/main" id="{56ECFD69-7439-54D2-7E05-D85389C9FF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8788" y="979488"/>
                <a:ext cx="779463" cy="1460500"/>
              </a:xfrm>
              <a:custGeom>
                <a:avLst/>
                <a:gdLst>
                  <a:gd name="T0" fmla="*/ 90 w 3787"/>
                  <a:gd name="T1" fmla="*/ 217 h 7102"/>
                  <a:gd name="T2" fmla="*/ 3143 w 3787"/>
                  <a:gd name="T3" fmla="*/ 5334 h 7102"/>
                  <a:gd name="T4" fmla="*/ 3578 w 3787"/>
                  <a:gd name="T5" fmla="*/ 6982 h 7102"/>
                  <a:gd name="T6" fmla="*/ 3761 w 3787"/>
                  <a:gd name="T7" fmla="*/ 6932 h 7102"/>
                  <a:gd name="T8" fmla="*/ 1367 w 3787"/>
                  <a:gd name="T9" fmla="*/ 1356 h 7102"/>
                  <a:gd name="T10" fmla="*/ 224 w 3787"/>
                  <a:gd name="T11" fmla="*/ 83 h 7102"/>
                  <a:gd name="T12" fmla="*/ 90 w 3787"/>
                  <a:gd name="T13" fmla="*/ 217 h 7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87" h="7102">
                    <a:moveTo>
                      <a:pt x="90" y="217"/>
                    </a:moveTo>
                    <a:cubicBezTo>
                      <a:pt x="1569" y="1593"/>
                      <a:pt x="2537" y="3426"/>
                      <a:pt x="3143" y="5334"/>
                    </a:cubicBezTo>
                    <a:cubicBezTo>
                      <a:pt x="3315" y="5876"/>
                      <a:pt x="3459" y="6427"/>
                      <a:pt x="3578" y="6982"/>
                    </a:cubicBezTo>
                    <a:cubicBezTo>
                      <a:pt x="3604" y="7102"/>
                      <a:pt x="3787" y="7051"/>
                      <a:pt x="3761" y="6932"/>
                    </a:cubicBezTo>
                    <a:cubicBezTo>
                      <a:pt x="3334" y="4949"/>
                      <a:pt x="2595" y="2987"/>
                      <a:pt x="1367" y="1356"/>
                    </a:cubicBezTo>
                    <a:cubicBezTo>
                      <a:pt x="1023" y="900"/>
                      <a:pt x="643" y="472"/>
                      <a:pt x="224" y="83"/>
                    </a:cubicBezTo>
                    <a:cubicBezTo>
                      <a:pt x="135" y="0"/>
                      <a:pt x="0" y="134"/>
                      <a:pt x="90" y="217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72" name="Freeform 92">
                <a:extLst>
                  <a:ext uri="{FF2B5EF4-FFF2-40B4-BE49-F238E27FC236}">
                    <a16:creationId xmlns:a16="http://schemas.microsoft.com/office/drawing/2014/main" id="{D4C6CCD9-D90C-6447-D829-AF7145C17F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6413" y="968375"/>
                <a:ext cx="1566863" cy="1754188"/>
              </a:xfrm>
              <a:custGeom>
                <a:avLst/>
                <a:gdLst>
                  <a:gd name="T0" fmla="*/ 170 w 7622"/>
                  <a:gd name="T1" fmla="*/ 343 h 8528"/>
                  <a:gd name="T2" fmla="*/ 2578 w 7622"/>
                  <a:gd name="T3" fmla="*/ 1000 h 8528"/>
                  <a:gd name="T4" fmla="*/ 4321 w 7622"/>
                  <a:gd name="T5" fmla="*/ 2326 h 8528"/>
                  <a:gd name="T6" fmla="*/ 6792 w 7622"/>
                  <a:gd name="T7" fmla="*/ 6024 h 8528"/>
                  <a:gd name="T8" fmla="*/ 7417 w 7622"/>
                  <a:gd name="T9" fmla="*/ 8407 h 8528"/>
                  <a:gd name="T10" fmla="*/ 7606 w 7622"/>
                  <a:gd name="T11" fmla="*/ 8407 h 8528"/>
                  <a:gd name="T12" fmla="*/ 6034 w 7622"/>
                  <a:gd name="T13" fmla="*/ 4133 h 8528"/>
                  <a:gd name="T14" fmla="*/ 2812 w 7622"/>
                  <a:gd name="T15" fmla="*/ 918 h 8528"/>
                  <a:gd name="T16" fmla="*/ 120 w 7622"/>
                  <a:gd name="T17" fmla="*/ 160 h 8528"/>
                  <a:gd name="T18" fmla="*/ 170 w 7622"/>
                  <a:gd name="T19" fmla="*/ 343 h 8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622" h="8528">
                    <a:moveTo>
                      <a:pt x="170" y="343"/>
                    </a:moveTo>
                    <a:cubicBezTo>
                      <a:pt x="1019" y="201"/>
                      <a:pt x="1861" y="583"/>
                      <a:pt x="2578" y="1000"/>
                    </a:cubicBezTo>
                    <a:cubicBezTo>
                      <a:pt x="3212" y="1367"/>
                      <a:pt x="3795" y="1818"/>
                      <a:pt x="4321" y="2326"/>
                    </a:cubicBezTo>
                    <a:cubicBezTo>
                      <a:pt x="5394" y="3362"/>
                      <a:pt x="6241" y="4639"/>
                      <a:pt x="6792" y="6024"/>
                    </a:cubicBezTo>
                    <a:cubicBezTo>
                      <a:pt x="7096" y="6788"/>
                      <a:pt x="7313" y="7590"/>
                      <a:pt x="7417" y="8407"/>
                    </a:cubicBezTo>
                    <a:cubicBezTo>
                      <a:pt x="7432" y="8526"/>
                      <a:pt x="7622" y="8528"/>
                      <a:pt x="7606" y="8407"/>
                    </a:cubicBezTo>
                    <a:cubicBezTo>
                      <a:pt x="7413" y="6887"/>
                      <a:pt x="6856" y="5423"/>
                      <a:pt x="6034" y="4133"/>
                    </a:cubicBezTo>
                    <a:cubicBezTo>
                      <a:pt x="5214" y="2846"/>
                      <a:pt x="4122" y="1712"/>
                      <a:pt x="2812" y="918"/>
                    </a:cubicBezTo>
                    <a:cubicBezTo>
                      <a:pt x="2013" y="433"/>
                      <a:pt x="1077" y="0"/>
                      <a:pt x="120" y="160"/>
                    </a:cubicBezTo>
                    <a:cubicBezTo>
                      <a:pt x="0" y="181"/>
                      <a:pt x="51" y="363"/>
                      <a:pt x="170" y="343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73" name="Freeform 93">
                <a:extLst>
                  <a:ext uri="{FF2B5EF4-FFF2-40B4-BE49-F238E27FC236}">
                    <a16:creationId xmlns:a16="http://schemas.microsoft.com/office/drawing/2014/main" id="{A3AEEE39-4BE0-A0AC-D48C-179867F1CE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6713" y="1073150"/>
                <a:ext cx="995363" cy="2154238"/>
              </a:xfrm>
              <a:custGeom>
                <a:avLst/>
                <a:gdLst>
                  <a:gd name="T0" fmla="*/ 4636 w 4843"/>
                  <a:gd name="T1" fmla="*/ 49 h 10480"/>
                  <a:gd name="T2" fmla="*/ 1258 w 4843"/>
                  <a:gd name="T3" fmla="*/ 2971 h 10480"/>
                  <a:gd name="T4" fmla="*/ 145 w 4843"/>
                  <a:gd name="T5" fmla="*/ 7635 h 10480"/>
                  <a:gd name="T6" fmla="*/ 914 w 4843"/>
                  <a:gd name="T7" fmla="*/ 10370 h 10480"/>
                  <a:gd name="T8" fmla="*/ 1078 w 4843"/>
                  <a:gd name="T9" fmla="*/ 10275 h 10480"/>
                  <a:gd name="T10" fmla="*/ 462 w 4843"/>
                  <a:gd name="T11" fmla="*/ 5429 h 10480"/>
                  <a:gd name="T12" fmla="*/ 2663 w 4843"/>
                  <a:gd name="T13" fmla="*/ 1572 h 10480"/>
                  <a:gd name="T14" fmla="*/ 4731 w 4843"/>
                  <a:gd name="T15" fmla="*/ 213 h 10480"/>
                  <a:gd name="T16" fmla="*/ 4636 w 4843"/>
                  <a:gd name="T17" fmla="*/ 49 h 10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43" h="10480">
                    <a:moveTo>
                      <a:pt x="4636" y="49"/>
                    </a:moveTo>
                    <a:cubicBezTo>
                      <a:pt x="3250" y="657"/>
                      <a:pt x="2065" y="1693"/>
                      <a:pt x="1258" y="2971"/>
                    </a:cubicBezTo>
                    <a:cubicBezTo>
                      <a:pt x="385" y="4354"/>
                      <a:pt x="0" y="6008"/>
                      <a:pt x="145" y="7635"/>
                    </a:cubicBezTo>
                    <a:cubicBezTo>
                      <a:pt x="229" y="8586"/>
                      <a:pt x="488" y="9516"/>
                      <a:pt x="914" y="10370"/>
                    </a:cubicBezTo>
                    <a:cubicBezTo>
                      <a:pt x="969" y="10480"/>
                      <a:pt x="1133" y="10384"/>
                      <a:pt x="1078" y="10275"/>
                    </a:cubicBezTo>
                    <a:cubicBezTo>
                      <a:pt x="337" y="8789"/>
                      <a:pt x="120" y="7054"/>
                      <a:pt x="462" y="5429"/>
                    </a:cubicBezTo>
                    <a:cubicBezTo>
                      <a:pt x="774" y="3950"/>
                      <a:pt x="1558" y="2600"/>
                      <a:pt x="2663" y="1572"/>
                    </a:cubicBezTo>
                    <a:cubicBezTo>
                      <a:pt x="3271" y="1006"/>
                      <a:pt x="3971" y="546"/>
                      <a:pt x="4731" y="213"/>
                    </a:cubicBezTo>
                    <a:cubicBezTo>
                      <a:pt x="4843" y="164"/>
                      <a:pt x="4746" y="0"/>
                      <a:pt x="4636" y="49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74" name="Freeform 94">
                <a:extLst>
                  <a:ext uri="{FF2B5EF4-FFF2-40B4-BE49-F238E27FC236}">
                    <a16:creationId xmlns:a16="http://schemas.microsoft.com/office/drawing/2014/main" id="{69DB0BA5-84C9-2042-8156-05908439FD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5463" y="1647825"/>
                <a:ext cx="303213" cy="330200"/>
              </a:xfrm>
              <a:custGeom>
                <a:avLst/>
                <a:gdLst>
                  <a:gd name="T0" fmla="*/ 507 w 1477"/>
                  <a:gd name="T1" fmla="*/ 1546 h 1609"/>
                  <a:gd name="T2" fmla="*/ 408 w 1477"/>
                  <a:gd name="T3" fmla="*/ 1522 h 1609"/>
                  <a:gd name="T4" fmla="*/ 91 w 1477"/>
                  <a:gd name="T5" fmla="*/ 1145 h 1609"/>
                  <a:gd name="T6" fmla="*/ 365 w 1477"/>
                  <a:gd name="T7" fmla="*/ 364 h 1609"/>
                  <a:gd name="T8" fmla="*/ 992 w 1477"/>
                  <a:gd name="T9" fmla="*/ 62 h 1609"/>
                  <a:gd name="T10" fmla="*/ 1091 w 1477"/>
                  <a:gd name="T11" fmla="*/ 87 h 1609"/>
                  <a:gd name="T12" fmla="*/ 1386 w 1477"/>
                  <a:gd name="T13" fmla="*/ 614 h 1609"/>
                  <a:gd name="T14" fmla="*/ 1134 w 1477"/>
                  <a:gd name="T15" fmla="*/ 1245 h 1609"/>
                  <a:gd name="T16" fmla="*/ 507 w 1477"/>
                  <a:gd name="T17" fmla="*/ 1546 h 1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77" h="1609">
                    <a:moveTo>
                      <a:pt x="507" y="1546"/>
                    </a:moveTo>
                    <a:lnTo>
                      <a:pt x="408" y="1522"/>
                    </a:lnTo>
                    <a:cubicBezTo>
                      <a:pt x="153" y="1460"/>
                      <a:pt x="0" y="1374"/>
                      <a:pt x="91" y="1145"/>
                    </a:cubicBezTo>
                    <a:lnTo>
                      <a:pt x="365" y="364"/>
                    </a:lnTo>
                    <a:cubicBezTo>
                      <a:pt x="456" y="135"/>
                      <a:pt x="737" y="0"/>
                      <a:pt x="992" y="62"/>
                    </a:cubicBezTo>
                    <a:lnTo>
                      <a:pt x="1091" y="87"/>
                    </a:lnTo>
                    <a:cubicBezTo>
                      <a:pt x="1345" y="149"/>
                      <a:pt x="1477" y="385"/>
                      <a:pt x="1386" y="614"/>
                    </a:cubicBezTo>
                    <a:lnTo>
                      <a:pt x="1134" y="1245"/>
                    </a:lnTo>
                    <a:cubicBezTo>
                      <a:pt x="1042" y="1473"/>
                      <a:pt x="762" y="1609"/>
                      <a:pt x="507" y="154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75" name="Freeform 95">
                <a:extLst>
                  <a:ext uri="{FF2B5EF4-FFF2-40B4-BE49-F238E27FC236}">
                    <a16:creationId xmlns:a16="http://schemas.microsoft.com/office/drawing/2014/main" id="{3C36ED71-1700-B715-2261-37C1D358E6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0888" y="1695450"/>
                <a:ext cx="300038" cy="330200"/>
              </a:xfrm>
              <a:custGeom>
                <a:avLst/>
                <a:gdLst>
                  <a:gd name="T0" fmla="*/ 486 w 1456"/>
                  <a:gd name="T1" fmla="*/ 1547 h 1609"/>
                  <a:gd name="T2" fmla="*/ 387 w 1456"/>
                  <a:gd name="T3" fmla="*/ 1522 h 1609"/>
                  <a:gd name="T4" fmla="*/ 91 w 1456"/>
                  <a:gd name="T5" fmla="*/ 995 h 1609"/>
                  <a:gd name="T6" fmla="*/ 343 w 1456"/>
                  <a:gd name="T7" fmla="*/ 364 h 1609"/>
                  <a:gd name="T8" fmla="*/ 970 w 1456"/>
                  <a:gd name="T9" fmla="*/ 63 h 1609"/>
                  <a:gd name="T10" fmla="*/ 1069 w 1456"/>
                  <a:gd name="T11" fmla="*/ 87 h 1609"/>
                  <a:gd name="T12" fmla="*/ 1364 w 1456"/>
                  <a:gd name="T13" fmla="*/ 614 h 1609"/>
                  <a:gd name="T14" fmla="*/ 1112 w 1456"/>
                  <a:gd name="T15" fmla="*/ 1245 h 1609"/>
                  <a:gd name="T16" fmla="*/ 486 w 1456"/>
                  <a:gd name="T17" fmla="*/ 1547 h 1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56" h="1609">
                    <a:moveTo>
                      <a:pt x="486" y="1547"/>
                    </a:moveTo>
                    <a:lnTo>
                      <a:pt x="387" y="1522"/>
                    </a:lnTo>
                    <a:cubicBezTo>
                      <a:pt x="132" y="1460"/>
                      <a:pt x="0" y="1224"/>
                      <a:pt x="91" y="995"/>
                    </a:cubicBezTo>
                    <a:lnTo>
                      <a:pt x="343" y="364"/>
                    </a:lnTo>
                    <a:cubicBezTo>
                      <a:pt x="435" y="135"/>
                      <a:pt x="715" y="0"/>
                      <a:pt x="970" y="63"/>
                    </a:cubicBezTo>
                    <a:lnTo>
                      <a:pt x="1069" y="87"/>
                    </a:lnTo>
                    <a:cubicBezTo>
                      <a:pt x="1324" y="149"/>
                      <a:pt x="1456" y="385"/>
                      <a:pt x="1364" y="614"/>
                    </a:cubicBezTo>
                    <a:lnTo>
                      <a:pt x="1112" y="1245"/>
                    </a:lnTo>
                    <a:cubicBezTo>
                      <a:pt x="1021" y="1474"/>
                      <a:pt x="740" y="1609"/>
                      <a:pt x="486" y="15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76" name="Freeform 96">
                <a:extLst>
                  <a:ext uri="{FF2B5EF4-FFF2-40B4-BE49-F238E27FC236}">
                    <a16:creationId xmlns:a16="http://schemas.microsoft.com/office/drawing/2014/main" id="{097220DF-91B8-FBF7-8CA8-C56AF0C9D7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8601" y="1824038"/>
                <a:ext cx="1011238" cy="628650"/>
              </a:xfrm>
              <a:custGeom>
                <a:avLst/>
                <a:gdLst>
                  <a:gd name="T0" fmla="*/ 4604 w 4913"/>
                  <a:gd name="T1" fmla="*/ 2180 h 3052"/>
                  <a:gd name="T2" fmla="*/ 1939 w 4913"/>
                  <a:gd name="T3" fmla="*/ 2786 h 3052"/>
                  <a:gd name="T4" fmla="*/ 308 w 4913"/>
                  <a:gd name="T5" fmla="*/ 1140 h 3052"/>
                  <a:gd name="T6" fmla="*/ 2982 w 4913"/>
                  <a:gd name="T7" fmla="*/ 267 h 3052"/>
                  <a:gd name="T8" fmla="*/ 4604 w 4913"/>
                  <a:gd name="T9" fmla="*/ 218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13" h="3052">
                    <a:moveTo>
                      <a:pt x="4604" y="2180"/>
                    </a:moveTo>
                    <a:cubicBezTo>
                      <a:pt x="4295" y="2952"/>
                      <a:pt x="3027" y="3052"/>
                      <a:pt x="1939" y="2786"/>
                    </a:cubicBezTo>
                    <a:cubicBezTo>
                      <a:pt x="851" y="2519"/>
                      <a:pt x="0" y="1912"/>
                      <a:pt x="308" y="1140"/>
                    </a:cubicBezTo>
                    <a:cubicBezTo>
                      <a:pt x="617" y="368"/>
                      <a:pt x="1894" y="0"/>
                      <a:pt x="2982" y="267"/>
                    </a:cubicBezTo>
                    <a:cubicBezTo>
                      <a:pt x="4070" y="533"/>
                      <a:pt x="4913" y="1407"/>
                      <a:pt x="4604" y="218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77" name="Freeform 97">
                <a:extLst>
                  <a:ext uri="{FF2B5EF4-FFF2-40B4-BE49-F238E27FC236}">
                    <a16:creationId xmlns:a16="http://schemas.microsoft.com/office/drawing/2014/main" id="{88440827-6B43-41B8-7FAF-0F986DDDF9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5038" y="2411413"/>
                <a:ext cx="49213" cy="7938"/>
              </a:xfrm>
              <a:custGeom>
                <a:avLst/>
                <a:gdLst>
                  <a:gd name="T0" fmla="*/ 0 w 239"/>
                  <a:gd name="T1" fmla="*/ 41 h 41"/>
                  <a:gd name="T2" fmla="*/ 239 w 239"/>
                  <a:gd name="T3" fmla="*/ 0 h 41"/>
                  <a:gd name="T4" fmla="*/ 239 w 239"/>
                  <a:gd name="T5" fmla="*/ 0 h 41"/>
                  <a:gd name="T6" fmla="*/ 0 w 239"/>
                  <a:gd name="T7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9" h="41">
                    <a:moveTo>
                      <a:pt x="0" y="41"/>
                    </a:moveTo>
                    <a:cubicBezTo>
                      <a:pt x="82" y="31"/>
                      <a:pt x="162" y="17"/>
                      <a:pt x="239" y="0"/>
                    </a:cubicBezTo>
                    <a:lnTo>
                      <a:pt x="239" y="0"/>
                    </a:lnTo>
                    <a:cubicBezTo>
                      <a:pt x="162" y="17"/>
                      <a:pt x="82" y="31"/>
                      <a:pt x="0" y="41"/>
                    </a:cubicBezTo>
                    <a:close/>
                  </a:path>
                </a:pathLst>
              </a:custGeom>
              <a:solidFill>
                <a:srgbClr val="AFA4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78" name="Freeform 98">
                <a:extLst>
                  <a:ext uri="{FF2B5EF4-FFF2-40B4-BE49-F238E27FC236}">
                    <a16:creationId xmlns:a16="http://schemas.microsoft.com/office/drawing/2014/main" id="{3384392A-F303-D4F9-0CE7-6029C7495B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5038" y="2411413"/>
                <a:ext cx="49213" cy="7938"/>
              </a:xfrm>
              <a:custGeom>
                <a:avLst/>
                <a:gdLst>
                  <a:gd name="T0" fmla="*/ 0 w 239"/>
                  <a:gd name="T1" fmla="*/ 41 h 41"/>
                  <a:gd name="T2" fmla="*/ 239 w 239"/>
                  <a:gd name="T3" fmla="*/ 0 h 41"/>
                  <a:gd name="T4" fmla="*/ 239 w 239"/>
                  <a:gd name="T5" fmla="*/ 0 h 41"/>
                  <a:gd name="T6" fmla="*/ 0 w 239"/>
                  <a:gd name="T7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9" h="41">
                    <a:moveTo>
                      <a:pt x="0" y="41"/>
                    </a:moveTo>
                    <a:cubicBezTo>
                      <a:pt x="82" y="31"/>
                      <a:pt x="162" y="17"/>
                      <a:pt x="239" y="0"/>
                    </a:cubicBezTo>
                    <a:lnTo>
                      <a:pt x="239" y="0"/>
                    </a:lnTo>
                    <a:cubicBezTo>
                      <a:pt x="162" y="17"/>
                      <a:pt x="82" y="31"/>
                      <a:pt x="0" y="41"/>
                    </a:cubicBezTo>
                    <a:close/>
                  </a:path>
                </a:pathLst>
              </a:custGeom>
              <a:solidFill>
                <a:srgbClr val="FEE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79" name="Freeform 99">
                <a:extLst>
                  <a:ext uri="{FF2B5EF4-FFF2-40B4-BE49-F238E27FC236}">
                    <a16:creationId xmlns:a16="http://schemas.microsoft.com/office/drawing/2014/main" id="{A46FC32D-C495-8709-091E-1D857002B5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7288" y="2270125"/>
                <a:ext cx="19050" cy="38100"/>
              </a:xfrm>
              <a:custGeom>
                <a:avLst/>
                <a:gdLst>
                  <a:gd name="T0" fmla="*/ 0 w 99"/>
                  <a:gd name="T1" fmla="*/ 188 h 188"/>
                  <a:gd name="T2" fmla="*/ 0 w 99"/>
                  <a:gd name="T3" fmla="*/ 188 h 188"/>
                  <a:gd name="T4" fmla="*/ 95 w 99"/>
                  <a:gd name="T5" fmla="*/ 12 h 188"/>
                  <a:gd name="T6" fmla="*/ 99 w 99"/>
                  <a:gd name="T7" fmla="*/ 0 h 188"/>
                  <a:gd name="T8" fmla="*/ 95 w 99"/>
                  <a:gd name="T9" fmla="*/ 12 h 188"/>
                  <a:gd name="T10" fmla="*/ 0 w 99"/>
                  <a:gd name="T11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9" h="188">
                    <a:moveTo>
                      <a:pt x="0" y="188"/>
                    </a:moveTo>
                    <a:lnTo>
                      <a:pt x="0" y="188"/>
                    </a:lnTo>
                    <a:cubicBezTo>
                      <a:pt x="38" y="134"/>
                      <a:pt x="70" y="75"/>
                      <a:pt x="95" y="12"/>
                    </a:cubicBezTo>
                    <a:cubicBezTo>
                      <a:pt x="96" y="8"/>
                      <a:pt x="98" y="4"/>
                      <a:pt x="99" y="0"/>
                    </a:cubicBezTo>
                    <a:cubicBezTo>
                      <a:pt x="98" y="4"/>
                      <a:pt x="96" y="8"/>
                      <a:pt x="95" y="12"/>
                    </a:cubicBezTo>
                    <a:cubicBezTo>
                      <a:pt x="70" y="75"/>
                      <a:pt x="38" y="134"/>
                      <a:pt x="0" y="188"/>
                    </a:cubicBezTo>
                    <a:close/>
                  </a:path>
                </a:pathLst>
              </a:custGeom>
              <a:solidFill>
                <a:srgbClr val="BDB1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80" name="Freeform 100">
                <a:extLst>
                  <a:ext uri="{FF2B5EF4-FFF2-40B4-BE49-F238E27FC236}">
                    <a16:creationId xmlns:a16="http://schemas.microsoft.com/office/drawing/2014/main" id="{65012E78-45BB-B4E0-7DB0-F71F4F136F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7288" y="2270125"/>
                <a:ext cx="19050" cy="38100"/>
              </a:xfrm>
              <a:custGeom>
                <a:avLst/>
                <a:gdLst>
                  <a:gd name="T0" fmla="*/ 0 w 99"/>
                  <a:gd name="T1" fmla="*/ 188 h 188"/>
                  <a:gd name="T2" fmla="*/ 0 w 99"/>
                  <a:gd name="T3" fmla="*/ 188 h 188"/>
                  <a:gd name="T4" fmla="*/ 95 w 99"/>
                  <a:gd name="T5" fmla="*/ 12 h 188"/>
                  <a:gd name="T6" fmla="*/ 99 w 99"/>
                  <a:gd name="T7" fmla="*/ 0 h 188"/>
                  <a:gd name="T8" fmla="*/ 95 w 99"/>
                  <a:gd name="T9" fmla="*/ 12 h 188"/>
                  <a:gd name="T10" fmla="*/ 0 w 99"/>
                  <a:gd name="T11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9" h="188">
                    <a:moveTo>
                      <a:pt x="0" y="188"/>
                    </a:moveTo>
                    <a:lnTo>
                      <a:pt x="0" y="188"/>
                    </a:lnTo>
                    <a:cubicBezTo>
                      <a:pt x="38" y="134"/>
                      <a:pt x="70" y="75"/>
                      <a:pt x="95" y="12"/>
                    </a:cubicBezTo>
                    <a:cubicBezTo>
                      <a:pt x="96" y="8"/>
                      <a:pt x="98" y="4"/>
                      <a:pt x="99" y="0"/>
                    </a:cubicBezTo>
                    <a:cubicBezTo>
                      <a:pt x="98" y="4"/>
                      <a:pt x="96" y="8"/>
                      <a:pt x="95" y="12"/>
                    </a:cubicBezTo>
                    <a:cubicBezTo>
                      <a:pt x="70" y="75"/>
                      <a:pt x="38" y="134"/>
                      <a:pt x="0" y="188"/>
                    </a:cubicBezTo>
                    <a:close/>
                  </a:path>
                </a:pathLst>
              </a:custGeom>
              <a:solidFill>
                <a:srgbClr val="FEE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81" name="Freeform 101">
                <a:extLst>
                  <a:ext uri="{FF2B5EF4-FFF2-40B4-BE49-F238E27FC236}">
                    <a16:creationId xmlns:a16="http://schemas.microsoft.com/office/drawing/2014/main" id="{057A63AF-BD46-E069-DB91-C8FF39052C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3938" y="2308225"/>
                <a:ext cx="133350" cy="92075"/>
              </a:xfrm>
              <a:custGeom>
                <a:avLst/>
                <a:gdLst>
                  <a:gd name="T0" fmla="*/ 0 w 648"/>
                  <a:gd name="T1" fmla="*/ 442 h 442"/>
                  <a:gd name="T2" fmla="*/ 0 w 648"/>
                  <a:gd name="T3" fmla="*/ 442 h 442"/>
                  <a:gd name="T4" fmla="*/ 648 w 648"/>
                  <a:gd name="T5" fmla="*/ 0 h 442"/>
                  <a:gd name="T6" fmla="*/ 648 w 648"/>
                  <a:gd name="T7" fmla="*/ 0 h 442"/>
                  <a:gd name="T8" fmla="*/ 0 w 648"/>
                  <a:gd name="T9" fmla="*/ 442 h 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8" h="442">
                    <a:moveTo>
                      <a:pt x="0" y="442"/>
                    </a:moveTo>
                    <a:lnTo>
                      <a:pt x="0" y="442"/>
                    </a:lnTo>
                    <a:cubicBezTo>
                      <a:pt x="277" y="352"/>
                      <a:pt x="505" y="208"/>
                      <a:pt x="648" y="0"/>
                    </a:cubicBezTo>
                    <a:lnTo>
                      <a:pt x="648" y="0"/>
                    </a:lnTo>
                    <a:cubicBezTo>
                      <a:pt x="505" y="208"/>
                      <a:pt x="277" y="352"/>
                      <a:pt x="0" y="442"/>
                    </a:cubicBezTo>
                    <a:close/>
                  </a:path>
                </a:pathLst>
              </a:custGeom>
              <a:solidFill>
                <a:srgbClr val="AFA4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82" name="Freeform 102">
                <a:extLst>
                  <a:ext uri="{FF2B5EF4-FFF2-40B4-BE49-F238E27FC236}">
                    <a16:creationId xmlns:a16="http://schemas.microsoft.com/office/drawing/2014/main" id="{67AAB6E3-2A08-E7B1-9ECE-ED37833A8A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3938" y="2308225"/>
                <a:ext cx="133350" cy="92075"/>
              </a:xfrm>
              <a:custGeom>
                <a:avLst/>
                <a:gdLst>
                  <a:gd name="T0" fmla="*/ 0 w 648"/>
                  <a:gd name="T1" fmla="*/ 442 h 442"/>
                  <a:gd name="T2" fmla="*/ 0 w 648"/>
                  <a:gd name="T3" fmla="*/ 442 h 442"/>
                  <a:gd name="T4" fmla="*/ 648 w 648"/>
                  <a:gd name="T5" fmla="*/ 0 h 442"/>
                  <a:gd name="T6" fmla="*/ 648 w 648"/>
                  <a:gd name="T7" fmla="*/ 0 h 442"/>
                  <a:gd name="T8" fmla="*/ 0 w 648"/>
                  <a:gd name="T9" fmla="*/ 442 h 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8" h="442">
                    <a:moveTo>
                      <a:pt x="0" y="442"/>
                    </a:moveTo>
                    <a:lnTo>
                      <a:pt x="0" y="442"/>
                    </a:lnTo>
                    <a:cubicBezTo>
                      <a:pt x="277" y="352"/>
                      <a:pt x="505" y="208"/>
                      <a:pt x="648" y="0"/>
                    </a:cubicBezTo>
                    <a:lnTo>
                      <a:pt x="648" y="0"/>
                    </a:lnTo>
                    <a:cubicBezTo>
                      <a:pt x="505" y="208"/>
                      <a:pt x="277" y="352"/>
                      <a:pt x="0" y="442"/>
                    </a:cubicBezTo>
                    <a:close/>
                  </a:path>
                </a:pathLst>
              </a:custGeom>
              <a:solidFill>
                <a:srgbClr val="FEE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83" name="Freeform 103">
                <a:extLst>
                  <a:ext uri="{FF2B5EF4-FFF2-40B4-BE49-F238E27FC236}">
                    <a16:creationId xmlns:a16="http://schemas.microsoft.com/office/drawing/2014/main" id="{5E9A516F-EB32-993A-BF79-0E1359525D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4251" y="2400300"/>
                <a:ext cx="39688" cy="11113"/>
              </a:xfrm>
              <a:custGeom>
                <a:avLst/>
                <a:gdLst>
                  <a:gd name="T0" fmla="*/ 0 w 191"/>
                  <a:gd name="T1" fmla="*/ 53 h 53"/>
                  <a:gd name="T2" fmla="*/ 0 w 191"/>
                  <a:gd name="T3" fmla="*/ 53 h 53"/>
                  <a:gd name="T4" fmla="*/ 191 w 191"/>
                  <a:gd name="T5" fmla="*/ 0 h 53"/>
                  <a:gd name="T6" fmla="*/ 191 w 191"/>
                  <a:gd name="T7" fmla="*/ 0 h 53"/>
                  <a:gd name="T8" fmla="*/ 0 w 191"/>
                  <a:gd name="T9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1" h="53">
                    <a:moveTo>
                      <a:pt x="0" y="53"/>
                    </a:moveTo>
                    <a:lnTo>
                      <a:pt x="0" y="53"/>
                    </a:lnTo>
                    <a:cubicBezTo>
                      <a:pt x="66" y="38"/>
                      <a:pt x="129" y="20"/>
                      <a:pt x="191" y="0"/>
                    </a:cubicBezTo>
                    <a:lnTo>
                      <a:pt x="191" y="0"/>
                    </a:lnTo>
                    <a:cubicBezTo>
                      <a:pt x="129" y="20"/>
                      <a:pt x="66" y="38"/>
                      <a:pt x="0" y="53"/>
                    </a:cubicBezTo>
                    <a:close/>
                  </a:path>
                </a:pathLst>
              </a:custGeom>
              <a:solidFill>
                <a:srgbClr val="7574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84" name="Freeform 104">
                <a:extLst>
                  <a:ext uri="{FF2B5EF4-FFF2-40B4-BE49-F238E27FC236}">
                    <a16:creationId xmlns:a16="http://schemas.microsoft.com/office/drawing/2014/main" id="{96B17FB8-6FBB-0205-97C3-0BE4959AB2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4251" y="2400300"/>
                <a:ext cx="39688" cy="11113"/>
              </a:xfrm>
              <a:custGeom>
                <a:avLst/>
                <a:gdLst>
                  <a:gd name="T0" fmla="*/ 0 w 191"/>
                  <a:gd name="T1" fmla="*/ 53 h 53"/>
                  <a:gd name="T2" fmla="*/ 0 w 191"/>
                  <a:gd name="T3" fmla="*/ 53 h 53"/>
                  <a:gd name="T4" fmla="*/ 191 w 191"/>
                  <a:gd name="T5" fmla="*/ 0 h 53"/>
                  <a:gd name="T6" fmla="*/ 191 w 191"/>
                  <a:gd name="T7" fmla="*/ 0 h 53"/>
                  <a:gd name="T8" fmla="*/ 0 w 191"/>
                  <a:gd name="T9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1" h="53">
                    <a:moveTo>
                      <a:pt x="0" y="53"/>
                    </a:moveTo>
                    <a:lnTo>
                      <a:pt x="0" y="53"/>
                    </a:lnTo>
                    <a:cubicBezTo>
                      <a:pt x="66" y="38"/>
                      <a:pt x="129" y="20"/>
                      <a:pt x="191" y="0"/>
                    </a:cubicBezTo>
                    <a:lnTo>
                      <a:pt x="191" y="0"/>
                    </a:lnTo>
                    <a:cubicBezTo>
                      <a:pt x="129" y="20"/>
                      <a:pt x="66" y="38"/>
                      <a:pt x="0" y="53"/>
                    </a:cubicBezTo>
                    <a:close/>
                  </a:path>
                </a:pathLst>
              </a:custGeom>
              <a:solidFill>
                <a:srgbClr val="FEE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85" name="Freeform 105">
                <a:extLst>
                  <a:ext uri="{FF2B5EF4-FFF2-40B4-BE49-F238E27FC236}">
                    <a16:creationId xmlns:a16="http://schemas.microsoft.com/office/drawing/2014/main" id="{96FBAB52-F41D-9D0A-A87F-82D286D212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5226" y="2108200"/>
                <a:ext cx="23813" cy="76200"/>
              </a:xfrm>
              <a:custGeom>
                <a:avLst/>
                <a:gdLst>
                  <a:gd name="T0" fmla="*/ 109 w 109"/>
                  <a:gd name="T1" fmla="*/ 365 h 365"/>
                  <a:gd name="T2" fmla="*/ 0 w 109"/>
                  <a:gd name="T3" fmla="*/ 0 h 365"/>
                  <a:gd name="T4" fmla="*/ 109 w 109"/>
                  <a:gd name="T5" fmla="*/ 365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9" h="365">
                    <a:moveTo>
                      <a:pt x="109" y="365"/>
                    </a:moveTo>
                    <a:cubicBezTo>
                      <a:pt x="96" y="242"/>
                      <a:pt x="58" y="119"/>
                      <a:pt x="0" y="0"/>
                    </a:cubicBezTo>
                    <a:cubicBezTo>
                      <a:pt x="60" y="112"/>
                      <a:pt x="97" y="237"/>
                      <a:pt x="109" y="365"/>
                    </a:cubicBezTo>
                    <a:close/>
                  </a:path>
                </a:pathLst>
              </a:custGeom>
              <a:solidFill>
                <a:srgbClr val="BDB1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86" name="Freeform 106">
                <a:extLst>
                  <a:ext uri="{FF2B5EF4-FFF2-40B4-BE49-F238E27FC236}">
                    <a16:creationId xmlns:a16="http://schemas.microsoft.com/office/drawing/2014/main" id="{E65B0F1F-2E6F-11D0-A913-7DA6987C70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5226" y="2108200"/>
                <a:ext cx="23813" cy="76200"/>
              </a:xfrm>
              <a:custGeom>
                <a:avLst/>
                <a:gdLst>
                  <a:gd name="T0" fmla="*/ 109 w 109"/>
                  <a:gd name="T1" fmla="*/ 365 h 365"/>
                  <a:gd name="T2" fmla="*/ 0 w 109"/>
                  <a:gd name="T3" fmla="*/ 0 h 365"/>
                  <a:gd name="T4" fmla="*/ 109 w 109"/>
                  <a:gd name="T5" fmla="*/ 365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9" h="365">
                    <a:moveTo>
                      <a:pt x="109" y="365"/>
                    </a:moveTo>
                    <a:cubicBezTo>
                      <a:pt x="96" y="242"/>
                      <a:pt x="58" y="119"/>
                      <a:pt x="0" y="0"/>
                    </a:cubicBezTo>
                    <a:cubicBezTo>
                      <a:pt x="60" y="112"/>
                      <a:pt x="97" y="237"/>
                      <a:pt x="109" y="365"/>
                    </a:cubicBezTo>
                    <a:close/>
                  </a:path>
                </a:pathLst>
              </a:custGeom>
              <a:solidFill>
                <a:srgbClr val="FEE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87" name="Freeform 107">
                <a:extLst>
                  <a:ext uri="{FF2B5EF4-FFF2-40B4-BE49-F238E27FC236}">
                    <a16:creationId xmlns:a16="http://schemas.microsoft.com/office/drawing/2014/main" id="{0D3206B7-52C5-FAB7-D9EE-1BD28E781C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0988" y="2033588"/>
                <a:ext cx="19050" cy="69850"/>
              </a:xfrm>
              <a:custGeom>
                <a:avLst/>
                <a:gdLst>
                  <a:gd name="T0" fmla="*/ 0 w 92"/>
                  <a:gd name="T1" fmla="*/ 341 h 341"/>
                  <a:gd name="T2" fmla="*/ 90 w 92"/>
                  <a:gd name="T3" fmla="*/ 0 h 341"/>
                  <a:gd name="T4" fmla="*/ 92 w 92"/>
                  <a:gd name="T5" fmla="*/ 48 h 341"/>
                  <a:gd name="T6" fmla="*/ 57 w 92"/>
                  <a:gd name="T7" fmla="*/ 126 h 341"/>
                  <a:gd name="T8" fmla="*/ 0 w 92"/>
                  <a:gd name="T9" fmla="*/ 341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341">
                    <a:moveTo>
                      <a:pt x="0" y="341"/>
                    </a:moveTo>
                    <a:cubicBezTo>
                      <a:pt x="8" y="232"/>
                      <a:pt x="37" y="119"/>
                      <a:pt x="90" y="0"/>
                    </a:cubicBezTo>
                    <a:cubicBezTo>
                      <a:pt x="91" y="16"/>
                      <a:pt x="91" y="32"/>
                      <a:pt x="92" y="48"/>
                    </a:cubicBezTo>
                    <a:cubicBezTo>
                      <a:pt x="80" y="74"/>
                      <a:pt x="68" y="100"/>
                      <a:pt x="57" y="126"/>
                    </a:cubicBezTo>
                    <a:cubicBezTo>
                      <a:pt x="28" y="199"/>
                      <a:pt x="9" y="271"/>
                      <a:pt x="0" y="341"/>
                    </a:cubicBezTo>
                  </a:path>
                </a:pathLst>
              </a:custGeom>
              <a:solidFill>
                <a:srgbClr val="7574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88" name="Freeform 108">
                <a:extLst>
                  <a:ext uri="{FF2B5EF4-FFF2-40B4-BE49-F238E27FC236}">
                    <a16:creationId xmlns:a16="http://schemas.microsoft.com/office/drawing/2014/main" id="{EA0454E8-0EFC-D185-73D4-52F76E246A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0988" y="2033588"/>
                <a:ext cx="19050" cy="69850"/>
              </a:xfrm>
              <a:custGeom>
                <a:avLst/>
                <a:gdLst>
                  <a:gd name="T0" fmla="*/ 0 w 92"/>
                  <a:gd name="T1" fmla="*/ 341 h 341"/>
                  <a:gd name="T2" fmla="*/ 90 w 92"/>
                  <a:gd name="T3" fmla="*/ 0 h 341"/>
                  <a:gd name="T4" fmla="*/ 92 w 92"/>
                  <a:gd name="T5" fmla="*/ 48 h 341"/>
                  <a:gd name="T6" fmla="*/ 57 w 92"/>
                  <a:gd name="T7" fmla="*/ 126 h 341"/>
                  <a:gd name="T8" fmla="*/ 0 w 92"/>
                  <a:gd name="T9" fmla="*/ 341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341">
                    <a:moveTo>
                      <a:pt x="0" y="341"/>
                    </a:moveTo>
                    <a:cubicBezTo>
                      <a:pt x="8" y="232"/>
                      <a:pt x="37" y="119"/>
                      <a:pt x="90" y="0"/>
                    </a:cubicBezTo>
                    <a:cubicBezTo>
                      <a:pt x="91" y="16"/>
                      <a:pt x="91" y="32"/>
                      <a:pt x="92" y="48"/>
                    </a:cubicBezTo>
                    <a:cubicBezTo>
                      <a:pt x="80" y="74"/>
                      <a:pt x="68" y="100"/>
                      <a:pt x="57" y="126"/>
                    </a:cubicBezTo>
                    <a:cubicBezTo>
                      <a:pt x="28" y="199"/>
                      <a:pt x="9" y="271"/>
                      <a:pt x="0" y="341"/>
                    </a:cubicBezTo>
                  </a:path>
                </a:pathLst>
              </a:custGeom>
              <a:solidFill>
                <a:srgbClr val="FEE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89" name="Freeform 109">
                <a:extLst>
                  <a:ext uri="{FF2B5EF4-FFF2-40B4-BE49-F238E27FC236}">
                    <a16:creationId xmlns:a16="http://schemas.microsoft.com/office/drawing/2014/main" id="{0AEB6535-2CA8-25D2-8D4B-C9DB26E3E4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9876" y="2043113"/>
                <a:ext cx="920750" cy="381000"/>
              </a:xfrm>
              <a:custGeom>
                <a:avLst/>
                <a:gdLst>
                  <a:gd name="T0" fmla="*/ 2802 w 4476"/>
                  <a:gd name="T1" fmla="*/ 1857 h 1857"/>
                  <a:gd name="T2" fmla="*/ 1738 w 4476"/>
                  <a:gd name="T3" fmla="*/ 1724 h 1857"/>
                  <a:gd name="T4" fmla="*/ 50 w 4476"/>
                  <a:gd name="T5" fmla="*/ 293 h 1857"/>
                  <a:gd name="T6" fmla="*/ 107 w 4476"/>
                  <a:gd name="T7" fmla="*/ 78 h 1857"/>
                  <a:gd name="T8" fmla="*/ 142 w 4476"/>
                  <a:gd name="T9" fmla="*/ 0 h 1857"/>
                  <a:gd name="T10" fmla="*/ 1349 w 4476"/>
                  <a:gd name="T11" fmla="*/ 1081 h 1857"/>
                  <a:gd name="T12" fmla="*/ 2484 w 4476"/>
                  <a:gd name="T13" fmla="*/ 1263 h 1857"/>
                  <a:gd name="T14" fmla="*/ 3083 w 4476"/>
                  <a:gd name="T15" fmla="*/ 1202 h 1857"/>
                  <a:gd name="T16" fmla="*/ 3924 w 4476"/>
                  <a:gd name="T17" fmla="*/ 775 h 1857"/>
                  <a:gd name="T18" fmla="*/ 4084 w 4476"/>
                  <a:gd name="T19" fmla="*/ 648 h 1857"/>
                  <a:gd name="T20" fmla="*/ 4325 w 4476"/>
                  <a:gd name="T21" fmla="*/ 272 h 1857"/>
                  <a:gd name="T22" fmla="*/ 4353 w 4476"/>
                  <a:gd name="T23" fmla="*/ 320 h 1857"/>
                  <a:gd name="T24" fmla="*/ 4462 w 4476"/>
                  <a:gd name="T25" fmla="*/ 685 h 1857"/>
                  <a:gd name="T26" fmla="*/ 4407 w 4476"/>
                  <a:gd name="T27" fmla="*/ 1106 h 1857"/>
                  <a:gd name="T28" fmla="*/ 4403 w 4476"/>
                  <a:gd name="T29" fmla="*/ 1118 h 1857"/>
                  <a:gd name="T30" fmla="*/ 4308 w 4476"/>
                  <a:gd name="T31" fmla="*/ 1294 h 1857"/>
                  <a:gd name="T32" fmla="*/ 3660 w 4476"/>
                  <a:gd name="T33" fmla="*/ 1736 h 1857"/>
                  <a:gd name="T34" fmla="*/ 3469 w 4476"/>
                  <a:gd name="T35" fmla="*/ 1789 h 1857"/>
                  <a:gd name="T36" fmla="*/ 3230 w 4476"/>
                  <a:gd name="T37" fmla="*/ 1830 h 1857"/>
                  <a:gd name="T38" fmla="*/ 2802 w 4476"/>
                  <a:gd name="T39" fmla="*/ 1857 h 18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476" h="1857">
                    <a:moveTo>
                      <a:pt x="2802" y="1857"/>
                    </a:moveTo>
                    <a:cubicBezTo>
                      <a:pt x="2454" y="1857"/>
                      <a:pt x="2086" y="1809"/>
                      <a:pt x="1738" y="1724"/>
                    </a:cubicBezTo>
                    <a:cubicBezTo>
                      <a:pt x="881" y="1514"/>
                      <a:pt x="0" y="1011"/>
                      <a:pt x="50" y="293"/>
                    </a:cubicBezTo>
                    <a:cubicBezTo>
                      <a:pt x="59" y="223"/>
                      <a:pt x="78" y="151"/>
                      <a:pt x="107" y="78"/>
                    </a:cubicBezTo>
                    <a:cubicBezTo>
                      <a:pt x="118" y="52"/>
                      <a:pt x="130" y="26"/>
                      <a:pt x="142" y="0"/>
                    </a:cubicBezTo>
                    <a:cubicBezTo>
                      <a:pt x="187" y="674"/>
                      <a:pt x="918" y="947"/>
                      <a:pt x="1349" y="1081"/>
                    </a:cubicBezTo>
                    <a:cubicBezTo>
                      <a:pt x="1711" y="1194"/>
                      <a:pt x="2099" y="1263"/>
                      <a:pt x="2484" y="1263"/>
                    </a:cubicBezTo>
                    <a:cubicBezTo>
                      <a:pt x="2686" y="1263"/>
                      <a:pt x="2887" y="1244"/>
                      <a:pt x="3083" y="1202"/>
                    </a:cubicBezTo>
                    <a:cubicBezTo>
                      <a:pt x="3398" y="1135"/>
                      <a:pt x="3675" y="975"/>
                      <a:pt x="3924" y="775"/>
                    </a:cubicBezTo>
                    <a:cubicBezTo>
                      <a:pt x="3952" y="753"/>
                      <a:pt x="4015" y="706"/>
                      <a:pt x="4084" y="648"/>
                    </a:cubicBezTo>
                    <a:cubicBezTo>
                      <a:pt x="4223" y="531"/>
                      <a:pt x="4385" y="369"/>
                      <a:pt x="4325" y="272"/>
                    </a:cubicBezTo>
                    <a:cubicBezTo>
                      <a:pt x="4335" y="288"/>
                      <a:pt x="4344" y="304"/>
                      <a:pt x="4353" y="320"/>
                    </a:cubicBezTo>
                    <a:cubicBezTo>
                      <a:pt x="4411" y="439"/>
                      <a:pt x="4449" y="562"/>
                      <a:pt x="4462" y="685"/>
                    </a:cubicBezTo>
                    <a:cubicBezTo>
                      <a:pt x="4476" y="828"/>
                      <a:pt x="4458" y="973"/>
                      <a:pt x="4407" y="1106"/>
                    </a:cubicBezTo>
                    <a:cubicBezTo>
                      <a:pt x="4406" y="1110"/>
                      <a:pt x="4404" y="1114"/>
                      <a:pt x="4403" y="1118"/>
                    </a:cubicBezTo>
                    <a:cubicBezTo>
                      <a:pt x="4378" y="1181"/>
                      <a:pt x="4346" y="1240"/>
                      <a:pt x="4308" y="1294"/>
                    </a:cubicBezTo>
                    <a:cubicBezTo>
                      <a:pt x="4165" y="1502"/>
                      <a:pt x="3937" y="1646"/>
                      <a:pt x="3660" y="1736"/>
                    </a:cubicBezTo>
                    <a:cubicBezTo>
                      <a:pt x="3598" y="1756"/>
                      <a:pt x="3535" y="1774"/>
                      <a:pt x="3469" y="1789"/>
                    </a:cubicBezTo>
                    <a:cubicBezTo>
                      <a:pt x="3392" y="1806"/>
                      <a:pt x="3312" y="1820"/>
                      <a:pt x="3230" y="1830"/>
                    </a:cubicBezTo>
                    <a:cubicBezTo>
                      <a:pt x="3093" y="1848"/>
                      <a:pt x="2949" y="1857"/>
                      <a:pt x="2802" y="185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90" name="Freeform 110">
                <a:extLst>
                  <a:ext uri="{FF2B5EF4-FFF2-40B4-BE49-F238E27FC236}">
                    <a16:creationId xmlns:a16="http://schemas.microsoft.com/office/drawing/2014/main" id="{1F5488C3-D6E2-DA97-CF87-BF5161C74E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9876" y="2043113"/>
                <a:ext cx="920750" cy="381000"/>
              </a:xfrm>
              <a:custGeom>
                <a:avLst/>
                <a:gdLst>
                  <a:gd name="T0" fmla="*/ 2802 w 4476"/>
                  <a:gd name="T1" fmla="*/ 1857 h 1857"/>
                  <a:gd name="T2" fmla="*/ 1738 w 4476"/>
                  <a:gd name="T3" fmla="*/ 1724 h 1857"/>
                  <a:gd name="T4" fmla="*/ 50 w 4476"/>
                  <a:gd name="T5" fmla="*/ 293 h 1857"/>
                  <a:gd name="T6" fmla="*/ 107 w 4476"/>
                  <a:gd name="T7" fmla="*/ 78 h 1857"/>
                  <a:gd name="T8" fmla="*/ 142 w 4476"/>
                  <a:gd name="T9" fmla="*/ 0 h 1857"/>
                  <a:gd name="T10" fmla="*/ 1349 w 4476"/>
                  <a:gd name="T11" fmla="*/ 1081 h 1857"/>
                  <a:gd name="T12" fmla="*/ 2484 w 4476"/>
                  <a:gd name="T13" fmla="*/ 1263 h 1857"/>
                  <a:gd name="T14" fmla="*/ 3083 w 4476"/>
                  <a:gd name="T15" fmla="*/ 1202 h 1857"/>
                  <a:gd name="T16" fmla="*/ 3924 w 4476"/>
                  <a:gd name="T17" fmla="*/ 775 h 1857"/>
                  <a:gd name="T18" fmla="*/ 4084 w 4476"/>
                  <a:gd name="T19" fmla="*/ 648 h 1857"/>
                  <a:gd name="T20" fmla="*/ 4325 w 4476"/>
                  <a:gd name="T21" fmla="*/ 272 h 1857"/>
                  <a:gd name="T22" fmla="*/ 4353 w 4476"/>
                  <a:gd name="T23" fmla="*/ 320 h 1857"/>
                  <a:gd name="T24" fmla="*/ 4462 w 4476"/>
                  <a:gd name="T25" fmla="*/ 685 h 1857"/>
                  <a:gd name="T26" fmla="*/ 4407 w 4476"/>
                  <a:gd name="T27" fmla="*/ 1106 h 1857"/>
                  <a:gd name="T28" fmla="*/ 4403 w 4476"/>
                  <a:gd name="T29" fmla="*/ 1118 h 1857"/>
                  <a:gd name="T30" fmla="*/ 4308 w 4476"/>
                  <a:gd name="T31" fmla="*/ 1294 h 1857"/>
                  <a:gd name="T32" fmla="*/ 3660 w 4476"/>
                  <a:gd name="T33" fmla="*/ 1736 h 1857"/>
                  <a:gd name="T34" fmla="*/ 3469 w 4476"/>
                  <a:gd name="T35" fmla="*/ 1789 h 1857"/>
                  <a:gd name="T36" fmla="*/ 3230 w 4476"/>
                  <a:gd name="T37" fmla="*/ 1830 h 1857"/>
                  <a:gd name="T38" fmla="*/ 2802 w 4476"/>
                  <a:gd name="T39" fmla="*/ 1857 h 18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476" h="1857">
                    <a:moveTo>
                      <a:pt x="2802" y="1857"/>
                    </a:moveTo>
                    <a:cubicBezTo>
                      <a:pt x="2454" y="1857"/>
                      <a:pt x="2086" y="1809"/>
                      <a:pt x="1738" y="1724"/>
                    </a:cubicBezTo>
                    <a:cubicBezTo>
                      <a:pt x="881" y="1514"/>
                      <a:pt x="0" y="1011"/>
                      <a:pt x="50" y="293"/>
                    </a:cubicBezTo>
                    <a:cubicBezTo>
                      <a:pt x="59" y="223"/>
                      <a:pt x="78" y="151"/>
                      <a:pt x="107" y="78"/>
                    </a:cubicBezTo>
                    <a:cubicBezTo>
                      <a:pt x="118" y="52"/>
                      <a:pt x="130" y="26"/>
                      <a:pt x="142" y="0"/>
                    </a:cubicBezTo>
                    <a:cubicBezTo>
                      <a:pt x="187" y="674"/>
                      <a:pt x="918" y="947"/>
                      <a:pt x="1349" y="1081"/>
                    </a:cubicBezTo>
                    <a:cubicBezTo>
                      <a:pt x="1711" y="1194"/>
                      <a:pt x="2099" y="1263"/>
                      <a:pt x="2484" y="1263"/>
                    </a:cubicBezTo>
                    <a:cubicBezTo>
                      <a:pt x="2686" y="1263"/>
                      <a:pt x="2887" y="1244"/>
                      <a:pt x="3083" y="1202"/>
                    </a:cubicBezTo>
                    <a:cubicBezTo>
                      <a:pt x="3398" y="1135"/>
                      <a:pt x="3675" y="975"/>
                      <a:pt x="3924" y="775"/>
                    </a:cubicBezTo>
                    <a:cubicBezTo>
                      <a:pt x="3952" y="753"/>
                      <a:pt x="4015" y="706"/>
                      <a:pt x="4084" y="648"/>
                    </a:cubicBezTo>
                    <a:cubicBezTo>
                      <a:pt x="4223" y="531"/>
                      <a:pt x="4385" y="369"/>
                      <a:pt x="4325" y="272"/>
                    </a:cubicBezTo>
                    <a:cubicBezTo>
                      <a:pt x="4335" y="288"/>
                      <a:pt x="4344" y="304"/>
                      <a:pt x="4353" y="320"/>
                    </a:cubicBezTo>
                    <a:cubicBezTo>
                      <a:pt x="4411" y="439"/>
                      <a:pt x="4449" y="562"/>
                      <a:pt x="4462" y="685"/>
                    </a:cubicBezTo>
                    <a:cubicBezTo>
                      <a:pt x="4476" y="828"/>
                      <a:pt x="4458" y="973"/>
                      <a:pt x="4407" y="1106"/>
                    </a:cubicBezTo>
                    <a:cubicBezTo>
                      <a:pt x="4406" y="1110"/>
                      <a:pt x="4404" y="1114"/>
                      <a:pt x="4403" y="1118"/>
                    </a:cubicBezTo>
                    <a:cubicBezTo>
                      <a:pt x="4378" y="1181"/>
                      <a:pt x="4346" y="1240"/>
                      <a:pt x="4308" y="1294"/>
                    </a:cubicBezTo>
                    <a:cubicBezTo>
                      <a:pt x="4165" y="1502"/>
                      <a:pt x="3937" y="1646"/>
                      <a:pt x="3660" y="1736"/>
                    </a:cubicBezTo>
                    <a:cubicBezTo>
                      <a:pt x="3598" y="1756"/>
                      <a:pt x="3535" y="1774"/>
                      <a:pt x="3469" y="1789"/>
                    </a:cubicBezTo>
                    <a:cubicBezTo>
                      <a:pt x="3392" y="1806"/>
                      <a:pt x="3312" y="1820"/>
                      <a:pt x="3230" y="1830"/>
                    </a:cubicBezTo>
                    <a:cubicBezTo>
                      <a:pt x="3093" y="1848"/>
                      <a:pt x="2949" y="1857"/>
                      <a:pt x="2802" y="1857"/>
                    </a:cubicBezTo>
                  </a:path>
                </a:pathLst>
              </a:custGeom>
              <a:solidFill>
                <a:srgbClr val="FEE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91" name="Freeform 111">
                <a:extLst>
                  <a:ext uri="{FF2B5EF4-FFF2-40B4-BE49-F238E27FC236}">
                    <a16:creationId xmlns:a16="http://schemas.microsoft.com/office/drawing/2014/main" id="{6A3B3563-5494-FB02-1475-451CA5531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3738" y="1971675"/>
                <a:ext cx="87313" cy="50800"/>
              </a:xfrm>
              <a:custGeom>
                <a:avLst/>
                <a:gdLst>
                  <a:gd name="T0" fmla="*/ 403 w 424"/>
                  <a:gd name="T1" fmla="*/ 171 h 249"/>
                  <a:gd name="T2" fmla="*/ 173 w 424"/>
                  <a:gd name="T3" fmla="*/ 224 h 249"/>
                  <a:gd name="T4" fmla="*/ 22 w 424"/>
                  <a:gd name="T5" fmla="*/ 78 h 249"/>
                  <a:gd name="T6" fmla="*/ 252 w 424"/>
                  <a:gd name="T7" fmla="*/ 26 h 249"/>
                  <a:gd name="T8" fmla="*/ 403 w 424"/>
                  <a:gd name="T9" fmla="*/ 171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4" h="249">
                    <a:moveTo>
                      <a:pt x="403" y="171"/>
                    </a:moveTo>
                    <a:cubicBezTo>
                      <a:pt x="381" y="226"/>
                      <a:pt x="278" y="249"/>
                      <a:pt x="173" y="224"/>
                    </a:cubicBezTo>
                    <a:cubicBezTo>
                      <a:pt x="68" y="198"/>
                      <a:pt x="0" y="133"/>
                      <a:pt x="22" y="78"/>
                    </a:cubicBezTo>
                    <a:cubicBezTo>
                      <a:pt x="44" y="24"/>
                      <a:pt x="147" y="0"/>
                      <a:pt x="252" y="26"/>
                    </a:cubicBezTo>
                    <a:cubicBezTo>
                      <a:pt x="357" y="52"/>
                      <a:pt x="424" y="117"/>
                      <a:pt x="403" y="171"/>
                    </a:cubicBezTo>
                    <a:close/>
                  </a:path>
                </a:pathLst>
              </a:custGeom>
              <a:solidFill>
                <a:srgbClr val="351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92" name="Freeform 112">
                <a:extLst>
                  <a:ext uri="{FF2B5EF4-FFF2-40B4-BE49-F238E27FC236}">
                    <a16:creationId xmlns:a16="http://schemas.microsoft.com/office/drawing/2014/main" id="{233499C2-42F0-1270-726D-A6CB9CC5D5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5001" y="1947863"/>
                <a:ext cx="47625" cy="44450"/>
              </a:xfrm>
              <a:custGeom>
                <a:avLst/>
                <a:gdLst>
                  <a:gd name="T0" fmla="*/ 214 w 235"/>
                  <a:gd name="T1" fmla="*/ 130 h 214"/>
                  <a:gd name="T2" fmla="*/ 80 w 235"/>
                  <a:gd name="T3" fmla="*/ 201 h 214"/>
                  <a:gd name="T4" fmla="*/ 21 w 235"/>
                  <a:gd name="T5" fmla="*/ 83 h 214"/>
                  <a:gd name="T6" fmla="*/ 155 w 235"/>
                  <a:gd name="T7" fmla="*/ 13 h 214"/>
                  <a:gd name="T8" fmla="*/ 214 w 235"/>
                  <a:gd name="T9" fmla="*/ 13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5" h="214">
                    <a:moveTo>
                      <a:pt x="214" y="130"/>
                    </a:moveTo>
                    <a:cubicBezTo>
                      <a:pt x="193" y="182"/>
                      <a:pt x="133" y="214"/>
                      <a:pt x="80" y="201"/>
                    </a:cubicBezTo>
                    <a:cubicBezTo>
                      <a:pt x="26" y="187"/>
                      <a:pt x="0" y="135"/>
                      <a:pt x="21" y="83"/>
                    </a:cubicBezTo>
                    <a:cubicBezTo>
                      <a:pt x="41" y="31"/>
                      <a:pt x="101" y="0"/>
                      <a:pt x="155" y="13"/>
                    </a:cubicBezTo>
                    <a:cubicBezTo>
                      <a:pt x="208" y="26"/>
                      <a:pt x="235" y="79"/>
                      <a:pt x="214" y="130"/>
                    </a:cubicBezTo>
                    <a:close/>
                  </a:path>
                </a:pathLst>
              </a:custGeom>
              <a:solidFill>
                <a:srgbClr val="351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93" name="Freeform 113">
                <a:extLst>
                  <a:ext uri="{FF2B5EF4-FFF2-40B4-BE49-F238E27FC236}">
                    <a16:creationId xmlns:a16="http://schemas.microsoft.com/office/drawing/2014/main" id="{35FE9B84-17A8-3D7D-B007-2CF502B6D8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1688" y="1987550"/>
                <a:ext cx="47625" cy="42863"/>
              </a:xfrm>
              <a:custGeom>
                <a:avLst/>
                <a:gdLst>
                  <a:gd name="T0" fmla="*/ 214 w 235"/>
                  <a:gd name="T1" fmla="*/ 130 h 213"/>
                  <a:gd name="T2" fmla="*/ 80 w 235"/>
                  <a:gd name="T3" fmla="*/ 200 h 213"/>
                  <a:gd name="T4" fmla="*/ 21 w 235"/>
                  <a:gd name="T5" fmla="*/ 83 h 213"/>
                  <a:gd name="T6" fmla="*/ 155 w 235"/>
                  <a:gd name="T7" fmla="*/ 13 h 213"/>
                  <a:gd name="T8" fmla="*/ 214 w 235"/>
                  <a:gd name="T9" fmla="*/ 130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5" h="213">
                    <a:moveTo>
                      <a:pt x="214" y="130"/>
                    </a:moveTo>
                    <a:cubicBezTo>
                      <a:pt x="193" y="182"/>
                      <a:pt x="133" y="213"/>
                      <a:pt x="80" y="200"/>
                    </a:cubicBezTo>
                    <a:cubicBezTo>
                      <a:pt x="27" y="187"/>
                      <a:pt x="0" y="135"/>
                      <a:pt x="21" y="83"/>
                    </a:cubicBezTo>
                    <a:cubicBezTo>
                      <a:pt x="41" y="31"/>
                      <a:pt x="101" y="0"/>
                      <a:pt x="155" y="13"/>
                    </a:cubicBezTo>
                    <a:cubicBezTo>
                      <a:pt x="208" y="26"/>
                      <a:pt x="235" y="78"/>
                      <a:pt x="214" y="130"/>
                    </a:cubicBezTo>
                    <a:close/>
                  </a:path>
                </a:pathLst>
              </a:custGeom>
              <a:solidFill>
                <a:srgbClr val="351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94" name="Freeform 114">
                <a:extLst>
                  <a:ext uri="{FF2B5EF4-FFF2-40B4-BE49-F238E27FC236}">
                    <a16:creationId xmlns:a16="http://schemas.microsoft.com/office/drawing/2014/main" id="{A1D20906-9CA2-8C67-CEEB-6A2779C273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6438" y="2011363"/>
                <a:ext cx="28575" cy="53975"/>
              </a:xfrm>
              <a:custGeom>
                <a:avLst/>
                <a:gdLst>
                  <a:gd name="T0" fmla="*/ 4 w 18"/>
                  <a:gd name="T1" fmla="*/ 34 h 34"/>
                  <a:gd name="T2" fmla="*/ 0 w 18"/>
                  <a:gd name="T3" fmla="*/ 33 h 34"/>
                  <a:gd name="T4" fmla="*/ 13 w 18"/>
                  <a:gd name="T5" fmla="*/ 0 h 34"/>
                  <a:gd name="T6" fmla="*/ 18 w 18"/>
                  <a:gd name="T7" fmla="*/ 1 h 34"/>
                  <a:gd name="T8" fmla="*/ 4 w 18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4">
                    <a:moveTo>
                      <a:pt x="4" y="34"/>
                    </a:moveTo>
                    <a:lnTo>
                      <a:pt x="0" y="33"/>
                    </a:lnTo>
                    <a:lnTo>
                      <a:pt x="13" y="0"/>
                    </a:lnTo>
                    <a:lnTo>
                      <a:pt x="18" y="1"/>
                    </a:lnTo>
                    <a:lnTo>
                      <a:pt x="4" y="34"/>
                    </a:lnTo>
                    <a:close/>
                  </a:path>
                </a:pathLst>
              </a:custGeom>
              <a:solidFill>
                <a:srgbClr val="351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95" name="Freeform 115">
                <a:extLst>
                  <a:ext uri="{FF2B5EF4-FFF2-40B4-BE49-F238E27FC236}">
                    <a16:creationId xmlns:a16="http://schemas.microsoft.com/office/drawing/2014/main" id="{E64C0A0F-5364-48E5-73C9-611DD17FA1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6426" y="1717675"/>
                <a:ext cx="138113" cy="160338"/>
              </a:xfrm>
              <a:custGeom>
                <a:avLst/>
                <a:gdLst>
                  <a:gd name="T0" fmla="*/ 191 w 672"/>
                  <a:gd name="T1" fmla="*/ 756 h 787"/>
                  <a:gd name="T2" fmla="*/ 191 w 672"/>
                  <a:gd name="T3" fmla="*/ 756 h 787"/>
                  <a:gd name="T4" fmla="*/ 46 w 672"/>
                  <a:gd name="T5" fmla="*/ 497 h 787"/>
                  <a:gd name="T6" fmla="*/ 173 w 672"/>
                  <a:gd name="T7" fmla="*/ 179 h 787"/>
                  <a:gd name="T8" fmla="*/ 481 w 672"/>
                  <a:gd name="T9" fmla="*/ 30 h 787"/>
                  <a:gd name="T10" fmla="*/ 627 w 672"/>
                  <a:gd name="T11" fmla="*/ 290 h 787"/>
                  <a:gd name="T12" fmla="*/ 500 w 672"/>
                  <a:gd name="T13" fmla="*/ 608 h 787"/>
                  <a:gd name="T14" fmla="*/ 191 w 672"/>
                  <a:gd name="T15" fmla="*/ 756 h 7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2" h="787">
                    <a:moveTo>
                      <a:pt x="191" y="756"/>
                    </a:moveTo>
                    <a:lnTo>
                      <a:pt x="191" y="756"/>
                    </a:lnTo>
                    <a:cubicBezTo>
                      <a:pt x="66" y="726"/>
                      <a:pt x="0" y="609"/>
                      <a:pt x="46" y="497"/>
                    </a:cubicBezTo>
                    <a:lnTo>
                      <a:pt x="173" y="179"/>
                    </a:lnTo>
                    <a:cubicBezTo>
                      <a:pt x="218" y="66"/>
                      <a:pt x="356" y="0"/>
                      <a:pt x="481" y="30"/>
                    </a:cubicBezTo>
                    <a:cubicBezTo>
                      <a:pt x="607" y="61"/>
                      <a:pt x="672" y="177"/>
                      <a:pt x="627" y="290"/>
                    </a:cubicBezTo>
                    <a:lnTo>
                      <a:pt x="500" y="608"/>
                    </a:lnTo>
                    <a:cubicBezTo>
                      <a:pt x="455" y="721"/>
                      <a:pt x="317" y="787"/>
                      <a:pt x="191" y="756"/>
                    </a:cubicBezTo>
                    <a:close/>
                  </a:path>
                </a:pathLst>
              </a:custGeom>
              <a:solidFill>
                <a:srgbClr val="F689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96" name="Freeform 116">
                <a:extLst>
                  <a:ext uri="{FF2B5EF4-FFF2-40B4-BE49-F238E27FC236}">
                    <a16:creationId xmlns:a16="http://schemas.microsoft.com/office/drawing/2014/main" id="{2D5A5C91-4B36-8126-8E21-CE639A9DAC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2801" y="1755775"/>
                <a:ext cx="138113" cy="161925"/>
              </a:xfrm>
              <a:custGeom>
                <a:avLst/>
                <a:gdLst>
                  <a:gd name="T0" fmla="*/ 190 w 671"/>
                  <a:gd name="T1" fmla="*/ 757 h 788"/>
                  <a:gd name="T2" fmla="*/ 190 w 671"/>
                  <a:gd name="T3" fmla="*/ 757 h 788"/>
                  <a:gd name="T4" fmla="*/ 45 w 671"/>
                  <a:gd name="T5" fmla="*/ 497 h 788"/>
                  <a:gd name="T6" fmla="*/ 172 w 671"/>
                  <a:gd name="T7" fmla="*/ 180 h 788"/>
                  <a:gd name="T8" fmla="*/ 480 w 671"/>
                  <a:gd name="T9" fmla="*/ 31 h 788"/>
                  <a:gd name="T10" fmla="*/ 626 w 671"/>
                  <a:gd name="T11" fmla="*/ 291 h 788"/>
                  <a:gd name="T12" fmla="*/ 499 w 671"/>
                  <a:gd name="T13" fmla="*/ 608 h 788"/>
                  <a:gd name="T14" fmla="*/ 190 w 671"/>
                  <a:gd name="T15" fmla="*/ 757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1" h="788">
                    <a:moveTo>
                      <a:pt x="190" y="757"/>
                    </a:moveTo>
                    <a:lnTo>
                      <a:pt x="190" y="757"/>
                    </a:lnTo>
                    <a:cubicBezTo>
                      <a:pt x="65" y="726"/>
                      <a:pt x="0" y="610"/>
                      <a:pt x="45" y="497"/>
                    </a:cubicBezTo>
                    <a:lnTo>
                      <a:pt x="172" y="180"/>
                    </a:lnTo>
                    <a:cubicBezTo>
                      <a:pt x="217" y="67"/>
                      <a:pt x="355" y="0"/>
                      <a:pt x="480" y="31"/>
                    </a:cubicBezTo>
                    <a:cubicBezTo>
                      <a:pt x="606" y="62"/>
                      <a:pt x="671" y="178"/>
                      <a:pt x="626" y="291"/>
                    </a:cubicBezTo>
                    <a:lnTo>
                      <a:pt x="499" y="608"/>
                    </a:lnTo>
                    <a:cubicBezTo>
                      <a:pt x="454" y="721"/>
                      <a:pt x="316" y="788"/>
                      <a:pt x="190" y="757"/>
                    </a:cubicBezTo>
                    <a:close/>
                  </a:path>
                </a:pathLst>
              </a:custGeom>
              <a:solidFill>
                <a:srgbClr val="F689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97" name="Freeform 117">
                <a:extLst>
                  <a:ext uri="{FF2B5EF4-FFF2-40B4-BE49-F238E27FC236}">
                    <a16:creationId xmlns:a16="http://schemas.microsoft.com/office/drawing/2014/main" id="{EDE155DE-AF09-3679-D25A-F047AFF231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7051" y="1944688"/>
                <a:ext cx="114300" cy="80963"/>
              </a:xfrm>
              <a:custGeom>
                <a:avLst/>
                <a:gdLst>
                  <a:gd name="T0" fmla="*/ 517 w 554"/>
                  <a:gd name="T1" fmla="*/ 255 h 393"/>
                  <a:gd name="T2" fmla="*/ 211 w 554"/>
                  <a:gd name="T3" fmla="*/ 361 h 393"/>
                  <a:gd name="T4" fmla="*/ 36 w 554"/>
                  <a:gd name="T5" fmla="*/ 138 h 393"/>
                  <a:gd name="T6" fmla="*/ 342 w 554"/>
                  <a:gd name="T7" fmla="*/ 32 h 393"/>
                  <a:gd name="T8" fmla="*/ 517 w 554"/>
                  <a:gd name="T9" fmla="*/ 255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4" h="393">
                    <a:moveTo>
                      <a:pt x="517" y="255"/>
                    </a:moveTo>
                    <a:cubicBezTo>
                      <a:pt x="481" y="346"/>
                      <a:pt x="344" y="393"/>
                      <a:pt x="211" y="361"/>
                    </a:cubicBezTo>
                    <a:cubicBezTo>
                      <a:pt x="78" y="328"/>
                      <a:pt x="0" y="228"/>
                      <a:pt x="36" y="138"/>
                    </a:cubicBezTo>
                    <a:cubicBezTo>
                      <a:pt x="72" y="47"/>
                      <a:pt x="209" y="0"/>
                      <a:pt x="342" y="32"/>
                    </a:cubicBezTo>
                    <a:cubicBezTo>
                      <a:pt x="475" y="65"/>
                      <a:pt x="554" y="165"/>
                      <a:pt x="517" y="255"/>
                    </a:cubicBezTo>
                    <a:close/>
                  </a:path>
                </a:pathLst>
              </a:custGeom>
              <a:solidFill>
                <a:srgbClr val="F689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98" name="Freeform 118">
                <a:extLst>
                  <a:ext uri="{FF2B5EF4-FFF2-40B4-BE49-F238E27FC236}">
                    <a16:creationId xmlns:a16="http://schemas.microsoft.com/office/drawing/2014/main" id="{C1530E30-DDA0-D9B0-F125-0270AEAFCF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2801" y="2014538"/>
                <a:ext cx="114300" cy="80963"/>
              </a:xfrm>
              <a:custGeom>
                <a:avLst/>
                <a:gdLst>
                  <a:gd name="T0" fmla="*/ 518 w 554"/>
                  <a:gd name="T1" fmla="*/ 256 h 394"/>
                  <a:gd name="T2" fmla="*/ 212 w 554"/>
                  <a:gd name="T3" fmla="*/ 361 h 394"/>
                  <a:gd name="T4" fmla="*/ 36 w 554"/>
                  <a:gd name="T5" fmla="*/ 138 h 394"/>
                  <a:gd name="T6" fmla="*/ 343 w 554"/>
                  <a:gd name="T7" fmla="*/ 32 h 394"/>
                  <a:gd name="T8" fmla="*/ 518 w 554"/>
                  <a:gd name="T9" fmla="*/ 256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4" h="394">
                    <a:moveTo>
                      <a:pt x="518" y="256"/>
                    </a:moveTo>
                    <a:cubicBezTo>
                      <a:pt x="482" y="346"/>
                      <a:pt x="344" y="394"/>
                      <a:pt x="212" y="361"/>
                    </a:cubicBezTo>
                    <a:cubicBezTo>
                      <a:pt x="79" y="329"/>
                      <a:pt x="0" y="229"/>
                      <a:pt x="36" y="138"/>
                    </a:cubicBezTo>
                    <a:cubicBezTo>
                      <a:pt x="73" y="47"/>
                      <a:pt x="210" y="0"/>
                      <a:pt x="343" y="32"/>
                    </a:cubicBezTo>
                    <a:cubicBezTo>
                      <a:pt x="476" y="65"/>
                      <a:pt x="554" y="165"/>
                      <a:pt x="518" y="256"/>
                    </a:cubicBezTo>
                    <a:close/>
                  </a:path>
                </a:pathLst>
              </a:custGeom>
              <a:solidFill>
                <a:srgbClr val="F689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99" name="Freeform 119">
                <a:extLst>
                  <a:ext uri="{FF2B5EF4-FFF2-40B4-BE49-F238E27FC236}">
                    <a16:creationId xmlns:a16="http://schemas.microsoft.com/office/drawing/2014/main" id="{7C524320-407F-9F08-8520-4441D83306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6538" y="4700588"/>
                <a:ext cx="169863" cy="592138"/>
              </a:xfrm>
              <a:custGeom>
                <a:avLst/>
                <a:gdLst>
                  <a:gd name="T0" fmla="*/ 520 w 828"/>
                  <a:gd name="T1" fmla="*/ 180 h 2880"/>
                  <a:gd name="T2" fmla="*/ 31 w 828"/>
                  <a:gd name="T3" fmla="*/ 2624 h 2880"/>
                  <a:gd name="T4" fmla="*/ 306 w 828"/>
                  <a:gd name="T5" fmla="*/ 2700 h 2880"/>
                  <a:gd name="T6" fmla="*/ 795 w 828"/>
                  <a:gd name="T7" fmla="*/ 256 h 2880"/>
                  <a:gd name="T8" fmla="*/ 520 w 828"/>
                  <a:gd name="T9" fmla="*/ 180 h 2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8" h="2880">
                    <a:moveTo>
                      <a:pt x="520" y="180"/>
                    </a:moveTo>
                    <a:cubicBezTo>
                      <a:pt x="368" y="997"/>
                      <a:pt x="175" y="1806"/>
                      <a:pt x="31" y="2624"/>
                    </a:cubicBezTo>
                    <a:cubicBezTo>
                      <a:pt x="0" y="2803"/>
                      <a:pt x="274" y="2880"/>
                      <a:pt x="306" y="2700"/>
                    </a:cubicBezTo>
                    <a:cubicBezTo>
                      <a:pt x="449" y="1882"/>
                      <a:pt x="642" y="1072"/>
                      <a:pt x="795" y="256"/>
                    </a:cubicBezTo>
                    <a:cubicBezTo>
                      <a:pt x="828" y="77"/>
                      <a:pt x="554" y="0"/>
                      <a:pt x="520" y="180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00" name="Freeform 120">
                <a:extLst>
                  <a:ext uri="{FF2B5EF4-FFF2-40B4-BE49-F238E27FC236}">
                    <a16:creationId xmlns:a16="http://schemas.microsoft.com/office/drawing/2014/main" id="{1115D574-DF63-009C-4732-EDA828BEA6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70688" y="4718050"/>
                <a:ext cx="196850" cy="555625"/>
              </a:xfrm>
              <a:custGeom>
                <a:avLst/>
                <a:gdLst>
                  <a:gd name="T0" fmla="*/ 57 w 958"/>
                  <a:gd name="T1" fmla="*/ 249 h 2699"/>
                  <a:gd name="T2" fmla="*/ 655 w 958"/>
                  <a:gd name="T3" fmla="*/ 2519 h 2699"/>
                  <a:gd name="T4" fmla="*/ 929 w 958"/>
                  <a:gd name="T5" fmla="*/ 2443 h 2699"/>
                  <a:gd name="T6" fmla="*/ 331 w 958"/>
                  <a:gd name="T7" fmla="*/ 173 h 2699"/>
                  <a:gd name="T8" fmla="*/ 57 w 958"/>
                  <a:gd name="T9" fmla="*/ 249 h 2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" h="2699">
                    <a:moveTo>
                      <a:pt x="57" y="249"/>
                    </a:moveTo>
                    <a:cubicBezTo>
                      <a:pt x="303" y="994"/>
                      <a:pt x="530" y="1743"/>
                      <a:pt x="655" y="2519"/>
                    </a:cubicBezTo>
                    <a:cubicBezTo>
                      <a:pt x="684" y="2699"/>
                      <a:pt x="958" y="2623"/>
                      <a:pt x="929" y="2443"/>
                    </a:cubicBezTo>
                    <a:cubicBezTo>
                      <a:pt x="804" y="1667"/>
                      <a:pt x="577" y="918"/>
                      <a:pt x="331" y="173"/>
                    </a:cubicBezTo>
                    <a:cubicBezTo>
                      <a:pt x="274" y="0"/>
                      <a:pt x="0" y="74"/>
                      <a:pt x="57" y="249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01" name="Freeform 121">
                <a:extLst>
                  <a:ext uri="{FF2B5EF4-FFF2-40B4-BE49-F238E27FC236}">
                    <a16:creationId xmlns:a16="http://schemas.microsoft.com/office/drawing/2014/main" id="{69FC138A-9C5B-79FD-8E61-19D50F0FC3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9263" y="3324225"/>
                <a:ext cx="449263" cy="1492250"/>
              </a:xfrm>
              <a:custGeom>
                <a:avLst/>
                <a:gdLst>
                  <a:gd name="T0" fmla="*/ 583 w 2180"/>
                  <a:gd name="T1" fmla="*/ 599 h 7262"/>
                  <a:gd name="T2" fmla="*/ 993 w 2180"/>
                  <a:gd name="T3" fmla="*/ 384 h 7262"/>
                  <a:gd name="T4" fmla="*/ 1524 w 2180"/>
                  <a:gd name="T5" fmla="*/ 571 h 7262"/>
                  <a:gd name="T6" fmla="*/ 1804 w 2180"/>
                  <a:gd name="T7" fmla="*/ 1257 h 7262"/>
                  <a:gd name="T8" fmla="*/ 1885 w 2180"/>
                  <a:gd name="T9" fmla="*/ 2279 h 7262"/>
                  <a:gd name="T10" fmla="*/ 1120 w 2180"/>
                  <a:gd name="T11" fmla="*/ 5443 h 7262"/>
                  <a:gd name="T12" fmla="*/ 129 w 2180"/>
                  <a:gd name="T13" fmla="*/ 6931 h 7262"/>
                  <a:gd name="T14" fmla="*/ 330 w 2180"/>
                  <a:gd name="T15" fmla="*/ 7132 h 7262"/>
                  <a:gd name="T16" fmla="*/ 1939 w 2180"/>
                  <a:gd name="T17" fmla="*/ 3930 h 7262"/>
                  <a:gd name="T18" fmla="*/ 2171 w 2180"/>
                  <a:gd name="T19" fmla="*/ 2055 h 7262"/>
                  <a:gd name="T20" fmla="*/ 2038 w 2180"/>
                  <a:gd name="T21" fmla="*/ 991 h 7262"/>
                  <a:gd name="T22" fmla="*/ 1614 w 2180"/>
                  <a:gd name="T23" fmla="*/ 278 h 7262"/>
                  <a:gd name="T24" fmla="*/ 309 w 2180"/>
                  <a:gd name="T25" fmla="*/ 523 h 7262"/>
                  <a:gd name="T26" fmla="*/ 583 w 2180"/>
                  <a:gd name="T27" fmla="*/ 599 h 7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80" h="7262">
                    <a:moveTo>
                      <a:pt x="583" y="599"/>
                    </a:moveTo>
                    <a:cubicBezTo>
                      <a:pt x="636" y="427"/>
                      <a:pt x="834" y="384"/>
                      <a:pt x="993" y="384"/>
                    </a:cubicBezTo>
                    <a:cubicBezTo>
                      <a:pt x="1184" y="383"/>
                      <a:pt x="1383" y="436"/>
                      <a:pt x="1524" y="571"/>
                    </a:cubicBezTo>
                    <a:cubicBezTo>
                      <a:pt x="1712" y="750"/>
                      <a:pt x="1755" y="1013"/>
                      <a:pt x="1804" y="1257"/>
                    </a:cubicBezTo>
                    <a:cubicBezTo>
                      <a:pt x="1871" y="1594"/>
                      <a:pt x="1894" y="1935"/>
                      <a:pt x="1885" y="2279"/>
                    </a:cubicBezTo>
                    <a:cubicBezTo>
                      <a:pt x="1856" y="3360"/>
                      <a:pt x="1575" y="4464"/>
                      <a:pt x="1120" y="5443"/>
                    </a:cubicBezTo>
                    <a:cubicBezTo>
                      <a:pt x="868" y="5985"/>
                      <a:pt x="551" y="6505"/>
                      <a:pt x="129" y="6931"/>
                    </a:cubicBezTo>
                    <a:cubicBezTo>
                      <a:pt x="0" y="7061"/>
                      <a:pt x="201" y="7262"/>
                      <a:pt x="330" y="7132"/>
                    </a:cubicBezTo>
                    <a:cubicBezTo>
                      <a:pt x="1177" y="6278"/>
                      <a:pt x="1662" y="5082"/>
                      <a:pt x="1939" y="3930"/>
                    </a:cubicBezTo>
                    <a:cubicBezTo>
                      <a:pt x="2086" y="3319"/>
                      <a:pt x="2180" y="2685"/>
                      <a:pt x="2171" y="2055"/>
                    </a:cubicBezTo>
                    <a:cubicBezTo>
                      <a:pt x="2166" y="1696"/>
                      <a:pt x="2118" y="1341"/>
                      <a:pt x="2038" y="991"/>
                    </a:cubicBezTo>
                    <a:cubicBezTo>
                      <a:pt x="1974" y="709"/>
                      <a:pt x="1854" y="452"/>
                      <a:pt x="1614" y="278"/>
                    </a:cubicBezTo>
                    <a:cubicBezTo>
                      <a:pt x="1237" y="6"/>
                      <a:pt x="472" y="0"/>
                      <a:pt x="309" y="523"/>
                    </a:cubicBezTo>
                    <a:cubicBezTo>
                      <a:pt x="254" y="698"/>
                      <a:pt x="529" y="773"/>
                      <a:pt x="583" y="599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02" name="Freeform 122">
                <a:extLst>
                  <a:ext uri="{FF2B5EF4-FFF2-40B4-BE49-F238E27FC236}">
                    <a16:creationId xmlns:a16="http://schemas.microsoft.com/office/drawing/2014/main" id="{D83FD28B-8F92-1733-3FA7-A998E67984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7951" y="3573463"/>
                <a:ext cx="422275" cy="841375"/>
              </a:xfrm>
              <a:custGeom>
                <a:avLst/>
                <a:gdLst>
                  <a:gd name="T0" fmla="*/ 347 w 2050"/>
                  <a:gd name="T1" fmla="*/ 3941 h 4093"/>
                  <a:gd name="T2" fmla="*/ 1374 w 2050"/>
                  <a:gd name="T3" fmla="*/ 2180 h 4093"/>
                  <a:gd name="T4" fmla="*/ 2013 w 2050"/>
                  <a:gd name="T5" fmla="*/ 254 h 4093"/>
                  <a:gd name="T6" fmla="*/ 1739 w 2050"/>
                  <a:gd name="T7" fmla="*/ 179 h 4093"/>
                  <a:gd name="T8" fmla="*/ 1113 w 2050"/>
                  <a:gd name="T9" fmla="*/ 2069 h 4093"/>
                  <a:gd name="T10" fmla="*/ 101 w 2050"/>
                  <a:gd name="T11" fmla="*/ 3797 h 4093"/>
                  <a:gd name="T12" fmla="*/ 347 w 2050"/>
                  <a:gd name="T13" fmla="*/ 3941 h 40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50" h="4093">
                    <a:moveTo>
                      <a:pt x="347" y="3941"/>
                    </a:moveTo>
                    <a:cubicBezTo>
                      <a:pt x="722" y="3374"/>
                      <a:pt x="1084" y="2796"/>
                      <a:pt x="1374" y="2180"/>
                    </a:cubicBezTo>
                    <a:cubicBezTo>
                      <a:pt x="1663" y="1565"/>
                      <a:pt x="1873" y="919"/>
                      <a:pt x="2013" y="254"/>
                    </a:cubicBezTo>
                    <a:cubicBezTo>
                      <a:pt x="2050" y="76"/>
                      <a:pt x="1776" y="0"/>
                      <a:pt x="1739" y="179"/>
                    </a:cubicBezTo>
                    <a:cubicBezTo>
                      <a:pt x="1601" y="831"/>
                      <a:pt x="1399" y="1467"/>
                      <a:pt x="1113" y="2069"/>
                    </a:cubicBezTo>
                    <a:cubicBezTo>
                      <a:pt x="826" y="2673"/>
                      <a:pt x="470" y="3240"/>
                      <a:pt x="101" y="3797"/>
                    </a:cubicBezTo>
                    <a:cubicBezTo>
                      <a:pt x="0" y="3950"/>
                      <a:pt x="246" y="4093"/>
                      <a:pt x="347" y="3941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03" name="Freeform 123">
                <a:extLst>
                  <a:ext uri="{FF2B5EF4-FFF2-40B4-BE49-F238E27FC236}">
                    <a16:creationId xmlns:a16="http://schemas.microsoft.com/office/drawing/2014/main" id="{5B883400-E94F-C3CC-C5E8-6D347F2B5F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7351" y="4330700"/>
                <a:ext cx="1019175" cy="334963"/>
              </a:xfrm>
              <a:custGeom>
                <a:avLst/>
                <a:gdLst>
                  <a:gd name="T0" fmla="*/ 44 w 4960"/>
                  <a:gd name="T1" fmla="*/ 853 h 1633"/>
                  <a:gd name="T2" fmla="*/ 1077 w 4960"/>
                  <a:gd name="T3" fmla="*/ 1624 h 1633"/>
                  <a:gd name="T4" fmla="*/ 1821 w 4960"/>
                  <a:gd name="T5" fmla="*/ 1437 h 1633"/>
                  <a:gd name="T6" fmla="*/ 2161 w 4960"/>
                  <a:gd name="T7" fmla="*/ 1234 h 1633"/>
                  <a:gd name="T8" fmla="*/ 2372 w 4960"/>
                  <a:gd name="T9" fmla="*/ 1217 h 1633"/>
                  <a:gd name="T10" fmla="*/ 3426 w 4960"/>
                  <a:gd name="T11" fmla="*/ 1455 h 1633"/>
                  <a:gd name="T12" fmla="*/ 4454 w 4960"/>
                  <a:gd name="T13" fmla="*/ 1188 h 1633"/>
                  <a:gd name="T14" fmla="*/ 4854 w 4960"/>
                  <a:gd name="T15" fmla="*/ 177 h 1633"/>
                  <a:gd name="T16" fmla="*/ 4579 w 4960"/>
                  <a:gd name="T17" fmla="*/ 253 h 1633"/>
                  <a:gd name="T18" fmla="*/ 3438 w 4960"/>
                  <a:gd name="T19" fmla="*/ 1171 h 1633"/>
                  <a:gd name="T20" fmla="*/ 2549 w 4960"/>
                  <a:gd name="T21" fmla="*/ 991 h 1633"/>
                  <a:gd name="T22" fmla="*/ 2354 w 4960"/>
                  <a:gd name="T23" fmla="*/ 903 h 1633"/>
                  <a:gd name="T24" fmla="*/ 2053 w 4960"/>
                  <a:gd name="T25" fmla="*/ 970 h 1633"/>
                  <a:gd name="T26" fmla="*/ 1391 w 4960"/>
                  <a:gd name="T27" fmla="*/ 1310 h 1633"/>
                  <a:gd name="T28" fmla="*/ 318 w 4960"/>
                  <a:gd name="T29" fmla="*/ 778 h 1633"/>
                  <a:gd name="T30" fmla="*/ 44 w 4960"/>
                  <a:gd name="T31" fmla="*/ 853 h 16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60" h="1633">
                    <a:moveTo>
                      <a:pt x="44" y="853"/>
                    </a:moveTo>
                    <a:cubicBezTo>
                      <a:pt x="162" y="1339"/>
                      <a:pt x="594" y="1609"/>
                      <a:pt x="1077" y="1624"/>
                    </a:cubicBezTo>
                    <a:cubicBezTo>
                      <a:pt x="1340" y="1633"/>
                      <a:pt x="1594" y="1569"/>
                      <a:pt x="1821" y="1437"/>
                    </a:cubicBezTo>
                    <a:cubicBezTo>
                      <a:pt x="1935" y="1371"/>
                      <a:pt x="2043" y="1295"/>
                      <a:pt x="2161" y="1234"/>
                    </a:cubicBezTo>
                    <a:cubicBezTo>
                      <a:pt x="2258" y="1184"/>
                      <a:pt x="2285" y="1168"/>
                      <a:pt x="2372" y="1217"/>
                    </a:cubicBezTo>
                    <a:cubicBezTo>
                      <a:pt x="2699" y="1401"/>
                      <a:pt x="3052" y="1466"/>
                      <a:pt x="3426" y="1455"/>
                    </a:cubicBezTo>
                    <a:cubicBezTo>
                      <a:pt x="3776" y="1446"/>
                      <a:pt x="4152" y="1377"/>
                      <a:pt x="4454" y="1188"/>
                    </a:cubicBezTo>
                    <a:cubicBezTo>
                      <a:pt x="4813" y="963"/>
                      <a:pt x="4960" y="587"/>
                      <a:pt x="4854" y="177"/>
                    </a:cubicBezTo>
                    <a:cubicBezTo>
                      <a:pt x="4808" y="0"/>
                      <a:pt x="4533" y="75"/>
                      <a:pt x="4579" y="253"/>
                    </a:cubicBezTo>
                    <a:cubicBezTo>
                      <a:pt x="4756" y="933"/>
                      <a:pt x="3962" y="1153"/>
                      <a:pt x="3438" y="1171"/>
                    </a:cubicBezTo>
                    <a:cubicBezTo>
                      <a:pt x="3130" y="1181"/>
                      <a:pt x="2821" y="1143"/>
                      <a:pt x="2549" y="991"/>
                    </a:cubicBezTo>
                    <a:cubicBezTo>
                      <a:pt x="2487" y="956"/>
                      <a:pt x="2426" y="917"/>
                      <a:pt x="2354" y="903"/>
                    </a:cubicBezTo>
                    <a:cubicBezTo>
                      <a:pt x="2248" y="883"/>
                      <a:pt x="2147" y="925"/>
                      <a:pt x="2053" y="970"/>
                    </a:cubicBezTo>
                    <a:cubicBezTo>
                      <a:pt x="1828" y="1079"/>
                      <a:pt x="1639" y="1252"/>
                      <a:pt x="1391" y="1310"/>
                    </a:cubicBezTo>
                    <a:cubicBezTo>
                      <a:pt x="947" y="1415"/>
                      <a:pt x="436" y="1260"/>
                      <a:pt x="318" y="778"/>
                    </a:cubicBezTo>
                    <a:cubicBezTo>
                      <a:pt x="275" y="600"/>
                      <a:pt x="0" y="675"/>
                      <a:pt x="44" y="853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04" name="Freeform 124">
                <a:extLst>
                  <a:ext uri="{FF2B5EF4-FFF2-40B4-BE49-F238E27FC236}">
                    <a16:creationId xmlns:a16="http://schemas.microsoft.com/office/drawing/2014/main" id="{F666CD60-5642-4684-D1FE-6EF2436012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43663" y="4337050"/>
                <a:ext cx="427038" cy="511175"/>
              </a:xfrm>
              <a:custGeom>
                <a:avLst/>
                <a:gdLst>
                  <a:gd name="T0" fmla="*/ 82 w 2076"/>
                  <a:gd name="T1" fmla="*/ 307 h 2485"/>
                  <a:gd name="T2" fmla="*/ 881 w 2076"/>
                  <a:gd name="T3" fmla="*/ 1480 h 2485"/>
                  <a:gd name="T4" fmla="*/ 1782 w 2076"/>
                  <a:gd name="T5" fmla="*/ 2382 h 2485"/>
                  <a:gd name="T6" fmla="*/ 1925 w 2076"/>
                  <a:gd name="T7" fmla="*/ 2137 h 2485"/>
                  <a:gd name="T8" fmla="*/ 1082 w 2076"/>
                  <a:gd name="T9" fmla="*/ 1279 h 2485"/>
                  <a:gd name="T10" fmla="*/ 328 w 2076"/>
                  <a:gd name="T11" fmla="*/ 164 h 2485"/>
                  <a:gd name="T12" fmla="*/ 82 w 2076"/>
                  <a:gd name="T13" fmla="*/ 307 h 2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76" h="2485">
                    <a:moveTo>
                      <a:pt x="82" y="307"/>
                    </a:moveTo>
                    <a:cubicBezTo>
                      <a:pt x="293" y="729"/>
                      <a:pt x="584" y="1115"/>
                      <a:pt x="881" y="1480"/>
                    </a:cubicBezTo>
                    <a:cubicBezTo>
                      <a:pt x="1145" y="1804"/>
                      <a:pt x="1432" y="2146"/>
                      <a:pt x="1782" y="2382"/>
                    </a:cubicBezTo>
                    <a:cubicBezTo>
                      <a:pt x="1934" y="2485"/>
                      <a:pt x="2076" y="2238"/>
                      <a:pt x="1925" y="2137"/>
                    </a:cubicBezTo>
                    <a:cubicBezTo>
                      <a:pt x="1599" y="1917"/>
                      <a:pt x="1329" y="1582"/>
                      <a:pt x="1082" y="1279"/>
                    </a:cubicBezTo>
                    <a:cubicBezTo>
                      <a:pt x="800" y="933"/>
                      <a:pt x="528" y="564"/>
                      <a:pt x="328" y="164"/>
                    </a:cubicBezTo>
                    <a:cubicBezTo>
                      <a:pt x="246" y="0"/>
                      <a:pt x="0" y="144"/>
                      <a:pt x="82" y="307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05" name="Freeform 125">
                <a:extLst>
                  <a:ext uri="{FF2B5EF4-FFF2-40B4-BE49-F238E27FC236}">
                    <a16:creationId xmlns:a16="http://schemas.microsoft.com/office/drawing/2014/main" id="{B32AA15E-C6A6-D69E-B3D0-5C55523CB9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413" y="5226050"/>
                <a:ext cx="2132013" cy="825500"/>
              </a:xfrm>
              <a:custGeom>
                <a:avLst/>
                <a:gdLst>
                  <a:gd name="T0" fmla="*/ 1198 w 10363"/>
                  <a:gd name="T1" fmla="*/ 147 h 4020"/>
                  <a:gd name="T2" fmla="*/ 111 w 10363"/>
                  <a:gd name="T3" fmla="*/ 2395 h 4020"/>
                  <a:gd name="T4" fmla="*/ 31 w 10363"/>
                  <a:gd name="T5" fmla="*/ 2764 h 4020"/>
                  <a:gd name="T6" fmla="*/ 311 w 10363"/>
                  <a:gd name="T7" fmla="*/ 3207 h 4020"/>
                  <a:gd name="T8" fmla="*/ 1218 w 10363"/>
                  <a:gd name="T9" fmla="*/ 3681 h 4020"/>
                  <a:gd name="T10" fmla="*/ 1964 w 10363"/>
                  <a:gd name="T11" fmla="*/ 3795 h 4020"/>
                  <a:gd name="T12" fmla="*/ 2337 w 10363"/>
                  <a:gd name="T13" fmla="*/ 3287 h 4020"/>
                  <a:gd name="T14" fmla="*/ 2072 w 10363"/>
                  <a:gd name="T15" fmla="*/ 3215 h 4020"/>
                  <a:gd name="T16" fmla="*/ 2487 w 10363"/>
                  <a:gd name="T17" fmla="*/ 3969 h 4020"/>
                  <a:gd name="T18" fmla="*/ 3042 w 10363"/>
                  <a:gd name="T19" fmla="*/ 4009 h 4020"/>
                  <a:gd name="T20" fmla="*/ 3716 w 10363"/>
                  <a:gd name="T21" fmla="*/ 4002 h 4020"/>
                  <a:gd name="T22" fmla="*/ 4390 w 10363"/>
                  <a:gd name="T23" fmla="*/ 3995 h 4020"/>
                  <a:gd name="T24" fmla="*/ 4944 w 10363"/>
                  <a:gd name="T25" fmla="*/ 3942 h 4020"/>
                  <a:gd name="T26" fmla="*/ 5442 w 10363"/>
                  <a:gd name="T27" fmla="*/ 3190 h 4020"/>
                  <a:gd name="T28" fmla="*/ 5182 w 10363"/>
                  <a:gd name="T29" fmla="*/ 3300 h 4020"/>
                  <a:gd name="T30" fmla="*/ 5443 w 10363"/>
                  <a:gd name="T31" fmla="*/ 3809 h 4020"/>
                  <a:gd name="T32" fmla="*/ 5604 w 10363"/>
                  <a:gd name="T33" fmla="*/ 3874 h 4020"/>
                  <a:gd name="T34" fmla="*/ 7719 w 10363"/>
                  <a:gd name="T35" fmla="*/ 3417 h 4020"/>
                  <a:gd name="T36" fmla="*/ 8589 w 10363"/>
                  <a:gd name="T37" fmla="*/ 3114 h 4020"/>
                  <a:gd name="T38" fmla="*/ 8739 w 10363"/>
                  <a:gd name="T39" fmla="*/ 2429 h 4020"/>
                  <a:gd name="T40" fmla="*/ 8516 w 10363"/>
                  <a:gd name="T41" fmla="*/ 2601 h 4020"/>
                  <a:gd name="T42" fmla="*/ 8740 w 10363"/>
                  <a:gd name="T43" fmla="*/ 2840 h 4020"/>
                  <a:gd name="T44" fmla="*/ 8878 w 10363"/>
                  <a:gd name="T45" fmla="*/ 2877 h 4020"/>
                  <a:gd name="T46" fmla="*/ 9645 w 10363"/>
                  <a:gd name="T47" fmla="*/ 2416 h 4020"/>
                  <a:gd name="T48" fmla="*/ 10254 w 10363"/>
                  <a:gd name="T49" fmla="*/ 1819 h 4020"/>
                  <a:gd name="T50" fmla="*/ 10008 w 10363"/>
                  <a:gd name="T51" fmla="*/ 1676 h 4020"/>
                  <a:gd name="T52" fmla="*/ 9471 w 10363"/>
                  <a:gd name="T53" fmla="*/ 2194 h 4020"/>
                  <a:gd name="T54" fmla="*/ 8802 w 10363"/>
                  <a:gd name="T55" fmla="*/ 2602 h 4020"/>
                  <a:gd name="T56" fmla="*/ 8941 w 10363"/>
                  <a:gd name="T57" fmla="*/ 2639 h 4020"/>
                  <a:gd name="T58" fmla="*/ 8717 w 10363"/>
                  <a:gd name="T59" fmla="*/ 2400 h 4020"/>
                  <a:gd name="T60" fmla="*/ 8494 w 10363"/>
                  <a:gd name="T61" fmla="*/ 2572 h 4020"/>
                  <a:gd name="T62" fmla="*/ 8163 w 10363"/>
                  <a:gd name="T63" fmla="*/ 3022 h 4020"/>
                  <a:gd name="T64" fmla="*/ 7322 w 10363"/>
                  <a:gd name="T65" fmla="*/ 3212 h 4020"/>
                  <a:gd name="T66" fmla="*/ 5528 w 10363"/>
                  <a:gd name="T67" fmla="*/ 3600 h 4020"/>
                  <a:gd name="T68" fmla="*/ 5689 w 10363"/>
                  <a:gd name="T69" fmla="*/ 3665 h 4020"/>
                  <a:gd name="T70" fmla="*/ 5427 w 10363"/>
                  <a:gd name="T71" fmla="*/ 3156 h 4020"/>
                  <a:gd name="T72" fmla="*/ 5167 w 10363"/>
                  <a:gd name="T73" fmla="*/ 3266 h 4020"/>
                  <a:gd name="T74" fmla="*/ 4714 w 10363"/>
                  <a:gd name="T75" fmla="*/ 3698 h 4020"/>
                  <a:gd name="T76" fmla="*/ 3763 w 10363"/>
                  <a:gd name="T77" fmla="*/ 3717 h 4020"/>
                  <a:gd name="T78" fmla="*/ 2813 w 10363"/>
                  <a:gd name="T79" fmla="*/ 3726 h 4020"/>
                  <a:gd name="T80" fmla="*/ 2427 w 10363"/>
                  <a:gd name="T81" fmla="*/ 3635 h 4020"/>
                  <a:gd name="T82" fmla="*/ 2318 w 10363"/>
                  <a:gd name="T83" fmla="*/ 3358 h 4020"/>
                  <a:gd name="T84" fmla="*/ 2053 w 10363"/>
                  <a:gd name="T85" fmla="*/ 3287 h 4020"/>
                  <a:gd name="T86" fmla="*/ 1633 w 10363"/>
                  <a:gd name="T87" fmla="*/ 3529 h 4020"/>
                  <a:gd name="T88" fmla="*/ 1116 w 10363"/>
                  <a:gd name="T89" fmla="*/ 3332 h 4020"/>
                  <a:gd name="T90" fmla="*/ 285 w 10363"/>
                  <a:gd name="T91" fmla="*/ 2765 h 4020"/>
                  <a:gd name="T92" fmla="*/ 299 w 10363"/>
                  <a:gd name="T93" fmla="*/ 2874 h 4020"/>
                  <a:gd name="T94" fmla="*/ 1443 w 10363"/>
                  <a:gd name="T95" fmla="*/ 291 h 4020"/>
                  <a:gd name="T96" fmla="*/ 1198 w 10363"/>
                  <a:gd name="T97" fmla="*/ 147 h 40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363" h="4020">
                    <a:moveTo>
                      <a:pt x="1198" y="147"/>
                    </a:moveTo>
                    <a:cubicBezTo>
                      <a:pt x="707" y="823"/>
                      <a:pt x="318" y="1584"/>
                      <a:pt x="111" y="2395"/>
                    </a:cubicBezTo>
                    <a:cubicBezTo>
                      <a:pt x="79" y="2517"/>
                      <a:pt x="52" y="2640"/>
                      <a:pt x="31" y="2764"/>
                    </a:cubicBezTo>
                    <a:cubicBezTo>
                      <a:pt x="0" y="2946"/>
                      <a:pt x="179" y="3099"/>
                      <a:pt x="311" y="3207"/>
                    </a:cubicBezTo>
                    <a:cubicBezTo>
                      <a:pt x="581" y="3427"/>
                      <a:pt x="902" y="3544"/>
                      <a:pt x="1218" y="3681"/>
                    </a:cubicBezTo>
                    <a:cubicBezTo>
                      <a:pt x="1448" y="3781"/>
                      <a:pt x="1713" y="3884"/>
                      <a:pt x="1964" y="3795"/>
                    </a:cubicBezTo>
                    <a:cubicBezTo>
                      <a:pt x="2178" y="3720"/>
                      <a:pt x="2357" y="3524"/>
                      <a:pt x="2337" y="3287"/>
                    </a:cubicBezTo>
                    <a:cubicBezTo>
                      <a:pt x="2327" y="3160"/>
                      <a:pt x="2138" y="3076"/>
                      <a:pt x="2072" y="3215"/>
                    </a:cubicBezTo>
                    <a:cubicBezTo>
                      <a:pt x="1913" y="3547"/>
                      <a:pt x="2162" y="3879"/>
                      <a:pt x="2487" y="3969"/>
                    </a:cubicBezTo>
                    <a:cubicBezTo>
                      <a:pt x="2667" y="4020"/>
                      <a:pt x="2858" y="4011"/>
                      <a:pt x="3042" y="4009"/>
                    </a:cubicBezTo>
                    <a:cubicBezTo>
                      <a:pt x="3267" y="4007"/>
                      <a:pt x="3491" y="4004"/>
                      <a:pt x="3716" y="4002"/>
                    </a:cubicBezTo>
                    <a:cubicBezTo>
                      <a:pt x="3941" y="3999"/>
                      <a:pt x="4165" y="3997"/>
                      <a:pt x="4390" y="3995"/>
                    </a:cubicBezTo>
                    <a:cubicBezTo>
                      <a:pt x="4574" y="3993"/>
                      <a:pt x="4765" y="3993"/>
                      <a:pt x="4944" y="3942"/>
                    </a:cubicBezTo>
                    <a:cubicBezTo>
                      <a:pt x="5264" y="3849"/>
                      <a:pt x="5546" y="3541"/>
                      <a:pt x="5442" y="3190"/>
                    </a:cubicBezTo>
                    <a:lnTo>
                      <a:pt x="5182" y="3300"/>
                    </a:lnTo>
                    <a:cubicBezTo>
                      <a:pt x="5269" y="3469"/>
                      <a:pt x="5356" y="3639"/>
                      <a:pt x="5443" y="3809"/>
                    </a:cubicBezTo>
                    <a:cubicBezTo>
                      <a:pt x="5473" y="3867"/>
                      <a:pt x="5545" y="3887"/>
                      <a:pt x="5604" y="3874"/>
                    </a:cubicBezTo>
                    <a:cubicBezTo>
                      <a:pt x="6309" y="3722"/>
                      <a:pt x="7014" y="3569"/>
                      <a:pt x="7719" y="3417"/>
                    </a:cubicBezTo>
                    <a:cubicBezTo>
                      <a:pt x="8012" y="3354"/>
                      <a:pt x="8353" y="3317"/>
                      <a:pt x="8589" y="3114"/>
                    </a:cubicBezTo>
                    <a:cubicBezTo>
                      <a:pt x="8784" y="2945"/>
                      <a:pt x="8867" y="2661"/>
                      <a:pt x="8739" y="2429"/>
                    </a:cubicBezTo>
                    <a:cubicBezTo>
                      <a:pt x="8665" y="2486"/>
                      <a:pt x="8591" y="2544"/>
                      <a:pt x="8516" y="2601"/>
                    </a:cubicBezTo>
                    <a:cubicBezTo>
                      <a:pt x="8591" y="2681"/>
                      <a:pt x="8665" y="2761"/>
                      <a:pt x="8740" y="2840"/>
                    </a:cubicBezTo>
                    <a:cubicBezTo>
                      <a:pt x="8772" y="2875"/>
                      <a:pt x="8832" y="2893"/>
                      <a:pt x="8878" y="2877"/>
                    </a:cubicBezTo>
                    <a:cubicBezTo>
                      <a:pt x="9161" y="2776"/>
                      <a:pt x="9411" y="2600"/>
                      <a:pt x="9645" y="2416"/>
                    </a:cubicBezTo>
                    <a:cubicBezTo>
                      <a:pt x="9868" y="2241"/>
                      <a:pt x="10084" y="2048"/>
                      <a:pt x="10254" y="1819"/>
                    </a:cubicBezTo>
                    <a:cubicBezTo>
                      <a:pt x="10363" y="1672"/>
                      <a:pt x="10116" y="1530"/>
                      <a:pt x="10008" y="1676"/>
                    </a:cubicBezTo>
                    <a:cubicBezTo>
                      <a:pt x="9861" y="1874"/>
                      <a:pt x="9662" y="2041"/>
                      <a:pt x="9471" y="2194"/>
                    </a:cubicBezTo>
                    <a:cubicBezTo>
                      <a:pt x="9270" y="2354"/>
                      <a:pt x="9046" y="2516"/>
                      <a:pt x="8802" y="2602"/>
                    </a:cubicBezTo>
                    <a:cubicBezTo>
                      <a:pt x="8849" y="2615"/>
                      <a:pt x="8895" y="2627"/>
                      <a:pt x="8941" y="2639"/>
                    </a:cubicBezTo>
                    <a:lnTo>
                      <a:pt x="8717" y="2400"/>
                    </a:lnTo>
                    <a:cubicBezTo>
                      <a:pt x="8605" y="2280"/>
                      <a:pt x="8418" y="2433"/>
                      <a:pt x="8494" y="2572"/>
                    </a:cubicBezTo>
                    <a:cubicBezTo>
                      <a:pt x="8614" y="2792"/>
                      <a:pt x="8336" y="2968"/>
                      <a:pt x="8163" y="3022"/>
                    </a:cubicBezTo>
                    <a:cubicBezTo>
                      <a:pt x="7891" y="3108"/>
                      <a:pt x="7601" y="3152"/>
                      <a:pt x="7322" y="3212"/>
                    </a:cubicBezTo>
                    <a:cubicBezTo>
                      <a:pt x="6724" y="3341"/>
                      <a:pt x="6126" y="3471"/>
                      <a:pt x="5528" y="3600"/>
                    </a:cubicBezTo>
                    <a:cubicBezTo>
                      <a:pt x="5582" y="3621"/>
                      <a:pt x="5636" y="3643"/>
                      <a:pt x="5689" y="3665"/>
                    </a:cubicBezTo>
                    <a:cubicBezTo>
                      <a:pt x="5602" y="3495"/>
                      <a:pt x="5514" y="3326"/>
                      <a:pt x="5427" y="3156"/>
                    </a:cubicBezTo>
                    <a:cubicBezTo>
                      <a:pt x="5353" y="3013"/>
                      <a:pt x="5121" y="3112"/>
                      <a:pt x="5167" y="3266"/>
                    </a:cubicBezTo>
                    <a:cubicBezTo>
                      <a:pt x="5248" y="3536"/>
                      <a:pt x="4925" y="3674"/>
                      <a:pt x="4714" y="3698"/>
                    </a:cubicBezTo>
                    <a:cubicBezTo>
                      <a:pt x="4401" y="3733"/>
                      <a:pt x="4077" y="3714"/>
                      <a:pt x="3763" y="3717"/>
                    </a:cubicBezTo>
                    <a:cubicBezTo>
                      <a:pt x="3446" y="3720"/>
                      <a:pt x="3129" y="3733"/>
                      <a:pt x="2813" y="3726"/>
                    </a:cubicBezTo>
                    <a:cubicBezTo>
                      <a:pt x="2684" y="3723"/>
                      <a:pt x="2536" y="3713"/>
                      <a:pt x="2427" y="3635"/>
                    </a:cubicBezTo>
                    <a:cubicBezTo>
                      <a:pt x="2347" y="3578"/>
                      <a:pt x="2270" y="3458"/>
                      <a:pt x="2318" y="3358"/>
                    </a:cubicBezTo>
                    <a:cubicBezTo>
                      <a:pt x="2229" y="3335"/>
                      <a:pt x="2141" y="3311"/>
                      <a:pt x="2053" y="3287"/>
                    </a:cubicBezTo>
                    <a:cubicBezTo>
                      <a:pt x="2071" y="3511"/>
                      <a:pt x="1805" y="3566"/>
                      <a:pt x="1633" y="3529"/>
                    </a:cubicBezTo>
                    <a:cubicBezTo>
                      <a:pt x="1454" y="3490"/>
                      <a:pt x="1285" y="3401"/>
                      <a:pt x="1116" y="3332"/>
                    </a:cubicBezTo>
                    <a:cubicBezTo>
                      <a:pt x="805" y="3205"/>
                      <a:pt x="481" y="3049"/>
                      <a:pt x="285" y="2765"/>
                    </a:cubicBezTo>
                    <a:cubicBezTo>
                      <a:pt x="289" y="2801"/>
                      <a:pt x="294" y="2838"/>
                      <a:pt x="299" y="2874"/>
                    </a:cubicBezTo>
                    <a:cubicBezTo>
                      <a:pt x="458" y="1935"/>
                      <a:pt x="886" y="1057"/>
                      <a:pt x="1443" y="291"/>
                    </a:cubicBezTo>
                    <a:cubicBezTo>
                      <a:pt x="1551" y="142"/>
                      <a:pt x="1304" y="0"/>
                      <a:pt x="1198" y="147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06" name="Freeform 126">
                <a:extLst>
                  <a:ext uri="{FF2B5EF4-FFF2-40B4-BE49-F238E27FC236}">
                    <a16:creationId xmlns:a16="http://schemas.microsoft.com/office/drawing/2014/main" id="{F2017A74-B03F-685A-534A-26E5C92A4C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2288" y="5189538"/>
                <a:ext cx="330200" cy="434975"/>
              </a:xfrm>
              <a:custGeom>
                <a:avLst/>
                <a:gdLst>
                  <a:gd name="T0" fmla="*/ 139 w 1605"/>
                  <a:gd name="T1" fmla="*/ 320 h 2117"/>
                  <a:gd name="T2" fmla="*/ 800 w 1605"/>
                  <a:gd name="T3" fmla="*/ 1100 h 2117"/>
                  <a:gd name="T4" fmla="*/ 1302 w 1605"/>
                  <a:gd name="T5" fmla="*/ 1996 h 2117"/>
                  <a:gd name="T6" fmla="*/ 1477 w 1605"/>
                  <a:gd name="T7" fmla="*/ 2095 h 2117"/>
                  <a:gd name="T8" fmla="*/ 1576 w 1605"/>
                  <a:gd name="T9" fmla="*/ 1920 h 2117"/>
                  <a:gd name="T10" fmla="*/ 1046 w 1605"/>
                  <a:gd name="T11" fmla="*/ 956 h 2117"/>
                  <a:gd name="T12" fmla="*/ 341 w 1605"/>
                  <a:gd name="T13" fmla="*/ 118 h 2117"/>
                  <a:gd name="T14" fmla="*/ 139 w 1605"/>
                  <a:gd name="T15" fmla="*/ 320 h 2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05" h="2117">
                    <a:moveTo>
                      <a:pt x="139" y="320"/>
                    </a:moveTo>
                    <a:cubicBezTo>
                      <a:pt x="399" y="541"/>
                      <a:pt x="610" y="819"/>
                      <a:pt x="800" y="1100"/>
                    </a:cubicBezTo>
                    <a:cubicBezTo>
                      <a:pt x="991" y="1381"/>
                      <a:pt x="1174" y="1680"/>
                      <a:pt x="1302" y="1996"/>
                    </a:cubicBezTo>
                    <a:cubicBezTo>
                      <a:pt x="1331" y="2067"/>
                      <a:pt x="1397" y="2117"/>
                      <a:pt x="1477" y="2095"/>
                    </a:cubicBezTo>
                    <a:cubicBezTo>
                      <a:pt x="1544" y="2077"/>
                      <a:pt x="1605" y="1992"/>
                      <a:pt x="1576" y="1920"/>
                    </a:cubicBezTo>
                    <a:cubicBezTo>
                      <a:pt x="1438" y="1580"/>
                      <a:pt x="1251" y="1260"/>
                      <a:pt x="1046" y="956"/>
                    </a:cubicBezTo>
                    <a:cubicBezTo>
                      <a:pt x="842" y="657"/>
                      <a:pt x="618" y="355"/>
                      <a:pt x="341" y="118"/>
                    </a:cubicBezTo>
                    <a:cubicBezTo>
                      <a:pt x="202" y="0"/>
                      <a:pt x="0" y="201"/>
                      <a:pt x="139" y="320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07" name="Freeform 127">
                <a:extLst>
                  <a:ext uri="{FF2B5EF4-FFF2-40B4-BE49-F238E27FC236}">
                    <a16:creationId xmlns:a16="http://schemas.microsoft.com/office/drawing/2014/main" id="{6730E909-E342-8918-F0F1-48CF3AB3F3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0088" y="4494213"/>
                <a:ext cx="368300" cy="336550"/>
              </a:xfrm>
              <a:custGeom>
                <a:avLst/>
                <a:gdLst>
                  <a:gd name="T0" fmla="*/ 503 w 1797"/>
                  <a:gd name="T1" fmla="*/ 122 h 1638"/>
                  <a:gd name="T2" fmla="*/ 122 w 1797"/>
                  <a:gd name="T3" fmla="*/ 652 h 1638"/>
                  <a:gd name="T4" fmla="*/ 49 w 1797"/>
                  <a:gd name="T5" fmla="*/ 1214 h 1638"/>
                  <a:gd name="T6" fmla="*/ 441 w 1797"/>
                  <a:gd name="T7" fmla="*/ 1532 h 1638"/>
                  <a:gd name="T8" fmla="*/ 863 w 1797"/>
                  <a:gd name="T9" fmla="*/ 1178 h 1638"/>
                  <a:gd name="T10" fmla="*/ 967 w 1797"/>
                  <a:gd name="T11" fmla="*/ 363 h 1638"/>
                  <a:gd name="T12" fmla="*/ 825 w 1797"/>
                  <a:gd name="T13" fmla="*/ 506 h 1638"/>
                  <a:gd name="T14" fmla="*/ 1318 w 1797"/>
                  <a:gd name="T15" fmla="*/ 740 h 1638"/>
                  <a:gd name="T16" fmla="*/ 1468 w 1797"/>
                  <a:gd name="T17" fmla="*/ 960 h 1638"/>
                  <a:gd name="T18" fmla="*/ 1495 w 1797"/>
                  <a:gd name="T19" fmla="*/ 1152 h 1638"/>
                  <a:gd name="T20" fmla="*/ 1468 w 1797"/>
                  <a:gd name="T21" fmla="*/ 1237 h 1638"/>
                  <a:gd name="T22" fmla="*/ 1465 w 1797"/>
                  <a:gd name="T23" fmla="*/ 1245 h 1638"/>
                  <a:gd name="T24" fmla="*/ 1446 w 1797"/>
                  <a:gd name="T25" fmla="*/ 1266 h 1638"/>
                  <a:gd name="T26" fmla="*/ 1434 w 1797"/>
                  <a:gd name="T27" fmla="*/ 1272 h 1638"/>
                  <a:gd name="T28" fmla="*/ 1368 w 1797"/>
                  <a:gd name="T29" fmla="*/ 1262 h 1638"/>
                  <a:gd name="T30" fmla="*/ 1275 w 1797"/>
                  <a:gd name="T31" fmla="*/ 1175 h 1638"/>
                  <a:gd name="T32" fmla="*/ 953 w 1797"/>
                  <a:gd name="T33" fmla="*/ 541 h 1638"/>
                  <a:gd name="T34" fmla="*/ 679 w 1797"/>
                  <a:gd name="T35" fmla="*/ 617 h 1638"/>
                  <a:gd name="T36" fmla="*/ 1008 w 1797"/>
                  <a:gd name="T37" fmla="*/ 1289 h 1638"/>
                  <a:gd name="T38" fmla="*/ 1571 w 1797"/>
                  <a:gd name="T39" fmla="*/ 1521 h 1638"/>
                  <a:gd name="T40" fmla="*/ 1777 w 1797"/>
                  <a:gd name="T41" fmla="*/ 1038 h 1638"/>
                  <a:gd name="T42" fmla="*/ 1483 w 1797"/>
                  <a:gd name="T43" fmla="*/ 503 h 1638"/>
                  <a:gd name="T44" fmla="*/ 825 w 1797"/>
                  <a:gd name="T45" fmla="*/ 221 h 1638"/>
                  <a:gd name="T46" fmla="*/ 683 w 1797"/>
                  <a:gd name="T47" fmla="*/ 363 h 1638"/>
                  <a:gd name="T48" fmla="*/ 609 w 1797"/>
                  <a:gd name="T49" fmla="*/ 1053 h 1638"/>
                  <a:gd name="T50" fmla="*/ 479 w 1797"/>
                  <a:gd name="T51" fmla="*/ 1231 h 1638"/>
                  <a:gd name="T52" fmla="*/ 366 w 1797"/>
                  <a:gd name="T53" fmla="*/ 1225 h 1638"/>
                  <a:gd name="T54" fmla="*/ 314 w 1797"/>
                  <a:gd name="T55" fmla="*/ 1075 h 1638"/>
                  <a:gd name="T56" fmla="*/ 349 w 1797"/>
                  <a:gd name="T57" fmla="*/ 848 h 1638"/>
                  <a:gd name="T58" fmla="*/ 704 w 1797"/>
                  <a:gd name="T59" fmla="*/ 323 h 1638"/>
                  <a:gd name="T60" fmla="*/ 503 w 1797"/>
                  <a:gd name="T61" fmla="*/ 122 h 1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797" h="1638">
                    <a:moveTo>
                      <a:pt x="503" y="122"/>
                    </a:moveTo>
                    <a:cubicBezTo>
                      <a:pt x="340" y="269"/>
                      <a:pt x="208" y="450"/>
                      <a:pt x="122" y="652"/>
                    </a:cubicBezTo>
                    <a:cubicBezTo>
                      <a:pt x="46" y="830"/>
                      <a:pt x="0" y="1021"/>
                      <a:pt x="49" y="1214"/>
                    </a:cubicBezTo>
                    <a:cubicBezTo>
                      <a:pt x="95" y="1395"/>
                      <a:pt x="245" y="1541"/>
                      <a:pt x="441" y="1532"/>
                    </a:cubicBezTo>
                    <a:cubicBezTo>
                      <a:pt x="644" y="1523"/>
                      <a:pt x="788" y="1352"/>
                      <a:pt x="863" y="1178"/>
                    </a:cubicBezTo>
                    <a:cubicBezTo>
                      <a:pt x="970" y="929"/>
                      <a:pt x="985" y="631"/>
                      <a:pt x="967" y="363"/>
                    </a:cubicBezTo>
                    <a:lnTo>
                      <a:pt x="825" y="506"/>
                    </a:lnTo>
                    <a:cubicBezTo>
                      <a:pt x="1012" y="518"/>
                      <a:pt x="1188" y="606"/>
                      <a:pt x="1318" y="740"/>
                    </a:cubicBezTo>
                    <a:cubicBezTo>
                      <a:pt x="1380" y="803"/>
                      <a:pt x="1433" y="878"/>
                      <a:pt x="1468" y="960"/>
                    </a:cubicBezTo>
                    <a:cubicBezTo>
                      <a:pt x="1495" y="1025"/>
                      <a:pt x="1504" y="1097"/>
                      <a:pt x="1495" y="1152"/>
                    </a:cubicBezTo>
                    <a:cubicBezTo>
                      <a:pt x="1490" y="1186"/>
                      <a:pt x="1477" y="1223"/>
                      <a:pt x="1468" y="1237"/>
                    </a:cubicBezTo>
                    <a:cubicBezTo>
                      <a:pt x="1458" y="1251"/>
                      <a:pt x="1457" y="1254"/>
                      <a:pt x="1465" y="1245"/>
                    </a:cubicBezTo>
                    <a:cubicBezTo>
                      <a:pt x="1459" y="1252"/>
                      <a:pt x="1453" y="1259"/>
                      <a:pt x="1446" y="1266"/>
                    </a:cubicBezTo>
                    <a:cubicBezTo>
                      <a:pt x="1466" y="1248"/>
                      <a:pt x="1410" y="1281"/>
                      <a:pt x="1434" y="1272"/>
                    </a:cubicBezTo>
                    <a:cubicBezTo>
                      <a:pt x="1417" y="1278"/>
                      <a:pt x="1398" y="1278"/>
                      <a:pt x="1368" y="1262"/>
                    </a:cubicBezTo>
                    <a:cubicBezTo>
                      <a:pt x="1331" y="1243"/>
                      <a:pt x="1300" y="1207"/>
                      <a:pt x="1275" y="1175"/>
                    </a:cubicBezTo>
                    <a:cubicBezTo>
                      <a:pt x="1129" y="993"/>
                      <a:pt x="1026" y="762"/>
                      <a:pt x="953" y="541"/>
                    </a:cubicBezTo>
                    <a:cubicBezTo>
                      <a:pt x="896" y="368"/>
                      <a:pt x="621" y="442"/>
                      <a:pt x="679" y="617"/>
                    </a:cubicBezTo>
                    <a:cubicBezTo>
                      <a:pt x="757" y="854"/>
                      <a:pt x="865" y="1084"/>
                      <a:pt x="1008" y="1289"/>
                    </a:cubicBezTo>
                    <a:cubicBezTo>
                      <a:pt x="1134" y="1471"/>
                      <a:pt x="1343" y="1638"/>
                      <a:pt x="1571" y="1521"/>
                    </a:cubicBezTo>
                    <a:cubicBezTo>
                      <a:pt x="1741" y="1435"/>
                      <a:pt x="1797" y="1214"/>
                      <a:pt x="1777" y="1038"/>
                    </a:cubicBezTo>
                    <a:cubicBezTo>
                      <a:pt x="1754" y="832"/>
                      <a:pt x="1634" y="642"/>
                      <a:pt x="1483" y="503"/>
                    </a:cubicBezTo>
                    <a:cubicBezTo>
                      <a:pt x="1301" y="336"/>
                      <a:pt x="1071" y="238"/>
                      <a:pt x="825" y="221"/>
                    </a:cubicBezTo>
                    <a:cubicBezTo>
                      <a:pt x="752" y="216"/>
                      <a:pt x="678" y="290"/>
                      <a:pt x="683" y="363"/>
                    </a:cubicBezTo>
                    <a:cubicBezTo>
                      <a:pt x="698" y="586"/>
                      <a:pt x="696" y="843"/>
                      <a:pt x="609" y="1053"/>
                    </a:cubicBezTo>
                    <a:cubicBezTo>
                      <a:pt x="581" y="1120"/>
                      <a:pt x="537" y="1194"/>
                      <a:pt x="479" y="1231"/>
                    </a:cubicBezTo>
                    <a:cubicBezTo>
                      <a:pt x="437" y="1258"/>
                      <a:pt x="393" y="1250"/>
                      <a:pt x="366" y="1225"/>
                    </a:cubicBezTo>
                    <a:cubicBezTo>
                      <a:pt x="336" y="1197"/>
                      <a:pt x="316" y="1130"/>
                      <a:pt x="314" y="1075"/>
                    </a:cubicBezTo>
                    <a:cubicBezTo>
                      <a:pt x="309" y="991"/>
                      <a:pt x="322" y="929"/>
                      <a:pt x="349" y="848"/>
                    </a:cubicBezTo>
                    <a:cubicBezTo>
                      <a:pt x="418" y="644"/>
                      <a:pt x="545" y="466"/>
                      <a:pt x="704" y="323"/>
                    </a:cubicBezTo>
                    <a:cubicBezTo>
                      <a:pt x="841" y="201"/>
                      <a:pt x="639" y="0"/>
                      <a:pt x="503" y="122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08" name="Freeform 128">
                <a:extLst>
                  <a:ext uri="{FF2B5EF4-FFF2-40B4-BE49-F238E27FC236}">
                    <a16:creationId xmlns:a16="http://schemas.microsoft.com/office/drawing/2014/main" id="{24A0E4CA-6AB4-A3CD-8401-8E5362BBDC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27751" y="5832475"/>
                <a:ext cx="728663" cy="793750"/>
              </a:xfrm>
              <a:custGeom>
                <a:avLst/>
                <a:gdLst>
                  <a:gd name="T0" fmla="*/ 8 w 3539"/>
                  <a:gd name="T1" fmla="*/ 704 h 3861"/>
                  <a:gd name="T2" fmla="*/ 98 w 3539"/>
                  <a:gd name="T3" fmla="*/ 2635 h 3861"/>
                  <a:gd name="T4" fmla="*/ 119 w 3539"/>
                  <a:gd name="T5" fmla="*/ 3106 h 3861"/>
                  <a:gd name="T6" fmla="*/ 196 w 3539"/>
                  <a:gd name="T7" fmla="*/ 3496 h 3861"/>
                  <a:gd name="T8" fmla="*/ 521 w 3539"/>
                  <a:gd name="T9" fmla="*/ 3669 h 3861"/>
                  <a:gd name="T10" fmla="*/ 966 w 3539"/>
                  <a:gd name="T11" fmla="*/ 3797 h 3861"/>
                  <a:gd name="T12" fmla="*/ 1879 w 3539"/>
                  <a:gd name="T13" fmla="*/ 3791 h 3861"/>
                  <a:gd name="T14" fmla="*/ 2647 w 3539"/>
                  <a:gd name="T15" fmla="*/ 3588 h 3861"/>
                  <a:gd name="T16" fmla="*/ 3343 w 3539"/>
                  <a:gd name="T17" fmla="*/ 2291 h 3861"/>
                  <a:gd name="T18" fmla="*/ 3531 w 3539"/>
                  <a:gd name="T19" fmla="*/ 184 h 3861"/>
                  <a:gd name="T20" fmla="*/ 3247 w 3539"/>
                  <a:gd name="T21" fmla="*/ 184 h 3861"/>
                  <a:gd name="T22" fmla="*/ 3131 w 3539"/>
                  <a:gd name="T23" fmla="*/ 1855 h 3861"/>
                  <a:gd name="T24" fmla="*/ 2978 w 3539"/>
                  <a:gd name="T25" fmla="*/ 2629 h 3861"/>
                  <a:gd name="T26" fmla="*/ 2697 w 3539"/>
                  <a:gd name="T27" fmla="*/ 3198 h 3861"/>
                  <a:gd name="T28" fmla="*/ 2080 w 3539"/>
                  <a:gd name="T29" fmla="*/ 3474 h 3861"/>
                  <a:gd name="T30" fmla="*/ 1266 w 3539"/>
                  <a:gd name="T31" fmla="*/ 3553 h 3861"/>
                  <a:gd name="T32" fmla="*/ 492 w 3539"/>
                  <a:gd name="T33" fmla="*/ 3358 h 3861"/>
                  <a:gd name="T34" fmla="*/ 412 w 3539"/>
                  <a:gd name="T35" fmla="*/ 3279 h 3861"/>
                  <a:gd name="T36" fmla="*/ 404 w 3539"/>
                  <a:gd name="T37" fmla="*/ 3106 h 3861"/>
                  <a:gd name="T38" fmla="*/ 382 w 3539"/>
                  <a:gd name="T39" fmla="*/ 2635 h 3861"/>
                  <a:gd name="T40" fmla="*/ 293 w 3539"/>
                  <a:gd name="T41" fmla="*/ 704 h 3861"/>
                  <a:gd name="T42" fmla="*/ 8 w 3539"/>
                  <a:gd name="T43" fmla="*/ 704 h 38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539" h="3861">
                    <a:moveTo>
                      <a:pt x="8" y="704"/>
                    </a:moveTo>
                    <a:cubicBezTo>
                      <a:pt x="38" y="1348"/>
                      <a:pt x="68" y="1991"/>
                      <a:pt x="98" y="2635"/>
                    </a:cubicBezTo>
                    <a:cubicBezTo>
                      <a:pt x="105" y="2792"/>
                      <a:pt x="112" y="2949"/>
                      <a:pt x="119" y="3106"/>
                    </a:cubicBezTo>
                    <a:cubicBezTo>
                      <a:pt x="125" y="3236"/>
                      <a:pt x="114" y="3386"/>
                      <a:pt x="196" y="3496"/>
                    </a:cubicBezTo>
                    <a:cubicBezTo>
                      <a:pt x="272" y="3598"/>
                      <a:pt x="406" y="3629"/>
                      <a:pt x="521" y="3669"/>
                    </a:cubicBezTo>
                    <a:cubicBezTo>
                      <a:pt x="667" y="3719"/>
                      <a:pt x="814" y="3766"/>
                      <a:pt x="966" y="3797"/>
                    </a:cubicBezTo>
                    <a:cubicBezTo>
                      <a:pt x="1273" y="3861"/>
                      <a:pt x="1572" y="3835"/>
                      <a:pt x="1879" y="3791"/>
                    </a:cubicBezTo>
                    <a:cubicBezTo>
                      <a:pt x="2142" y="3754"/>
                      <a:pt x="2410" y="3715"/>
                      <a:pt x="2647" y="3588"/>
                    </a:cubicBezTo>
                    <a:cubicBezTo>
                      <a:pt x="3123" y="3334"/>
                      <a:pt x="3249" y="2779"/>
                      <a:pt x="3343" y="2291"/>
                    </a:cubicBezTo>
                    <a:cubicBezTo>
                      <a:pt x="3476" y="1597"/>
                      <a:pt x="3539" y="891"/>
                      <a:pt x="3531" y="184"/>
                    </a:cubicBezTo>
                    <a:cubicBezTo>
                      <a:pt x="3529" y="1"/>
                      <a:pt x="3245" y="0"/>
                      <a:pt x="3247" y="184"/>
                    </a:cubicBezTo>
                    <a:cubicBezTo>
                      <a:pt x="3253" y="743"/>
                      <a:pt x="3217" y="1303"/>
                      <a:pt x="3131" y="1855"/>
                    </a:cubicBezTo>
                    <a:cubicBezTo>
                      <a:pt x="3091" y="2114"/>
                      <a:pt x="3046" y="2375"/>
                      <a:pt x="2978" y="2629"/>
                    </a:cubicBezTo>
                    <a:cubicBezTo>
                      <a:pt x="2923" y="2833"/>
                      <a:pt x="2847" y="3043"/>
                      <a:pt x="2697" y="3198"/>
                    </a:cubicBezTo>
                    <a:cubicBezTo>
                      <a:pt x="2534" y="3368"/>
                      <a:pt x="2305" y="3432"/>
                      <a:pt x="2080" y="3474"/>
                    </a:cubicBezTo>
                    <a:cubicBezTo>
                      <a:pt x="1815" y="3523"/>
                      <a:pt x="1537" y="3568"/>
                      <a:pt x="1266" y="3553"/>
                    </a:cubicBezTo>
                    <a:cubicBezTo>
                      <a:pt x="1000" y="3539"/>
                      <a:pt x="741" y="3448"/>
                      <a:pt x="492" y="3358"/>
                    </a:cubicBezTo>
                    <a:cubicBezTo>
                      <a:pt x="439" y="3339"/>
                      <a:pt x="420" y="3334"/>
                      <a:pt x="412" y="3279"/>
                    </a:cubicBezTo>
                    <a:cubicBezTo>
                      <a:pt x="404" y="3222"/>
                      <a:pt x="406" y="3163"/>
                      <a:pt x="404" y="3106"/>
                    </a:cubicBezTo>
                    <a:cubicBezTo>
                      <a:pt x="397" y="2949"/>
                      <a:pt x="389" y="2792"/>
                      <a:pt x="382" y="2635"/>
                    </a:cubicBezTo>
                    <a:cubicBezTo>
                      <a:pt x="352" y="1991"/>
                      <a:pt x="323" y="1348"/>
                      <a:pt x="293" y="704"/>
                    </a:cubicBezTo>
                    <a:cubicBezTo>
                      <a:pt x="284" y="522"/>
                      <a:pt x="0" y="521"/>
                      <a:pt x="8" y="704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09" name="Freeform 129">
                <a:extLst>
                  <a:ext uri="{FF2B5EF4-FFF2-40B4-BE49-F238E27FC236}">
                    <a16:creationId xmlns:a16="http://schemas.microsoft.com/office/drawing/2014/main" id="{0884A77F-0E51-4D3D-B83B-094B33176F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5926" y="5935663"/>
                <a:ext cx="698500" cy="636588"/>
              </a:xfrm>
              <a:custGeom>
                <a:avLst/>
                <a:gdLst>
                  <a:gd name="T0" fmla="*/ 57 w 3401"/>
                  <a:gd name="T1" fmla="*/ 249 h 3091"/>
                  <a:gd name="T2" fmla="*/ 488 w 3401"/>
                  <a:gd name="T3" fmla="*/ 1554 h 3091"/>
                  <a:gd name="T4" fmla="*/ 710 w 3401"/>
                  <a:gd name="T5" fmla="*/ 2228 h 3091"/>
                  <a:gd name="T6" fmla="*/ 921 w 3401"/>
                  <a:gd name="T7" fmla="*/ 2728 h 3091"/>
                  <a:gd name="T8" fmla="*/ 1344 w 3401"/>
                  <a:gd name="T9" fmla="*/ 2965 h 3091"/>
                  <a:gd name="T10" fmla="*/ 1983 w 3401"/>
                  <a:gd name="T11" fmla="*/ 3064 h 3091"/>
                  <a:gd name="T12" fmla="*/ 3226 w 3401"/>
                  <a:gd name="T13" fmla="*/ 2920 h 3091"/>
                  <a:gd name="T14" fmla="*/ 3150 w 3401"/>
                  <a:gd name="T15" fmla="*/ 2646 h 3091"/>
                  <a:gd name="T16" fmla="*/ 2027 w 3401"/>
                  <a:gd name="T17" fmla="*/ 2782 h 3091"/>
                  <a:gd name="T18" fmla="*/ 1462 w 3401"/>
                  <a:gd name="T19" fmla="*/ 2701 h 3091"/>
                  <a:gd name="T20" fmla="*/ 1092 w 3401"/>
                  <a:gd name="T21" fmla="*/ 2465 h 3091"/>
                  <a:gd name="T22" fmla="*/ 910 w 3401"/>
                  <a:gd name="T23" fmla="*/ 1928 h 3091"/>
                  <a:gd name="T24" fmla="*/ 717 w 3401"/>
                  <a:gd name="T25" fmla="*/ 1343 h 3091"/>
                  <a:gd name="T26" fmla="*/ 332 w 3401"/>
                  <a:gd name="T27" fmla="*/ 173 h 3091"/>
                  <a:gd name="T28" fmla="*/ 57 w 3401"/>
                  <a:gd name="T29" fmla="*/ 249 h 30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401" h="3091">
                    <a:moveTo>
                      <a:pt x="57" y="249"/>
                    </a:moveTo>
                    <a:cubicBezTo>
                      <a:pt x="201" y="684"/>
                      <a:pt x="344" y="1119"/>
                      <a:pt x="488" y="1554"/>
                    </a:cubicBezTo>
                    <a:cubicBezTo>
                      <a:pt x="562" y="1779"/>
                      <a:pt x="636" y="2004"/>
                      <a:pt x="710" y="2228"/>
                    </a:cubicBezTo>
                    <a:cubicBezTo>
                      <a:pt x="766" y="2397"/>
                      <a:pt x="809" y="2586"/>
                      <a:pt x="921" y="2728"/>
                    </a:cubicBezTo>
                    <a:cubicBezTo>
                      <a:pt x="1027" y="2862"/>
                      <a:pt x="1183" y="2924"/>
                      <a:pt x="1344" y="2965"/>
                    </a:cubicBezTo>
                    <a:cubicBezTo>
                      <a:pt x="1553" y="3018"/>
                      <a:pt x="1769" y="3050"/>
                      <a:pt x="1983" y="3064"/>
                    </a:cubicBezTo>
                    <a:cubicBezTo>
                      <a:pt x="2402" y="3091"/>
                      <a:pt x="2824" y="3039"/>
                      <a:pt x="3226" y="2920"/>
                    </a:cubicBezTo>
                    <a:cubicBezTo>
                      <a:pt x="3401" y="2868"/>
                      <a:pt x="3326" y="2594"/>
                      <a:pt x="3150" y="2646"/>
                    </a:cubicBezTo>
                    <a:cubicBezTo>
                      <a:pt x="2785" y="2754"/>
                      <a:pt x="2408" y="2801"/>
                      <a:pt x="2027" y="2782"/>
                    </a:cubicBezTo>
                    <a:cubicBezTo>
                      <a:pt x="1836" y="2772"/>
                      <a:pt x="1648" y="2745"/>
                      <a:pt x="1462" y="2701"/>
                    </a:cubicBezTo>
                    <a:cubicBezTo>
                      <a:pt x="1305" y="2664"/>
                      <a:pt x="1164" y="2622"/>
                      <a:pt x="1092" y="2465"/>
                    </a:cubicBezTo>
                    <a:cubicBezTo>
                      <a:pt x="1014" y="2295"/>
                      <a:pt x="969" y="2105"/>
                      <a:pt x="910" y="1928"/>
                    </a:cubicBezTo>
                    <a:cubicBezTo>
                      <a:pt x="846" y="1733"/>
                      <a:pt x="782" y="1538"/>
                      <a:pt x="717" y="1343"/>
                    </a:cubicBezTo>
                    <a:cubicBezTo>
                      <a:pt x="589" y="953"/>
                      <a:pt x="460" y="563"/>
                      <a:pt x="332" y="173"/>
                    </a:cubicBezTo>
                    <a:cubicBezTo>
                      <a:pt x="275" y="0"/>
                      <a:pt x="0" y="74"/>
                      <a:pt x="57" y="249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10" name="Freeform 130">
                <a:extLst>
                  <a:ext uri="{FF2B5EF4-FFF2-40B4-BE49-F238E27FC236}">
                    <a16:creationId xmlns:a16="http://schemas.microsoft.com/office/drawing/2014/main" id="{E40C415A-C870-50BF-3F9B-AB8CC74D26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5301" y="6088063"/>
                <a:ext cx="623888" cy="157163"/>
              </a:xfrm>
              <a:custGeom>
                <a:avLst/>
                <a:gdLst>
                  <a:gd name="T0" fmla="*/ 165 w 3031"/>
                  <a:gd name="T1" fmla="*/ 495 h 764"/>
                  <a:gd name="T2" fmla="*/ 1613 w 3031"/>
                  <a:gd name="T3" fmla="*/ 736 h 764"/>
                  <a:gd name="T4" fmla="*/ 2894 w 3031"/>
                  <a:gd name="T5" fmla="*/ 323 h 764"/>
                  <a:gd name="T6" fmla="*/ 2693 w 3031"/>
                  <a:gd name="T7" fmla="*/ 121 h 764"/>
                  <a:gd name="T8" fmla="*/ 1581 w 3031"/>
                  <a:gd name="T9" fmla="*/ 453 h 764"/>
                  <a:gd name="T10" fmla="*/ 308 w 3031"/>
                  <a:gd name="T11" fmla="*/ 249 h 764"/>
                  <a:gd name="T12" fmla="*/ 165 w 3031"/>
                  <a:gd name="T13" fmla="*/ 495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31" h="764">
                    <a:moveTo>
                      <a:pt x="165" y="495"/>
                    </a:moveTo>
                    <a:cubicBezTo>
                      <a:pt x="606" y="712"/>
                      <a:pt x="1128" y="764"/>
                      <a:pt x="1613" y="736"/>
                    </a:cubicBezTo>
                    <a:cubicBezTo>
                      <a:pt x="2052" y="710"/>
                      <a:pt x="2555" y="625"/>
                      <a:pt x="2894" y="323"/>
                    </a:cubicBezTo>
                    <a:cubicBezTo>
                      <a:pt x="3031" y="201"/>
                      <a:pt x="2830" y="0"/>
                      <a:pt x="2693" y="121"/>
                    </a:cubicBezTo>
                    <a:cubicBezTo>
                      <a:pt x="2407" y="376"/>
                      <a:pt x="1947" y="435"/>
                      <a:pt x="1581" y="453"/>
                    </a:cubicBezTo>
                    <a:cubicBezTo>
                      <a:pt x="1158" y="474"/>
                      <a:pt x="694" y="439"/>
                      <a:pt x="308" y="249"/>
                    </a:cubicBezTo>
                    <a:cubicBezTo>
                      <a:pt x="145" y="168"/>
                      <a:pt x="0" y="413"/>
                      <a:pt x="165" y="495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11" name="Freeform 131">
                <a:extLst>
                  <a:ext uri="{FF2B5EF4-FFF2-40B4-BE49-F238E27FC236}">
                    <a16:creationId xmlns:a16="http://schemas.microsoft.com/office/drawing/2014/main" id="{0416D78D-FD70-0897-CE16-DFEBAFAE61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6801" y="6073775"/>
                <a:ext cx="704850" cy="192088"/>
              </a:xfrm>
              <a:custGeom>
                <a:avLst/>
                <a:gdLst>
                  <a:gd name="T0" fmla="*/ 180 w 3430"/>
                  <a:gd name="T1" fmla="*/ 753 h 941"/>
                  <a:gd name="T2" fmla="*/ 3266 w 3430"/>
                  <a:gd name="T3" fmla="*/ 325 h 941"/>
                  <a:gd name="T4" fmla="*/ 3122 w 3430"/>
                  <a:gd name="T5" fmla="*/ 79 h 941"/>
                  <a:gd name="T6" fmla="*/ 256 w 3430"/>
                  <a:gd name="T7" fmla="*/ 479 h 941"/>
                  <a:gd name="T8" fmla="*/ 180 w 3430"/>
                  <a:gd name="T9" fmla="*/ 753 h 9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30" h="941">
                    <a:moveTo>
                      <a:pt x="180" y="753"/>
                    </a:moveTo>
                    <a:cubicBezTo>
                      <a:pt x="1225" y="941"/>
                      <a:pt x="2311" y="785"/>
                      <a:pt x="3266" y="325"/>
                    </a:cubicBezTo>
                    <a:cubicBezTo>
                      <a:pt x="3430" y="245"/>
                      <a:pt x="3286" y="0"/>
                      <a:pt x="3122" y="79"/>
                    </a:cubicBezTo>
                    <a:cubicBezTo>
                      <a:pt x="2241" y="504"/>
                      <a:pt x="1220" y="652"/>
                      <a:pt x="256" y="479"/>
                    </a:cubicBezTo>
                    <a:cubicBezTo>
                      <a:pt x="77" y="447"/>
                      <a:pt x="0" y="721"/>
                      <a:pt x="180" y="753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12" name="Freeform 132">
                <a:extLst>
                  <a:ext uri="{FF2B5EF4-FFF2-40B4-BE49-F238E27FC236}">
                    <a16:creationId xmlns:a16="http://schemas.microsoft.com/office/drawing/2014/main" id="{A1E5054B-54B4-3027-9374-BC75762F4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8651" y="3489325"/>
                <a:ext cx="134938" cy="58738"/>
              </a:xfrm>
              <a:custGeom>
                <a:avLst/>
                <a:gdLst>
                  <a:gd name="T0" fmla="*/ 146 w 657"/>
                  <a:gd name="T1" fmla="*/ 284 h 284"/>
                  <a:gd name="T2" fmla="*/ 511 w 657"/>
                  <a:gd name="T3" fmla="*/ 284 h 284"/>
                  <a:gd name="T4" fmla="*/ 654 w 657"/>
                  <a:gd name="T5" fmla="*/ 142 h 284"/>
                  <a:gd name="T6" fmla="*/ 511 w 657"/>
                  <a:gd name="T7" fmla="*/ 0 h 284"/>
                  <a:gd name="T8" fmla="*/ 146 w 657"/>
                  <a:gd name="T9" fmla="*/ 0 h 284"/>
                  <a:gd name="T10" fmla="*/ 4 w 657"/>
                  <a:gd name="T11" fmla="*/ 142 h 284"/>
                  <a:gd name="T12" fmla="*/ 146 w 657"/>
                  <a:gd name="T13" fmla="*/ 284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7" h="284">
                    <a:moveTo>
                      <a:pt x="146" y="284"/>
                    </a:moveTo>
                    <a:lnTo>
                      <a:pt x="511" y="284"/>
                    </a:lnTo>
                    <a:cubicBezTo>
                      <a:pt x="586" y="284"/>
                      <a:pt x="657" y="219"/>
                      <a:pt x="654" y="142"/>
                    </a:cubicBezTo>
                    <a:cubicBezTo>
                      <a:pt x="650" y="65"/>
                      <a:pt x="591" y="0"/>
                      <a:pt x="511" y="0"/>
                    </a:cubicBezTo>
                    <a:lnTo>
                      <a:pt x="146" y="0"/>
                    </a:lnTo>
                    <a:cubicBezTo>
                      <a:pt x="72" y="0"/>
                      <a:pt x="0" y="65"/>
                      <a:pt x="4" y="142"/>
                    </a:cubicBezTo>
                    <a:cubicBezTo>
                      <a:pt x="7" y="219"/>
                      <a:pt x="66" y="284"/>
                      <a:pt x="146" y="284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13" name="Freeform 133">
                <a:extLst>
                  <a:ext uri="{FF2B5EF4-FFF2-40B4-BE49-F238E27FC236}">
                    <a16:creationId xmlns:a16="http://schemas.microsoft.com/office/drawing/2014/main" id="{40EDAE9B-A633-FCD8-3743-84A5DB5223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7676" y="3424238"/>
                <a:ext cx="207963" cy="217488"/>
              </a:xfrm>
              <a:custGeom>
                <a:avLst/>
                <a:gdLst>
                  <a:gd name="T0" fmla="*/ 345 w 1005"/>
                  <a:gd name="T1" fmla="*/ 858 h 1055"/>
                  <a:gd name="T2" fmla="*/ 311 w 1005"/>
                  <a:gd name="T3" fmla="*/ 666 h 1055"/>
                  <a:gd name="T4" fmla="*/ 294 w 1005"/>
                  <a:gd name="T5" fmla="*/ 566 h 1055"/>
                  <a:gd name="T6" fmla="*/ 292 w 1005"/>
                  <a:gd name="T7" fmla="*/ 550 h 1055"/>
                  <a:gd name="T8" fmla="*/ 289 w 1005"/>
                  <a:gd name="T9" fmla="*/ 496 h 1055"/>
                  <a:gd name="T10" fmla="*/ 289 w 1005"/>
                  <a:gd name="T11" fmla="*/ 456 h 1055"/>
                  <a:gd name="T12" fmla="*/ 291 w 1005"/>
                  <a:gd name="T13" fmla="*/ 429 h 1055"/>
                  <a:gd name="T14" fmla="*/ 291 w 1005"/>
                  <a:gd name="T15" fmla="*/ 432 h 1055"/>
                  <a:gd name="T16" fmla="*/ 311 w 1005"/>
                  <a:gd name="T17" fmla="*/ 361 h 1055"/>
                  <a:gd name="T18" fmla="*/ 314 w 1005"/>
                  <a:gd name="T19" fmla="*/ 356 h 1055"/>
                  <a:gd name="T20" fmla="*/ 337 w 1005"/>
                  <a:gd name="T21" fmla="*/ 321 h 1055"/>
                  <a:gd name="T22" fmla="*/ 341 w 1005"/>
                  <a:gd name="T23" fmla="*/ 318 h 1055"/>
                  <a:gd name="T24" fmla="*/ 357 w 1005"/>
                  <a:gd name="T25" fmla="*/ 304 h 1055"/>
                  <a:gd name="T26" fmla="*/ 353 w 1005"/>
                  <a:gd name="T27" fmla="*/ 307 h 1055"/>
                  <a:gd name="T28" fmla="*/ 374 w 1005"/>
                  <a:gd name="T29" fmla="*/ 295 h 1055"/>
                  <a:gd name="T30" fmla="*/ 399 w 1005"/>
                  <a:gd name="T31" fmla="*/ 289 h 1055"/>
                  <a:gd name="T32" fmla="*/ 409 w 1005"/>
                  <a:gd name="T33" fmla="*/ 289 h 1055"/>
                  <a:gd name="T34" fmla="*/ 447 w 1005"/>
                  <a:gd name="T35" fmla="*/ 290 h 1055"/>
                  <a:gd name="T36" fmla="*/ 442 w 1005"/>
                  <a:gd name="T37" fmla="*/ 290 h 1055"/>
                  <a:gd name="T38" fmla="*/ 464 w 1005"/>
                  <a:gd name="T39" fmla="*/ 295 h 1055"/>
                  <a:gd name="T40" fmla="*/ 496 w 1005"/>
                  <a:gd name="T41" fmla="*/ 305 h 1055"/>
                  <a:gd name="T42" fmla="*/ 493 w 1005"/>
                  <a:gd name="T43" fmla="*/ 304 h 1055"/>
                  <a:gd name="T44" fmla="*/ 512 w 1005"/>
                  <a:gd name="T45" fmla="*/ 314 h 1055"/>
                  <a:gd name="T46" fmla="*/ 541 w 1005"/>
                  <a:gd name="T47" fmla="*/ 332 h 1055"/>
                  <a:gd name="T48" fmla="*/ 540 w 1005"/>
                  <a:gd name="T49" fmla="*/ 330 h 1055"/>
                  <a:gd name="T50" fmla="*/ 558 w 1005"/>
                  <a:gd name="T51" fmla="*/ 345 h 1055"/>
                  <a:gd name="T52" fmla="*/ 583 w 1005"/>
                  <a:gd name="T53" fmla="*/ 369 h 1055"/>
                  <a:gd name="T54" fmla="*/ 615 w 1005"/>
                  <a:gd name="T55" fmla="*/ 403 h 1055"/>
                  <a:gd name="T56" fmla="*/ 622 w 1005"/>
                  <a:gd name="T57" fmla="*/ 411 h 1055"/>
                  <a:gd name="T58" fmla="*/ 719 w 1005"/>
                  <a:gd name="T59" fmla="*/ 559 h 1055"/>
                  <a:gd name="T60" fmla="*/ 914 w 1005"/>
                  <a:gd name="T61" fmla="*/ 610 h 1055"/>
                  <a:gd name="T62" fmla="*/ 965 w 1005"/>
                  <a:gd name="T63" fmla="*/ 416 h 1055"/>
                  <a:gd name="T64" fmla="*/ 763 w 1005"/>
                  <a:gd name="T65" fmla="*/ 148 h 1055"/>
                  <a:gd name="T66" fmla="*/ 425 w 1005"/>
                  <a:gd name="T67" fmla="*/ 4 h 1055"/>
                  <a:gd name="T68" fmla="*/ 94 w 1005"/>
                  <a:gd name="T69" fmla="*/ 173 h 1055"/>
                  <a:gd name="T70" fmla="*/ 5 w 1005"/>
                  <a:gd name="T71" fmla="*/ 510 h 1055"/>
                  <a:gd name="T72" fmla="*/ 71 w 1005"/>
                  <a:gd name="T73" fmla="*/ 934 h 1055"/>
                  <a:gd name="T74" fmla="*/ 246 w 1005"/>
                  <a:gd name="T75" fmla="*/ 1033 h 1055"/>
                  <a:gd name="T76" fmla="*/ 345 w 1005"/>
                  <a:gd name="T77" fmla="*/ 858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005" h="1055">
                    <a:moveTo>
                      <a:pt x="345" y="858"/>
                    </a:moveTo>
                    <a:cubicBezTo>
                      <a:pt x="334" y="794"/>
                      <a:pt x="322" y="730"/>
                      <a:pt x="311" y="666"/>
                    </a:cubicBezTo>
                    <a:cubicBezTo>
                      <a:pt x="305" y="633"/>
                      <a:pt x="298" y="600"/>
                      <a:pt x="294" y="566"/>
                    </a:cubicBezTo>
                    <a:cubicBezTo>
                      <a:pt x="297" y="591"/>
                      <a:pt x="293" y="557"/>
                      <a:pt x="292" y="550"/>
                    </a:cubicBezTo>
                    <a:cubicBezTo>
                      <a:pt x="291" y="532"/>
                      <a:pt x="289" y="514"/>
                      <a:pt x="289" y="496"/>
                    </a:cubicBezTo>
                    <a:cubicBezTo>
                      <a:pt x="289" y="483"/>
                      <a:pt x="289" y="469"/>
                      <a:pt x="289" y="456"/>
                    </a:cubicBezTo>
                    <a:cubicBezTo>
                      <a:pt x="290" y="447"/>
                      <a:pt x="290" y="438"/>
                      <a:pt x="291" y="429"/>
                    </a:cubicBezTo>
                    <a:cubicBezTo>
                      <a:pt x="289" y="446"/>
                      <a:pt x="288" y="447"/>
                      <a:pt x="291" y="432"/>
                    </a:cubicBezTo>
                    <a:cubicBezTo>
                      <a:pt x="295" y="410"/>
                      <a:pt x="298" y="379"/>
                      <a:pt x="311" y="361"/>
                    </a:cubicBezTo>
                    <a:cubicBezTo>
                      <a:pt x="291" y="388"/>
                      <a:pt x="310" y="364"/>
                      <a:pt x="314" y="356"/>
                    </a:cubicBezTo>
                    <a:cubicBezTo>
                      <a:pt x="320" y="345"/>
                      <a:pt x="327" y="329"/>
                      <a:pt x="337" y="321"/>
                    </a:cubicBezTo>
                    <a:cubicBezTo>
                      <a:pt x="311" y="343"/>
                      <a:pt x="335" y="324"/>
                      <a:pt x="341" y="318"/>
                    </a:cubicBezTo>
                    <a:cubicBezTo>
                      <a:pt x="346" y="313"/>
                      <a:pt x="351" y="308"/>
                      <a:pt x="357" y="304"/>
                    </a:cubicBezTo>
                    <a:cubicBezTo>
                      <a:pt x="341" y="315"/>
                      <a:pt x="340" y="316"/>
                      <a:pt x="353" y="307"/>
                    </a:cubicBezTo>
                    <a:cubicBezTo>
                      <a:pt x="357" y="305"/>
                      <a:pt x="393" y="289"/>
                      <a:pt x="374" y="295"/>
                    </a:cubicBezTo>
                    <a:cubicBezTo>
                      <a:pt x="354" y="301"/>
                      <a:pt x="395" y="290"/>
                      <a:pt x="399" y="289"/>
                    </a:cubicBezTo>
                    <a:cubicBezTo>
                      <a:pt x="426" y="281"/>
                      <a:pt x="372" y="290"/>
                      <a:pt x="409" y="289"/>
                    </a:cubicBezTo>
                    <a:cubicBezTo>
                      <a:pt x="420" y="288"/>
                      <a:pt x="437" y="286"/>
                      <a:pt x="447" y="290"/>
                    </a:cubicBezTo>
                    <a:cubicBezTo>
                      <a:pt x="428" y="287"/>
                      <a:pt x="426" y="287"/>
                      <a:pt x="442" y="290"/>
                    </a:cubicBezTo>
                    <a:cubicBezTo>
                      <a:pt x="449" y="292"/>
                      <a:pt x="457" y="293"/>
                      <a:pt x="464" y="295"/>
                    </a:cubicBezTo>
                    <a:cubicBezTo>
                      <a:pt x="473" y="298"/>
                      <a:pt x="489" y="300"/>
                      <a:pt x="496" y="305"/>
                    </a:cubicBezTo>
                    <a:cubicBezTo>
                      <a:pt x="479" y="298"/>
                      <a:pt x="478" y="298"/>
                      <a:pt x="493" y="304"/>
                    </a:cubicBezTo>
                    <a:cubicBezTo>
                      <a:pt x="499" y="307"/>
                      <a:pt x="506" y="311"/>
                      <a:pt x="512" y="314"/>
                    </a:cubicBezTo>
                    <a:cubicBezTo>
                      <a:pt x="522" y="320"/>
                      <a:pt x="531" y="326"/>
                      <a:pt x="541" y="332"/>
                    </a:cubicBezTo>
                    <a:cubicBezTo>
                      <a:pt x="553" y="341"/>
                      <a:pt x="553" y="340"/>
                      <a:pt x="540" y="330"/>
                    </a:cubicBezTo>
                    <a:cubicBezTo>
                      <a:pt x="546" y="335"/>
                      <a:pt x="552" y="340"/>
                      <a:pt x="558" y="345"/>
                    </a:cubicBezTo>
                    <a:cubicBezTo>
                      <a:pt x="567" y="353"/>
                      <a:pt x="575" y="361"/>
                      <a:pt x="583" y="369"/>
                    </a:cubicBezTo>
                    <a:cubicBezTo>
                      <a:pt x="594" y="380"/>
                      <a:pt x="605" y="391"/>
                      <a:pt x="615" y="403"/>
                    </a:cubicBezTo>
                    <a:cubicBezTo>
                      <a:pt x="622" y="411"/>
                      <a:pt x="638" y="430"/>
                      <a:pt x="622" y="411"/>
                    </a:cubicBezTo>
                    <a:cubicBezTo>
                      <a:pt x="659" y="458"/>
                      <a:pt x="689" y="509"/>
                      <a:pt x="719" y="559"/>
                    </a:cubicBezTo>
                    <a:cubicBezTo>
                      <a:pt x="757" y="623"/>
                      <a:pt x="849" y="652"/>
                      <a:pt x="914" y="610"/>
                    </a:cubicBezTo>
                    <a:cubicBezTo>
                      <a:pt x="978" y="569"/>
                      <a:pt x="1005" y="484"/>
                      <a:pt x="965" y="416"/>
                    </a:cubicBezTo>
                    <a:cubicBezTo>
                      <a:pt x="908" y="320"/>
                      <a:pt x="847" y="222"/>
                      <a:pt x="763" y="148"/>
                    </a:cubicBezTo>
                    <a:cubicBezTo>
                      <a:pt x="669" y="63"/>
                      <a:pt x="553" y="8"/>
                      <a:pt x="425" y="4"/>
                    </a:cubicBezTo>
                    <a:cubicBezTo>
                      <a:pt x="290" y="0"/>
                      <a:pt x="173" y="66"/>
                      <a:pt x="94" y="173"/>
                    </a:cubicBezTo>
                    <a:cubicBezTo>
                      <a:pt x="24" y="267"/>
                      <a:pt x="0" y="394"/>
                      <a:pt x="5" y="510"/>
                    </a:cubicBezTo>
                    <a:cubicBezTo>
                      <a:pt x="11" y="652"/>
                      <a:pt x="46" y="794"/>
                      <a:pt x="71" y="934"/>
                    </a:cubicBezTo>
                    <a:cubicBezTo>
                      <a:pt x="84" y="1007"/>
                      <a:pt x="177" y="1055"/>
                      <a:pt x="246" y="1033"/>
                    </a:cubicBezTo>
                    <a:cubicBezTo>
                      <a:pt x="325" y="1008"/>
                      <a:pt x="360" y="937"/>
                      <a:pt x="345" y="858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14" name="Freeform 134">
                <a:extLst>
                  <a:ext uri="{FF2B5EF4-FFF2-40B4-BE49-F238E27FC236}">
                    <a16:creationId xmlns:a16="http://schemas.microsoft.com/office/drawing/2014/main" id="{53C994C3-4DC4-D69D-9A65-B5F96C1E9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0138" y="4460875"/>
                <a:ext cx="622300" cy="1314450"/>
              </a:xfrm>
              <a:custGeom>
                <a:avLst/>
                <a:gdLst>
                  <a:gd name="T0" fmla="*/ 2726 w 3025"/>
                  <a:gd name="T1" fmla="*/ 97 h 6394"/>
                  <a:gd name="T2" fmla="*/ 1027 w 3025"/>
                  <a:gd name="T3" fmla="*/ 2431 h 6394"/>
                  <a:gd name="T4" fmla="*/ 402 w 3025"/>
                  <a:gd name="T5" fmla="*/ 3921 h 6394"/>
                  <a:gd name="T6" fmla="*/ 45 w 3025"/>
                  <a:gd name="T7" fmla="*/ 5501 h 6394"/>
                  <a:gd name="T8" fmla="*/ 340 w 3025"/>
                  <a:gd name="T9" fmla="*/ 6191 h 6394"/>
                  <a:gd name="T10" fmla="*/ 1016 w 3025"/>
                  <a:gd name="T11" fmla="*/ 6254 h 6394"/>
                  <a:gd name="T12" fmla="*/ 873 w 3025"/>
                  <a:gd name="T13" fmla="*/ 6008 h 6394"/>
                  <a:gd name="T14" fmla="*/ 427 w 3025"/>
                  <a:gd name="T15" fmla="*/ 5851 h 6394"/>
                  <a:gd name="T16" fmla="*/ 332 w 3025"/>
                  <a:gd name="T17" fmla="*/ 5211 h 6394"/>
                  <a:gd name="T18" fmla="*/ 738 w 3025"/>
                  <a:gd name="T19" fmla="*/ 3830 h 6394"/>
                  <a:gd name="T20" fmla="*/ 1936 w 3025"/>
                  <a:gd name="T21" fmla="*/ 1335 h 6394"/>
                  <a:gd name="T22" fmla="*/ 2870 w 3025"/>
                  <a:gd name="T23" fmla="*/ 342 h 6394"/>
                  <a:gd name="T24" fmla="*/ 2726 w 3025"/>
                  <a:gd name="T25" fmla="*/ 97 h 6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25" h="6394">
                    <a:moveTo>
                      <a:pt x="2726" y="97"/>
                    </a:moveTo>
                    <a:cubicBezTo>
                      <a:pt x="1892" y="611"/>
                      <a:pt x="1434" y="1577"/>
                      <a:pt x="1027" y="2431"/>
                    </a:cubicBezTo>
                    <a:cubicBezTo>
                      <a:pt x="796" y="2917"/>
                      <a:pt x="587" y="3415"/>
                      <a:pt x="402" y="3921"/>
                    </a:cubicBezTo>
                    <a:cubicBezTo>
                      <a:pt x="221" y="4418"/>
                      <a:pt x="0" y="4961"/>
                      <a:pt x="45" y="5501"/>
                    </a:cubicBezTo>
                    <a:cubicBezTo>
                      <a:pt x="66" y="5752"/>
                      <a:pt x="141" y="6021"/>
                      <a:pt x="340" y="6191"/>
                    </a:cubicBezTo>
                    <a:cubicBezTo>
                      <a:pt x="527" y="6349"/>
                      <a:pt x="806" y="6394"/>
                      <a:pt x="1016" y="6254"/>
                    </a:cubicBezTo>
                    <a:cubicBezTo>
                      <a:pt x="1168" y="6152"/>
                      <a:pt x="1025" y="5906"/>
                      <a:pt x="873" y="6008"/>
                    </a:cubicBezTo>
                    <a:cubicBezTo>
                      <a:pt x="705" y="6120"/>
                      <a:pt x="516" y="6009"/>
                      <a:pt x="427" y="5851"/>
                    </a:cubicBezTo>
                    <a:cubicBezTo>
                      <a:pt x="320" y="5662"/>
                      <a:pt x="312" y="5423"/>
                      <a:pt x="332" y="5211"/>
                    </a:cubicBezTo>
                    <a:cubicBezTo>
                      <a:pt x="375" y="4739"/>
                      <a:pt x="572" y="4270"/>
                      <a:pt x="738" y="3830"/>
                    </a:cubicBezTo>
                    <a:cubicBezTo>
                      <a:pt x="1062" y="2971"/>
                      <a:pt x="1447" y="2113"/>
                      <a:pt x="1936" y="1335"/>
                    </a:cubicBezTo>
                    <a:cubicBezTo>
                      <a:pt x="2180" y="947"/>
                      <a:pt x="2475" y="585"/>
                      <a:pt x="2870" y="342"/>
                    </a:cubicBezTo>
                    <a:cubicBezTo>
                      <a:pt x="3025" y="246"/>
                      <a:pt x="2882" y="0"/>
                      <a:pt x="2726" y="97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15" name="Freeform 135">
                <a:extLst>
                  <a:ext uri="{FF2B5EF4-FFF2-40B4-BE49-F238E27FC236}">
                    <a16:creationId xmlns:a16="http://schemas.microsoft.com/office/drawing/2014/main" id="{C7B500DB-9AEA-17B3-F7AB-81F3D50E0E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2426" y="4583113"/>
                <a:ext cx="142875" cy="169863"/>
              </a:xfrm>
              <a:custGeom>
                <a:avLst/>
                <a:gdLst>
                  <a:gd name="T0" fmla="*/ 268 w 690"/>
                  <a:gd name="T1" fmla="*/ 750 h 827"/>
                  <a:gd name="T2" fmla="*/ 667 w 690"/>
                  <a:gd name="T3" fmla="*/ 220 h 827"/>
                  <a:gd name="T4" fmla="*/ 681 w 690"/>
                  <a:gd name="T5" fmla="*/ 111 h 827"/>
                  <a:gd name="T6" fmla="*/ 616 w 690"/>
                  <a:gd name="T7" fmla="*/ 26 h 827"/>
                  <a:gd name="T8" fmla="*/ 506 w 690"/>
                  <a:gd name="T9" fmla="*/ 11 h 827"/>
                  <a:gd name="T10" fmla="*/ 421 w 690"/>
                  <a:gd name="T11" fmla="*/ 77 h 827"/>
                  <a:gd name="T12" fmla="*/ 23 w 690"/>
                  <a:gd name="T13" fmla="*/ 606 h 827"/>
                  <a:gd name="T14" fmla="*/ 9 w 690"/>
                  <a:gd name="T15" fmla="*/ 716 h 827"/>
                  <a:gd name="T16" fmla="*/ 74 w 690"/>
                  <a:gd name="T17" fmla="*/ 801 h 827"/>
                  <a:gd name="T18" fmla="*/ 183 w 690"/>
                  <a:gd name="T19" fmla="*/ 815 h 827"/>
                  <a:gd name="T20" fmla="*/ 268 w 690"/>
                  <a:gd name="T21" fmla="*/ 750 h 8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0" h="827">
                    <a:moveTo>
                      <a:pt x="268" y="750"/>
                    </a:moveTo>
                    <a:cubicBezTo>
                      <a:pt x="401" y="573"/>
                      <a:pt x="534" y="397"/>
                      <a:pt x="667" y="220"/>
                    </a:cubicBezTo>
                    <a:cubicBezTo>
                      <a:pt x="687" y="193"/>
                      <a:pt x="690" y="142"/>
                      <a:pt x="681" y="111"/>
                    </a:cubicBezTo>
                    <a:cubicBezTo>
                      <a:pt x="672" y="78"/>
                      <a:pt x="646" y="42"/>
                      <a:pt x="616" y="26"/>
                    </a:cubicBezTo>
                    <a:cubicBezTo>
                      <a:pt x="583" y="8"/>
                      <a:pt x="543" y="0"/>
                      <a:pt x="506" y="11"/>
                    </a:cubicBezTo>
                    <a:cubicBezTo>
                      <a:pt x="469" y="24"/>
                      <a:pt x="445" y="46"/>
                      <a:pt x="421" y="77"/>
                    </a:cubicBezTo>
                    <a:cubicBezTo>
                      <a:pt x="288" y="253"/>
                      <a:pt x="156" y="430"/>
                      <a:pt x="23" y="606"/>
                    </a:cubicBezTo>
                    <a:cubicBezTo>
                      <a:pt x="2" y="634"/>
                      <a:pt x="0" y="684"/>
                      <a:pt x="9" y="716"/>
                    </a:cubicBezTo>
                    <a:cubicBezTo>
                      <a:pt x="18" y="749"/>
                      <a:pt x="43" y="785"/>
                      <a:pt x="74" y="801"/>
                    </a:cubicBezTo>
                    <a:cubicBezTo>
                      <a:pt x="107" y="818"/>
                      <a:pt x="147" y="827"/>
                      <a:pt x="183" y="815"/>
                    </a:cubicBezTo>
                    <a:cubicBezTo>
                      <a:pt x="221" y="803"/>
                      <a:pt x="245" y="781"/>
                      <a:pt x="268" y="750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048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556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20">
            <a:extLst>
              <a:ext uri="{FF2B5EF4-FFF2-40B4-BE49-F238E27FC236}">
                <a16:creationId xmlns:a16="http://schemas.microsoft.com/office/drawing/2014/main" id="{D13EB364-8B26-B304-34F9-7A8F90B931D0}"/>
              </a:ext>
            </a:extLst>
          </p:cNvPr>
          <p:cNvGrpSpPr/>
          <p:nvPr/>
        </p:nvGrpSpPr>
        <p:grpSpPr>
          <a:xfrm flipH="1">
            <a:off x="1665889" y="-204678"/>
            <a:ext cx="10289628" cy="7194332"/>
            <a:chOff x="1463455" y="293300"/>
            <a:chExt cx="6375995" cy="6096012"/>
          </a:xfrm>
        </p:grpSpPr>
        <p:sp>
          <p:nvSpPr>
            <p:cNvPr id="16" name="矩形: 圆角 19">
              <a:extLst>
                <a:ext uri="{FF2B5EF4-FFF2-40B4-BE49-F238E27FC236}">
                  <a16:creationId xmlns:a16="http://schemas.microsoft.com/office/drawing/2014/main" id="{7057E04F-5182-A4EE-86AD-678E5BE75A19}"/>
                </a:ext>
              </a:extLst>
            </p:cNvPr>
            <p:cNvSpPr/>
            <p:nvPr/>
          </p:nvSpPr>
          <p:spPr>
            <a:xfrm>
              <a:off x="2055787" y="1560577"/>
              <a:ext cx="5378050" cy="3523487"/>
            </a:xfrm>
            <a:custGeom>
              <a:avLst/>
              <a:gdLst>
                <a:gd name="connsiteX0" fmla="*/ 0 w 5023104"/>
                <a:gd name="connsiteY0" fmla="*/ 560843 h 3364992"/>
                <a:gd name="connsiteX1" fmla="*/ 560843 w 5023104"/>
                <a:gd name="connsiteY1" fmla="*/ 0 h 3364992"/>
                <a:gd name="connsiteX2" fmla="*/ 4462261 w 5023104"/>
                <a:gd name="connsiteY2" fmla="*/ 0 h 3364992"/>
                <a:gd name="connsiteX3" fmla="*/ 5023104 w 5023104"/>
                <a:gd name="connsiteY3" fmla="*/ 560843 h 3364992"/>
                <a:gd name="connsiteX4" fmla="*/ 5023104 w 5023104"/>
                <a:gd name="connsiteY4" fmla="*/ 2804149 h 3364992"/>
                <a:gd name="connsiteX5" fmla="*/ 4462261 w 5023104"/>
                <a:gd name="connsiteY5" fmla="*/ 3364992 h 3364992"/>
                <a:gd name="connsiteX6" fmla="*/ 560843 w 5023104"/>
                <a:gd name="connsiteY6" fmla="*/ 3364992 h 3364992"/>
                <a:gd name="connsiteX7" fmla="*/ 0 w 5023104"/>
                <a:gd name="connsiteY7" fmla="*/ 2804149 h 3364992"/>
                <a:gd name="connsiteX8" fmla="*/ 0 w 5023104"/>
                <a:gd name="connsiteY8" fmla="*/ 560843 h 3364992"/>
                <a:gd name="connsiteX0" fmla="*/ 0 w 5157216"/>
                <a:gd name="connsiteY0" fmla="*/ 512075 h 3364992"/>
                <a:gd name="connsiteX1" fmla="*/ 694955 w 5157216"/>
                <a:gd name="connsiteY1" fmla="*/ 0 h 3364992"/>
                <a:gd name="connsiteX2" fmla="*/ 4596373 w 5157216"/>
                <a:gd name="connsiteY2" fmla="*/ 0 h 3364992"/>
                <a:gd name="connsiteX3" fmla="*/ 5157216 w 5157216"/>
                <a:gd name="connsiteY3" fmla="*/ 560843 h 3364992"/>
                <a:gd name="connsiteX4" fmla="*/ 5157216 w 5157216"/>
                <a:gd name="connsiteY4" fmla="*/ 2804149 h 3364992"/>
                <a:gd name="connsiteX5" fmla="*/ 4596373 w 5157216"/>
                <a:gd name="connsiteY5" fmla="*/ 3364992 h 3364992"/>
                <a:gd name="connsiteX6" fmla="*/ 694955 w 5157216"/>
                <a:gd name="connsiteY6" fmla="*/ 3364992 h 3364992"/>
                <a:gd name="connsiteX7" fmla="*/ 134112 w 5157216"/>
                <a:gd name="connsiteY7" fmla="*/ 2804149 h 3364992"/>
                <a:gd name="connsiteX8" fmla="*/ 0 w 515721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2804149 h 3364992"/>
                <a:gd name="connsiteX8" fmla="*/ 2550 w 515976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3023605 h 3364992"/>
                <a:gd name="connsiteX8" fmla="*/ 2550 w 5159766"/>
                <a:gd name="connsiteY8" fmla="*/ 512075 h 3364992"/>
                <a:gd name="connsiteX0" fmla="*/ 8363 w 5165579"/>
                <a:gd name="connsiteY0" fmla="*/ 512075 h 3364992"/>
                <a:gd name="connsiteX1" fmla="*/ 703318 w 5165579"/>
                <a:gd name="connsiteY1" fmla="*/ 0 h 3364992"/>
                <a:gd name="connsiteX2" fmla="*/ 4604736 w 5165579"/>
                <a:gd name="connsiteY2" fmla="*/ 0 h 3364992"/>
                <a:gd name="connsiteX3" fmla="*/ 5165579 w 5165579"/>
                <a:gd name="connsiteY3" fmla="*/ 560843 h 3364992"/>
                <a:gd name="connsiteX4" fmla="*/ 5165579 w 5165579"/>
                <a:gd name="connsiteY4" fmla="*/ 2804149 h 3364992"/>
                <a:gd name="connsiteX5" fmla="*/ 4604736 w 5165579"/>
                <a:gd name="connsiteY5" fmla="*/ 3364992 h 3364992"/>
                <a:gd name="connsiteX6" fmla="*/ 703318 w 5165579"/>
                <a:gd name="connsiteY6" fmla="*/ 3364992 h 3364992"/>
                <a:gd name="connsiteX7" fmla="*/ 142475 w 5165579"/>
                <a:gd name="connsiteY7" fmla="*/ 3023605 h 3364992"/>
                <a:gd name="connsiteX8" fmla="*/ 8363 w 5165579"/>
                <a:gd name="connsiteY8" fmla="*/ 512075 h 3364992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724000 w 5186261"/>
                <a:gd name="connsiteY6" fmla="*/ 3364992 h 3368551"/>
                <a:gd name="connsiteX7" fmla="*/ 90005 w 5186261"/>
                <a:gd name="connsiteY7" fmla="*/ 3108949 h 3368551"/>
                <a:gd name="connsiteX8" fmla="*/ 29045 w 5186261"/>
                <a:gd name="connsiteY8" fmla="*/ 512075 h 3368551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2089494 w 5186261"/>
                <a:gd name="connsiteY6" fmla="*/ 3340607 h 3368551"/>
                <a:gd name="connsiteX7" fmla="*/ 724000 w 5186261"/>
                <a:gd name="connsiteY7" fmla="*/ 3364992 h 3368551"/>
                <a:gd name="connsiteX8" fmla="*/ 90005 w 5186261"/>
                <a:gd name="connsiteY8" fmla="*/ 3108949 h 3368551"/>
                <a:gd name="connsiteX9" fmla="*/ 29045 w 5186261"/>
                <a:gd name="connsiteY9" fmla="*/ 512075 h 3368551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149930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373112"/>
                <a:gd name="connsiteY0" fmla="*/ 512075 h 3523487"/>
                <a:gd name="connsiteX1" fmla="*/ 724000 w 5373112"/>
                <a:gd name="connsiteY1" fmla="*/ 0 h 3523487"/>
                <a:gd name="connsiteX2" fmla="*/ 4625418 w 5373112"/>
                <a:gd name="connsiteY2" fmla="*/ 0 h 3523487"/>
                <a:gd name="connsiteX3" fmla="*/ 5186261 w 5373112"/>
                <a:gd name="connsiteY3" fmla="*/ 560843 h 3523487"/>
                <a:gd name="connsiteX4" fmla="*/ 5186261 w 5373112"/>
                <a:gd name="connsiteY4" fmla="*/ 2804149 h 3523487"/>
                <a:gd name="connsiteX5" fmla="*/ 5320374 w 5373112"/>
                <a:gd name="connsiteY5" fmla="*/ 3096767 h 3523487"/>
                <a:gd name="connsiteX6" fmla="*/ 4149930 w 5373112"/>
                <a:gd name="connsiteY6" fmla="*/ 3425952 h 3523487"/>
                <a:gd name="connsiteX7" fmla="*/ 2247990 w 5373112"/>
                <a:gd name="connsiteY7" fmla="*/ 3523487 h 3523487"/>
                <a:gd name="connsiteX8" fmla="*/ 724000 w 5373112"/>
                <a:gd name="connsiteY8" fmla="*/ 3364992 h 3523487"/>
                <a:gd name="connsiteX9" fmla="*/ 90005 w 5373112"/>
                <a:gd name="connsiteY9" fmla="*/ 3108949 h 3523487"/>
                <a:gd name="connsiteX10" fmla="*/ 29045 w 5373112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174069 w 5378050"/>
                <a:gd name="connsiteY4" fmla="*/ 1426463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78050" h="3523487">
                  <a:moveTo>
                    <a:pt x="29045" y="512075"/>
                  </a:moveTo>
                  <a:cubicBezTo>
                    <a:pt x="29045" y="202330"/>
                    <a:pt x="414255" y="0"/>
                    <a:pt x="724000" y="0"/>
                  </a:cubicBezTo>
                  <a:lnTo>
                    <a:pt x="4625418" y="0"/>
                  </a:lnTo>
                  <a:cubicBezTo>
                    <a:pt x="4935163" y="0"/>
                    <a:pt x="5210645" y="104794"/>
                    <a:pt x="5210645" y="414539"/>
                  </a:cubicBezTo>
                  <a:cubicBezTo>
                    <a:pt x="5302087" y="652283"/>
                    <a:pt x="5257381" y="1058675"/>
                    <a:pt x="5259413" y="1450847"/>
                  </a:cubicBezTo>
                  <a:cubicBezTo>
                    <a:pt x="5115141" y="1830827"/>
                    <a:pt x="5198453" y="2489189"/>
                    <a:pt x="5222837" y="2767573"/>
                  </a:cubicBezTo>
                  <a:cubicBezTo>
                    <a:pt x="5222837" y="3155683"/>
                    <a:pt x="5493096" y="2993133"/>
                    <a:pt x="5320374" y="3096767"/>
                  </a:cubicBezTo>
                  <a:cubicBezTo>
                    <a:pt x="5147652" y="3200401"/>
                    <a:pt x="4639642" y="3320288"/>
                    <a:pt x="4149930" y="3425952"/>
                  </a:cubicBezTo>
                  <a:cubicBezTo>
                    <a:pt x="3089230" y="3125216"/>
                    <a:pt x="3162386" y="3251199"/>
                    <a:pt x="2247990" y="3523487"/>
                  </a:cubicBezTo>
                  <a:cubicBezTo>
                    <a:pt x="1800953" y="3336543"/>
                    <a:pt x="1231997" y="3417824"/>
                    <a:pt x="724000" y="3364992"/>
                  </a:cubicBezTo>
                  <a:cubicBezTo>
                    <a:pt x="414255" y="3364992"/>
                    <a:pt x="90005" y="3418694"/>
                    <a:pt x="90005" y="3108949"/>
                  </a:cubicBezTo>
                  <a:cubicBezTo>
                    <a:pt x="-44107" y="2348988"/>
                    <a:pt x="4661" y="1857252"/>
                    <a:pt x="29045" y="512075"/>
                  </a:cubicBezTo>
                  <a:close/>
                </a:path>
              </a:pathLst>
            </a:custGeom>
            <a:pattFill prst="pct20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7" name="图片 15">
              <a:extLst>
                <a:ext uri="{FF2B5EF4-FFF2-40B4-BE49-F238E27FC236}">
                  <a16:creationId xmlns:a16="http://schemas.microsoft.com/office/drawing/2014/main" id="{DA8B6983-D90A-E5C2-2D59-1705E25D3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455" y="293300"/>
              <a:ext cx="6375995" cy="6096012"/>
            </a:xfrm>
            <a:prstGeom prst="rect">
              <a:avLst/>
            </a:prstGeom>
          </p:spPr>
        </p:pic>
      </p:grpSp>
      <p:grpSp>
        <p:nvGrpSpPr>
          <p:cNvPr id="7" name="Google Shape;2924;p38">
            <a:extLst>
              <a:ext uri="{FF2B5EF4-FFF2-40B4-BE49-F238E27FC236}">
                <a16:creationId xmlns:a16="http://schemas.microsoft.com/office/drawing/2014/main" id="{5E208F30-D311-00CD-57E3-E59FBBA0E381}"/>
              </a:ext>
            </a:extLst>
          </p:cNvPr>
          <p:cNvGrpSpPr/>
          <p:nvPr/>
        </p:nvGrpSpPr>
        <p:grpSpPr>
          <a:xfrm>
            <a:off x="236483" y="483476"/>
            <a:ext cx="1839311" cy="1786758"/>
            <a:chOff x="11347927" y="2363157"/>
            <a:chExt cx="576357" cy="582992"/>
          </a:xfrm>
        </p:grpSpPr>
        <p:sp>
          <p:nvSpPr>
            <p:cNvPr id="8" name="Google Shape;2925;p38">
              <a:extLst>
                <a:ext uri="{FF2B5EF4-FFF2-40B4-BE49-F238E27FC236}">
                  <a16:creationId xmlns:a16="http://schemas.microsoft.com/office/drawing/2014/main" id="{9571EA8B-7A66-2077-A69E-47EFACEEC825}"/>
                </a:ext>
              </a:extLst>
            </p:cNvPr>
            <p:cNvSpPr/>
            <p:nvPr/>
          </p:nvSpPr>
          <p:spPr>
            <a:xfrm>
              <a:off x="11450373" y="2461756"/>
              <a:ext cx="392812" cy="371788"/>
            </a:xfrm>
            <a:custGeom>
              <a:avLst/>
              <a:gdLst/>
              <a:ahLst/>
              <a:cxnLst/>
              <a:rect l="l" t="t" r="r" b="b"/>
              <a:pathLst>
                <a:path w="13378" h="12662" extrusionOk="0">
                  <a:moveTo>
                    <a:pt x="7065" y="0"/>
                  </a:moveTo>
                  <a:cubicBezTo>
                    <a:pt x="6672" y="0"/>
                    <a:pt x="6274" y="34"/>
                    <a:pt x="5882" y="102"/>
                  </a:cubicBezTo>
                  <a:cubicBezTo>
                    <a:pt x="5240" y="222"/>
                    <a:pt x="4615" y="422"/>
                    <a:pt x="4023" y="705"/>
                  </a:cubicBezTo>
                  <a:cubicBezTo>
                    <a:pt x="3467" y="978"/>
                    <a:pt x="2939" y="1319"/>
                    <a:pt x="2462" y="1717"/>
                  </a:cubicBezTo>
                  <a:cubicBezTo>
                    <a:pt x="1996" y="2114"/>
                    <a:pt x="1586" y="2564"/>
                    <a:pt x="1240" y="3052"/>
                  </a:cubicBezTo>
                  <a:cubicBezTo>
                    <a:pt x="928" y="3506"/>
                    <a:pt x="666" y="4001"/>
                    <a:pt x="467" y="4529"/>
                  </a:cubicBezTo>
                  <a:lnTo>
                    <a:pt x="461" y="4547"/>
                  </a:lnTo>
                  <a:cubicBezTo>
                    <a:pt x="461" y="4552"/>
                    <a:pt x="456" y="4552"/>
                    <a:pt x="456" y="4558"/>
                  </a:cubicBezTo>
                  <a:cubicBezTo>
                    <a:pt x="246" y="5143"/>
                    <a:pt x="103" y="5751"/>
                    <a:pt x="47" y="6370"/>
                  </a:cubicBezTo>
                  <a:cubicBezTo>
                    <a:pt x="0" y="6950"/>
                    <a:pt x="24" y="7513"/>
                    <a:pt x="115" y="8046"/>
                  </a:cubicBezTo>
                  <a:cubicBezTo>
                    <a:pt x="200" y="8518"/>
                    <a:pt x="341" y="8974"/>
                    <a:pt x="540" y="9394"/>
                  </a:cubicBezTo>
                  <a:lnTo>
                    <a:pt x="546" y="9405"/>
                  </a:lnTo>
                  <a:cubicBezTo>
                    <a:pt x="740" y="9797"/>
                    <a:pt x="996" y="10189"/>
                    <a:pt x="1314" y="10564"/>
                  </a:cubicBezTo>
                  <a:cubicBezTo>
                    <a:pt x="1637" y="10944"/>
                    <a:pt x="2001" y="11280"/>
                    <a:pt x="2399" y="11565"/>
                  </a:cubicBezTo>
                  <a:cubicBezTo>
                    <a:pt x="2796" y="11843"/>
                    <a:pt x="3239" y="12076"/>
                    <a:pt x="3706" y="12252"/>
                  </a:cubicBezTo>
                  <a:lnTo>
                    <a:pt x="3729" y="12263"/>
                  </a:lnTo>
                  <a:lnTo>
                    <a:pt x="3740" y="12263"/>
                  </a:lnTo>
                  <a:cubicBezTo>
                    <a:pt x="3734" y="12258"/>
                    <a:pt x="3729" y="12258"/>
                    <a:pt x="3717" y="12252"/>
                  </a:cubicBezTo>
                  <a:lnTo>
                    <a:pt x="3717" y="12252"/>
                  </a:lnTo>
                  <a:cubicBezTo>
                    <a:pt x="4251" y="12451"/>
                    <a:pt x="4831" y="12581"/>
                    <a:pt x="5428" y="12638"/>
                  </a:cubicBezTo>
                  <a:cubicBezTo>
                    <a:pt x="5421" y="12633"/>
                    <a:pt x="5410" y="12633"/>
                    <a:pt x="5399" y="12627"/>
                  </a:cubicBezTo>
                  <a:lnTo>
                    <a:pt x="5399" y="12627"/>
                  </a:lnTo>
                  <a:cubicBezTo>
                    <a:pt x="5604" y="12649"/>
                    <a:pt x="5825" y="12661"/>
                    <a:pt x="6053" y="12661"/>
                  </a:cubicBezTo>
                  <a:cubicBezTo>
                    <a:pt x="6564" y="12661"/>
                    <a:pt x="7099" y="12609"/>
                    <a:pt x="7650" y="12513"/>
                  </a:cubicBezTo>
                  <a:lnTo>
                    <a:pt x="7661" y="12507"/>
                  </a:lnTo>
                  <a:lnTo>
                    <a:pt x="7661" y="12513"/>
                  </a:lnTo>
                  <a:cubicBezTo>
                    <a:pt x="8484" y="12360"/>
                    <a:pt x="9258" y="12116"/>
                    <a:pt x="9963" y="11780"/>
                  </a:cubicBezTo>
                  <a:lnTo>
                    <a:pt x="9963" y="11780"/>
                  </a:lnTo>
                  <a:lnTo>
                    <a:pt x="9950" y="11786"/>
                  </a:lnTo>
                  <a:cubicBezTo>
                    <a:pt x="10553" y="11502"/>
                    <a:pt x="11099" y="11156"/>
                    <a:pt x="11558" y="10763"/>
                  </a:cubicBezTo>
                  <a:lnTo>
                    <a:pt x="11558" y="10763"/>
                  </a:lnTo>
                  <a:lnTo>
                    <a:pt x="11542" y="10774"/>
                  </a:lnTo>
                  <a:cubicBezTo>
                    <a:pt x="11946" y="10440"/>
                    <a:pt x="12292" y="10070"/>
                    <a:pt x="12565" y="9677"/>
                  </a:cubicBezTo>
                  <a:cubicBezTo>
                    <a:pt x="12792" y="9354"/>
                    <a:pt x="12979" y="9008"/>
                    <a:pt x="13121" y="8654"/>
                  </a:cubicBezTo>
                  <a:cubicBezTo>
                    <a:pt x="13092" y="8633"/>
                    <a:pt x="13082" y="8604"/>
                    <a:pt x="13092" y="8575"/>
                  </a:cubicBezTo>
                  <a:cubicBezTo>
                    <a:pt x="13218" y="8098"/>
                    <a:pt x="13297" y="7666"/>
                    <a:pt x="13338" y="7257"/>
                  </a:cubicBezTo>
                  <a:cubicBezTo>
                    <a:pt x="13377" y="6768"/>
                    <a:pt x="13360" y="6286"/>
                    <a:pt x="13275" y="5825"/>
                  </a:cubicBezTo>
                  <a:lnTo>
                    <a:pt x="13275" y="5837"/>
                  </a:lnTo>
                  <a:cubicBezTo>
                    <a:pt x="13139" y="5087"/>
                    <a:pt x="12906" y="4348"/>
                    <a:pt x="12576" y="3655"/>
                  </a:cubicBezTo>
                  <a:cubicBezTo>
                    <a:pt x="12297" y="3075"/>
                    <a:pt x="11962" y="2546"/>
                    <a:pt x="11576" y="2092"/>
                  </a:cubicBezTo>
                  <a:lnTo>
                    <a:pt x="11576" y="2092"/>
                  </a:lnTo>
                  <a:lnTo>
                    <a:pt x="11599" y="2126"/>
                  </a:lnTo>
                  <a:cubicBezTo>
                    <a:pt x="11258" y="1712"/>
                    <a:pt x="10871" y="1353"/>
                    <a:pt x="10456" y="1057"/>
                  </a:cubicBezTo>
                  <a:cubicBezTo>
                    <a:pt x="10053" y="773"/>
                    <a:pt x="9609" y="540"/>
                    <a:pt x="9150" y="370"/>
                  </a:cubicBezTo>
                  <a:cubicBezTo>
                    <a:pt x="8667" y="194"/>
                    <a:pt x="8156" y="75"/>
                    <a:pt x="7632" y="29"/>
                  </a:cubicBezTo>
                  <a:lnTo>
                    <a:pt x="7616" y="23"/>
                  </a:lnTo>
                  <a:lnTo>
                    <a:pt x="7598" y="23"/>
                  </a:lnTo>
                  <a:cubicBezTo>
                    <a:pt x="7427" y="12"/>
                    <a:pt x="7246" y="0"/>
                    <a:pt x="7065" y="0"/>
                  </a:cubicBezTo>
                  <a:close/>
                </a:path>
              </a:pathLst>
            </a:custGeom>
            <a:solidFill>
              <a:srgbClr val="FFB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Google Shape;2926;p38">
              <a:extLst>
                <a:ext uri="{FF2B5EF4-FFF2-40B4-BE49-F238E27FC236}">
                  <a16:creationId xmlns:a16="http://schemas.microsoft.com/office/drawing/2014/main" id="{871790E0-5376-18DF-0099-0F1FD37AE0A2}"/>
                </a:ext>
              </a:extLst>
            </p:cNvPr>
            <p:cNvSpPr/>
            <p:nvPr/>
          </p:nvSpPr>
          <p:spPr>
            <a:xfrm>
              <a:off x="11443356" y="2610741"/>
              <a:ext cx="403822" cy="229791"/>
            </a:xfrm>
            <a:custGeom>
              <a:avLst/>
              <a:gdLst/>
              <a:ahLst/>
              <a:cxnLst/>
              <a:rect l="l" t="t" r="r" b="b"/>
              <a:pathLst>
                <a:path w="13753" h="7826" extrusionOk="0">
                  <a:moveTo>
                    <a:pt x="13468" y="1"/>
                  </a:moveTo>
                  <a:cubicBezTo>
                    <a:pt x="13457" y="1"/>
                    <a:pt x="13451" y="1"/>
                    <a:pt x="13446" y="6"/>
                  </a:cubicBezTo>
                  <a:cubicBezTo>
                    <a:pt x="13412" y="18"/>
                    <a:pt x="13406" y="52"/>
                    <a:pt x="13412" y="81"/>
                  </a:cubicBezTo>
                  <a:lnTo>
                    <a:pt x="13412" y="92"/>
                  </a:lnTo>
                  <a:cubicBezTo>
                    <a:pt x="13446" y="268"/>
                    <a:pt x="13475" y="444"/>
                    <a:pt x="13486" y="620"/>
                  </a:cubicBezTo>
                  <a:cubicBezTo>
                    <a:pt x="13496" y="666"/>
                    <a:pt x="13502" y="717"/>
                    <a:pt x="13514" y="763"/>
                  </a:cubicBezTo>
                  <a:lnTo>
                    <a:pt x="13514" y="751"/>
                  </a:lnTo>
                  <a:cubicBezTo>
                    <a:pt x="13599" y="1212"/>
                    <a:pt x="13616" y="1694"/>
                    <a:pt x="13577" y="2183"/>
                  </a:cubicBezTo>
                  <a:cubicBezTo>
                    <a:pt x="13536" y="2592"/>
                    <a:pt x="13457" y="3024"/>
                    <a:pt x="13331" y="3501"/>
                  </a:cubicBezTo>
                  <a:cubicBezTo>
                    <a:pt x="13321" y="3530"/>
                    <a:pt x="13331" y="3559"/>
                    <a:pt x="13360" y="3580"/>
                  </a:cubicBezTo>
                  <a:cubicBezTo>
                    <a:pt x="13218" y="3934"/>
                    <a:pt x="13031" y="4280"/>
                    <a:pt x="12804" y="4603"/>
                  </a:cubicBezTo>
                  <a:cubicBezTo>
                    <a:pt x="12531" y="4996"/>
                    <a:pt x="12185" y="5366"/>
                    <a:pt x="11781" y="5700"/>
                  </a:cubicBezTo>
                  <a:lnTo>
                    <a:pt x="11797" y="5689"/>
                  </a:lnTo>
                  <a:lnTo>
                    <a:pt x="11797" y="5689"/>
                  </a:lnTo>
                  <a:cubicBezTo>
                    <a:pt x="11338" y="6082"/>
                    <a:pt x="10792" y="6428"/>
                    <a:pt x="10189" y="6712"/>
                  </a:cubicBezTo>
                  <a:lnTo>
                    <a:pt x="10202" y="6706"/>
                  </a:lnTo>
                  <a:lnTo>
                    <a:pt x="10202" y="6706"/>
                  </a:lnTo>
                  <a:cubicBezTo>
                    <a:pt x="9497" y="7042"/>
                    <a:pt x="8723" y="7286"/>
                    <a:pt x="7900" y="7439"/>
                  </a:cubicBezTo>
                  <a:lnTo>
                    <a:pt x="7900" y="7433"/>
                  </a:lnTo>
                  <a:lnTo>
                    <a:pt x="7889" y="7439"/>
                  </a:lnTo>
                  <a:cubicBezTo>
                    <a:pt x="7338" y="7535"/>
                    <a:pt x="6803" y="7587"/>
                    <a:pt x="6292" y="7587"/>
                  </a:cubicBezTo>
                  <a:cubicBezTo>
                    <a:pt x="6064" y="7587"/>
                    <a:pt x="5843" y="7575"/>
                    <a:pt x="5638" y="7553"/>
                  </a:cubicBezTo>
                  <a:lnTo>
                    <a:pt x="5638" y="7553"/>
                  </a:lnTo>
                  <a:cubicBezTo>
                    <a:pt x="5649" y="7559"/>
                    <a:pt x="5660" y="7559"/>
                    <a:pt x="5667" y="7564"/>
                  </a:cubicBezTo>
                  <a:cubicBezTo>
                    <a:pt x="5070" y="7507"/>
                    <a:pt x="4490" y="7377"/>
                    <a:pt x="3956" y="7178"/>
                  </a:cubicBezTo>
                  <a:lnTo>
                    <a:pt x="3956" y="7178"/>
                  </a:lnTo>
                  <a:cubicBezTo>
                    <a:pt x="3968" y="7184"/>
                    <a:pt x="3973" y="7184"/>
                    <a:pt x="3979" y="7189"/>
                  </a:cubicBezTo>
                  <a:lnTo>
                    <a:pt x="3968" y="7189"/>
                  </a:lnTo>
                  <a:lnTo>
                    <a:pt x="3945" y="7178"/>
                  </a:lnTo>
                  <a:cubicBezTo>
                    <a:pt x="3478" y="7002"/>
                    <a:pt x="3035" y="6769"/>
                    <a:pt x="2638" y="6491"/>
                  </a:cubicBezTo>
                  <a:cubicBezTo>
                    <a:pt x="2240" y="6206"/>
                    <a:pt x="1876" y="5870"/>
                    <a:pt x="1553" y="5490"/>
                  </a:cubicBezTo>
                  <a:cubicBezTo>
                    <a:pt x="1235" y="5115"/>
                    <a:pt x="979" y="4723"/>
                    <a:pt x="785" y="4331"/>
                  </a:cubicBezTo>
                  <a:lnTo>
                    <a:pt x="779" y="4320"/>
                  </a:lnTo>
                  <a:cubicBezTo>
                    <a:pt x="580" y="3900"/>
                    <a:pt x="439" y="3444"/>
                    <a:pt x="354" y="2972"/>
                  </a:cubicBezTo>
                  <a:cubicBezTo>
                    <a:pt x="268" y="2479"/>
                    <a:pt x="239" y="1962"/>
                    <a:pt x="280" y="1427"/>
                  </a:cubicBezTo>
                  <a:cubicBezTo>
                    <a:pt x="273" y="1427"/>
                    <a:pt x="273" y="1422"/>
                    <a:pt x="273" y="1422"/>
                  </a:cubicBezTo>
                  <a:cubicBezTo>
                    <a:pt x="263" y="1398"/>
                    <a:pt x="234" y="1388"/>
                    <a:pt x="212" y="1382"/>
                  </a:cubicBezTo>
                  <a:lnTo>
                    <a:pt x="194" y="1382"/>
                  </a:lnTo>
                  <a:cubicBezTo>
                    <a:pt x="171" y="1382"/>
                    <a:pt x="149" y="1388"/>
                    <a:pt x="132" y="1398"/>
                  </a:cubicBezTo>
                  <a:cubicBezTo>
                    <a:pt x="110" y="1411"/>
                    <a:pt x="98" y="1433"/>
                    <a:pt x="92" y="1461"/>
                  </a:cubicBezTo>
                  <a:lnTo>
                    <a:pt x="87" y="1479"/>
                  </a:lnTo>
                  <a:cubicBezTo>
                    <a:pt x="53" y="1490"/>
                    <a:pt x="29" y="1513"/>
                    <a:pt x="29" y="1547"/>
                  </a:cubicBezTo>
                  <a:cubicBezTo>
                    <a:pt x="1" y="1894"/>
                    <a:pt x="8" y="2245"/>
                    <a:pt x="47" y="2581"/>
                  </a:cubicBezTo>
                  <a:cubicBezTo>
                    <a:pt x="87" y="2911"/>
                    <a:pt x="166" y="3245"/>
                    <a:pt x="273" y="3586"/>
                  </a:cubicBezTo>
                  <a:cubicBezTo>
                    <a:pt x="376" y="3893"/>
                    <a:pt x="512" y="4200"/>
                    <a:pt x="695" y="4530"/>
                  </a:cubicBezTo>
                  <a:cubicBezTo>
                    <a:pt x="853" y="4826"/>
                    <a:pt x="1041" y="5115"/>
                    <a:pt x="1262" y="5387"/>
                  </a:cubicBezTo>
                  <a:cubicBezTo>
                    <a:pt x="1705" y="5945"/>
                    <a:pt x="2217" y="6410"/>
                    <a:pt x="2791" y="6785"/>
                  </a:cubicBezTo>
                  <a:cubicBezTo>
                    <a:pt x="3336" y="7144"/>
                    <a:pt x="3962" y="7417"/>
                    <a:pt x="4650" y="7598"/>
                  </a:cubicBezTo>
                  <a:cubicBezTo>
                    <a:pt x="5224" y="7752"/>
                    <a:pt x="5843" y="7826"/>
                    <a:pt x="6491" y="7826"/>
                  </a:cubicBezTo>
                  <a:lnTo>
                    <a:pt x="6644" y="7826"/>
                  </a:lnTo>
                  <a:cubicBezTo>
                    <a:pt x="7297" y="7814"/>
                    <a:pt x="7973" y="7711"/>
                    <a:pt x="8650" y="7524"/>
                  </a:cubicBezTo>
                  <a:cubicBezTo>
                    <a:pt x="9292" y="7349"/>
                    <a:pt x="9922" y="7092"/>
                    <a:pt x="10530" y="6757"/>
                  </a:cubicBezTo>
                  <a:cubicBezTo>
                    <a:pt x="11133" y="6423"/>
                    <a:pt x="11679" y="6024"/>
                    <a:pt x="12150" y="5570"/>
                  </a:cubicBezTo>
                  <a:cubicBezTo>
                    <a:pt x="12384" y="5353"/>
                    <a:pt x="12599" y="5086"/>
                    <a:pt x="12798" y="4779"/>
                  </a:cubicBezTo>
                  <a:cubicBezTo>
                    <a:pt x="12985" y="4496"/>
                    <a:pt x="13145" y="4178"/>
                    <a:pt x="13281" y="3842"/>
                  </a:cubicBezTo>
                  <a:cubicBezTo>
                    <a:pt x="13412" y="3525"/>
                    <a:pt x="13520" y="3184"/>
                    <a:pt x="13599" y="2825"/>
                  </a:cubicBezTo>
                  <a:cubicBezTo>
                    <a:pt x="13679" y="2489"/>
                    <a:pt x="13724" y="2143"/>
                    <a:pt x="13747" y="1797"/>
                  </a:cubicBezTo>
                  <a:cubicBezTo>
                    <a:pt x="13753" y="1626"/>
                    <a:pt x="13753" y="1479"/>
                    <a:pt x="13753" y="1336"/>
                  </a:cubicBezTo>
                  <a:cubicBezTo>
                    <a:pt x="13747" y="1246"/>
                    <a:pt x="13747" y="1160"/>
                    <a:pt x="13741" y="1070"/>
                  </a:cubicBezTo>
                  <a:cubicBezTo>
                    <a:pt x="13735" y="978"/>
                    <a:pt x="13719" y="887"/>
                    <a:pt x="13696" y="790"/>
                  </a:cubicBezTo>
                  <a:cubicBezTo>
                    <a:pt x="13685" y="751"/>
                    <a:pt x="13651" y="729"/>
                    <a:pt x="13622" y="722"/>
                  </a:cubicBezTo>
                  <a:cubicBezTo>
                    <a:pt x="13604" y="507"/>
                    <a:pt x="13570" y="273"/>
                    <a:pt x="13525" y="40"/>
                  </a:cubicBezTo>
                  <a:cubicBezTo>
                    <a:pt x="13520" y="18"/>
                    <a:pt x="13491" y="1"/>
                    <a:pt x="13468" y="1"/>
                  </a:cubicBezTo>
                  <a:close/>
                </a:path>
              </a:pathLst>
            </a:custGeom>
            <a:solidFill>
              <a:srgbClr val="A7E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Google Shape;2927;p38">
              <a:extLst>
                <a:ext uri="{FF2B5EF4-FFF2-40B4-BE49-F238E27FC236}">
                  <a16:creationId xmlns:a16="http://schemas.microsoft.com/office/drawing/2014/main" id="{8DA156CD-AAFB-7BD5-B5D5-7457247B2365}"/>
                </a:ext>
              </a:extLst>
            </p:cNvPr>
            <p:cNvSpPr/>
            <p:nvPr/>
          </p:nvSpPr>
          <p:spPr>
            <a:xfrm>
              <a:off x="11450373" y="2628917"/>
              <a:ext cx="392812" cy="204627"/>
            </a:xfrm>
            <a:custGeom>
              <a:avLst/>
              <a:gdLst/>
              <a:ahLst/>
              <a:cxnLst/>
              <a:rect l="l" t="t" r="r" b="b"/>
              <a:pathLst>
                <a:path w="13378" h="6969" extrusionOk="0">
                  <a:moveTo>
                    <a:pt x="13247" y="1"/>
                  </a:moveTo>
                  <a:lnTo>
                    <a:pt x="13247" y="1"/>
                  </a:lnTo>
                  <a:cubicBezTo>
                    <a:pt x="13257" y="178"/>
                    <a:pt x="13263" y="354"/>
                    <a:pt x="13252" y="535"/>
                  </a:cubicBezTo>
                  <a:cubicBezTo>
                    <a:pt x="13236" y="905"/>
                    <a:pt x="13167" y="1280"/>
                    <a:pt x="13047" y="1644"/>
                  </a:cubicBezTo>
                  <a:cubicBezTo>
                    <a:pt x="12922" y="2030"/>
                    <a:pt x="12741" y="2416"/>
                    <a:pt x="12507" y="2791"/>
                  </a:cubicBezTo>
                  <a:lnTo>
                    <a:pt x="12502" y="2803"/>
                  </a:lnTo>
                  <a:lnTo>
                    <a:pt x="12502" y="2796"/>
                  </a:lnTo>
                  <a:cubicBezTo>
                    <a:pt x="12195" y="3274"/>
                    <a:pt x="11809" y="3735"/>
                    <a:pt x="11343" y="4155"/>
                  </a:cubicBezTo>
                  <a:lnTo>
                    <a:pt x="11343" y="4160"/>
                  </a:lnTo>
                  <a:cubicBezTo>
                    <a:pt x="11337" y="4160"/>
                    <a:pt x="11337" y="4167"/>
                    <a:pt x="11337" y="4167"/>
                  </a:cubicBezTo>
                  <a:cubicBezTo>
                    <a:pt x="10797" y="4650"/>
                    <a:pt x="10189" y="5070"/>
                    <a:pt x="9525" y="5411"/>
                  </a:cubicBezTo>
                  <a:cubicBezTo>
                    <a:pt x="8922" y="5718"/>
                    <a:pt x="8308" y="5940"/>
                    <a:pt x="7723" y="6064"/>
                  </a:cubicBezTo>
                  <a:lnTo>
                    <a:pt x="7734" y="6064"/>
                  </a:lnTo>
                  <a:lnTo>
                    <a:pt x="7729" y="6069"/>
                  </a:lnTo>
                  <a:lnTo>
                    <a:pt x="7729" y="6064"/>
                  </a:lnTo>
                  <a:cubicBezTo>
                    <a:pt x="7723" y="6064"/>
                    <a:pt x="7718" y="6069"/>
                    <a:pt x="7718" y="6069"/>
                  </a:cubicBezTo>
                  <a:lnTo>
                    <a:pt x="7706" y="6069"/>
                  </a:lnTo>
                  <a:cubicBezTo>
                    <a:pt x="7291" y="6155"/>
                    <a:pt x="6876" y="6195"/>
                    <a:pt x="6462" y="6195"/>
                  </a:cubicBezTo>
                  <a:cubicBezTo>
                    <a:pt x="6365" y="6195"/>
                    <a:pt x="6274" y="6195"/>
                    <a:pt x="6178" y="6189"/>
                  </a:cubicBezTo>
                  <a:lnTo>
                    <a:pt x="6166" y="6189"/>
                  </a:lnTo>
                  <a:cubicBezTo>
                    <a:pt x="5633" y="6155"/>
                    <a:pt x="5109" y="6059"/>
                    <a:pt x="4603" y="5899"/>
                  </a:cubicBezTo>
                  <a:cubicBezTo>
                    <a:pt x="4064" y="5723"/>
                    <a:pt x="3541" y="5479"/>
                    <a:pt x="3052" y="5172"/>
                  </a:cubicBezTo>
                  <a:cubicBezTo>
                    <a:pt x="2512" y="4826"/>
                    <a:pt x="2019" y="4406"/>
                    <a:pt x="1581" y="3928"/>
                  </a:cubicBezTo>
                  <a:lnTo>
                    <a:pt x="1581" y="3928"/>
                  </a:lnTo>
                  <a:lnTo>
                    <a:pt x="1610" y="3956"/>
                  </a:lnTo>
                  <a:cubicBezTo>
                    <a:pt x="1405" y="3729"/>
                    <a:pt x="1211" y="3491"/>
                    <a:pt x="1035" y="3247"/>
                  </a:cubicBezTo>
                  <a:cubicBezTo>
                    <a:pt x="842" y="2974"/>
                    <a:pt x="677" y="2712"/>
                    <a:pt x="540" y="2450"/>
                  </a:cubicBezTo>
                  <a:cubicBezTo>
                    <a:pt x="444" y="2263"/>
                    <a:pt x="365" y="2064"/>
                    <a:pt x="296" y="1876"/>
                  </a:cubicBezTo>
                  <a:cubicBezTo>
                    <a:pt x="234" y="1689"/>
                    <a:pt x="178" y="1495"/>
                    <a:pt x="131" y="1291"/>
                  </a:cubicBezTo>
                  <a:cubicBezTo>
                    <a:pt x="126" y="1240"/>
                    <a:pt x="115" y="1189"/>
                    <a:pt x="103" y="1138"/>
                  </a:cubicBezTo>
                  <a:lnTo>
                    <a:pt x="92" y="1081"/>
                  </a:lnTo>
                  <a:cubicBezTo>
                    <a:pt x="86" y="1041"/>
                    <a:pt x="81" y="1007"/>
                    <a:pt x="75" y="968"/>
                  </a:cubicBezTo>
                  <a:cubicBezTo>
                    <a:pt x="69" y="928"/>
                    <a:pt x="63" y="894"/>
                    <a:pt x="52" y="853"/>
                  </a:cubicBezTo>
                  <a:cubicBezTo>
                    <a:pt x="52" y="837"/>
                    <a:pt x="47" y="819"/>
                    <a:pt x="41" y="808"/>
                  </a:cubicBezTo>
                  <a:lnTo>
                    <a:pt x="41" y="808"/>
                  </a:lnTo>
                  <a:cubicBezTo>
                    <a:pt x="0" y="1343"/>
                    <a:pt x="29" y="1860"/>
                    <a:pt x="115" y="2353"/>
                  </a:cubicBezTo>
                  <a:cubicBezTo>
                    <a:pt x="200" y="2825"/>
                    <a:pt x="341" y="3281"/>
                    <a:pt x="540" y="3701"/>
                  </a:cubicBezTo>
                  <a:lnTo>
                    <a:pt x="546" y="3712"/>
                  </a:lnTo>
                  <a:cubicBezTo>
                    <a:pt x="740" y="4104"/>
                    <a:pt x="996" y="4496"/>
                    <a:pt x="1314" y="4871"/>
                  </a:cubicBezTo>
                  <a:cubicBezTo>
                    <a:pt x="1637" y="5251"/>
                    <a:pt x="2001" y="5587"/>
                    <a:pt x="2399" y="5872"/>
                  </a:cubicBezTo>
                  <a:cubicBezTo>
                    <a:pt x="2796" y="6150"/>
                    <a:pt x="3239" y="6383"/>
                    <a:pt x="3706" y="6559"/>
                  </a:cubicBezTo>
                  <a:lnTo>
                    <a:pt x="3729" y="6570"/>
                  </a:lnTo>
                  <a:lnTo>
                    <a:pt x="3740" y="6570"/>
                  </a:lnTo>
                  <a:cubicBezTo>
                    <a:pt x="3734" y="6565"/>
                    <a:pt x="3729" y="6565"/>
                    <a:pt x="3717" y="6559"/>
                  </a:cubicBezTo>
                  <a:lnTo>
                    <a:pt x="3717" y="6559"/>
                  </a:lnTo>
                  <a:cubicBezTo>
                    <a:pt x="4251" y="6758"/>
                    <a:pt x="4831" y="6888"/>
                    <a:pt x="5428" y="6945"/>
                  </a:cubicBezTo>
                  <a:cubicBezTo>
                    <a:pt x="5421" y="6940"/>
                    <a:pt x="5410" y="6940"/>
                    <a:pt x="5399" y="6934"/>
                  </a:cubicBezTo>
                  <a:lnTo>
                    <a:pt x="5399" y="6934"/>
                  </a:lnTo>
                  <a:cubicBezTo>
                    <a:pt x="5604" y="6956"/>
                    <a:pt x="5825" y="6968"/>
                    <a:pt x="6053" y="6968"/>
                  </a:cubicBezTo>
                  <a:cubicBezTo>
                    <a:pt x="6564" y="6968"/>
                    <a:pt x="7099" y="6916"/>
                    <a:pt x="7650" y="6820"/>
                  </a:cubicBezTo>
                  <a:lnTo>
                    <a:pt x="7661" y="6814"/>
                  </a:lnTo>
                  <a:lnTo>
                    <a:pt x="7661" y="6820"/>
                  </a:lnTo>
                  <a:cubicBezTo>
                    <a:pt x="8484" y="6667"/>
                    <a:pt x="9258" y="6423"/>
                    <a:pt x="9963" y="6087"/>
                  </a:cubicBezTo>
                  <a:lnTo>
                    <a:pt x="9963" y="6087"/>
                  </a:lnTo>
                  <a:lnTo>
                    <a:pt x="9950" y="6093"/>
                  </a:lnTo>
                  <a:cubicBezTo>
                    <a:pt x="10553" y="5809"/>
                    <a:pt x="11099" y="5463"/>
                    <a:pt x="11558" y="5070"/>
                  </a:cubicBezTo>
                  <a:lnTo>
                    <a:pt x="11558" y="5070"/>
                  </a:lnTo>
                  <a:lnTo>
                    <a:pt x="11542" y="5081"/>
                  </a:lnTo>
                  <a:cubicBezTo>
                    <a:pt x="11946" y="4747"/>
                    <a:pt x="12292" y="4377"/>
                    <a:pt x="12565" y="3984"/>
                  </a:cubicBezTo>
                  <a:cubicBezTo>
                    <a:pt x="12792" y="3661"/>
                    <a:pt x="12979" y="3315"/>
                    <a:pt x="13121" y="2961"/>
                  </a:cubicBezTo>
                  <a:cubicBezTo>
                    <a:pt x="13092" y="2940"/>
                    <a:pt x="13082" y="2911"/>
                    <a:pt x="13092" y="2882"/>
                  </a:cubicBezTo>
                  <a:cubicBezTo>
                    <a:pt x="13218" y="2405"/>
                    <a:pt x="13297" y="1973"/>
                    <a:pt x="13338" y="1564"/>
                  </a:cubicBezTo>
                  <a:cubicBezTo>
                    <a:pt x="13377" y="1075"/>
                    <a:pt x="13360" y="593"/>
                    <a:pt x="13275" y="132"/>
                  </a:cubicBezTo>
                  <a:lnTo>
                    <a:pt x="13275" y="144"/>
                  </a:lnTo>
                  <a:cubicBezTo>
                    <a:pt x="13263" y="98"/>
                    <a:pt x="13257" y="47"/>
                    <a:pt x="13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Google Shape;2928;p38">
              <a:extLst>
                <a:ext uri="{FF2B5EF4-FFF2-40B4-BE49-F238E27FC236}">
                  <a16:creationId xmlns:a16="http://schemas.microsoft.com/office/drawing/2014/main" id="{B4A51BD2-A13D-2006-597E-F0D0F4E2DEC0}"/>
                </a:ext>
              </a:extLst>
            </p:cNvPr>
            <p:cNvSpPr/>
            <p:nvPr/>
          </p:nvSpPr>
          <p:spPr>
            <a:xfrm>
              <a:off x="11559690" y="2582700"/>
              <a:ext cx="171859" cy="43779"/>
            </a:xfrm>
            <a:custGeom>
              <a:avLst/>
              <a:gdLst/>
              <a:ahLst/>
              <a:cxnLst/>
              <a:rect l="l" t="t" r="r" b="b"/>
              <a:pathLst>
                <a:path w="5853" h="1491" extrusionOk="0">
                  <a:moveTo>
                    <a:pt x="5115" y="1"/>
                  </a:moveTo>
                  <a:cubicBezTo>
                    <a:pt x="4937" y="1"/>
                    <a:pt x="4750" y="109"/>
                    <a:pt x="4643" y="240"/>
                  </a:cubicBezTo>
                  <a:cubicBezTo>
                    <a:pt x="4528" y="376"/>
                    <a:pt x="4472" y="552"/>
                    <a:pt x="4489" y="729"/>
                  </a:cubicBezTo>
                  <a:cubicBezTo>
                    <a:pt x="4501" y="911"/>
                    <a:pt x="4585" y="1081"/>
                    <a:pt x="4727" y="1200"/>
                  </a:cubicBezTo>
                  <a:cubicBezTo>
                    <a:pt x="4869" y="1320"/>
                    <a:pt x="5034" y="1354"/>
                    <a:pt x="5217" y="1354"/>
                  </a:cubicBezTo>
                  <a:cubicBezTo>
                    <a:pt x="5393" y="1354"/>
                    <a:pt x="5574" y="1241"/>
                    <a:pt x="5682" y="1110"/>
                  </a:cubicBezTo>
                  <a:cubicBezTo>
                    <a:pt x="5796" y="979"/>
                    <a:pt x="5852" y="803"/>
                    <a:pt x="5841" y="627"/>
                  </a:cubicBezTo>
                  <a:cubicBezTo>
                    <a:pt x="5824" y="444"/>
                    <a:pt x="5739" y="274"/>
                    <a:pt x="5597" y="155"/>
                  </a:cubicBezTo>
                  <a:cubicBezTo>
                    <a:pt x="5455" y="35"/>
                    <a:pt x="5296" y="1"/>
                    <a:pt x="5115" y="1"/>
                  </a:cubicBezTo>
                  <a:close/>
                  <a:moveTo>
                    <a:pt x="636" y="132"/>
                  </a:moveTo>
                  <a:cubicBezTo>
                    <a:pt x="460" y="132"/>
                    <a:pt x="279" y="245"/>
                    <a:pt x="171" y="376"/>
                  </a:cubicBezTo>
                  <a:cubicBezTo>
                    <a:pt x="56" y="512"/>
                    <a:pt x="0" y="688"/>
                    <a:pt x="11" y="866"/>
                  </a:cubicBezTo>
                  <a:cubicBezTo>
                    <a:pt x="22" y="1042"/>
                    <a:pt x="114" y="1217"/>
                    <a:pt x="255" y="1331"/>
                  </a:cubicBezTo>
                  <a:cubicBezTo>
                    <a:pt x="397" y="1451"/>
                    <a:pt x="557" y="1490"/>
                    <a:pt x="738" y="1490"/>
                  </a:cubicBezTo>
                  <a:cubicBezTo>
                    <a:pt x="914" y="1490"/>
                    <a:pt x="1102" y="1377"/>
                    <a:pt x="1210" y="1246"/>
                  </a:cubicBezTo>
                  <a:cubicBezTo>
                    <a:pt x="1323" y="1110"/>
                    <a:pt x="1381" y="934"/>
                    <a:pt x="1364" y="757"/>
                  </a:cubicBezTo>
                  <a:cubicBezTo>
                    <a:pt x="1352" y="575"/>
                    <a:pt x="1262" y="405"/>
                    <a:pt x="1126" y="291"/>
                  </a:cubicBezTo>
                  <a:cubicBezTo>
                    <a:pt x="982" y="171"/>
                    <a:pt x="819" y="132"/>
                    <a:pt x="636" y="1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Google Shape;2929;p38">
              <a:extLst>
                <a:ext uri="{FF2B5EF4-FFF2-40B4-BE49-F238E27FC236}">
                  <a16:creationId xmlns:a16="http://schemas.microsoft.com/office/drawing/2014/main" id="{D023B857-365D-496C-6145-57F5DB84A6C0}"/>
                </a:ext>
              </a:extLst>
            </p:cNvPr>
            <p:cNvSpPr/>
            <p:nvPr/>
          </p:nvSpPr>
          <p:spPr>
            <a:xfrm>
              <a:off x="11347927" y="2363157"/>
              <a:ext cx="576357" cy="582992"/>
            </a:xfrm>
            <a:custGeom>
              <a:avLst/>
              <a:gdLst/>
              <a:ahLst/>
              <a:cxnLst/>
              <a:rect l="l" t="t" r="r" b="b"/>
              <a:pathLst>
                <a:path w="19629" h="19855" extrusionOk="0">
                  <a:moveTo>
                    <a:pt x="12167" y="1"/>
                  </a:moveTo>
                  <a:cubicBezTo>
                    <a:pt x="12088" y="1"/>
                    <a:pt x="12013" y="40"/>
                    <a:pt x="11973" y="114"/>
                  </a:cubicBezTo>
                  <a:cubicBezTo>
                    <a:pt x="11917" y="216"/>
                    <a:pt x="11883" y="341"/>
                    <a:pt x="11855" y="455"/>
                  </a:cubicBezTo>
                  <a:cubicBezTo>
                    <a:pt x="11821" y="580"/>
                    <a:pt x="11792" y="711"/>
                    <a:pt x="11769" y="835"/>
                  </a:cubicBezTo>
                  <a:cubicBezTo>
                    <a:pt x="11752" y="950"/>
                    <a:pt x="11724" y="1063"/>
                    <a:pt x="11706" y="1176"/>
                  </a:cubicBezTo>
                  <a:cubicBezTo>
                    <a:pt x="11684" y="1307"/>
                    <a:pt x="11672" y="1432"/>
                    <a:pt x="11656" y="1563"/>
                  </a:cubicBezTo>
                  <a:cubicBezTo>
                    <a:pt x="11638" y="1660"/>
                    <a:pt x="11690" y="1750"/>
                    <a:pt x="11786" y="1773"/>
                  </a:cubicBezTo>
                  <a:cubicBezTo>
                    <a:pt x="11799" y="1777"/>
                    <a:pt x="11812" y="1778"/>
                    <a:pt x="11825" y="1778"/>
                  </a:cubicBezTo>
                  <a:cubicBezTo>
                    <a:pt x="11904" y="1778"/>
                    <a:pt x="11981" y="1721"/>
                    <a:pt x="11996" y="1643"/>
                  </a:cubicBezTo>
                  <a:cubicBezTo>
                    <a:pt x="12020" y="1524"/>
                    <a:pt x="12047" y="1415"/>
                    <a:pt x="12076" y="1302"/>
                  </a:cubicBezTo>
                  <a:cubicBezTo>
                    <a:pt x="12115" y="1176"/>
                    <a:pt x="12144" y="1052"/>
                    <a:pt x="12183" y="927"/>
                  </a:cubicBezTo>
                  <a:cubicBezTo>
                    <a:pt x="12217" y="819"/>
                    <a:pt x="12258" y="706"/>
                    <a:pt x="12292" y="597"/>
                  </a:cubicBezTo>
                  <a:lnTo>
                    <a:pt x="12343" y="410"/>
                  </a:lnTo>
                  <a:cubicBezTo>
                    <a:pt x="12366" y="341"/>
                    <a:pt x="12372" y="273"/>
                    <a:pt x="12377" y="200"/>
                  </a:cubicBezTo>
                  <a:cubicBezTo>
                    <a:pt x="12382" y="108"/>
                    <a:pt x="12298" y="24"/>
                    <a:pt x="12212" y="6"/>
                  </a:cubicBezTo>
                  <a:cubicBezTo>
                    <a:pt x="12196" y="1"/>
                    <a:pt x="12178" y="1"/>
                    <a:pt x="12167" y="1"/>
                  </a:cubicBezTo>
                  <a:close/>
                  <a:moveTo>
                    <a:pt x="3803" y="2416"/>
                  </a:moveTo>
                  <a:cubicBezTo>
                    <a:pt x="3757" y="2416"/>
                    <a:pt x="3717" y="2432"/>
                    <a:pt x="3678" y="2455"/>
                  </a:cubicBezTo>
                  <a:cubicBezTo>
                    <a:pt x="3633" y="2484"/>
                    <a:pt x="3598" y="2534"/>
                    <a:pt x="3581" y="2592"/>
                  </a:cubicBezTo>
                  <a:cubicBezTo>
                    <a:pt x="3570" y="2642"/>
                    <a:pt x="3575" y="2717"/>
                    <a:pt x="3615" y="2762"/>
                  </a:cubicBezTo>
                  <a:cubicBezTo>
                    <a:pt x="3740" y="2909"/>
                    <a:pt x="3864" y="3058"/>
                    <a:pt x="4001" y="3205"/>
                  </a:cubicBezTo>
                  <a:cubicBezTo>
                    <a:pt x="4064" y="3274"/>
                    <a:pt x="4132" y="3347"/>
                    <a:pt x="4194" y="3415"/>
                  </a:cubicBezTo>
                  <a:cubicBezTo>
                    <a:pt x="4268" y="3494"/>
                    <a:pt x="4336" y="3580"/>
                    <a:pt x="4422" y="3649"/>
                  </a:cubicBezTo>
                  <a:cubicBezTo>
                    <a:pt x="4471" y="3685"/>
                    <a:pt x="4527" y="3706"/>
                    <a:pt x="4581" y="3706"/>
                  </a:cubicBezTo>
                  <a:cubicBezTo>
                    <a:pt x="4620" y="3706"/>
                    <a:pt x="4659" y="3695"/>
                    <a:pt x="4695" y="3672"/>
                  </a:cubicBezTo>
                  <a:cubicBezTo>
                    <a:pt x="4803" y="3604"/>
                    <a:pt x="4826" y="3467"/>
                    <a:pt x="4763" y="3358"/>
                  </a:cubicBezTo>
                  <a:cubicBezTo>
                    <a:pt x="4711" y="3274"/>
                    <a:pt x="4638" y="3200"/>
                    <a:pt x="4569" y="3126"/>
                  </a:cubicBezTo>
                  <a:cubicBezTo>
                    <a:pt x="4507" y="3058"/>
                    <a:pt x="4439" y="2990"/>
                    <a:pt x="4370" y="2922"/>
                  </a:cubicBezTo>
                  <a:cubicBezTo>
                    <a:pt x="4239" y="2785"/>
                    <a:pt x="4103" y="2654"/>
                    <a:pt x="3979" y="2513"/>
                  </a:cubicBezTo>
                  <a:cubicBezTo>
                    <a:pt x="3945" y="2466"/>
                    <a:pt x="3905" y="2438"/>
                    <a:pt x="3848" y="2421"/>
                  </a:cubicBezTo>
                  <a:cubicBezTo>
                    <a:pt x="3830" y="2421"/>
                    <a:pt x="3814" y="2416"/>
                    <a:pt x="3803" y="2416"/>
                  </a:cubicBezTo>
                  <a:close/>
                  <a:moveTo>
                    <a:pt x="18008" y="4183"/>
                  </a:moveTo>
                  <a:cubicBezTo>
                    <a:pt x="17986" y="4183"/>
                    <a:pt x="17957" y="4189"/>
                    <a:pt x="17934" y="4200"/>
                  </a:cubicBezTo>
                  <a:cubicBezTo>
                    <a:pt x="17747" y="4268"/>
                    <a:pt x="17582" y="4381"/>
                    <a:pt x="17417" y="4490"/>
                  </a:cubicBezTo>
                  <a:cubicBezTo>
                    <a:pt x="17252" y="4592"/>
                    <a:pt x="17093" y="4695"/>
                    <a:pt x="16917" y="4774"/>
                  </a:cubicBezTo>
                  <a:cubicBezTo>
                    <a:pt x="16861" y="4802"/>
                    <a:pt x="16815" y="4881"/>
                    <a:pt x="16804" y="4939"/>
                  </a:cubicBezTo>
                  <a:cubicBezTo>
                    <a:pt x="16786" y="5012"/>
                    <a:pt x="16798" y="5086"/>
                    <a:pt x="16838" y="5149"/>
                  </a:cubicBezTo>
                  <a:cubicBezTo>
                    <a:pt x="16877" y="5206"/>
                    <a:pt x="16935" y="5246"/>
                    <a:pt x="17003" y="5262"/>
                  </a:cubicBezTo>
                  <a:cubicBezTo>
                    <a:pt x="17022" y="5266"/>
                    <a:pt x="17040" y="5268"/>
                    <a:pt x="17057" y="5268"/>
                  </a:cubicBezTo>
                  <a:cubicBezTo>
                    <a:pt x="17110" y="5268"/>
                    <a:pt x="17156" y="5250"/>
                    <a:pt x="17207" y="5228"/>
                  </a:cubicBezTo>
                  <a:cubicBezTo>
                    <a:pt x="17383" y="5143"/>
                    <a:pt x="17548" y="5052"/>
                    <a:pt x="17713" y="4950"/>
                  </a:cubicBezTo>
                  <a:cubicBezTo>
                    <a:pt x="17884" y="4847"/>
                    <a:pt x="18054" y="4745"/>
                    <a:pt x="18196" y="4609"/>
                  </a:cubicBezTo>
                  <a:cubicBezTo>
                    <a:pt x="18281" y="4535"/>
                    <a:pt x="18281" y="4388"/>
                    <a:pt x="18225" y="4302"/>
                  </a:cubicBezTo>
                  <a:cubicBezTo>
                    <a:pt x="18178" y="4228"/>
                    <a:pt x="18094" y="4183"/>
                    <a:pt x="18008" y="4183"/>
                  </a:cubicBezTo>
                  <a:close/>
                  <a:moveTo>
                    <a:pt x="9360" y="6733"/>
                  </a:moveTo>
                  <a:cubicBezTo>
                    <a:pt x="9285" y="6733"/>
                    <a:pt x="9212" y="6762"/>
                    <a:pt x="9161" y="6825"/>
                  </a:cubicBezTo>
                  <a:cubicBezTo>
                    <a:pt x="9099" y="6887"/>
                    <a:pt x="9064" y="6967"/>
                    <a:pt x="9070" y="7053"/>
                  </a:cubicBezTo>
                  <a:cubicBezTo>
                    <a:pt x="9075" y="7218"/>
                    <a:pt x="9212" y="7342"/>
                    <a:pt x="9388" y="7342"/>
                  </a:cubicBezTo>
                  <a:cubicBezTo>
                    <a:pt x="9463" y="7342"/>
                    <a:pt x="9536" y="7308"/>
                    <a:pt x="9592" y="7252"/>
                  </a:cubicBezTo>
                  <a:cubicBezTo>
                    <a:pt x="9649" y="7189"/>
                    <a:pt x="9684" y="7103"/>
                    <a:pt x="9678" y="7024"/>
                  </a:cubicBezTo>
                  <a:cubicBezTo>
                    <a:pt x="9673" y="6859"/>
                    <a:pt x="9536" y="6733"/>
                    <a:pt x="9360" y="6733"/>
                  </a:cubicBezTo>
                  <a:close/>
                  <a:moveTo>
                    <a:pt x="10945" y="6733"/>
                  </a:moveTo>
                  <a:cubicBezTo>
                    <a:pt x="10866" y="6733"/>
                    <a:pt x="10792" y="6762"/>
                    <a:pt x="10740" y="6825"/>
                  </a:cubicBezTo>
                  <a:cubicBezTo>
                    <a:pt x="10678" y="6887"/>
                    <a:pt x="10644" y="6967"/>
                    <a:pt x="10649" y="7053"/>
                  </a:cubicBezTo>
                  <a:cubicBezTo>
                    <a:pt x="10656" y="7218"/>
                    <a:pt x="10792" y="7342"/>
                    <a:pt x="10968" y="7342"/>
                  </a:cubicBezTo>
                  <a:cubicBezTo>
                    <a:pt x="11047" y="7342"/>
                    <a:pt x="11116" y="7313"/>
                    <a:pt x="11173" y="7252"/>
                  </a:cubicBezTo>
                  <a:cubicBezTo>
                    <a:pt x="11236" y="7189"/>
                    <a:pt x="11263" y="7108"/>
                    <a:pt x="11263" y="7024"/>
                  </a:cubicBezTo>
                  <a:cubicBezTo>
                    <a:pt x="11257" y="6859"/>
                    <a:pt x="11116" y="6733"/>
                    <a:pt x="10945" y="6733"/>
                  </a:cubicBezTo>
                  <a:close/>
                  <a:moveTo>
                    <a:pt x="428" y="8285"/>
                  </a:moveTo>
                  <a:cubicBezTo>
                    <a:pt x="347" y="8285"/>
                    <a:pt x="263" y="8291"/>
                    <a:pt x="177" y="8302"/>
                  </a:cubicBezTo>
                  <a:cubicBezTo>
                    <a:pt x="126" y="8314"/>
                    <a:pt x="87" y="8325"/>
                    <a:pt x="53" y="8364"/>
                  </a:cubicBezTo>
                  <a:cubicBezTo>
                    <a:pt x="19" y="8399"/>
                    <a:pt x="1" y="8450"/>
                    <a:pt x="1" y="8501"/>
                  </a:cubicBezTo>
                  <a:cubicBezTo>
                    <a:pt x="6" y="8590"/>
                    <a:pt x="79" y="8679"/>
                    <a:pt x="170" y="8679"/>
                  </a:cubicBezTo>
                  <a:cubicBezTo>
                    <a:pt x="178" y="8679"/>
                    <a:pt x="186" y="8678"/>
                    <a:pt x="195" y="8677"/>
                  </a:cubicBezTo>
                  <a:cubicBezTo>
                    <a:pt x="247" y="8673"/>
                    <a:pt x="296" y="8669"/>
                    <a:pt x="346" y="8669"/>
                  </a:cubicBezTo>
                  <a:cubicBezTo>
                    <a:pt x="367" y="8669"/>
                    <a:pt x="388" y="8670"/>
                    <a:pt x="410" y="8671"/>
                  </a:cubicBezTo>
                  <a:cubicBezTo>
                    <a:pt x="575" y="8689"/>
                    <a:pt x="735" y="8729"/>
                    <a:pt x="898" y="8774"/>
                  </a:cubicBezTo>
                  <a:cubicBezTo>
                    <a:pt x="1063" y="8820"/>
                    <a:pt x="1228" y="8881"/>
                    <a:pt x="1399" y="8904"/>
                  </a:cubicBezTo>
                  <a:cubicBezTo>
                    <a:pt x="1418" y="8908"/>
                    <a:pt x="1436" y="8910"/>
                    <a:pt x="1454" y="8910"/>
                  </a:cubicBezTo>
                  <a:cubicBezTo>
                    <a:pt x="1495" y="8910"/>
                    <a:pt x="1534" y="8900"/>
                    <a:pt x="1569" y="8876"/>
                  </a:cubicBezTo>
                  <a:cubicBezTo>
                    <a:pt x="1614" y="8847"/>
                    <a:pt x="1648" y="8797"/>
                    <a:pt x="1661" y="8739"/>
                  </a:cubicBezTo>
                  <a:cubicBezTo>
                    <a:pt x="1672" y="8684"/>
                    <a:pt x="1666" y="8626"/>
                    <a:pt x="1632" y="8574"/>
                  </a:cubicBezTo>
                  <a:cubicBezTo>
                    <a:pt x="1598" y="8524"/>
                    <a:pt x="1553" y="8501"/>
                    <a:pt x="1496" y="8484"/>
                  </a:cubicBezTo>
                  <a:cubicBezTo>
                    <a:pt x="1291" y="8411"/>
                    <a:pt x="1069" y="8359"/>
                    <a:pt x="853" y="8325"/>
                  </a:cubicBezTo>
                  <a:cubicBezTo>
                    <a:pt x="711" y="8302"/>
                    <a:pt x="570" y="8285"/>
                    <a:pt x="428" y="8285"/>
                  </a:cubicBezTo>
                  <a:close/>
                  <a:moveTo>
                    <a:pt x="10656" y="8154"/>
                  </a:moveTo>
                  <a:cubicBezTo>
                    <a:pt x="10615" y="8154"/>
                    <a:pt x="10565" y="8183"/>
                    <a:pt x="10559" y="8228"/>
                  </a:cubicBezTo>
                  <a:cubicBezTo>
                    <a:pt x="10554" y="8291"/>
                    <a:pt x="10541" y="8343"/>
                    <a:pt x="10525" y="8388"/>
                  </a:cubicBezTo>
                  <a:cubicBezTo>
                    <a:pt x="10507" y="8433"/>
                    <a:pt x="10485" y="8472"/>
                    <a:pt x="10462" y="8513"/>
                  </a:cubicBezTo>
                  <a:cubicBezTo>
                    <a:pt x="10434" y="8547"/>
                    <a:pt x="10410" y="8574"/>
                    <a:pt x="10383" y="8598"/>
                  </a:cubicBezTo>
                  <a:cubicBezTo>
                    <a:pt x="10355" y="8621"/>
                    <a:pt x="10320" y="8643"/>
                    <a:pt x="10286" y="8660"/>
                  </a:cubicBezTo>
                  <a:cubicBezTo>
                    <a:pt x="10252" y="8677"/>
                    <a:pt x="10218" y="8689"/>
                    <a:pt x="10179" y="8694"/>
                  </a:cubicBezTo>
                  <a:cubicBezTo>
                    <a:pt x="10150" y="8700"/>
                    <a:pt x="10121" y="8700"/>
                    <a:pt x="10098" y="8700"/>
                  </a:cubicBezTo>
                  <a:lnTo>
                    <a:pt x="10070" y="8700"/>
                  </a:lnTo>
                  <a:cubicBezTo>
                    <a:pt x="10042" y="8694"/>
                    <a:pt x="10014" y="8689"/>
                    <a:pt x="9979" y="8684"/>
                  </a:cubicBezTo>
                  <a:cubicBezTo>
                    <a:pt x="9956" y="8671"/>
                    <a:pt x="9933" y="8660"/>
                    <a:pt x="9911" y="8649"/>
                  </a:cubicBezTo>
                  <a:cubicBezTo>
                    <a:pt x="9894" y="8632"/>
                    <a:pt x="9883" y="8621"/>
                    <a:pt x="9865" y="8603"/>
                  </a:cubicBezTo>
                  <a:cubicBezTo>
                    <a:pt x="9854" y="8587"/>
                    <a:pt x="9843" y="8564"/>
                    <a:pt x="9831" y="8547"/>
                  </a:cubicBezTo>
                  <a:cubicBezTo>
                    <a:pt x="9820" y="8524"/>
                    <a:pt x="9809" y="8495"/>
                    <a:pt x="9804" y="8467"/>
                  </a:cubicBezTo>
                  <a:cubicBezTo>
                    <a:pt x="9797" y="8433"/>
                    <a:pt x="9797" y="8399"/>
                    <a:pt x="9797" y="8359"/>
                  </a:cubicBezTo>
                  <a:lnTo>
                    <a:pt x="9804" y="8330"/>
                  </a:lnTo>
                  <a:cubicBezTo>
                    <a:pt x="9809" y="8309"/>
                    <a:pt x="9809" y="8274"/>
                    <a:pt x="9786" y="8240"/>
                  </a:cubicBezTo>
                  <a:cubicBezTo>
                    <a:pt x="9769" y="8212"/>
                    <a:pt x="9741" y="8194"/>
                    <a:pt x="9712" y="8189"/>
                  </a:cubicBezTo>
                  <a:cubicBezTo>
                    <a:pt x="9707" y="8183"/>
                    <a:pt x="9694" y="8183"/>
                    <a:pt x="9689" y="8183"/>
                  </a:cubicBezTo>
                  <a:cubicBezTo>
                    <a:pt x="9633" y="8183"/>
                    <a:pt x="9570" y="8217"/>
                    <a:pt x="9565" y="8280"/>
                  </a:cubicBezTo>
                  <a:cubicBezTo>
                    <a:pt x="9558" y="8336"/>
                    <a:pt x="9553" y="8393"/>
                    <a:pt x="9553" y="8438"/>
                  </a:cubicBezTo>
                  <a:cubicBezTo>
                    <a:pt x="9553" y="8484"/>
                    <a:pt x="9565" y="8529"/>
                    <a:pt x="9576" y="8587"/>
                  </a:cubicBezTo>
                  <a:cubicBezTo>
                    <a:pt x="9592" y="8666"/>
                    <a:pt x="9639" y="8745"/>
                    <a:pt x="9701" y="8820"/>
                  </a:cubicBezTo>
                  <a:cubicBezTo>
                    <a:pt x="9804" y="8933"/>
                    <a:pt x="9962" y="9001"/>
                    <a:pt x="10150" y="9007"/>
                  </a:cubicBezTo>
                  <a:cubicBezTo>
                    <a:pt x="10190" y="9007"/>
                    <a:pt x="10235" y="8996"/>
                    <a:pt x="10281" y="8990"/>
                  </a:cubicBezTo>
                  <a:cubicBezTo>
                    <a:pt x="10315" y="8984"/>
                    <a:pt x="10349" y="8973"/>
                    <a:pt x="10383" y="8956"/>
                  </a:cubicBezTo>
                  <a:cubicBezTo>
                    <a:pt x="10473" y="8922"/>
                    <a:pt x="10554" y="8870"/>
                    <a:pt x="10615" y="8802"/>
                  </a:cubicBezTo>
                  <a:cubicBezTo>
                    <a:pt x="10678" y="8734"/>
                    <a:pt x="10724" y="8643"/>
                    <a:pt x="10751" y="8547"/>
                  </a:cubicBezTo>
                  <a:cubicBezTo>
                    <a:pt x="10775" y="8450"/>
                    <a:pt x="10775" y="8343"/>
                    <a:pt x="10751" y="8223"/>
                  </a:cubicBezTo>
                  <a:cubicBezTo>
                    <a:pt x="10740" y="8178"/>
                    <a:pt x="10695" y="8154"/>
                    <a:pt x="10656" y="8154"/>
                  </a:cubicBezTo>
                  <a:close/>
                  <a:moveTo>
                    <a:pt x="18236" y="10013"/>
                  </a:moveTo>
                  <a:cubicBezTo>
                    <a:pt x="18184" y="10013"/>
                    <a:pt x="18139" y="10030"/>
                    <a:pt x="18099" y="10058"/>
                  </a:cubicBezTo>
                  <a:cubicBezTo>
                    <a:pt x="18042" y="10092"/>
                    <a:pt x="17997" y="10155"/>
                    <a:pt x="17986" y="10223"/>
                  </a:cubicBezTo>
                  <a:cubicBezTo>
                    <a:pt x="17968" y="10291"/>
                    <a:pt x="17979" y="10365"/>
                    <a:pt x="18020" y="10428"/>
                  </a:cubicBezTo>
                  <a:cubicBezTo>
                    <a:pt x="18054" y="10478"/>
                    <a:pt x="18122" y="10536"/>
                    <a:pt x="18184" y="10541"/>
                  </a:cubicBezTo>
                  <a:cubicBezTo>
                    <a:pt x="18377" y="10564"/>
                    <a:pt x="18566" y="10604"/>
                    <a:pt x="18753" y="10649"/>
                  </a:cubicBezTo>
                  <a:cubicBezTo>
                    <a:pt x="18838" y="10672"/>
                    <a:pt x="18918" y="10695"/>
                    <a:pt x="19002" y="10711"/>
                  </a:cubicBezTo>
                  <a:cubicBezTo>
                    <a:pt x="19117" y="10740"/>
                    <a:pt x="19224" y="10756"/>
                    <a:pt x="19338" y="10769"/>
                  </a:cubicBezTo>
                  <a:cubicBezTo>
                    <a:pt x="19389" y="10763"/>
                    <a:pt x="19434" y="10751"/>
                    <a:pt x="19474" y="10722"/>
                  </a:cubicBezTo>
                  <a:cubicBezTo>
                    <a:pt x="19537" y="10683"/>
                    <a:pt x="19582" y="10620"/>
                    <a:pt x="19599" y="10546"/>
                  </a:cubicBezTo>
                  <a:cubicBezTo>
                    <a:pt x="19628" y="10428"/>
                    <a:pt x="19565" y="10291"/>
                    <a:pt x="19458" y="10240"/>
                  </a:cubicBezTo>
                  <a:cubicBezTo>
                    <a:pt x="19275" y="10150"/>
                    <a:pt x="19077" y="10109"/>
                    <a:pt x="18878" y="10081"/>
                  </a:cubicBezTo>
                  <a:cubicBezTo>
                    <a:pt x="18668" y="10047"/>
                    <a:pt x="18451" y="10030"/>
                    <a:pt x="18236" y="10013"/>
                  </a:cubicBezTo>
                  <a:close/>
                  <a:moveTo>
                    <a:pt x="2888" y="14433"/>
                  </a:moveTo>
                  <a:cubicBezTo>
                    <a:pt x="2865" y="14433"/>
                    <a:pt x="2842" y="14433"/>
                    <a:pt x="2825" y="14445"/>
                  </a:cubicBezTo>
                  <a:cubicBezTo>
                    <a:pt x="2728" y="14480"/>
                    <a:pt x="2637" y="14530"/>
                    <a:pt x="2547" y="14582"/>
                  </a:cubicBezTo>
                  <a:cubicBezTo>
                    <a:pt x="2467" y="14632"/>
                    <a:pt x="2382" y="14677"/>
                    <a:pt x="2296" y="14724"/>
                  </a:cubicBezTo>
                  <a:cubicBezTo>
                    <a:pt x="2126" y="14820"/>
                    <a:pt x="1962" y="14910"/>
                    <a:pt x="1808" y="15030"/>
                  </a:cubicBezTo>
                  <a:cubicBezTo>
                    <a:pt x="1757" y="15070"/>
                    <a:pt x="1717" y="15115"/>
                    <a:pt x="1700" y="15183"/>
                  </a:cubicBezTo>
                  <a:cubicBezTo>
                    <a:pt x="1682" y="15251"/>
                    <a:pt x="1695" y="15325"/>
                    <a:pt x="1734" y="15377"/>
                  </a:cubicBezTo>
                  <a:cubicBezTo>
                    <a:pt x="1779" y="15451"/>
                    <a:pt x="1867" y="15499"/>
                    <a:pt x="1954" y="15499"/>
                  </a:cubicBezTo>
                  <a:cubicBezTo>
                    <a:pt x="1999" y="15499"/>
                    <a:pt x="2043" y="15486"/>
                    <a:pt x="2081" y="15456"/>
                  </a:cubicBezTo>
                  <a:cubicBezTo>
                    <a:pt x="2235" y="15337"/>
                    <a:pt x="2405" y="15246"/>
                    <a:pt x="2576" y="15155"/>
                  </a:cubicBezTo>
                  <a:cubicBezTo>
                    <a:pt x="2660" y="15115"/>
                    <a:pt x="2746" y="15070"/>
                    <a:pt x="2831" y="15018"/>
                  </a:cubicBezTo>
                  <a:cubicBezTo>
                    <a:pt x="2883" y="14984"/>
                    <a:pt x="2933" y="14945"/>
                    <a:pt x="2978" y="14900"/>
                  </a:cubicBezTo>
                  <a:cubicBezTo>
                    <a:pt x="3024" y="14860"/>
                    <a:pt x="3058" y="14814"/>
                    <a:pt x="3093" y="14763"/>
                  </a:cubicBezTo>
                  <a:cubicBezTo>
                    <a:pt x="3138" y="14700"/>
                    <a:pt x="3121" y="14598"/>
                    <a:pt x="3080" y="14535"/>
                  </a:cubicBezTo>
                  <a:cubicBezTo>
                    <a:pt x="3041" y="14473"/>
                    <a:pt x="2967" y="14433"/>
                    <a:pt x="2888" y="14433"/>
                  </a:cubicBezTo>
                  <a:close/>
                  <a:moveTo>
                    <a:pt x="8910" y="15991"/>
                  </a:moveTo>
                  <a:cubicBezTo>
                    <a:pt x="8911" y="15991"/>
                    <a:pt x="8912" y="15991"/>
                    <a:pt x="8913" y="15991"/>
                  </a:cubicBezTo>
                  <a:lnTo>
                    <a:pt x="8913" y="15991"/>
                  </a:lnTo>
                  <a:cubicBezTo>
                    <a:pt x="8912" y="15991"/>
                    <a:pt x="8910" y="15991"/>
                    <a:pt x="8910" y="15991"/>
                  </a:cubicBezTo>
                  <a:close/>
                  <a:moveTo>
                    <a:pt x="10554" y="3358"/>
                  </a:moveTo>
                  <a:cubicBezTo>
                    <a:pt x="10735" y="3358"/>
                    <a:pt x="10916" y="3370"/>
                    <a:pt x="11092" y="3381"/>
                  </a:cubicBezTo>
                  <a:lnTo>
                    <a:pt x="11121" y="3381"/>
                  </a:lnTo>
                  <a:cubicBezTo>
                    <a:pt x="11645" y="3433"/>
                    <a:pt x="12156" y="3552"/>
                    <a:pt x="12639" y="3728"/>
                  </a:cubicBezTo>
                  <a:cubicBezTo>
                    <a:pt x="13098" y="3898"/>
                    <a:pt x="13542" y="4131"/>
                    <a:pt x="13945" y="4415"/>
                  </a:cubicBezTo>
                  <a:cubicBezTo>
                    <a:pt x="14270" y="4648"/>
                    <a:pt x="14577" y="4916"/>
                    <a:pt x="14855" y="5217"/>
                  </a:cubicBezTo>
                  <a:cubicBezTo>
                    <a:pt x="14934" y="5301"/>
                    <a:pt x="15008" y="5382"/>
                    <a:pt x="15076" y="5466"/>
                  </a:cubicBezTo>
                  <a:lnTo>
                    <a:pt x="15065" y="5450"/>
                  </a:lnTo>
                  <a:lnTo>
                    <a:pt x="15065" y="5450"/>
                  </a:lnTo>
                  <a:cubicBezTo>
                    <a:pt x="15451" y="5904"/>
                    <a:pt x="15786" y="6433"/>
                    <a:pt x="16065" y="7013"/>
                  </a:cubicBezTo>
                  <a:cubicBezTo>
                    <a:pt x="16321" y="7546"/>
                    <a:pt x="16513" y="8104"/>
                    <a:pt x="16656" y="8677"/>
                  </a:cubicBezTo>
                  <a:cubicBezTo>
                    <a:pt x="16696" y="8847"/>
                    <a:pt x="16730" y="9018"/>
                    <a:pt x="16764" y="9188"/>
                  </a:cubicBezTo>
                  <a:lnTo>
                    <a:pt x="16764" y="9183"/>
                  </a:lnTo>
                  <a:cubicBezTo>
                    <a:pt x="16849" y="9644"/>
                    <a:pt x="16866" y="10126"/>
                    <a:pt x="16827" y="10615"/>
                  </a:cubicBezTo>
                  <a:cubicBezTo>
                    <a:pt x="16775" y="11241"/>
                    <a:pt x="16639" y="11842"/>
                    <a:pt x="16337" y="12400"/>
                  </a:cubicBezTo>
                  <a:cubicBezTo>
                    <a:pt x="16036" y="12938"/>
                    <a:pt x="15673" y="13444"/>
                    <a:pt x="15259" y="13900"/>
                  </a:cubicBezTo>
                  <a:cubicBezTo>
                    <a:pt x="14837" y="14354"/>
                    <a:pt x="14315" y="14690"/>
                    <a:pt x="13769" y="14979"/>
                  </a:cubicBezTo>
                  <a:cubicBezTo>
                    <a:pt x="13662" y="15036"/>
                    <a:pt x="13554" y="15086"/>
                    <a:pt x="13445" y="15138"/>
                  </a:cubicBezTo>
                  <a:lnTo>
                    <a:pt x="13452" y="15138"/>
                  </a:lnTo>
                  <a:cubicBezTo>
                    <a:pt x="12747" y="15474"/>
                    <a:pt x="11973" y="15718"/>
                    <a:pt x="11150" y="15871"/>
                  </a:cubicBezTo>
                  <a:lnTo>
                    <a:pt x="11144" y="15871"/>
                  </a:lnTo>
                  <a:lnTo>
                    <a:pt x="11139" y="15877"/>
                  </a:lnTo>
                  <a:cubicBezTo>
                    <a:pt x="10588" y="15967"/>
                    <a:pt x="10053" y="16019"/>
                    <a:pt x="9542" y="16019"/>
                  </a:cubicBezTo>
                  <a:cubicBezTo>
                    <a:pt x="9366" y="16019"/>
                    <a:pt x="9190" y="16014"/>
                    <a:pt x="9025" y="15996"/>
                  </a:cubicBezTo>
                  <a:cubicBezTo>
                    <a:pt x="8986" y="15996"/>
                    <a:pt x="8946" y="15996"/>
                    <a:pt x="8913" y="15991"/>
                  </a:cubicBezTo>
                  <a:lnTo>
                    <a:pt x="8913" y="15991"/>
                  </a:lnTo>
                  <a:cubicBezTo>
                    <a:pt x="8915" y="15992"/>
                    <a:pt x="8917" y="15993"/>
                    <a:pt x="8917" y="15996"/>
                  </a:cubicBezTo>
                  <a:cubicBezTo>
                    <a:pt x="8451" y="15951"/>
                    <a:pt x="7997" y="15865"/>
                    <a:pt x="7564" y="15729"/>
                  </a:cubicBezTo>
                  <a:cubicBezTo>
                    <a:pt x="7451" y="15695"/>
                    <a:pt x="7337" y="15661"/>
                    <a:pt x="7223" y="15621"/>
                  </a:cubicBezTo>
                  <a:lnTo>
                    <a:pt x="7229" y="15621"/>
                  </a:lnTo>
                  <a:lnTo>
                    <a:pt x="7218" y="15616"/>
                  </a:lnTo>
                  <a:lnTo>
                    <a:pt x="7195" y="15610"/>
                  </a:lnTo>
                  <a:cubicBezTo>
                    <a:pt x="6728" y="15434"/>
                    <a:pt x="6285" y="15201"/>
                    <a:pt x="5888" y="14923"/>
                  </a:cubicBezTo>
                  <a:cubicBezTo>
                    <a:pt x="5490" y="14638"/>
                    <a:pt x="5126" y="14302"/>
                    <a:pt x="4803" y="13922"/>
                  </a:cubicBezTo>
                  <a:cubicBezTo>
                    <a:pt x="4485" y="13547"/>
                    <a:pt x="4229" y="13155"/>
                    <a:pt x="4035" y="12763"/>
                  </a:cubicBezTo>
                  <a:lnTo>
                    <a:pt x="4029" y="12752"/>
                  </a:lnTo>
                  <a:cubicBezTo>
                    <a:pt x="3830" y="12332"/>
                    <a:pt x="3689" y="11876"/>
                    <a:pt x="3604" y="11404"/>
                  </a:cubicBezTo>
                  <a:cubicBezTo>
                    <a:pt x="3513" y="10871"/>
                    <a:pt x="3489" y="10308"/>
                    <a:pt x="3536" y="9728"/>
                  </a:cubicBezTo>
                  <a:cubicBezTo>
                    <a:pt x="3592" y="9109"/>
                    <a:pt x="3735" y="8501"/>
                    <a:pt x="3945" y="7916"/>
                  </a:cubicBezTo>
                  <a:cubicBezTo>
                    <a:pt x="3945" y="7910"/>
                    <a:pt x="3950" y="7910"/>
                    <a:pt x="3950" y="7905"/>
                  </a:cubicBezTo>
                  <a:lnTo>
                    <a:pt x="3956" y="7887"/>
                  </a:lnTo>
                  <a:cubicBezTo>
                    <a:pt x="4155" y="7359"/>
                    <a:pt x="4417" y="6864"/>
                    <a:pt x="4729" y="6410"/>
                  </a:cubicBezTo>
                  <a:cubicBezTo>
                    <a:pt x="5075" y="5922"/>
                    <a:pt x="5485" y="5472"/>
                    <a:pt x="5951" y="5075"/>
                  </a:cubicBezTo>
                  <a:cubicBezTo>
                    <a:pt x="6428" y="4677"/>
                    <a:pt x="6956" y="4336"/>
                    <a:pt x="7512" y="4063"/>
                  </a:cubicBezTo>
                  <a:cubicBezTo>
                    <a:pt x="8104" y="3780"/>
                    <a:pt x="8729" y="3580"/>
                    <a:pt x="9371" y="3460"/>
                  </a:cubicBezTo>
                  <a:cubicBezTo>
                    <a:pt x="9763" y="3392"/>
                    <a:pt x="10161" y="3358"/>
                    <a:pt x="10554" y="3358"/>
                  </a:cubicBezTo>
                  <a:close/>
                  <a:moveTo>
                    <a:pt x="10536" y="3080"/>
                  </a:moveTo>
                  <a:cubicBezTo>
                    <a:pt x="10303" y="3080"/>
                    <a:pt x="10070" y="3092"/>
                    <a:pt x="9843" y="3114"/>
                  </a:cubicBezTo>
                  <a:cubicBezTo>
                    <a:pt x="8587" y="3239"/>
                    <a:pt x="7371" y="3706"/>
                    <a:pt x="6331" y="4422"/>
                  </a:cubicBezTo>
                  <a:cubicBezTo>
                    <a:pt x="5802" y="4785"/>
                    <a:pt x="5325" y="5217"/>
                    <a:pt x="4910" y="5705"/>
                  </a:cubicBezTo>
                  <a:cubicBezTo>
                    <a:pt x="4462" y="6222"/>
                    <a:pt x="4092" y="6808"/>
                    <a:pt x="3819" y="7438"/>
                  </a:cubicBezTo>
                  <a:cubicBezTo>
                    <a:pt x="3518" y="8120"/>
                    <a:pt x="3326" y="8847"/>
                    <a:pt x="3245" y="9592"/>
                  </a:cubicBezTo>
                  <a:cubicBezTo>
                    <a:pt x="3200" y="9967"/>
                    <a:pt x="3189" y="10347"/>
                    <a:pt x="3206" y="10729"/>
                  </a:cubicBezTo>
                  <a:cubicBezTo>
                    <a:pt x="3229" y="11104"/>
                    <a:pt x="3279" y="11479"/>
                    <a:pt x="3365" y="11842"/>
                  </a:cubicBezTo>
                  <a:cubicBezTo>
                    <a:pt x="3444" y="12201"/>
                    <a:pt x="3564" y="12547"/>
                    <a:pt x="3717" y="12877"/>
                  </a:cubicBezTo>
                  <a:cubicBezTo>
                    <a:pt x="3796" y="13053"/>
                    <a:pt x="3882" y="13218"/>
                    <a:pt x="3984" y="13382"/>
                  </a:cubicBezTo>
                  <a:cubicBezTo>
                    <a:pt x="4076" y="13541"/>
                    <a:pt x="4184" y="13695"/>
                    <a:pt x="4291" y="13843"/>
                  </a:cubicBezTo>
                  <a:cubicBezTo>
                    <a:pt x="4512" y="14139"/>
                    <a:pt x="4751" y="14417"/>
                    <a:pt x="5018" y="14666"/>
                  </a:cubicBezTo>
                  <a:cubicBezTo>
                    <a:pt x="5275" y="14916"/>
                    <a:pt x="5558" y="15133"/>
                    <a:pt x="5854" y="15332"/>
                  </a:cubicBezTo>
                  <a:cubicBezTo>
                    <a:pt x="6434" y="15718"/>
                    <a:pt x="7087" y="15991"/>
                    <a:pt x="7758" y="16156"/>
                  </a:cubicBezTo>
                  <a:cubicBezTo>
                    <a:pt x="8296" y="16287"/>
                    <a:pt x="8852" y="16347"/>
                    <a:pt x="9406" y="16347"/>
                  </a:cubicBezTo>
                  <a:cubicBezTo>
                    <a:pt x="9571" y="16347"/>
                    <a:pt x="9735" y="16342"/>
                    <a:pt x="9899" y="16331"/>
                  </a:cubicBezTo>
                  <a:cubicBezTo>
                    <a:pt x="10206" y="16314"/>
                    <a:pt x="10520" y="16280"/>
                    <a:pt x="10826" y="16229"/>
                  </a:cubicBezTo>
                  <a:cubicBezTo>
                    <a:pt x="11139" y="16177"/>
                    <a:pt x="11456" y="16116"/>
                    <a:pt x="11763" y="16030"/>
                  </a:cubicBezTo>
                  <a:cubicBezTo>
                    <a:pt x="12070" y="15951"/>
                    <a:pt x="12372" y="15854"/>
                    <a:pt x="12667" y="15746"/>
                  </a:cubicBezTo>
                  <a:cubicBezTo>
                    <a:pt x="12962" y="15639"/>
                    <a:pt x="13258" y="15508"/>
                    <a:pt x="13542" y="15366"/>
                  </a:cubicBezTo>
                  <a:cubicBezTo>
                    <a:pt x="14093" y="15099"/>
                    <a:pt x="14611" y="14763"/>
                    <a:pt x="15076" y="14365"/>
                  </a:cubicBezTo>
                  <a:cubicBezTo>
                    <a:pt x="15309" y="14173"/>
                    <a:pt x="15525" y="13961"/>
                    <a:pt x="15724" y="13735"/>
                  </a:cubicBezTo>
                  <a:cubicBezTo>
                    <a:pt x="15923" y="13513"/>
                    <a:pt x="16099" y="13274"/>
                    <a:pt x="16258" y="13024"/>
                  </a:cubicBezTo>
                  <a:cubicBezTo>
                    <a:pt x="16565" y="12542"/>
                    <a:pt x="16793" y="12007"/>
                    <a:pt x="16917" y="11451"/>
                  </a:cubicBezTo>
                  <a:cubicBezTo>
                    <a:pt x="16974" y="11206"/>
                    <a:pt x="17008" y="10961"/>
                    <a:pt x="17025" y="10711"/>
                  </a:cubicBezTo>
                  <a:cubicBezTo>
                    <a:pt x="17031" y="10695"/>
                    <a:pt x="17031" y="10677"/>
                    <a:pt x="17031" y="10661"/>
                  </a:cubicBezTo>
                  <a:cubicBezTo>
                    <a:pt x="17082" y="10218"/>
                    <a:pt x="17076" y="9775"/>
                    <a:pt x="17031" y="9337"/>
                  </a:cubicBezTo>
                  <a:cubicBezTo>
                    <a:pt x="16991" y="8922"/>
                    <a:pt x="16906" y="8513"/>
                    <a:pt x="16798" y="8115"/>
                  </a:cubicBezTo>
                  <a:cubicBezTo>
                    <a:pt x="16696" y="7734"/>
                    <a:pt x="16560" y="7359"/>
                    <a:pt x="16395" y="7001"/>
                  </a:cubicBezTo>
                  <a:cubicBezTo>
                    <a:pt x="16065" y="6268"/>
                    <a:pt x="15621" y="5597"/>
                    <a:pt x="15070" y="5012"/>
                  </a:cubicBezTo>
                  <a:cubicBezTo>
                    <a:pt x="14604" y="4517"/>
                    <a:pt x="14065" y="4103"/>
                    <a:pt x="13463" y="3785"/>
                  </a:cubicBezTo>
                  <a:cubicBezTo>
                    <a:pt x="12912" y="3494"/>
                    <a:pt x="12309" y="3290"/>
                    <a:pt x="11695" y="3182"/>
                  </a:cubicBezTo>
                  <a:cubicBezTo>
                    <a:pt x="11315" y="3109"/>
                    <a:pt x="10929" y="3080"/>
                    <a:pt x="10536" y="3080"/>
                  </a:cubicBezTo>
                  <a:close/>
                  <a:moveTo>
                    <a:pt x="15503" y="16355"/>
                  </a:moveTo>
                  <a:cubicBezTo>
                    <a:pt x="15429" y="16360"/>
                    <a:pt x="15361" y="16394"/>
                    <a:pt x="15315" y="16445"/>
                  </a:cubicBezTo>
                  <a:cubicBezTo>
                    <a:pt x="15269" y="16496"/>
                    <a:pt x="15241" y="16570"/>
                    <a:pt x="15246" y="16638"/>
                  </a:cubicBezTo>
                  <a:cubicBezTo>
                    <a:pt x="15246" y="16717"/>
                    <a:pt x="15280" y="16769"/>
                    <a:pt x="15332" y="16825"/>
                  </a:cubicBezTo>
                  <a:cubicBezTo>
                    <a:pt x="15338" y="16832"/>
                    <a:pt x="15338" y="16832"/>
                    <a:pt x="15343" y="16837"/>
                  </a:cubicBezTo>
                  <a:cubicBezTo>
                    <a:pt x="15445" y="16962"/>
                    <a:pt x="15525" y="17105"/>
                    <a:pt x="15610" y="17247"/>
                  </a:cubicBezTo>
                  <a:cubicBezTo>
                    <a:pt x="15713" y="17417"/>
                    <a:pt x="15810" y="17593"/>
                    <a:pt x="15957" y="17729"/>
                  </a:cubicBezTo>
                  <a:cubicBezTo>
                    <a:pt x="16016" y="17782"/>
                    <a:pt x="16089" y="17808"/>
                    <a:pt x="16162" y="17808"/>
                  </a:cubicBezTo>
                  <a:cubicBezTo>
                    <a:pt x="16244" y="17808"/>
                    <a:pt x="16326" y="17775"/>
                    <a:pt x="16384" y="17712"/>
                  </a:cubicBezTo>
                  <a:cubicBezTo>
                    <a:pt x="16440" y="17650"/>
                    <a:pt x="16468" y="17575"/>
                    <a:pt x="16463" y="17496"/>
                  </a:cubicBezTo>
                  <a:lnTo>
                    <a:pt x="16452" y="17417"/>
                  </a:lnTo>
                  <a:cubicBezTo>
                    <a:pt x="16434" y="17365"/>
                    <a:pt x="16406" y="17320"/>
                    <a:pt x="16366" y="17286"/>
                  </a:cubicBezTo>
                  <a:cubicBezTo>
                    <a:pt x="16321" y="17234"/>
                    <a:pt x="16275" y="17184"/>
                    <a:pt x="16235" y="17132"/>
                  </a:cubicBezTo>
                  <a:cubicBezTo>
                    <a:pt x="16150" y="17030"/>
                    <a:pt x="16077" y="16927"/>
                    <a:pt x="16002" y="16820"/>
                  </a:cubicBezTo>
                  <a:cubicBezTo>
                    <a:pt x="15912" y="16683"/>
                    <a:pt x="15810" y="16552"/>
                    <a:pt x="15695" y="16428"/>
                  </a:cubicBezTo>
                  <a:cubicBezTo>
                    <a:pt x="15655" y="16376"/>
                    <a:pt x="15576" y="16355"/>
                    <a:pt x="15514" y="16355"/>
                  </a:cubicBezTo>
                  <a:close/>
                  <a:moveTo>
                    <a:pt x="7911" y="18320"/>
                  </a:moveTo>
                  <a:cubicBezTo>
                    <a:pt x="7826" y="18320"/>
                    <a:pt x="7746" y="18366"/>
                    <a:pt x="7701" y="18445"/>
                  </a:cubicBezTo>
                  <a:cubicBezTo>
                    <a:pt x="7604" y="18610"/>
                    <a:pt x="7536" y="18797"/>
                    <a:pt x="7473" y="18985"/>
                  </a:cubicBezTo>
                  <a:cubicBezTo>
                    <a:pt x="7410" y="19178"/>
                    <a:pt x="7360" y="19377"/>
                    <a:pt x="7320" y="19576"/>
                  </a:cubicBezTo>
                  <a:cubicBezTo>
                    <a:pt x="7297" y="19701"/>
                    <a:pt x="7371" y="19820"/>
                    <a:pt x="7496" y="19849"/>
                  </a:cubicBezTo>
                  <a:cubicBezTo>
                    <a:pt x="7513" y="19853"/>
                    <a:pt x="7529" y="19854"/>
                    <a:pt x="7546" y="19854"/>
                  </a:cubicBezTo>
                  <a:cubicBezTo>
                    <a:pt x="7649" y="19854"/>
                    <a:pt x="7749" y="19781"/>
                    <a:pt x="7769" y="19678"/>
                  </a:cubicBezTo>
                  <a:cubicBezTo>
                    <a:pt x="7803" y="19519"/>
                    <a:pt x="7848" y="19360"/>
                    <a:pt x="7905" y="19206"/>
                  </a:cubicBezTo>
                  <a:lnTo>
                    <a:pt x="8008" y="18951"/>
                  </a:lnTo>
                  <a:cubicBezTo>
                    <a:pt x="8053" y="18837"/>
                    <a:pt x="8104" y="18724"/>
                    <a:pt x="8138" y="18605"/>
                  </a:cubicBezTo>
                  <a:cubicBezTo>
                    <a:pt x="8160" y="18503"/>
                    <a:pt x="8104" y="18393"/>
                    <a:pt x="8018" y="18343"/>
                  </a:cubicBezTo>
                  <a:cubicBezTo>
                    <a:pt x="7984" y="18325"/>
                    <a:pt x="7945" y="18320"/>
                    <a:pt x="7911" y="18320"/>
                  </a:cubicBez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1F1014E-4C68-EDEF-6148-602B02DDE58E}"/>
              </a:ext>
            </a:extLst>
          </p:cNvPr>
          <p:cNvSpPr txBox="1"/>
          <p:nvPr/>
        </p:nvSpPr>
        <p:spPr>
          <a:xfrm>
            <a:off x="3499945" y="1611550"/>
            <a:ext cx="6491547" cy="2034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9600" b="1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9600" b="1" i="0" u="none" strike="noStrike" kern="1200" cap="none" spc="0" normalizeH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</a:t>
            </a:r>
            <a:endParaRPr kumimoji="0" lang="vi-VN" sz="96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61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Rectangle: Rounded Corners 322">
            <a:extLst>
              <a:ext uri="{FF2B5EF4-FFF2-40B4-BE49-F238E27FC236}">
                <a16:creationId xmlns:a16="http://schemas.microsoft.com/office/drawing/2014/main" id="{67E5C3FA-7051-38AD-7F19-2ED912C9FE9E}"/>
              </a:ext>
            </a:extLst>
          </p:cNvPr>
          <p:cNvSpPr/>
          <p:nvPr/>
        </p:nvSpPr>
        <p:spPr>
          <a:xfrm>
            <a:off x="453512" y="255914"/>
            <a:ext cx="11330152" cy="660208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A9410B-B467-CE21-D055-5B85A69827B4}"/>
              </a:ext>
            </a:extLst>
          </p:cNvPr>
          <p:cNvSpPr/>
          <p:nvPr/>
        </p:nvSpPr>
        <p:spPr>
          <a:xfrm>
            <a:off x="791110" y="729465"/>
            <a:ext cx="2106202" cy="91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Mở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đầu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A342ED8A-3C32-18B9-7FFB-43B6D8C6B99F}"/>
              </a:ext>
            </a:extLst>
          </p:cNvPr>
          <p:cNvSpPr/>
          <p:nvPr/>
        </p:nvSpPr>
        <p:spPr>
          <a:xfrm>
            <a:off x="2876764" y="976045"/>
            <a:ext cx="698643" cy="452063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DD69DC-D280-2320-3F4B-641B18A1652E}"/>
              </a:ext>
            </a:extLst>
          </p:cNvPr>
          <p:cNvSpPr/>
          <p:nvPr/>
        </p:nvSpPr>
        <p:spPr>
          <a:xfrm>
            <a:off x="3657599" y="503434"/>
            <a:ext cx="7489861" cy="1366463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2060"/>
                </a:solidFill>
              </a:rPr>
              <a:t>Giới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thiệu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nhân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vật</a:t>
            </a:r>
            <a:r>
              <a:rPr lang="en-US" sz="2800" b="1" dirty="0">
                <a:solidFill>
                  <a:srgbClr val="002060"/>
                </a:solidFill>
              </a:rPr>
              <a:t> (</a:t>
            </a:r>
            <a:r>
              <a:rPr lang="en-US" sz="2800" b="1" dirty="0" err="1">
                <a:solidFill>
                  <a:srgbClr val="002060"/>
                </a:solidFill>
              </a:rPr>
              <a:t>trong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câu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chuyện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hoặc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bài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thơ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em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đã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đọc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đã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nghe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2060"/>
                </a:solidFill>
              </a:rPr>
              <a:t>Nêu</a:t>
            </a:r>
            <a:r>
              <a:rPr lang="en-US" sz="2800" b="1" dirty="0">
                <a:solidFill>
                  <a:srgbClr val="002060"/>
                </a:solidFill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</a:rPr>
              <a:t>kiến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khái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quát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về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nhân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vật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ABEA81-4CA8-49A9-0813-BD20C1FAB65C}"/>
              </a:ext>
            </a:extLst>
          </p:cNvPr>
          <p:cNvSpPr/>
          <p:nvPr/>
        </p:nvSpPr>
        <p:spPr>
          <a:xfrm>
            <a:off x="821932" y="2661007"/>
            <a:ext cx="2106202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Triển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khai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57590D2F-256A-A7A7-C86D-2BBAA94C9F74}"/>
              </a:ext>
            </a:extLst>
          </p:cNvPr>
          <p:cNvSpPr/>
          <p:nvPr/>
        </p:nvSpPr>
        <p:spPr>
          <a:xfrm>
            <a:off x="2907586" y="2907587"/>
            <a:ext cx="698643" cy="452063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497B1A-9DBE-C477-2B82-246893A97B38}"/>
              </a:ext>
            </a:extLst>
          </p:cNvPr>
          <p:cNvSpPr/>
          <p:nvPr/>
        </p:nvSpPr>
        <p:spPr>
          <a:xfrm>
            <a:off x="3616502" y="2126750"/>
            <a:ext cx="7489861" cy="2887039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những điều em ấn tượng về nhân vật (ví dụ: sự kiên nhẫn, sáng tạo của Ma-ri-a; lòng vị tha, nhân hậu của người nhạc sĩ; đức hi sinh và tình yêu thương con cháu của người bà; vẻ ngây thơ, háo hức trước cuộc sống mới của chú gà con;...).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cảm xúc của em về nhân vật: thích thú, yêu quý, trân trọng, ngưỡng mộ, cảm phục,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 hiện tình cảm đối với nhân vật bằng một số cách: đọc bài thơ, câu chuyện nhiều lần; chia sẻ suy nghĩ, cảm xúc của mình với người thân về nhân vật;...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CEDC4F-7EEF-8AAA-2836-320545B7E4BF}"/>
              </a:ext>
            </a:extLst>
          </p:cNvPr>
          <p:cNvSpPr/>
          <p:nvPr/>
        </p:nvSpPr>
        <p:spPr>
          <a:xfrm>
            <a:off x="760288" y="5476125"/>
            <a:ext cx="2106202" cy="91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Kết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thúc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F2D13557-B11B-B50F-C915-C68DA86666D6}"/>
              </a:ext>
            </a:extLst>
          </p:cNvPr>
          <p:cNvSpPr/>
          <p:nvPr/>
        </p:nvSpPr>
        <p:spPr>
          <a:xfrm>
            <a:off x="2845942" y="5722705"/>
            <a:ext cx="698643" cy="452063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C7FE51-B203-D3A0-EE97-9BF41E89435D}"/>
              </a:ext>
            </a:extLst>
          </p:cNvPr>
          <p:cNvSpPr/>
          <p:nvPr/>
        </p:nvSpPr>
        <p:spPr>
          <a:xfrm>
            <a:off x="3626777" y="5250094"/>
            <a:ext cx="7489861" cy="1366463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b="1" dirty="0" err="1">
                <a:solidFill>
                  <a:srgbClr val="002060"/>
                </a:solidFill>
              </a:rPr>
              <a:t>Đánh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giá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về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nhân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vật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và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khẳng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định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lại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tình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cảm</a:t>
            </a:r>
            <a:r>
              <a:rPr lang="en-US" sz="3000" b="1" dirty="0">
                <a:solidFill>
                  <a:srgbClr val="002060"/>
                </a:solidFill>
              </a:rPr>
              <a:t>, </a:t>
            </a:r>
            <a:r>
              <a:rPr lang="en-US" sz="3000" b="1" dirty="0" err="1">
                <a:solidFill>
                  <a:srgbClr val="002060"/>
                </a:solidFill>
              </a:rPr>
              <a:t>cảm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xúc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của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em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với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nhân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vật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đó</a:t>
            </a:r>
            <a:r>
              <a:rPr lang="en-US" sz="3000" b="1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400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uiExpand="1" build="p" animBg="1"/>
      <p:bldP spid="5" grpId="0" animBg="1"/>
      <p:bldP spid="7" grpId="0" animBg="1"/>
      <p:bldP spid="8" grpId="0" build="p" animBg="1"/>
      <p:bldP spid="9" grpId="0" animBg="1"/>
      <p:bldP spid="10" grpId="0" animBg="1"/>
      <p:bldP spid="11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20">
            <a:extLst>
              <a:ext uri="{FF2B5EF4-FFF2-40B4-BE49-F238E27FC236}">
                <a16:creationId xmlns:a16="http://schemas.microsoft.com/office/drawing/2014/main" id="{D13EB364-8B26-B304-34F9-7A8F90B931D0}"/>
              </a:ext>
            </a:extLst>
          </p:cNvPr>
          <p:cNvGrpSpPr/>
          <p:nvPr/>
        </p:nvGrpSpPr>
        <p:grpSpPr>
          <a:xfrm flipH="1">
            <a:off x="1665889" y="-204678"/>
            <a:ext cx="10289628" cy="7194332"/>
            <a:chOff x="1463455" y="293300"/>
            <a:chExt cx="6375995" cy="6096012"/>
          </a:xfrm>
        </p:grpSpPr>
        <p:sp>
          <p:nvSpPr>
            <p:cNvPr id="16" name="矩形: 圆角 19">
              <a:extLst>
                <a:ext uri="{FF2B5EF4-FFF2-40B4-BE49-F238E27FC236}">
                  <a16:creationId xmlns:a16="http://schemas.microsoft.com/office/drawing/2014/main" id="{7057E04F-5182-A4EE-86AD-678E5BE75A19}"/>
                </a:ext>
              </a:extLst>
            </p:cNvPr>
            <p:cNvSpPr/>
            <p:nvPr/>
          </p:nvSpPr>
          <p:spPr>
            <a:xfrm>
              <a:off x="2055787" y="1560577"/>
              <a:ext cx="5378050" cy="3523487"/>
            </a:xfrm>
            <a:custGeom>
              <a:avLst/>
              <a:gdLst>
                <a:gd name="connsiteX0" fmla="*/ 0 w 5023104"/>
                <a:gd name="connsiteY0" fmla="*/ 560843 h 3364992"/>
                <a:gd name="connsiteX1" fmla="*/ 560843 w 5023104"/>
                <a:gd name="connsiteY1" fmla="*/ 0 h 3364992"/>
                <a:gd name="connsiteX2" fmla="*/ 4462261 w 5023104"/>
                <a:gd name="connsiteY2" fmla="*/ 0 h 3364992"/>
                <a:gd name="connsiteX3" fmla="*/ 5023104 w 5023104"/>
                <a:gd name="connsiteY3" fmla="*/ 560843 h 3364992"/>
                <a:gd name="connsiteX4" fmla="*/ 5023104 w 5023104"/>
                <a:gd name="connsiteY4" fmla="*/ 2804149 h 3364992"/>
                <a:gd name="connsiteX5" fmla="*/ 4462261 w 5023104"/>
                <a:gd name="connsiteY5" fmla="*/ 3364992 h 3364992"/>
                <a:gd name="connsiteX6" fmla="*/ 560843 w 5023104"/>
                <a:gd name="connsiteY6" fmla="*/ 3364992 h 3364992"/>
                <a:gd name="connsiteX7" fmla="*/ 0 w 5023104"/>
                <a:gd name="connsiteY7" fmla="*/ 2804149 h 3364992"/>
                <a:gd name="connsiteX8" fmla="*/ 0 w 5023104"/>
                <a:gd name="connsiteY8" fmla="*/ 560843 h 3364992"/>
                <a:gd name="connsiteX0" fmla="*/ 0 w 5157216"/>
                <a:gd name="connsiteY0" fmla="*/ 512075 h 3364992"/>
                <a:gd name="connsiteX1" fmla="*/ 694955 w 5157216"/>
                <a:gd name="connsiteY1" fmla="*/ 0 h 3364992"/>
                <a:gd name="connsiteX2" fmla="*/ 4596373 w 5157216"/>
                <a:gd name="connsiteY2" fmla="*/ 0 h 3364992"/>
                <a:gd name="connsiteX3" fmla="*/ 5157216 w 5157216"/>
                <a:gd name="connsiteY3" fmla="*/ 560843 h 3364992"/>
                <a:gd name="connsiteX4" fmla="*/ 5157216 w 5157216"/>
                <a:gd name="connsiteY4" fmla="*/ 2804149 h 3364992"/>
                <a:gd name="connsiteX5" fmla="*/ 4596373 w 5157216"/>
                <a:gd name="connsiteY5" fmla="*/ 3364992 h 3364992"/>
                <a:gd name="connsiteX6" fmla="*/ 694955 w 5157216"/>
                <a:gd name="connsiteY6" fmla="*/ 3364992 h 3364992"/>
                <a:gd name="connsiteX7" fmla="*/ 134112 w 5157216"/>
                <a:gd name="connsiteY7" fmla="*/ 2804149 h 3364992"/>
                <a:gd name="connsiteX8" fmla="*/ 0 w 515721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2804149 h 3364992"/>
                <a:gd name="connsiteX8" fmla="*/ 2550 w 515976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3023605 h 3364992"/>
                <a:gd name="connsiteX8" fmla="*/ 2550 w 5159766"/>
                <a:gd name="connsiteY8" fmla="*/ 512075 h 3364992"/>
                <a:gd name="connsiteX0" fmla="*/ 8363 w 5165579"/>
                <a:gd name="connsiteY0" fmla="*/ 512075 h 3364992"/>
                <a:gd name="connsiteX1" fmla="*/ 703318 w 5165579"/>
                <a:gd name="connsiteY1" fmla="*/ 0 h 3364992"/>
                <a:gd name="connsiteX2" fmla="*/ 4604736 w 5165579"/>
                <a:gd name="connsiteY2" fmla="*/ 0 h 3364992"/>
                <a:gd name="connsiteX3" fmla="*/ 5165579 w 5165579"/>
                <a:gd name="connsiteY3" fmla="*/ 560843 h 3364992"/>
                <a:gd name="connsiteX4" fmla="*/ 5165579 w 5165579"/>
                <a:gd name="connsiteY4" fmla="*/ 2804149 h 3364992"/>
                <a:gd name="connsiteX5" fmla="*/ 4604736 w 5165579"/>
                <a:gd name="connsiteY5" fmla="*/ 3364992 h 3364992"/>
                <a:gd name="connsiteX6" fmla="*/ 703318 w 5165579"/>
                <a:gd name="connsiteY6" fmla="*/ 3364992 h 3364992"/>
                <a:gd name="connsiteX7" fmla="*/ 142475 w 5165579"/>
                <a:gd name="connsiteY7" fmla="*/ 3023605 h 3364992"/>
                <a:gd name="connsiteX8" fmla="*/ 8363 w 5165579"/>
                <a:gd name="connsiteY8" fmla="*/ 512075 h 3364992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724000 w 5186261"/>
                <a:gd name="connsiteY6" fmla="*/ 3364992 h 3368551"/>
                <a:gd name="connsiteX7" fmla="*/ 90005 w 5186261"/>
                <a:gd name="connsiteY7" fmla="*/ 3108949 h 3368551"/>
                <a:gd name="connsiteX8" fmla="*/ 29045 w 5186261"/>
                <a:gd name="connsiteY8" fmla="*/ 512075 h 3368551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2089494 w 5186261"/>
                <a:gd name="connsiteY6" fmla="*/ 3340607 h 3368551"/>
                <a:gd name="connsiteX7" fmla="*/ 724000 w 5186261"/>
                <a:gd name="connsiteY7" fmla="*/ 3364992 h 3368551"/>
                <a:gd name="connsiteX8" fmla="*/ 90005 w 5186261"/>
                <a:gd name="connsiteY8" fmla="*/ 3108949 h 3368551"/>
                <a:gd name="connsiteX9" fmla="*/ 29045 w 5186261"/>
                <a:gd name="connsiteY9" fmla="*/ 512075 h 3368551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149930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373112"/>
                <a:gd name="connsiteY0" fmla="*/ 512075 h 3523487"/>
                <a:gd name="connsiteX1" fmla="*/ 724000 w 5373112"/>
                <a:gd name="connsiteY1" fmla="*/ 0 h 3523487"/>
                <a:gd name="connsiteX2" fmla="*/ 4625418 w 5373112"/>
                <a:gd name="connsiteY2" fmla="*/ 0 h 3523487"/>
                <a:gd name="connsiteX3" fmla="*/ 5186261 w 5373112"/>
                <a:gd name="connsiteY3" fmla="*/ 560843 h 3523487"/>
                <a:gd name="connsiteX4" fmla="*/ 5186261 w 5373112"/>
                <a:gd name="connsiteY4" fmla="*/ 2804149 h 3523487"/>
                <a:gd name="connsiteX5" fmla="*/ 5320374 w 5373112"/>
                <a:gd name="connsiteY5" fmla="*/ 3096767 h 3523487"/>
                <a:gd name="connsiteX6" fmla="*/ 4149930 w 5373112"/>
                <a:gd name="connsiteY6" fmla="*/ 3425952 h 3523487"/>
                <a:gd name="connsiteX7" fmla="*/ 2247990 w 5373112"/>
                <a:gd name="connsiteY7" fmla="*/ 3523487 h 3523487"/>
                <a:gd name="connsiteX8" fmla="*/ 724000 w 5373112"/>
                <a:gd name="connsiteY8" fmla="*/ 3364992 h 3523487"/>
                <a:gd name="connsiteX9" fmla="*/ 90005 w 5373112"/>
                <a:gd name="connsiteY9" fmla="*/ 3108949 h 3523487"/>
                <a:gd name="connsiteX10" fmla="*/ 29045 w 5373112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174069 w 5378050"/>
                <a:gd name="connsiteY4" fmla="*/ 1426463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78050" h="3523487">
                  <a:moveTo>
                    <a:pt x="29045" y="512075"/>
                  </a:moveTo>
                  <a:cubicBezTo>
                    <a:pt x="29045" y="202330"/>
                    <a:pt x="414255" y="0"/>
                    <a:pt x="724000" y="0"/>
                  </a:cubicBezTo>
                  <a:lnTo>
                    <a:pt x="4625418" y="0"/>
                  </a:lnTo>
                  <a:cubicBezTo>
                    <a:pt x="4935163" y="0"/>
                    <a:pt x="5210645" y="104794"/>
                    <a:pt x="5210645" y="414539"/>
                  </a:cubicBezTo>
                  <a:cubicBezTo>
                    <a:pt x="5302087" y="652283"/>
                    <a:pt x="5257381" y="1058675"/>
                    <a:pt x="5259413" y="1450847"/>
                  </a:cubicBezTo>
                  <a:cubicBezTo>
                    <a:pt x="5115141" y="1830827"/>
                    <a:pt x="5198453" y="2489189"/>
                    <a:pt x="5222837" y="2767573"/>
                  </a:cubicBezTo>
                  <a:cubicBezTo>
                    <a:pt x="5222837" y="3155683"/>
                    <a:pt x="5493096" y="2993133"/>
                    <a:pt x="5320374" y="3096767"/>
                  </a:cubicBezTo>
                  <a:cubicBezTo>
                    <a:pt x="5147652" y="3200401"/>
                    <a:pt x="4639642" y="3320288"/>
                    <a:pt x="4149930" y="3425952"/>
                  </a:cubicBezTo>
                  <a:cubicBezTo>
                    <a:pt x="3089230" y="3125216"/>
                    <a:pt x="3162386" y="3251199"/>
                    <a:pt x="2247990" y="3523487"/>
                  </a:cubicBezTo>
                  <a:cubicBezTo>
                    <a:pt x="1800953" y="3336543"/>
                    <a:pt x="1231997" y="3417824"/>
                    <a:pt x="724000" y="3364992"/>
                  </a:cubicBezTo>
                  <a:cubicBezTo>
                    <a:pt x="414255" y="3364992"/>
                    <a:pt x="90005" y="3418694"/>
                    <a:pt x="90005" y="3108949"/>
                  </a:cubicBezTo>
                  <a:cubicBezTo>
                    <a:pt x="-44107" y="2348988"/>
                    <a:pt x="4661" y="1857252"/>
                    <a:pt x="29045" y="512075"/>
                  </a:cubicBezTo>
                  <a:close/>
                </a:path>
              </a:pathLst>
            </a:custGeom>
            <a:pattFill prst="pct20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7" name="图片 15">
              <a:extLst>
                <a:ext uri="{FF2B5EF4-FFF2-40B4-BE49-F238E27FC236}">
                  <a16:creationId xmlns:a16="http://schemas.microsoft.com/office/drawing/2014/main" id="{DA8B6983-D90A-E5C2-2D59-1705E25D3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455" y="293300"/>
              <a:ext cx="6375995" cy="6096012"/>
            </a:xfrm>
            <a:prstGeom prst="rect">
              <a:avLst/>
            </a:prstGeom>
          </p:spPr>
        </p:pic>
      </p:grpSp>
      <p:grpSp>
        <p:nvGrpSpPr>
          <p:cNvPr id="7" name="Google Shape;2924;p38">
            <a:extLst>
              <a:ext uri="{FF2B5EF4-FFF2-40B4-BE49-F238E27FC236}">
                <a16:creationId xmlns:a16="http://schemas.microsoft.com/office/drawing/2014/main" id="{5E208F30-D311-00CD-57E3-E59FBBA0E381}"/>
              </a:ext>
            </a:extLst>
          </p:cNvPr>
          <p:cNvGrpSpPr/>
          <p:nvPr/>
        </p:nvGrpSpPr>
        <p:grpSpPr>
          <a:xfrm>
            <a:off x="236483" y="483476"/>
            <a:ext cx="1839311" cy="1786758"/>
            <a:chOff x="11347927" y="2363157"/>
            <a:chExt cx="576357" cy="582992"/>
          </a:xfrm>
        </p:grpSpPr>
        <p:sp>
          <p:nvSpPr>
            <p:cNvPr id="8" name="Google Shape;2925;p38">
              <a:extLst>
                <a:ext uri="{FF2B5EF4-FFF2-40B4-BE49-F238E27FC236}">
                  <a16:creationId xmlns:a16="http://schemas.microsoft.com/office/drawing/2014/main" id="{9571EA8B-7A66-2077-A69E-47EFACEEC825}"/>
                </a:ext>
              </a:extLst>
            </p:cNvPr>
            <p:cNvSpPr/>
            <p:nvPr/>
          </p:nvSpPr>
          <p:spPr>
            <a:xfrm>
              <a:off x="11450373" y="2461756"/>
              <a:ext cx="392812" cy="371788"/>
            </a:xfrm>
            <a:custGeom>
              <a:avLst/>
              <a:gdLst/>
              <a:ahLst/>
              <a:cxnLst/>
              <a:rect l="l" t="t" r="r" b="b"/>
              <a:pathLst>
                <a:path w="13378" h="12662" extrusionOk="0">
                  <a:moveTo>
                    <a:pt x="7065" y="0"/>
                  </a:moveTo>
                  <a:cubicBezTo>
                    <a:pt x="6672" y="0"/>
                    <a:pt x="6274" y="34"/>
                    <a:pt x="5882" y="102"/>
                  </a:cubicBezTo>
                  <a:cubicBezTo>
                    <a:pt x="5240" y="222"/>
                    <a:pt x="4615" y="422"/>
                    <a:pt x="4023" y="705"/>
                  </a:cubicBezTo>
                  <a:cubicBezTo>
                    <a:pt x="3467" y="978"/>
                    <a:pt x="2939" y="1319"/>
                    <a:pt x="2462" y="1717"/>
                  </a:cubicBezTo>
                  <a:cubicBezTo>
                    <a:pt x="1996" y="2114"/>
                    <a:pt x="1586" y="2564"/>
                    <a:pt x="1240" y="3052"/>
                  </a:cubicBezTo>
                  <a:cubicBezTo>
                    <a:pt x="928" y="3506"/>
                    <a:pt x="666" y="4001"/>
                    <a:pt x="467" y="4529"/>
                  </a:cubicBezTo>
                  <a:lnTo>
                    <a:pt x="461" y="4547"/>
                  </a:lnTo>
                  <a:cubicBezTo>
                    <a:pt x="461" y="4552"/>
                    <a:pt x="456" y="4552"/>
                    <a:pt x="456" y="4558"/>
                  </a:cubicBezTo>
                  <a:cubicBezTo>
                    <a:pt x="246" y="5143"/>
                    <a:pt x="103" y="5751"/>
                    <a:pt x="47" y="6370"/>
                  </a:cubicBezTo>
                  <a:cubicBezTo>
                    <a:pt x="0" y="6950"/>
                    <a:pt x="24" y="7513"/>
                    <a:pt x="115" y="8046"/>
                  </a:cubicBezTo>
                  <a:cubicBezTo>
                    <a:pt x="200" y="8518"/>
                    <a:pt x="341" y="8974"/>
                    <a:pt x="540" y="9394"/>
                  </a:cubicBezTo>
                  <a:lnTo>
                    <a:pt x="546" y="9405"/>
                  </a:lnTo>
                  <a:cubicBezTo>
                    <a:pt x="740" y="9797"/>
                    <a:pt x="996" y="10189"/>
                    <a:pt x="1314" y="10564"/>
                  </a:cubicBezTo>
                  <a:cubicBezTo>
                    <a:pt x="1637" y="10944"/>
                    <a:pt x="2001" y="11280"/>
                    <a:pt x="2399" y="11565"/>
                  </a:cubicBezTo>
                  <a:cubicBezTo>
                    <a:pt x="2796" y="11843"/>
                    <a:pt x="3239" y="12076"/>
                    <a:pt x="3706" y="12252"/>
                  </a:cubicBezTo>
                  <a:lnTo>
                    <a:pt x="3729" y="12263"/>
                  </a:lnTo>
                  <a:lnTo>
                    <a:pt x="3740" y="12263"/>
                  </a:lnTo>
                  <a:cubicBezTo>
                    <a:pt x="3734" y="12258"/>
                    <a:pt x="3729" y="12258"/>
                    <a:pt x="3717" y="12252"/>
                  </a:cubicBezTo>
                  <a:lnTo>
                    <a:pt x="3717" y="12252"/>
                  </a:lnTo>
                  <a:cubicBezTo>
                    <a:pt x="4251" y="12451"/>
                    <a:pt x="4831" y="12581"/>
                    <a:pt x="5428" y="12638"/>
                  </a:cubicBezTo>
                  <a:cubicBezTo>
                    <a:pt x="5421" y="12633"/>
                    <a:pt x="5410" y="12633"/>
                    <a:pt x="5399" y="12627"/>
                  </a:cubicBezTo>
                  <a:lnTo>
                    <a:pt x="5399" y="12627"/>
                  </a:lnTo>
                  <a:cubicBezTo>
                    <a:pt x="5604" y="12649"/>
                    <a:pt x="5825" y="12661"/>
                    <a:pt x="6053" y="12661"/>
                  </a:cubicBezTo>
                  <a:cubicBezTo>
                    <a:pt x="6564" y="12661"/>
                    <a:pt x="7099" y="12609"/>
                    <a:pt x="7650" y="12513"/>
                  </a:cubicBezTo>
                  <a:lnTo>
                    <a:pt x="7661" y="12507"/>
                  </a:lnTo>
                  <a:lnTo>
                    <a:pt x="7661" y="12513"/>
                  </a:lnTo>
                  <a:cubicBezTo>
                    <a:pt x="8484" y="12360"/>
                    <a:pt x="9258" y="12116"/>
                    <a:pt x="9963" y="11780"/>
                  </a:cubicBezTo>
                  <a:lnTo>
                    <a:pt x="9963" y="11780"/>
                  </a:lnTo>
                  <a:lnTo>
                    <a:pt x="9950" y="11786"/>
                  </a:lnTo>
                  <a:cubicBezTo>
                    <a:pt x="10553" y="11502"/>
                    <a:pt x="11099" y="11156"/>
                    <a:pt x="11558" y="10763"/>
                  </a:cubicBezTo>
                  <a:lnTo>
                    <a:pt x="11558" y="10763"/>
                  </a:lnTo>
                  <a:lnTo>
                    <a:pt x="11542" y="10774"/>
                  </a:lnTo>
                  <a:cubicBezTo>
                    <a:pt x="11946" y="10440"/>
                    <a:pt x="12292" y="10070"/>
                    <a:pt x="12565" y="9677"/>
                  </a:cubicBezTo>
                  <a:cubicBezTo>
                    <a:pt x="12792" y="9354"/>
                    <a:pt x="12979" y="9008"/>
                    <a:pt x="13121" y="8654"/>
                  </a:cubicBezTo>
                  <a:cubicBezTo>
                    <a:pt x="13092" y="8633"/>
                    <a:pt x="13082" y="8604"/>
                    <a:pt x="13092" y="8575"/>
                  </a:cubicBezTo>
                  <a:cubicBezTo>
                    <a:pt x="13218" y="8098"/>
                    <a:pt x="13297" y="7666"/>
                    <a:pt x="13338" y="7257"/>
                  </a:cubicBezTo>
                  <a:cubicBezTo>
                    <a:pt x="13377" y="6768"/>
                    <a:pt x="13360" y="6286"/>
                    <a:pt x="13275" y="5825"/>
                  </a:cubicBezTo>
                  <a:lnTo>
                    <a:pt x="13275" y="5837"/>
                  </a:lnTo>
                  <a:cubicBezTo>
                    <a:pt x="13139" y="5087"/>
                    <a:pt x="12906" y="4348"/>
                    <a:pt x="12576" y="3655"/>
                  </a:cubicBezTo>
                  <a:cubicBezTo>
                    <a:pt x="12297" y="3075"/>
                    <a:pt x="11962" y="2546"/>
                    <a:pt x="11576" y="2092"/>
                  </a:cubicBezTo>
                  <a:lnTo>
                    <a:pt x="11576" y="2092"/>
                  </a:lnTo>
                  <a:lnTo>
                    <a:pt x="11599" y="2126"/>
                  </a:lnTo>
                  <a:cubicBezTo>
                    <a:pt x="11258" y="1712"/>
                    <a:pt x="10871" y="1353"/>
                    <a:pt x="10456" y="1057"/>
                  </a:cubicBezTo>
                  <a:cubicBezTo>
                    <a:pt x="10053" y="773"/>
                    <a:pt x="9609" y="540"/>
                    <a:pt x="9150" y="370"/>
                  </a:cubicBezTo>
                  <a:cubicBezTo>
                    <a:pt x="8667" y="194"/>
                    <a:pt x="8156" y="75"/>
                    <a:pt x="7632" y="29"/>
                  </a:cubicBezTo>
                  <a:lnTo>
                    <a:pt x="7616" y="23"/>
                  </a:lnTo>
                  <a:lnTo>
                    <a:pt x="7598" y="23"/>
                  </a:lnTo>
                  <a:cubicBezTo>
                    <a:pt x="7427" y="12"/>
                    <a:pt x="7246" y="0"/>
                    <a:pt x="7065" y="0"/>
                  </a:cubicBezTo>
                  <a:close/>
                </a:path>
              </a:pathLst>
            </a:custGeom>
            <a:solidFill>
              <a:srgbClr val="FFB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Google Shape;2926;p38">
              <a:extLst>
                <a:ext uri="{FF2B5EF4-FFF2-40B4-BE49-F238E27FC236}">
                  <a16:creationId xmlns:a16="http://schemas.microsoft.com/office/drawing/2014/main" id="{871790E0-5376-18DF-0099-0F1FD37AE0A2}"/>
                </a:ext>
              </a:extLst>
            </p:cNvPr>
            <p:cNvSpPr/>
            <p:nvPr/>
          </p:nvSpPr>
          <p:spPr>
            <a:xfrm>
              <a:off x="11443356" y="2610741"/>
              <a:ext cx="403822" cy="229791"/>
            </a:xfrm>
            <a:custGeom>
              <a:avLst/>
              <a:gdLst/>
              <a:ahLst/>
              <a:cxnLst/>
              <a:rect l="l" t="t" r="r" b="b"/>
              <a:pathLst>
                <a:path w="13753" h="7826" extrusionOk="0">
                  <a:moveTo>
                    <a:pt x="13468" y="1"/>
                  </a:moveTo>
                  <a:cubicBezTo>
                    <a:pt x="13457" y="1"/>
                    <a:pt x="13451" y="1"/>
                    <a:pt x="13446" y="6"/>
                  </a:cubicBezTo>
                  <a:cubicBezTo>
                    <a:pt x="13412" y="18"/>
                    <a:pt x="13406" y="52"/>
                    <a:pt x="13412" y="81"/>
                  </a:cubicBezTo>
                  <a:lnTo>
                    <a:pt x="13412" y="92"/>
                  </a:lnTo>
                  <a:cubicBezTo>
                    <a:pt x="13446" y="268"/>
                    <a:pt x="13475" y="444"/>
                    <a:pt x="13486" y="620"/>
                  </a:cubicBezTo>
                  <a:cubicBezTo>
                    <a:pt x="13496" y="666"/>
                    <a:pt x="13502" y="717"/>
                    <a:pt x="13514" y="763"/>
                  </a:cubicBezTo>
                  <a:lnTo>
                    <a:pt x="13514" y="751"/>
                  </a:lnTo>
                  <a:cubicBezTo>
                    <a:pt x="13599" y="1212"/>
                    <a:pt x="13616" y="1694"/>
                    <a:pt x="13577" y="2183"/>
                  </a:cubicBezTo>
                  <a:cubicBezTo>
                    <a:pt x="13536" y="2592"/>
                    <a:pt x="13457" y="3024"/>
                    <a:pt x="13331" y="3501"/>
                  </a:cubicBezTo>
                  <a:cubicBezTo>
                    <a:pt x="13321" y="3530"/>
                    <a:pt x="13331" y="3559"/>
                    <a:pt x="13360" y="3580"/>
                  </a:cubicBezTo>
                  <a:cubicBezTo>
                    <a:pt x="13218" y="3934"/>
                    <a:pt x="13031" y="4280"/>
                    <a:pt x="12804" y="4603"/>
                  </a:cubicBezTo>
                  <a:cubicBezTo>
                    <a:pt x="12531" y="4996"/>
                    <a:pt x="12185" y="5366"/>
                    <a:pt x="11781" y="5700"/>
                  </a:cubicBezTo>
                  <a:lnTo>
                    <a:pt x="11797" y="5689"/>
                  </a:lnTo>
                  <a:lnTo>
                    <a:pt x="11797" y="5689"/>
                  </a:lnTo>
                  <a:cubicBezTo>
                    <a:pt x="11338" y="6082"/>
                    <a:pt x="10792" y="6428"/>
                    <a:pt x="10189" y="6712"/>
                  </a:cubicBezTo>
                  <a:lnTo>
                    <a:pt x="10202" y="6706"/>
                  </a:lnTo>
                  <a:lnTo>
                    <a:pt x="10202" y="6706"/>
                  </a:lnTo>
                  <a:cubicBezTo>
                    <a:pt x="9497" y="7042"/>
                    <a:pt x="8723" y="7286"/>
                    <a:pt x="7900" y="7439"/>
                  </a:cubicBezTo>
                  <a:lnTo>
                    <a:pt x="7900" y="7433"/>
                  </a:lnTo>
                  <a:lnTo>
                    <a:pt x="7889" y="7439"/>
                  </a:lnTo>
                  <a:cubicBezTo>
                    <a:pt x="7338" y="7535"/>
                    <a:pt x="6803" y="7587"/>
                    <a:pt x="6292" y="7587"/>
                  </a:cubicBezTo>
                  <a:cubicBezTo>
                    <a:pt x="6064" y="7587"/>
                    <a:pt x="5843" y="7575"/>
                    <a:pt x="5638" y="7553"/>
                  </a:cubicBezTo>
                  <a:lnTo>
                    <a:pt x="5638" y="7553"/>
                  </a:lnTo>
                  <a:cubicBezTo>
                    <a:pt x="5649" y="7559"/>
                    <a:pt x="5660" y="7559"/>
                    <a:pt x="5667" y="7564"/>
                  </a:cubicBezTo>
                  <a:cubicBezTo>
                    <a:pt x="5070" y="7507"/>
                    <a:pt x="4490" y="7377"/>
                    <a:pt x="3956" y="7178"/>
                  </a:cubicBezTo>
                  <a:lnTo>
                    <a:pt x="3956" y="7178"/>
                  </a:lnTo>
                  <a:cubicBezTo>
                    <a:pt x="3968" y="7184"/>
                    <a:pt x="3973" y="7184"/>
                    <a:pt x="3979" y="7189"/>
                  </a:cubicBezTo>
                  <a:lnTo>
                    <a:pt x="3968" y="7189"/>
                  </a:lnTo>
                  <a:lnTo>
                    <a:pt x="3945" y="7178"/>
                  </a:lnTo>
                  <a:cubicBezTo>
                    <a:pt x="3478" y="7002"/>
                    <a:pt x="3035" y="6769"/>
                    <a:pt x="2638" y="6491"/>
                  </a:cubicBezTo>
                  <a:cubicBezTo>
                    <a:pt x="2240" y="6206"/>
                    <a:pt x="1876" y="5870"/>
                    <a:pt x="1553" y="5490"/>
                  </a:cubicBezTo>
                  <a:cubicBezTo>
                    <a:pt x="1235" y="5115"/>
                    <a:pt x="979" y="4723"/>
                    <a:pt x="785" y="4331"/>
                  </a:cubicBezTo>
                  <a:lnTo>
                    <a:pt x="779" y="4320"/>
                  </a:lnTo>
                  <a:cubicBezTo>
                    <a:pt x="580" y="3900"/>
                    <a:pt x="439" y="3444"/>
                    <a:pt x="354" y="2972"/>
                  </a:cubicBezTo>
                  <a:cubicBezTo>
                    <a:pt x="268" y="2479"/>
                    <a:pt x="239" y="1962"/>
                    <a:pt x="280" y="1427"/>
                  </a:cubicBezTo>
                  <a:cubicBezTo>
                    <a:pt x="273" y="1427"/>
                    <a:pt x="273" y="1422"/>
                    <a:pt x="273" y="1422"/>
                  </a:cubicBezTo>
                  <a:cubicBezTo>
                    <a:pt x="263" y="1398"/>
                    <a:pt x="234" y="1388"/>
                    <a:pt x="212" y="1382"/>
                  </a:cubicBezTo>
                  <a:lnTo>
                    <a:pt x="194" y="1382"/>
                  </a:lnTo>
                  <a:cubicBezTo>
                    <a:pt x="171" y="1382"/>
                    <a:pt x="149" y="1388"/>
                    <a:pt x="132" y="1398"/>
                  </a:cubicBezTo>
                  <a:cubicBezTo>
                    <a:pt x="110" y="1411"/>
                    <a:pt x="98" y="1433"/>
                    <a:pt x="92" y="1461"/>
                  </a:cubicBezTo>
                  <a:lnTo>
                    <a:pt x="87" y="1479"/>
                  </a:lnTo>
                  <a:cubicBezTo>
                    <a:pt x="53" y="1490"/>
                    <a:pt x="29" y="1513"/>
                    <a:pt x="29" y="1547"/>
                  </a:cubicBezTo>
                  <a:cubicBezTo>
                    <a:pt x="1" y="1894"/>
                    <a:pt x="8" y="2245"/>
                    <a:pt x="47" y="2581"/>
                  </a:cubicBezTo>
                  <a:cubicBezTo>
                    <a:pt x="87" y="2911"/>
                    <a:pt x="166" y="3245"/>
                    <a:pt x="273" y="3586"/>
                  </a:cubicBezTo>
                  <a:cubicBezTo>
                    <a:pt x="376" y="3893"/>
                    <a:pt x="512" y="4200"/>
                    <a:pt x="695" y="4530"/>
                  </a:cubicBezTo>
                  <a:cubicBezTo>
                    <a:pt x="853" y="4826"/>
                    <a:pt x="1041" y="5115"/>
                    <a:pt x="1262" y="5387"/>
                  </a:cubicBezTo>
                  <a:cubicBezTo>
                    <a:pt x="1705" y="5945"/>
                    <a:pt x="2217" y="6410"/>
                    <a:pt x="2791" y="6785"/>
                  </a:cubicBezTo>
                  <a:cubicBezTo>
                    <a:pt x="3336" y="7144"/>
                    <a:pt x="3962" y="7417"/>
                    <a:pt x="4650" y="7598"/>
                  </a:cubicBezTo>
                  <a:cubicBezTo>
                    <a:pt x="5224" y="7752"/>
                    <a:pt x="5843" y="7826"/>
                    <a:pt x="6491" y="7826"/>
                  </a:cubicBezTo>
                  <a:lnTo>
                    <a:pt x="6644" y="7826"/>
                  </a:lnTo>
                  <a:cubicBezTo>
                    <a:pt x="7297" y="7814"/>
                    <a:pt x="7973" y="7711"/>
                    <a:pt x="8650" y="7524"/>
                  </a:cubicBezTo>
                  <a:cubicBezTo>
                    <a:pt x="9292" y="7349"/>
                    <a:pt x="9922" y="7092"/>
                    <a:pt x="10530" y="6757"/>
                  </a:cubicBezTo>
                  <a:cubicBezTo>
                    <a:pt x="11133" y="6423"/>
                    <a:pt x="11679" y="6024"/>
                    <a:pt x="12150" y="5570"/>
                  </a:cubicBezTo>
                  <a:cubicBezTo>
                    <a:pt x="12384" y="5353"/>
                    <a:pt x="12599" y="5086"/>
                    <a:pt x="12798" y="4779"/>
                  </a:cubicBezTo>
                  <a:cubicBezTo>
                    <a:pt x="12985" y="4496"/>
                    <a:pt x="13145" y="4178"/>
                    <a:pt x="13281" y="3842"/>
                  </a:cubicBezTo>
                  <a:cubicBezTo>
                    <a:pt x="13412" y="3525"/>
                    <a:pt x="13520" y="3184"/>
                    <a:pt x="13599" y="2825"/>
                  </a:cubicBezTo>
                  <a:cubicBezTo>
                    <a:pt x="13679" y="2489"/>
                    <a:pt x="13724" y="2143"/>
                    <a:pt x="13747" y="1797"/>
                  </a:cubicBezTo>
                  <a:cubicBezTo>
                    <a:pt x="13753" y="1626"/>
                    <a:pt x="13753" y="1479"/>
                    <a:pt x="13753" y="1336"/>
                  </a:cubicBezTo>
                  <a:cubicBezTo>
                    <a:pt x="13747" y="1246"/>
                    <a:pt x="13747" y="1160"/>
                    <a:pt x="13741" y="1070"/>
                  </a:cubicBezTo>
                  <a:cubicBezTo>
                    <a:pt x="13735" y="978"/>
                    <a:pt x="13719" y="887"/>
                    <a:pt x="13696" y="790"/>
                  </a:cubicBezTo>
                  <a:cubicBezTo>
                    <a:pt x="13685" y="751"/>
                    <a:pt x="13651" y="729"/>
                    <a:pt x="13622" y="722"/>
                  </a:cubicBezTo>
                  <a:cubicBezTo>
                    <a:pt x="13604" y="507"/>
                    <a:pt x="13570" y="273"/>
                    <a:pt x="13525" y="40"/>
                  </a:cubicBezTo>
                  <a:cubicBezTo>
                    <a:pt x="13520" y="18"/>
                    <a:pt x="13491" y="1"/>
                    <a:pt x="13468" y="1"/>
                  </a:cubicBezTo>
                  <a:close/>
                </a:path>
              </a:pathLst>
            </a:custGeom>
            <a:solidFill>
              <a:srgbClr val="A7E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Google Shape;2927;p38">
              <a:extLst>
                <a:ext uri="{FF2B5EF4-FFF2-40B4-BE49-F238E27FC236}">
                  <a16:creationId xmlns:a16="http://schemas.microsoft.com/office/drawing/2014/main" id="{8DA156CD-AAFB-7BD5-B5D5-7457247B2365}"/>
                </a:ext>
              </a:extLst>
            </p:cNvPr>
            <p:cNvSpPr/>
            <p:nvPr/>
          </p:nvSpPr>
          <p:spPr>
            <a:xfrm>
              <a:off x="11450373" y="2628917"/>
              <a:ext cx="392812" cy="204627"/>
            </a:xfrm>
            <a:custGeom>
              <a:avLst/>
              <a:gdLst/>
              <a:ahLst/>
              <a:cxnLst/>
              <a:rect l="l" t="t" r="r" b="b"/>
              <a:pathLst>
                <a:path w="13378" h="6969" extrusionOk="0">
                  <a:moveTo>
                    <a:pt x="13247" y="1"/>
                  </a:moveTo>
                  <a:lnTo>
                    <a:pt x="13247" y="1"/>
                  </a:lnTo>
                  <a:cubicBezTo>
                    <a:pt x="13257" y="178"/>
                    <a:pt x="13263" y="354"/>
                    <a:pt x="13252" y="535"/>
                  </a:cubicBezTo>
                  <a:cubicBezTo>
                    <a:pt x="13236" y="905"/>
                    <a:pt x="13167" y="1280"/>
                    <a:pt x="13047" y="1644"/>
                  </a:cubicBezTo>
                  <a:cubicBezTo>
                    <a:pt x="12922" y="2030"/>
                    <a:pt x="12741" y="2416"/>
                    <a:pt x="12507" y="2791"/>
                  </a:cubicBezTo>
                  <a:lnTo>
                    <a:pt x="12502" y="2803"/>
                  </a:lnTo>
                  <a:lnTo>
                    <a:pt x="12502" y="2796"/>
                  </a:lnTo>
                  <a:cubicBezTo>
                    <a:pt x="12195" y="3274"/>
                    <a:pt x="11809" y="3735"/>
                    <a:pt x="11343" y="4155"/>
                  </a:cubicBezTo>
                  <a:lnTo>
                    <a:pt x="11343" y="4160"/>
                  </a:lnTo>
                  <a:cubicBezTo>
                    <a:pt x="11337" y="4160"/>
                    <a:pt x="11337" y="4167"/>
                    <a:pt x="11337" y="4167"/>
                  </a:cubicBezTo>
                  <a:cubicBezTo>
                    <a:pt x="10797" y="4650"/>
                    <a:pt x="10189" y="5070"/>
                    <a:pt x="9525" y="5411"/>
                  </a:cubicBezTo>
                  <a:cubicBezTo>
                    <a:pt x="8922" y="5718"/>
                    <a:pt x="8308" y="5940"/>
                    <a:pt x="7723" y="6064"/>
                  </a:cubicBezTo>
                  <a:lnTo>
                    <a:pt x="7734" y="6064"/>
                  </a:lnTo>
                  <a:lnTo>
                    <a:pt x="7729" y="6069"/>
                  </a:lnTo>
                  <a:lnTo>
                    <a:pt x="7729" y="6064"/>
                  </a:lnTo>
                  <a:cubicBezTo>
                    <a:pt x="7723" y="6064"/>
                    <a:pt x="7718" y="6069"/>
                    <a:pt x="7718" y="6069"/>
                  </a:cubicBezTo>
                  <a:lnTo>
                    <a:pt x="7706" y="6069"/>
                  </a:lnTo>
                  <a:cubicBezTo>
                    <a:pt x="7291" y="6155"/>
                    <a:pt x="6876" y="6195"/>
                    <a:pt x="6462" y="6195"/>
                  </a:cubicBezTo>
                  <a:cubicBezTo>
                    <a:pt x="6365" y="6195"/>
                    <a:pt x="6274" y="6195"/>
                    <a:pt x="6178" y="6189"/>
                  </a:cubicBezTo>
                  <a:lnTo>
                    <a:pt x="6166" y="6189"/>
                  </a:lnTo>
                  <a:cubicBezTo>
                    <a:pt x="5633" y="6155"/>
                    <a:pt x="5109" y="6059"/>
                    <a:pt x="4603" y="5899"/>
                  </a:cubicBezTo>
                  <a:cubicBezTo>
                    <a:pt x="4064" y="5723"/>
                    <a:pt x="3541" y="5479"/>
                    <a:pt x="3052" y="5172"/>
                  </a:cubicBezTo>
                  <a:cubicBezTo>
                    <a:pt x="2512" y="4826"/>
                    <a:pt x="2019" y="4406"/>
                    <a:pt x="1581" y="3928"/>
                  </a:cubicBezTo>
                  <a:lnTo>
                    <a:pt x="1581" y="3928"/>
                  </a:lnTo>
                  <a:lnTo>
                    <a:pt x="1610" y="3956"/>
                  </a:lnTo>
                  <a:cubicBezTo>
                    <a:pt x="1405" y="3729"/>
                    <a:pt x="1211" y="3491"/>
                    <a:pt x="1035" y="3247"/>
                  </a:cubicBezTo>
                  <a:cubicBezTo>
                    <a:pt x="842" y="2974"/>
                    <a:pt x="677" y="2712"/>
                    <a:pt x="540" y="2450"/>
                  </a:cubicBezTo>
                  <a:cubicBezTo>
                    <a:pt x="444" y="2263"/>
                    <a:pt x="365" y="2064"/>
                    <a:pt x="296" y="1876"/>
                  </a:cubicBezTo>
                  <a:cubicBezTo>
                    <a:pt x="234" y="1689"/>
                    <a:pt x="178" y="1495"/>
                    <a:pt x="131" y="1291"/>
                  </a:cubicBezTo>
                  <a:cubicBezTo>
                    <a:pt x="126" y="1240"/>
                    <a:pt x="115" y="1189"/>
                    <a:pt x="103" y="1138"/>
                  </a:cubicBezTo>
                  <a:lnTo>
                    <a:pt x="92" y="1081"/>
                  </a:lnTo>
                  <a:cubicBezTo>
                    <a:pt x="86" y="1041"/>
                    <a:pt x="81" y="1007"/>
                    <a:pt x="75" y="968"/>
                  </a:cubicBezTo>
                  <a:cubicBezTo>
                    <a:pt x="69" y="928"/>
                    <a:pt x="63" y="894"/>
                    <a:pt x="52" y="853"/>
                  </a:cubicBezTo>
                  <a:cubicBezTo>
                    <a:pt x="52" y="837"/>
                    <a:pt x="47" y="819"/>
                    <a:pt x="41" y="808"/>
                  </a:cubicBezTo>
                  <a:lnTo>
                    <a:pt x="41" y="808"/>
                  </a:lnTo>
                  <a:cubicBezTo>
                    <a:pt x="0" y="1343"/>
                    <a:pt x="29" y="1860"/>
                    <a:pt x="115" y="2353"/>
                  </a:cubicBezTo>
                  <a:cubicBezTo>
                    <a:pt x="200" y="2825"/>
                    <a:pt x="341" y="3281"/>
                    <a:pt x="540" y="3701"/>
                  </a:cubicBezTo>
                  <a:lnTo>
                    <a:pt x="546" y="3712"/>
                  </a:lnTo>
                  <a:cubicBezTo>
                    <a:pt x="740" y="4104"/>
                    <a:pt x="996" y="4496"/>
                    <a:pt x="1314" y="4871"/>
                  </a:cubicBezTo>
                  <a:cubicBezTo>
                    <a:pt x="1637" y="5251"/>
                    <a:pt x="2001" y="5587"/>
                    <a:pt x="2399" y="5872"/>
                  </a:cubicBezTo>
                  <a:cubicBezTo>
                    <a:pt x="2796" y="6150"/>
                    <a:pt x="3239" y="6383"/>
                    <a:pt x="3706" y="6559"/>
                  </a:cubicBezTo>
                  <a:lnTo>
                    <a:pt x="3729" y="6570"/>
                  </a:lnTo>
                  <a:lnTo>
                    <a:pt x="3740" y="6570"/>
                  </a:lnTo>
                  <a:cubicBezTo>
                    <a:pt x="3734" y="6565"/>
                    <a:pt x="3729" y="6565"/>
                    <a:pt x="3717" y="6559"/>
                  </a:cubicBezTo>
                  <a:lnTo>
                    <a:pt x="3717" y="6559"/>
                  </a:lnTo>
                  <a:cubicBezTo>
                    <a:pt x="4251" y="6758"/>
                    <a:pt x="4831" y="6888"/>
                    <a:pt x="5428" y="6945"/>
                  </a:cubicBezTo>
                  <a:cubicBezTo>
                    <a:pt x="5421" y="6940"/>
                    <a:pt x="5410" y="6940"/>
                    <a:pt x="5399" y="6934"/>
                  </a:cubicBezTo>
                  <a:lnTo>
                    <a:pt x="5399" y="6934"/>
                  </a:lnTo>
                  <a:cubicBezTo>
                    <a:pt x="5604" y="6956"/>
                    <a:pt x="5825" y="6968"/>
                    <a:pt x="6053" y="6968"/>
                  </a:cubicBezTo>
                  <a:cubicBezTo>
                    <a:pt x="6564" y="6968"/>
                    <a:pt x="7099" y="6916"/>
                    <a:pt x="7650" y="6820"/>
                  </a:cubicBezTo>
                  <a:lnTo>
                    <a:pt x="7661" y="6814"/>
                  </a:lnTo>
                  <a:lnTo>
                    <a:pt x="7661" y="6820"/>
                  </a:lnTo>
                  <a:cubicBezTo>
                    <a:pt x="8484" y="6667"/>
                    <a:pt x="9258" y="6423"/>
                    <a:pt x="9963" y="6087"/>
                  </a:cubicBezTo>
                  <a:lnTo>
                    <a:pt x="9963" y="6087"/>
                  </a:lnTo>
                  <a:lnTo>
                    <a:pt x="9950" y="6093"/>
                  </a:lnTo>
                  <a:cubicBezTo>
                    <a:pt x="10553" y="5809"/>
                    <a:pt x="11099" y="5463"/>
                    <a:pt x="11558" y="5070"/>
                  </a:cubicBezTo>
                  <a:lnTo>
                    <a:pt x="11558" y="5070"/>
                  </a:lnTo>
                  <a:lnTo>
                    <a:pt x="11542" y="5081"/>
                  </a:lnTo>
                  <a:cubicBezTo>
                    <a:pt x="11946" y="4747"/>
                    <a:pt x="12292" y="4377"/>
                    <a:pt x="12565" y="3984"/>
                  </a:cubicBezTo>
                  <a:cubicBezTo>
                    <a:pt x="12792" y="3661"/>
                    <a:pt x="12979" y="3315"/>
                    <a:pt x="13121" y="2961"/>
                  </a:cubicBezTo>
                  <a:cubicBezTo>
                    <a:pt x="13092" y="2940"/>
                    <a:pt x="13082" y="2911"/>
                    <a:pt x="13092" y="2882"/>
                  </a:cubicBezTo>
                  <a:cubicBezTo>
                    <a:pt x="13218" y="2405"/>
                    <a:pt x="13297" y="1973"/>
                    <a:pt x="13338" y="1564"/>
                  </a:cubicBezTo>
                  <a:cubicBezTo>
                    <a:pt x="13377" y="1075"/>
                    <a:pt x="13360" y="593"/>
                    <a:pt x="13275" y="132"/>
                  </a:cubicBezTo>
                  <a:lnTo>
                    <a:pt x="13275" y="144"/>
                  </a:lnTo>
                  <a:cubicBezTo>
                    <a:pt x="13263" y="98"/>
                    <a:pt x="13257" y="47"/>
                    <a:pt x="13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Google Shape;2928;p38">
              <a:extLst>
                <a:ext uri="{FF2B5EF4-FFF2-40B4-BE49-F238E27FC236}">
                  <a16:creationId xmlns:a16="http://schemas.microsoft.com/office/drawing/2014/main" id="{B4A51BD2-A13D-2006-597E-F0D0F4E2DEC0}"/>
                </a:ext>
              </a:extLst>
            </p:cNvPr>
            <p:cNvSpPr/>
            <p:nvPr/>
          </p:nvSpPr>
          <p:spPr>
            <a:xfrm>
              <a:off x="11559690" y="2582700"/>
              <a:ext cx="171859" cy="43779"/>
            </a:xfrm>
            <a:custGeom>
              <a:avLst/>
              <a:gdLst/>
              <a:ahLst/>
              <a:cxnLst/>
              <a:rect l="l" t="t" r="r" b="b"/>
              <a:pathLst>
                <a:path w="5853" h="1491" extrusionOk="0">
                  <a:moveTo>
                    <a:pt x="5115" y="1"/>
                  </a:moveTo>
                  <a:cubicBezTo>
                    <a:pt x="4937" y="1"/>
                    <a:pt x="4750" y="109"/>
                    <a:pt x="4643" y="240"/>
                  </a:cubicBezTo>
                  <a:cubicBezTo>
                    <a:pt x="4528" y="376"/>
                    <a:pt x="4472" y="552"/>
                    <a:pt x="4489" y="729"/>
                  </a:cubicBezTo>
                  <a:cubicBezTo>
                    <a:pt x="4501" y="911"/>
                    <a:pt x="4585" y="1081"/>
                    <a:pt x="4727" y="1200"/>
                  </a:cubicBezTo>
                  <a:cubicBezTo>
                    <a:pt x="4869" y="1320"/>
                    <a:pt x="5034" y="1354"/>
                    <a:pt x="5217" y="1354"/>
                  </a:cubicBezTo>
                  <a:cubicBezTo>
                    <a:pt x="5393" y="1354"/>
                    <a:pt x="5574" y="1241"/>
                    <a:pt x="5682" y="1110"/>
                  </a:cubicBezTo>
                  <a:cubicBezTo>
                    <a:pt x="5796" y="979"/>
                    <a:pt x="5852" y="803"/>
                    <a:pt x="5841" y="627"/>
                  </a:cubicBezTo>
                  <a:cubicBezTo>
                    <a:pt x="5824" y="444"/>
                    <a:pt x="5739" y="274"/>
                    <a:pt x="5597" y="155"/>
                  </a:cubicBezTo>
                  <a:cubicBezTo>
                    <a:pt x="5455" y="35"/>
                    <a:pt x="5296" y="1"/>
                    <a:pt x="5115" y="1"/>
                  </a:cubicBezTo>
                  <a:close/>
                  <a:moveTo>
                    <a:pt x="636" y="132"/>
                  </a:moveTo>
                  <a:cubicBezTo>
                    <a:pt x="460" y="132"/>
                    <a:pt x="279" y="245"/>
                    <a:pt x="171" y="376"/>
                  </a:cubicBezTo>
                  <a:cubicBezTo>
                    <a:pt x="56" y="512"/>
                    <a:pt x="0" y="688"/>
                    <a:pt x="11" y="866"/>
                  </a:cubicBezTo>
                  <a:cubicBezTo>
                    <a:pt x="22" y="1042"/>
                    <a:pt x="114" y="1217"/>
                    <a:pt x="255" y="1331"/>
                  </a:cubicBezTo>
                  <a:cubicBezTo>
                    <a:pt x="397" y="1451"/>
                    <a:pt x="557" y="1490"/>
                    <a:pt x="738" y="1490"/>
                  </a:cubicBezTo>
                  <a:cubicBezTo>
                    <a:pt x="914" y="1490"/>
                    <a:pt x="1102" y="1377"/>
                    <a:pt x="1210" y="1246"/>
                  </a:cubicBezTo>
                  <a:cubicBezTo>
                    <a:pt x="1323" y="1110"/>
                    <a:pt x="1381" y="934"/>
                    <a:pt x="1364" y="757"/>
                  </a:cubicBezTo>
                  <a:cubicBezTo>
                    <a:pt x="1352" y="575"/>
                    <a:pt x="1262" y="405"/>
                    <a:pt x="1126" y="291"/>
                  </a:cubicBezTo>
                  <a:cubicBezTo>
                    <a:pt x="982" y="171"/>
                    <a:pt x="819" y="132"/>
                    <a:pt x="636" y="1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Google Shape;2929;p38">
              <a:extLst>
                <a:ext uri="{FF2B5EF4-FFF2-40B4-BE49-F238E27FC236}">
                  <a16:creationId xmlns:a16="http://schemas.microsoft.com/office/drawing/2014/main" id="{D023B857-365D-496C-6145-57F5DB84A6C0}"/>
                </a:ext>
              </a:extLst>
            </p:cNvPr>
            <p:cNvSpPr/>
            <p:nvPr/>
          </p:nvSpPr>
          <p:spPr>
            <a:xfrm>
              <a:off x="11347927" y="2363157"/>
              <a:ext cx="576357" cy="582992"/>
            </a:xfrm>
            <a:custGeom>
              <a:avLst/>
              <a:gdLst/>
              <a:ahLst/>
              <a:cxnLst/>
              <a:rect l="l" t="t" r="r" b="b"/>
              <a:pathLst>
                <a:path w="19629" h="19855" extrusionOk="0">
                  <a:moveTo>
                    <a:pt x="12167" y="1"/>
                  </a:moveTo>
                  <a:cubicBezTo>
                    <a:pt x="12088" y="1"/>
                    <a:pt x="12013" y="40"/>
                    <a:pt x="11973" y="114"/>
                  </a:cubicBezTo>
                  <a:cubicBezTo>
                    <a:pt x="11917" y="216"/>
                    <a:pt x="11883" y="341"/>
                    <a:pt x="11855" y="455"/>
                  </a:cubicBezTo>
                  <a:cubicBezTo>
                    <a:pt x="11821" y="580"/>
                    <a:pt x="11792" y="711"/>
                    <a:pt x="11769" y="835"/>
                  </a:cubicBezTo>
                  <a:cubicBezTo>
                    <a:pt x="11752" y="950"/>
                    <a:pt x="11724" y="1063"/>
                    <a:pt x="11706" y="1176"/>
                  </a:cubicBezTo>
                  <a:cubicBezTo>
                    <a:pt x="11684" y="1307"/>
                    <a:pt x="11672" y="1432"/>
                    <a:pt x="11656" y="1563"/>
                  </a:cubicBezTo>
                  <a:cubicBezTo>
                    <a:pt x="11638" y="1660"/>
                    <a:pt x="11690" y="1750"/>
                    <a:pt x="11786" y="1773"/>
                  </a:cubicBezTo>
                  <a:cubicBezTo>
                    <a:pt x="11799" y="1777"/>
                    <a:pt x="11812" y="1778"/>
                    <a:pt x="11825" y="1778"/>
                  </a:cubicBezTo>
                  <a:cubicBezTo>
                    <a:pt x="11904" y="1778"/>
                    <a:pt x="11981" y="1721"/>
                    <a:pt x="11996" y="1643"/>
                  </a:cubicBezTo>
                  <a:cubicBezTo>
                    <a:pt x="12020" y="1524"/>
                    <a:pt x="12047" y="1415"/>
                    <a:pt x="12076" y="1302"/>
                  </a:cubicBezTo>
                  <a:cubicBezTo>
                    <a:pt x="12115" y="1176"/>
                    <a:pt x="12144" y="1052"/>
                    <a:pt x="12183" y="927"/>
                  </a:cubicBezTo>
                  <a:cubicBezTo>
                    <a:pt x="12217" y="819"/>
                    <a:pt x="12258" y="706"/>
                    <a:pt x="12292" y="597"/>
                  </a:cubicBezTo>
                  <a:lnTo>
                    <a:pt x="12343" y="410"/>
                  </a:lnTo>
                  <a:cubicBezTo>
                    <a:pt x="12366" y="341"/>
                    <a:pt x="12372" y="273"/>
                    <a:pt x="12377" y="200"/>
                  </a:cubicBezTo>
                  <a:cubicBezTo>
                    <a:pt x="12382" y="108"/>
                    <a:pt x="12298" y="24"/>
                    <a:pt x="12212" y="6"/>
                  </a:cubicBezTo>
                  <a:cubicBezTo>
                    <a:pt x="12196" y="1"/>
                    <a:pt x="12178" y="1"/>
                    <a:pt x="12167" y="1"/>
                  </a:cubicBezTo>
                  <a:close/>
                  <a:moveTo>
                    <a:pt x="3803" y="2416"/>
                  </a:moveTo>
                  <a:cubicBezTo>
                    <a:pt x="3757" y="2416"/>
                    <a:pt x="3717" y="2432"/>
                    <a:pt x="3678" y="2455"/>
                  </a:cubicBezTo>
                  <a:cubicBezTo>
                    <a:pt x="3633" y="2484"/>
                    <a:pt x="3598" y="2534"/>
                    <a:pt x="3581" y="2592"/>
                  </a:cubicBezTo>
                  <a:cubicBezTo>
                    <a:pt x="3570" y="2642"/>
                    <a:pt x="3575" y="2717"/>
                    <a:pt x="3615" y="2762"/>
                  </a:cubicBezTo>
                  <a:cubicBezTo>
                    <a:pt x="3740" y="2909"/>
                    <a:pt x="3864" y="3058"/>
                    <a:pt x="4001" y="3205"/>
                  </a:cubicBezTo>
                  <a:cubicBezTo>
                    <a:pt x="4064" y="3274"/>
                    <a:pt x="4132" y="3347"/>
                    <a:pt x="4194" y="3415"/>
                  </a:cubicBezTo>
                  <a:cubicBezTo>
                    <a:pt x="4268" y="3494"/>
                    <a:pt x="4336" y="3580"/>
                    <a:pt x="4422" y="3649"/>
                  </a:cubicBezTo>
                  <a:cubicBezTo>
                    <a:pt x="4471" y="3685"/>
                    <a:pt x="4527" y="3706"/>
                    <a:pt x="4581" y="3706"/>
                  </a:cubicBezTo>
                  <a:cubicBezTo>
                    <a:pt x="4620" y="3706"/>
                    <a:pt x="4659" y="3695"/>
                    <a:pt x="4695" y="3672"/>
                  </a:cubicBezTo>
                  <a:cubicBezTo>
                    <a:pt x="4803" y="3604"/>
                    <a:pt x="4826" y="3467"/>
                    <a:pt x="4763" y="3358"/>
                  </a:cubicBezTo>
                  <a:cubicBezTo>
                    <a:pt x="4711" y="3274"/>
                    <a:pt x="4638" y="3200"/>
                    <a:pt x="4569" y="3126"/>
                  </a:cubicBezTo>
                  <a:cubicBezTo>
                    <a:pt x="4507" y="3058"/>
                    <a:pt x="4439" y="2990"/>
                    <a:pt x="4370" y="2922"/>
                  </a:cubicBezTo>
                  <a:cubicBezTo>
                    <a:pt x="4239" y="2785"/>
                    <a:pt x="4103" y="2654"/>
                    <a:pt x="3979" y="2513"/>
                  </a:cubicBezTo>
                  <a:cubicBezTo>
                    <a:pt x="3945" y="2466"/>
                    <a:pt x="3905" y="2438"/>
                    <a:pt x="3848" y="2421"/>
                  </a:cubicBezTo>
                  <a:cubicBezTo>
                    <a:pt x="3830" y="2421"/>
                    <a:pt x="3814" y="2416"/>
                    <a:pt x="3803" y="2416"/>
                  </a:cubicBezTo>
                  <a:close/>
                  <a:moveTo>
                    <a:pt x="18008" y="4183"/>
                  </a:moveTo>
                  <a:cubicBezTo>
                    <a:pt x="17986" y="4183"/>
                    <a:pt x="17957" y="4189"/>
                    <a:pt x="17934" y="4200"/>
                  </a:cubicBezTo>
                  <a:cubicBezTo>
                    <a:pt x="17747" y="4268"/>
                    <a:pt x="17582" y="4381"/>
                    <a:pt x="17417" y="4490"/>
                  </a:cubicBezTo>
                  <a:cubicBezTo>
                    <a:pt x="17252" y="4592"/>
                    <a:pt x="17093" y="4695"/>
                    <a:pt x="16917" y="4774"/>
                  </a:cubicBezTo>
                  <a:cubicBezTo>
                    <a:pt x="16861" y="4802"/>
                    <a:pt x="16815" y="4881"/>
                    <a:pt x="16804" y="4939"/>
                  </a:cubicBezTo>
                  <a:cubicBezTo>
                    <a:pt x="16786" y="5012"/>
                    <a:pt x="16798" y="5086"/>
                    <a:pt x="16838" y="5149"/>
                  </a:cubicBezTo>
                  <a:cubicBezTo>
                    <a:pt x="16877" y="5206"/>
                    <a:pt x="16935" y="5246"/>
                    <a:pt x="17003" y="5262"/>
                  </a:cubicBezTo>
                  <a:cubicBezTo>
                    <a:pt x="17022" y="5266"/>
                    <a:pt x="17040" y="5268"/>
                    <a:pt x="17057" y="5268"/>
                  </a:cubicBezTo>
                  <a:cubicBezTo>
                    <a:pt x="17110" y="5268"/>
                    <a:pt x="17156" y="5250"/>
                    <a:pt x="17207" y="5228"/>
                  </a:cubicBezTo>
                  <a:cubicBezTo>
                    <a:pt x="17383" y="5143"/>
                    <a:pt x="17548" y="5052"/>
                    <a:pt x="17713" y="4950"/>
                  </a:cubicBezTo>
                  <a:cubicBezTo>
                    <a:pt x="17884" y="4847"/>
                    <a:pt x="18054" y="4745"/>
                    <a:pt x="18196" y="4609"/>
                  </a:cubicBezTo>
                  <a:cubicBezTo>
                    <a:pt x="18281" y="4535"/>
                    <a:pt x="18281" y="4388"/>
                    <a:pt x="18225" y="4302"/>
                  </a:cubicBezTo>
                  <a:cubicBezTo>
                    <a:pt x="18178" y="4228"/>
                    <a:pt x="18094" y="4183"/>
                    <a:pt x="18008" y="4183"/>
                  </a:cubicBezTo>
                  <a:close/>
                  <a:moveTo>
                    <a:pt x="9360" y="6733"/>
                  </a:moveTo>
                  <a:cubicBezTo>
                    <a:pt x="9285" y="6733"/>
                    <a:pt x="9212" y="6762"/>
                    <a:pt x="9161" y="6825"/>
                  </a:cubicBezTo>
                  <a:cubicBezTo>
                    <a:pt x="9099" y="6887"/>
                    <a:pt x="9064" y="6967"/>
                    <a:pt x="9070" y="7053"/>
                  </a:cubicBezTo>
                  <a:cubicBezTo>
                    <a:pt x="9075" y="7218"/>
                    <a:pt x="9212" y="7342"/>
                    <a:pt x="9388" y="7342"/>
                  </a:cubicBezTo>
                  <a:cubicBezTo>
                    <a:pt x="9463" y="7342"/>
                    <a:pt x="9536" y="7308"/>
                    <a:pt x="9592" y="7252"/>
                  </a:cubicBezTo>
                  <a:cubicBezTo>
                    <a:pt x="9649" y="7189"/>
                    <a:pt x="9684" y="7103"/>
                    <a:pt x="9678" y="7024"/>
                  </a:cubicBezTo>
                  <a:cubicBezTo>
                    <a:pt x="9673" y="6859"/>
                    <a:pt x="9536" y="6733"/>
                    <a:pt x="9360" y="6733"/>
                  </a:cubicBezTo>
                  <a:close/>
                  <a:moveTo>
                    <a:pt x="10945" y="6733"/>
                  </a:moveTo>
                  <a:cubicBezTo>
                    <a:pt x="10866" y="6733"/>
                    <a:pt x="10792" y="6762"/>
                    <a:pt x="10740" y="6825"/>
                  </a:cubicBezTo>
                  <a:cubicBezTo>
                    <a:pt x="10678" y="6887"/>
                    <a:pt x="10644" y="6967"/>
                    <a:pt x="10649" y="7053"/>
                  </a:cubicBezTo>
                  <a:cubicBezTo>
                    <a:pt x="10656" y="7218"/>
                    <a:pt x="10792" y="7342"/>
                    <a:pt x="10968" y="7342"/>
                  </a:cubicBezTo>
                  <a:cubicBezTo>
                    <a:pt x="11047" y="7342"/>
                    <a:pt x="11116" y="7313"/>
                    <a:pt x="11173" y="7252"/>
                  </a:cubicBezTo>
                  <a:cubicBezTo>
                    <a:pt x="11236" y="7189"/>
                    <a:pt x="11263" y="7108"/>
                    <a:pt x="11263" y="7024"/>
                  </a:cubicBezTo>
                  <a:cubicBezTo>
                    <a:pt x="11257" y="6859"/>
                    <a:pt x="11116" y="6733"/>
                    <a:pt x="10945" y="6733"/>
                  </a:cubicBezTo>
                  <a:close/>
                  <a:moveTo>
                    <a:pt x="428" y="8285"/>
                  </a:moveTo>
                  <a:cubicBezTo>
                    <a:pt x="347" y="8285"/>
                    <a:pt x="263" y="8291"/>
                    <a:pt x="177" y="8302"/>
                  </a:cubicBezTo>
                  <a:cubicBezTo>
                    <a:pt x="126" y="8314"/>
                    <a:pt x="87" y="8325"/>
                    <a:pt x="53" y="8364"/>
                  </a:cubicBezTo>
                  <a:cubicBezTo>
                    <a:pt x="19" y="8399"/>
                    <a:pt x="1" y="8450"/>
                    <a:pt x="1" y="8501"/>
                  </a:cubicBezTo>
                  <a:cubicBezTo>
                    <a:pt x="6" y="8590"/>
                    <a:pt x="79" y="8679"/>
                    <a:pt x="170" y="8679"/>
                  </a:cubicBezTo>
                  <a:cubicBezTo>
                    <a:pt x="178" y="8679"/>
                    <a:pt x="186" y="8678"/>
                    <a:pt x="195" y="8677"/>
                  </a:cubicBezTo>
                  <a:cubicBezTo>
                    <a:pt x="247" y="8673"/>
                    <a:pt x="296" y="8669"/>
                    <a:pt x="346" y="8669"/>
                  </a:cubicBezTo>
                  <a:cubicBezTo>
                    <a:pt x="367" y="8669"/>
                    <a:pt x="388" y="8670"/>
                    <a:pt x="410" y="8671"/>
                  </a:cubicBezTo>
                  <a:cubicBezTo>
                    <a:pt x="575" y="8689"/>
                    <a:pt x="735" y="8729"/>
                    <a:pt x="898" y="8774"/>
                  </a:cubicBezTo>
                  <a:cubicBezTo>
                    <a:pt x="1063" y="8820"/>
                    <a:pt x="1228" y="8881"/>
                    <a:pt x="1399" y="8904"/>
                  </a:cubicBezTo>
                  <a:cubicBezTo>
                    <a:pt x="1418" y="8908"/>
                    <a:pt x="1436" y="8910"/>
                    <a:pt x="1454" y="8910"/>
                  </a:cubicBezTo>
                  <a:cubicBezTo>
                    <a:pt x="1495" y="8910"/>
                    <a:pt x="1534" y="8900"/>
                    <a:pt x="1569" y="8876"/>
                  </a:cubicBezTo>
                  <a:cubicBezTo>
                    <a:pt x="1614" y="8847"/>
                    <a:pt x="1648" y="8797"/>
                    <a:pt x="1661" y="8739"/>
                  </a:cubicBezTo>
                  <a:cubicBezTo>
                    <a:pt x="1672" y="8684"/>
                    <a:pt x="1666" y="8626"/>
                    <a:pt x="1632" y="8574"/>
                  </a:cubicBezTo>
                  <a:cubicBezTo>
                    <a:pt x="1598" y="8524"/>
                    <a:pt x="1553" y="8501"/>
                    <a:pt x="1496" y="8484"/>
                  </a:cubicBezTo>
                  <a:cubicBezTo>
                    <a:pt x="1291" y="8411"/>
                    <a:pt x="1069" y="8359"/>
                    <a:pt x="853" y="8325"/>
                  </a:cubicBezTo>
                  <a:cubicBezTo>
                    <a:pt x="711" y="8302"/>
                    <a:pt x="570" y="8285"/>
                    <a:pt x="428" y="8285"/>
                  </a:cubicBezTo>
                  <a:close/>
                  <a:moveTo>
                    <a:pt x="10656" y="8154"/>
                  </a:moveTo>
                  <a:cubicBezTo>
                    <a:pt x="10615" y="8154"/>
                    <a:pt x="10565" y="8183"/>
                    <a:pt x="10559" y="8228"/>
                  </a:cubicBezTo>
                  <a:cubicBezTo>
                    <a:pt x="10554" y="8291"/>
                    <a:pt x="10541" y="8343"/>
                    <a:pt x="10525" y="8388"/>
                  </a:cubicBezTo>
                  <a:cubicBezTo>
                    <a:pt x="10507" y="8433"/>
                    <a:pt x="10485" y="8472"/>
                    <a:pt x="10462" y="8513"/>
                  </a:cubicBezTo>
                  <a:cubicBezTo>
                    <a:pt x="10434" y="8547"/>
                    <a:pt x="10410" y="8574"/>
                    <a:pt x="10383" y="8598"/>
                  </a:cubicBezTo>
                  <a:cubicBezTo>
                    <a:pt x="10355" y="8621"/>
                    <a:pt x="10320" y="8643"/>
                    <a:pt x="10286" y="8660"/>
                  </a:cubicBezTo>
                  <a:cubicBezTo>
                    <a:pt x="10252" y="8677"/>
                    <a:pt x="10218" y="8689"/>
                    <a:pt x="10179" y="8694"/>
                  </a:cubicBezTo>
                  <a:cubicBezTo>
                    <a:pt x="10150" y="8700"/>
                    <a:pt x="10121" y="8700"/>
                    <a:pt x="10098" y="8700"/>
                  </a:cubicBezTo>
                  <a:lnTo>
                    <a:pt x="10070" y="8700"/>
                  </a:lnTo>
                  <a:cubicBezTo>
                    <a:pt x="10042" y="8694"/>
                    <a:pt x="10014" y="8689"/>
                    <a:pt x="9979" y="8684"/>
                  </a:cubicBezTo>
                  <a:cubicBezTo>
                    <a:pt x="9956" y="8671"/>
                    <a:pt x="9933" y="8660"/>
                    <a:pt x="9911" y="8649"/>
                  </a:cubicBezTo>
                  <a:cubicBezTo>
                    <a:pt x="9894" y="8632"/>
                    <a:pt x="9883" y="8621"/>
                    <a:pt x="9865" y="8603"/>
                  </a:cubicBezTo>
                  <a:cubicBezTo>
                    <a:pt x="9854" y="8587"/>
                    <a:pt x="9843" y="8564"/>
                    <a:pt x="9831" y="8547"/>
                  </a:cubicBezTo>
                  <a:cubicBezTo>
                    <a:pt x="9820" y="8524"/>
                    <a:pt x="9809" y="8495"/>
                    <a:pt x="9804" y="8467"/>
                  </a:cubicBezTo>
                  <a:cubicBezTo>
                    <a:pt x="9797" y="8433"/>
                    <a:pt x="9797" y="8399"/>
                    <a:pt x="9797" y="8359"/>
                  </a:cubicBezTo>
                  <a:lnTo>
                    <a:pt x="9804" y="8330"/>
                  </a:lnTo>
                  <a:cubicBezTo>
                    <a:pt x="9809" y="8309"/>
                    <a:pt x="9809" y="8274"/>
                    <a:pt x="9786" y="8240"/>
                  </a:cubicBezTo>
                  <a:cubicBezTo>
                    <a:pt x="9769" y="8212"/>
                    <a:pt x="9741" y="8194"/>
                    <a:pt x="9712" y="8189"/>
                  </a:cubicBezTo>
                  <a:cubicBezTo>
                    <a:pt x="9707" y="8183"/>
                    <a:pt x="9694" y="8183"/>
                    <a:pt x="9689" y="8183"/>
                  </a:cubicBezTo>
                  <a:cubicBezTo>
                    <a:pt x="9633" y="8183"/>
                    <a:pt x="9570" y="8217"/>
                    <a:pt x="9565" y="8280"/>
                  </a:cubicBezTo>
                  <a:cubicBezTo>
                    <a:pt x="9558" y="8336"/>
                    <a:pt x="9553" y="8393"/>
                    <a:pt x="9553" y="8438"/>
                  </a:cubicBezTo>
                  <a:cubicBezTo>
                    <a:pt x="9553" y="8484"/>
                    <a:pt x="9565" y="8529"/>
                    <a:pt x="9576" y="8587"/>
                  </a:cubicBezTo>
                  <a:cubicBezTo>
                    <a:pt x="9592" y="8666"/>
                    <a:pt x="9639" y="8745"/>
                    <a:pt x="9701" y="8820"/>
                  </a:cubicBezTo>
                  <a:cubicBezTo>
                    <a:pt x="9804" y="8933"/>
                    <a:pt x="9962" y="9001"/>
                    <a:pt x="10150" y="9007"/>
                  </a:cubicBezTo>
                  <a:cubicBezTo>
                    <a:pt x="10190" y="9007"/>
                    <a:pt x="10235" y="8996"/>
                    <a:pt x="10281" y="8990"/>
                  </a:cubicBezTo>
                  <a:cubicBezTo>
                    <a:pt x="10315" y="8984"/>
                    <a:pt x="10349" y="8973"/>
                    <a:pt x="10383" y="8956"/>
                  </a:cubicBezTo>
                  <a:cubicBezTo>
                    <a:pt x="10473" y="8922"/>
                    <a:pt x="10554" y="8870"/>
                    <a:pt x="10615" y="8802"/>
                  </a:cubicBezTo>
                  <a:cubicBezTo>
                    <a:pt x="10678" y="8734"/>
                    <a:pt x="10724" y="8643"/>
                    <a:pt x="10751" y="8547"/>
                  </a:cubicBezTo>
                  <a:cubicBezTo>
                    <a:pt x="10775" y="8450"/>
                    <a:pt x="10775" y="8343"/>
                    <a:pt x="10751" y="8223"/>
                  </a:cubicBezTo>
                  <a:cubicBezTo>
                    <a:pt x="10740" y="8178"/>
                    <a:pt x="10695" y="8154"/>
                    <a:pt x="10656" y="8154"/>
                  </a:cubicBezTo>
                  <a:close/>
                  <a:moveTo>
                    <a:pt x="18236" y="10013"/>
                  </a:moveTo>
                  <a:cubicBezTo>
                    <a:pt x="18184" y="10013"/>
                    <a:pt x="18139" y="10030"/>
                    <a:pt x="18099" y="10058"/>
                  </a:cubicBezTo>
                  <a:cubicBezTo>
                    <a:pt x="18042" y="10092"/>
                    <a:pt x="17997" y="10155"/>
                    <a:pt x="17986" y="10223"/>
                  </a:cubicBezTo>
                  <a:cubicBezTo>
                    <a:pt x="17968" y="10291"/>
                    <a:pt x="17979" y="10365"/>
                    <a:pt x="18020" y="10428"/>
                  </a:cubicBezTo>
                  <a:cubicBezTo>
                    <a:pt x="18054" y="10478"/>
                    <a:pt x="18122" y="10536"/>
                    <a:pt x="18184" y="10541"/>
                  </a:cubicBezTo>
                  <a:cubicBezTo>
                    <a:pt x="18377" y="10564"/>
                    <a:pt x="18566" y="10604"/>
                    <a:pt x="18753" y="10649"/>
                  </a:cubicBezTo>
                  <a:cubicBezTo>
                    <a:pt x="18838" y="10672"/>
                    <a:pt x="18918" y="10695"/>
                    <a:pt x="19002" y="10711"/>
                  </a:cubicBezTo>
                  <a:cubicBezTo>
                    <a:pt x="19117" y="10740"/>
                    <a:pt x="19224" y="10756"/>
                    <a:pt x="19338" y="10769"/>
                  </a:cubicBezTo>
                  <a:cubicBezTo>
                    <a:pt x="19389" y="10763"/>
                    <a:pt x="19434" y="10751"/>
                    <a:pt x="19474" y="10722"/>
                  </a:cubicBezTo>
                  <a:cubicBezTo>
                    <a:pt x="19537" y="10683"/>
                    <a:pt x="19582" y="10620"/>
                    <a:pt x="19599" y="10546"/>
                  </a:cubicBezTo>
                  <a:cubicBezTo>
                    <a:pt x="19628" y="10428"/>
                    <a:pt x="19565" y="10291"/>
                    <a:pt x="19458" y="10240"/>
                  </a:cubicBezTo>
                  <a:cubicBezTo>
                    <a:pt x="19275" y="10150"/>
                    <a:pt x="19077" y="10109"/>
                    <a:pt x="18878" y="10081"/>
                  </a:cubicBezTo>
                  <a:cubicBezTo>
                    <a:pt x="18668" y="10047"/>
                    <a:pt x="18451" y="10030"/>
                    <a:pt x="18236" y="10013"/>
                  </a:cubicBezTo>
                  <a:close/>
                  <a:moveTo>
                    <a:pt x="2888" y="14433"/>
                  </a:moveTo>
                  <a:cubicBezTo>
                    <a:pt x="2865" y="14433"/>
                    <a:pt x="2842" y="14433"/>
                    <a:pt x="2825" y="14445"/>
                  </a:cubicBezTo>
                  <a:cubicBezTo>
                    <a:pt x="2728" y="14480"/>
                    <a:pt x="2637" y="14530"/>
                    <a:pt x="2547" y="14582"/>
                  </a:cubicBezTo>
                  <a:cubicBezTo>
                    <a:pt x="2467" y="14632"/>
                    <a:pt x="2382" y="14677"/>
                    <a:pt x="2296" y="14724"/>
                  </a:cubicBezTo>
                  <a:cubicBezTo>
                    <a:pt x="2126" y="14820"/>
                    <a:pt x="1962" y="14910"/>
                    <a:pt x="1808" y="15030"/>
                  </a:cubicBezTo>
                  <a:cubicBezTo>
                    <a:pt x="1757" y="15070"/>
                    <a:pt x="1717" y="15115"/>
                    <a:pt x="1700" y="15183"/>
                  </a:cubicBezTo>
                  <a:cubicBezTo>
                    <a:pt x="1682" y="15251"/>
                    <a:pt x="1695" y="15325"/>
                    <a:pt x="1734" y="15377"/>
                  </a:cubicBezTo>
                  <a:cubicBezTo>
                    <a:pt x="1779" y="15451"/>
                    <a:pt x="1867" y="15499"/>
                    <a:pt x="1954" y="15499"/>
                  </a:cubicBezTo>
                  <a:cubicBezTo>
                    <a:pt x="1999" y="15499"/>
                    <a:pt x="2043" y="15486"/>
                    <a:pt x="2081" y="15456"/>
                  </a:cubicBezTo>
                  <a:cubicBezTo>
                    <a:pt x="2235" y="15337"/>
                    <a:pt x="2405" y="15246"/>
                    <a:pt x="2576" y="15155"/>
                  </a:cubicBezTo>
                  <a:cubicBezTo>
                    <a:pt x="2660" y="15115"/>
                    <a:pt x="2746" y="15070"/>
                    <a:pt x="2831" y="15018"/>
                  </a:cubicBezTo>
                  <a:cubicBezTo>
                    <a:pt x="2883" y="14984"/>
                    <a:pt x="2933" y="14945"/>
                    <a:pt x="2978" y="14900"/>
                  </a:cubicBezTo>
                  <a:cubicBezTo>
                    <a:pt x="3024" y="14860"/>
                    <a:pt x="3058" y="14814"/>
                    <a:pt x="3093" y="14763"/>
                  </a:cubicBezTo>
                  <a:cubicBezTo>
                    <a:pt x="3138" y="14700"/>
                    <a:pt x="3121" y="14598"/>
                    <a:pt x="3080" y="14535"/>
                  </a:cubicBezTo>
                  <a:cubicBezTo>
                    <a:pt x="3041" y="14473"/>
                    <a:pt x="2967" y="14433"/>
                    <a:pt x="2888" y="14433"/>
                  </a:cubicBezTo>
                  <a:close/>
                  <a:moveTo>
                    <a:pt x="8910" y="15991"/>
                  </a:moveTo>
                  <a:cubicBezTo>
                    <a:pt x="8911" y="15991"/>
                    <a:pt x="8912" y="15991"/>
                    <a:pt x="8913" y="15991"/>
                  </a:cubicBezTo>
                  <a:lnTo>
                    <a:pt x="8913" y="15991"/>
                  </a:lnTo>
                  <a:cubicBezTo>
                    <a:pt x="8912" y="15991"/>
                    <a:pt x="8910" y="15991"/>
                    <a:pt x="8910" y="15991"/>
                  </a:cubicBezTo>
                  <a:close/>
                  <a:moveTo>
                    <a:pt x="10554" y="3358"/>
                  </a:moveTo>
                  <a:cubicBezTo>
                    <a:pt x="10735" y="3358"/>
                    <a:pt x="10916" y="3370"/>
                    <a:pt x="11092" y="3381"/>
                  </a:cubicBezTo>
                  <a:lnTo>
                    <a:pt x="11121" y="3381"/>
                  </a:lnTo>
                  <a:cubicBezTo>
                    <a:pt x="11645" y="3433"/>
                    <a:pt x="12156" y="3552"/>
                    <a:pt x="12639" y="3728"/>
                  </a:cubicBezTo>
                  <a:cubicBezTo>
                    <a:pt x="13098" y="3898"/>
                    <a:pt x="13542" y="4131"/>
                    <a:pt x="13945" y="4415"/>
                  </a:cubicBezTo>
                  <a:cubicBezTo>
                    <a:pt x="14270" y="4648"/>
                    <a:pt x="14577" y="4916"/>
                    <a:pt x="14855" y="5217"/>
                  </a:cubicBezTo>
                  <a:cubicBezTo>
                    <a:pt x="14934" y="5301"/>
                    <a:pt x="15008" y="5382"/>
                    <a:pt x="15076" y="5466"/>
                  </a:cubicBezTo>
                  <a:lnTo>
                    <a:pt x="15065" y="5450"/>
                  </a:lnTo>
                  <a:lnTo>
                    <a:pt x="15065" y="5450"/>
                  </a:lnTo>
                  <a:cubicBezTo>
                    <a:pt x="15451" y="5904"/>
                    <a:pt x="15786" y="6433"/>
                    <a:pt x="16065" y="7013"/>
                  </a:cubicBezTo>
                  <a:cubicBezTo>
                    <a:pt x="16321" y="7546"/>
                    <a:pt x="16513" y="8104"/>
                    <a:pt x="16656" y="8677"/>
                  </a:cubicBezTo>
                  <a:cubicBezTo>
                    <a:pt x="16696" y="8847"/>
                    <a:pt x="16730" y="9018"/>
                    <a:pt x="16764" y="9188"/>
                  </a:cubicBezTo>
                  <a:lnTo>
                    <a:pt x="16764" y="9183"/>
                  </a:lnTo>
                  <a:cubicBezTo>
                    <a:pt x="16849" y="9644"/>
                    <a:pt x="16866" y="10126"/>
                    <a:pt x="16827" y="10615"/>
                  </a:cubicBezTo>
                  <a:cubicBezTo>
                    <a:pt x="16775" y="11241"/>
                    <a:pt x="16639" y="11842"/>
                    <a:pt x="16337" y="12400"/>
                  </a:cubicBezTo>
                  <a:cubicBezTo>
                    <a:pt x="16036" y="12938"/>
                    <a:pt x="15673" y="13444"/>
                    <a:pt x="15259" y="13900"/>
                  </a:cubicBezTo>
                  <a:cubicBezTo>
                    <a:pt x="14837" y="14354"/>
                    <a:pt x="14315" y="14690"/>
                    <a:pt x="13769" y="14979"/>
                  </a:cubicBezTo>
                  <a:cubicBezTo>
                    <a:pt x="13662" y="15036"/>
                    <a:pt x="13554" y="15086"/>
                    <a:pt x="13445" y="15138"/>
                  </a:cubicBezTo>
                  <a:lnTo>
                    <a:pt x="13452" y="15138"/>
                  </a:lnTo>
                  <a:cubicBezTo>
                    <a:pt x="12747" y="15474"/>
                    <a:pt x="11973" y="15718"/>
                    <a:pt x="11150" y="15871"/>
                  </a:cubicBezTo>
                  <a:lnTo>
                    <a:pt x="11144" y="15871"/>
                  </a:lnTo>
                  <a:lnTo>
                    <a:pt x="11139" y="15877"/>
                  </a:lnTo>
                  <a:cubicBezTo>
                    <a:pt x="10588" y="15967"/>
                    <a:pt x="10053" y="16019"/>
                    <a:pt x="9542" y="16019"/>
                  </a:cubicBezTo>
                  <a:cubicBezTo>
                    <a:pt x="9366" y="16019"/>
                    <a:pt x="9190" y="16014"/>
                    <a:pt x="9025" y="15996"/>
                  </a:cubicBezTo>
                  <a:cubicBezTo>
                    <a:pt x="8986" y="15996"/>
                    <a:pt x="8946" y="15996"/>
                    <a:pt x="8913" y="15991"/>
                  </a:cubicBezTo>
                  <a:lnTo>
                    <a:pt x="8913" y="15991"/>
                  </a:lnTo>
                  <a:cubicBezTo>
                    <a:pt x="8915" y="15992"/>
                    <a:pt x="8917" y="15993"/>
                    <a:pt x="8917" y="15996"/>
                  </a:cubicBezTo>
                  <a:cubicBezTo>
                    <a:pt x="8451" y="15951"/>
                    <a:pt x="7997" y="15865"/>
                    <a:pt x="7564" y="15729"/>
                  </a:cubicBezTo>
                  <a:cubicBezTo>
                    <a:pt x="7451" y="15695"/>
                    <a:pt x="7337" y="15661"/>
                    <a:pt x="7223" y="15621"/>
                  </a:cubicBezTo>
                  <a:lnTo>
                    <a:pt x="7229" y="15621"/>
                  </a:lnTo>
                  <a:lnTo>
                    <a:pt x="7218" y="15616"/>
                  </a:lnTo>
                  <a:lnTo>
                    <a:pt x="7195" y="15610"/>
                  </a:lnTo>
                  <a:cubicBezTo>
                    <a:pt x="6728" y="15434"/>
                    <a:pt x="6285" y="15201"/>
                    <a:pt x="5888" y="14923"/>
                  </a:cubicBezTo>
                  <a:cubicBezTo>
                    <a:pt x="5490" y="14638"/>
                    <a:pt x="5126" y="14302"/>
                    <a:pt x="4803" y="13922"/>
                  </a:cubicBezTo>
                  <a:cubicBezTo>
                    <a:pt x="4485" y="13547"/>
                    <a:pt x="4229" y="13155"/>
                    <a:pt x="4035" y="12763"/>
                  </a:cubicBezTo>
                  <a:lnTo>
                    <a:pt x="4029" y="12752"/>
                  </a:lnTo>
                  <a:cubicBezTo>
                    <a:pt x="3830" y="12332"/>
                    <a:pt x="3689" y="11876"/>
                    <a:pt x="3604" y="11404"/>
                  </a:cubicBezTo>
                  <a:cubicBezTo>
                    <a:pt x="3513" y="10871"/>
                    <a:pt x="3489" y="10308"/>
                    <a:pt x="3536" y="9728"/>
                  </a:cubicBezTo>
                  <a:cubicBezTo>
                    <a:pt x="3592" y="9109"/>
                    <a:pt x="3735" y="8501"/>
                    <a:pt x="3945" y="7916"/>
                  </a:cubicBezTo>
                  <a:cubicBezTo>
                    <a:pt x="3945" y="7910"/>
                    <a:pt x="3950" y="7910"/>
                    <a:pt x="3950" y="7905"/>
                  </a:cubicBezTo>
                  <a:lnTo>
                    <a:pt x="3956" y="7887"/>
                  </a:lnTo>
                  <a:cubicBezTo>
                    <a:pt x="4155" y="7359"/>
                    <a:pt x="4417" y="6864"/>
                    <a:pt x="4729" y="6410"/>
                  </a:cubicBezTo>
                  <a:cubicBezTo>
                    <a:pt x="5075" y="5922"/>
                    <a:pt x="5485" y="5472"/>
                    <a:pt x="5951" y="5075"/>
                  </a:cubicBezTo>
                  <a:cubicBezTo>
                    <a:pt x="6428" y="4677"/>
                    <a:pt x="6956" y="4336"/>
                    <a:pt x="7512" y="4063"/>
                  </a:cubicBezTo>
                  <a:cubicBezTo>
                    <a:pt x="8104" y="3780"/>
                    <a:pt x="8729" y="3580"/>
                    <a:pt x="9371" y="3460"/>
                  </a:cubicBezTo>
                  <a:cubicBezTo>
                    <a:pt x="9763" y="3392"/>
                    <a:pt x="10161" y="3358"/>
                    <a:pt x="10554" y="3358"/>
                  </a:cubicBezTo>
                  <a:close/>
                  <a:moveTo>
                    <a:pt x="10536" y="3080"/>
                  </a:moveTo>
                  <a:cubicBezTo>
                    <a:pt x="10303" y="3080"/>
                    <a:pt x="10070" y="3092"/>
                    <a:pt x="9843" y="3114"/>
                  </a:cubicBezTo>
                  <a:cubicBezTo>
                    <a:pt x="8587" y="3239"/>
                    <a:pt x="7371" y="3706"/>
                    <a:pt x="6331" y="4422"/>
                  </a:cubicBezTo>
                  <a:cubicBezTo>
                    <a:pt x="5802" y="4785"/>
                    <a:pt x="5325" y="5217"/>
                    <a:pt x="4910" y="5705"/>
                  </a:cubicBezTo>
                  <a:cubicBezTo>
                    <a:pt x="4462" y="6222"/>
                    <a:pt x="4092" y="6808"/>
                    <a:pt x="3819" y="7438"/>
                  </a:cubicBezTo>
                  <a:cubicBezTo>
                    <a:pt x="3518" y="8120"/>
                    <a:pt x="3326" y="8847"/>
                    <a:pt x="3245" y="9592"/>
                  </a:cubicBezTo>
                  <a:cubicBezTo>
                    <a:pt x="3200" y="9967"/>
                    <a:pt x="3189" y="10347"/>
                    <a:pt x="3206" y="10729"/>
                  </a:cubicBezTo>
                  <a:cubicBezTo>
                    <a:pt x="3229" y="11104"/>
                    <a:pt x="3279" y="11479"/>
                    <a:pt x="3365" y="11842"/>
                  </a:cubicBezTo>
                  <a:cubicBezTo>
                    <a:pt x="3444" y="12201"/>
                    <a:pt x="3564" y="12547"/>
                    <a:pt x="3717" y="12877"/>
                  </a:cubicBezTo>
                  <a:cubicBezTo>
                    <a:pt x="3796" y="13053"/>
                    <a:pt x="3882" y="13218"/>
                    <a:pt x="3984" y="13382"/>
                  </a:cubicBezTo>
                  <a:cubicBezTo>
                    <a:pt x="4076" y="13541"/>
                    <a:pt x="4184" y="13695"/>
                    <a:pt x="4291" y="13843"/>
                  </a:cubicBezTo>
                  <a:cubicBezTo>
                    <a:pt x="4512" y="14139"/>
                    <a:pt x="4751" y="14417"/>
                    <a:pt x="5018" y="14666"/>
                  </a:cubicBezTo>
                  <a:cubicBezTo>
                    <a:pt x="5275" y="14916"/>
                    <a:pt x="5558" y="15133"/>
                    <a:pt x="5854" y="15332"/>
                  </a:cubicBezTo>
                  <a:cubicBezTo>
                    <a:pt x="6434" y="15718"/>
                    <a:pt x="7087" y="15991"/>
                    <a:pt x="7758" y="16156"/>
                  </a:cubicBezTo>
                  <a:cubicBezTo>
                    <a:pt x="8296" y="16287"/>
                    <a:pt x="8852" y="16347"/>
                    <a:pt x="9406" y="16347"/>
                  </a:cubicBezTo>
                  <a:cubicBezTo>
                    <a:pt x="9571" y="16347"/>
                    <a:pt x="9735" y="16342"/>
                    <a:pt x="9899" y="16331"/>
                  </a:cubicBezTo>
                  <a:cubicBezTo>
                    <a:pt x="10206" y="16314"/>
                    <a:pt x="10520" y="16280"/>
                    <a:pt x="10826" y="16229"/>
                  </a:cubicBezTo>
                  <a:cubicBezTo>
                    <a:pt x="11139" y="16177"/>
                    <a:pt x="11456" y="16116"/>
                    <a:pt x="11763" y="16030"/>
                  </a:cubicBezTo>
                  <a:cubicBezTo>
                    <a:pt x="12070" y="15951"/>
                    <a:pt x="12372" y="15854"/>
                    <a:pt x="12667" y="15746"/>
                  </a:cubicBezTo>
                  <a:cubicBezTo>
                    <a:pt x="12962" y="15639"/>
                    <a:pt x="13258" y="15508"/>
                    <a:pt x="13542" y="15366"/>
                  </a:cubicBezTo>
                  <a:cubicBezTo>
                    <a:pt x="14093" y="15099"/>
                    <a:pt x="14611" y="14763"/>
                    <a:pt x="15076" y="14365"/>
                  </a:cubicBezTo>
                  <a:cubicBezTo>
                    <a:pt x="15309" y="14173"/>
                    <a:pt x="15525" y="13961"/>
                    <a:pt x="15724" y="13735"/>
                  </a:cubicBezTo>
                  <a:cubicBezTo>
                    <a:pt x="15923" y="13513"/>
                    <a:pt x="16099" y="13274"/>
                    <a:pt x="16258" y="13024"/>
                  </a:cubicBezTo>
                  <a:cubicBezTo>
                    <a:pt x="16565" y="12542"/>
                    <a:pt x="16793" y="12007"/>
                    <a:pt x="16917" y="11451"/>
                  </a:cubicBezTo>
                  <a:cubicBezTo>
                    <a:pt x="16974" y="11206"/>
                    <a:pt x="17008" y="10961"/>
                    <a:pt x="17025" y="10711"/>
                  </a:cubicBezTo>
                  <a:cubicBezTo>
                    <a:pt x="17031" y="10695"/>
                    <a:pt x="17031" y="10677"/>
                    <a:pt x="17031" y="10661"/>
                  </a:cubicBezTo>
                  <a:cubicBezTo>
                    <a:pt x="17082" y="10218"/>
                    <a:pt x="17076" y="9775"/>
                    <a:pt x="17031" y="9337"/>
                  </a:cubicBezTo>
                  <a:cubicBezTo>
                    <a:pt x="16991" y="8922"/>
                    <a:pt x="16906" y="8513"/>
                    <a:pt x="16798" y="8115"/>
                  </a:cubicBezTo>
                  <a:cubicBezTo>
                    <a:pt x="16696" y="7734"/>
                    <a:pt x="16560" y="7359"/>
                    <a:pt x="16395" y="7001"/>
                  </a:cubicBezTo>
                  <a:cubicBezTo>
                    <a:pt x="16065" y="6268"/>
                    <a:pt x="15621" y="5597"/>
                    <a:pt x="15070" y="5012"/>
                  </a:cubicBezTo>
                  <a:cubicBezTo>
                    <a:pt x="14604" y="4517"/>
                    <a:pt x="14065" y="4103"/>
                    <a:pt x="13463" y="3785"/>
                  </a:cubicBezTo>
                  <a:cubicBezTo>
                    <a:pt x="12912" y="3494"/>
                    <a:pt x="12309" y="3290"/>
                    <a:pt x="11695" y="3182"/>
                  </a:cubicBezTo>
                  <a:cubicBezTo>
                    <a:pt x="11315" y="3109"/>
                    <a:pt x="10929" y="3080"/>
                    <a:pt x="10536" y="3080"/>
                  </a:cubicBezTo>
                  <a:close/>
                  <a:moveTo>
                    <a:pt x="15503" y="16355"/>
                  </a:moveTo>
                  <a:cubicBezTo>
                    <a:pt x="15429" y="16360"/>
                    <a:pt x="15361" y="16394"/>
                    <a:pt x="15315" y="16445"/>
                  </a:cubicBezTo>
                  <a:cubicBezTo>
                    <a:pt x="15269" y="16496"/>
                    <a:pt x="15241" y="16570"/>
                    <a:pt x="15246" y="16638"/>
                  </a:cubicBezTo>
                  <a:cubicBezTo>
                    <a:pt x="15246" y="16717"/>
                    <a:pt x="15280" y="16769"/>
                    <a:pt x="15332" y="16825"/>
                  </a:cubicBezTo>
                  <a:cubicBezTo>
                    <a:pt x="15338" y="16832"/>
                    <a:pt x="15338" y="16832"/>
                    <a:pt x="15343" y="16837"/>
                  </a:cubicBezTo>
                  <a:cubicBezTo>
                    <a:pt x="15445" y="16962"/>
                    <a:pt x="15525" y="17105"/>
                    <a:pt x="15610" y="17247"/>
                  </a:cubicBezTo>
                  <a:cubicBezTo>
                    <a:pt x="15713" y="17417"/>
                    <a:pt x="15810" y="17593"/>
                    <a:pt x="15957" y="17729"/>
                  </a:cubicBezTo>
                  <a:cubicBezTo>
                    <a:pt x="16016" y="17782"/>
                    <a:pt x="16089" y="17808"/>
                    <a:pt x="16162" y="17808"/>
                  </a:cubicBezTo>
                  <a:cubicBezTo>
                    <a:pt x="16244" y="17808"/>
                    <a:pt x="16326" y="17775"/>
                    <a:pt x="16384" y="17712"/>
                  </a:cubicBezTo>
                  <a:cubicBezTo>
                    <a:pt x="16440" y="17650"/>
                    <a:pt x="16468" y="17575"/>
                    <a:pt x="16463" y="17496"/>
                  </a:cubicBezTo>
                  <a:lnTo>
                    <a:pt x="16452" y="17417"/>
                  </a:lnTo>
                  <a:cubicBezTo>
                    <a:pt x="16434" y="17365"/>
                    <a:pt x="16406" y="17320"/>
                    <a:pt x="16366" y="17286"/>
                  </a:cubicBezTo>
                  <a:cubicBezTo>
                    <a:pt x="16321" y="17234"/>
                    <a:pt x="16275" y="17184"/>
                    <a:pt x="16235" y="17132"/>
                  </a:cubicBezTo>
                  <a:cubicBezTo>
                    <a:pt x="16150" y="17030"/>
                    <a:pt x="16077" y="16927"/>
                    <a:pt x="16002" y="16820"/>
                  </a:cubicBezTo>
                  <a:cubicBezTo>
                    <a:pt x="15912" y="16683"/>
                    <a:pt x="15810" y="16552"/>
                    <a:pt x="15695" y="16428"/>
                  </a:cubicBezTo>
                  <a:cubicBezTo>
                    <a:pt x="15655" y="16376"/>
                    <a:pt x="15576" y="16355"/>
                    <a:pt x="15514" y="16355"/>
                  </a:cubicBezTo>
                  <a:close/>
                  <a:moveTo>
                    <a:pt x="7911" y="18320"/>
                  </a:moveTo>
                  <a:cubicBezTo>
                    <a:pt x="7826" y="18320"/>
                    <a:pt x="7746" y="18366"/>
                    <a:pt x="7701" y="18445"/>
                  </a:cubicBezTo>
                  <a:cubicBezTo>
                    <a:pt x="7604" y="18610"/>
                    <a:pt x="7536" y="18797"/>
                    <a:pt x="7473" y="18985"/>
                  </a:cubicBezTo>
                  <a:cubicBezTo>
                    <a:pt x="7410" y="19178"/>
                    <a:pt x="7360" y="19377"/>
                    <a:pt x="7320" y="19576"/>
                  </a:cubicBezTo>
                  <a:cubicBezTo>
                    <a:pt x="7297" y="19701"/>
                    <a:pt x="7371" y="19820"/>
                    <a:pt x="7496" y="19849"/>
                  </a:cubicBezTo>
                  <a:cubicBezTo>
                    <a:pt x="7513" y="19853"/>
                    <a:pt x="7529" y="19854"/>
                    <a:pt x="7546" y="19854"/>
                  </a:cubicBezTo>
                  <a:cubicBezTo>
                    <a:pt x="7649" y="19854"/>
                    <a:pt x="7749" y="19781"/>
                    <a:pt x="7769" y="19678"/>
                  </a:cubicBezTo>
                  <a:cubicBezTo>
                    <a:pt x="7803" y="19519"/>
                    <a:pt x="7848" y="19360"/>
                    <a:pt x="7905" y="19206"/>
                  </a:cubicBezTo>
                  <a:lnTo>
                    <a:pt x="8008" y="18951"/>
                  </a:lnTo>
                  <a:cubicBezTo>
                    <a:pt x="8053" y="18837"/>
                    <a:pt x="8104" y="18724"/>
                    <a:pt x="8138" y="18605"/>
                  </a:cubicBezTo>
                  <a:cubicBezTo>
                    <a:pt x="8160" y="18503"/>
                    <a:pt x="8104" y="18393"/>
                    <a:pt x="8018" y="18343"/>
                  </a:cubicBezTo>
                  <a:cubicBezTo>
                    <a:pt x="7984" y="18325"/>
                    <a:pt x="7945" y="18320"/>
                    <a:pt x="7911" y="18320"/>
                  </a:cubicBez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1F1014E-4C68-EDEF-6148-602B02DDE58E}"/>
              </a:ext>
            </a:extLst>
          </p:cNvPr>
          <p:cNvSpPr txBox="1"/>
          <p:nvPr/>
        </p:nvSpPr>
        <p:spPr>
          <a:xfrm>
            <a:off x="3592412" y="2001968"/>
            <a:ext cx="64915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Góp</a:t>
            </a:r>
            <a:r>
              <a:rPr kumimoji="0" lang="en-US" sz="7200" b="1" i="0" u="none" strike="noStrike" kern="1200" cap="none" spc="0" normalizeH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 </a:t>
            </a:r>
            <a:r>
              <a:rPr kumimoji="0" lang="en-US" sz="7200" b="1" i="0" u="none" strike="noStrike" kern="1200" cap="none" spc="0" normalizeH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7200" b="1" i="0" u="none" strike="noStrike" kern="1200" cap="none" spc="0" normalizeH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chỉnh</a:t>
            </a:r>
            <a:r>
              <a:rPr kumimoji="0" lang="en-US" sz="7200" b="1" i="0" u="none" strike="noStrike" kern="1200" cap="none" spc="0" normalizeH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sửa</a:t>
            </a:r>
            <a:endParaRPr kumimoji="0" lang="vi-VN" sz="72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36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8">
            <a:extLst>
              <a:ext uri="{FF2B5EF4-FFF2-40B4-BE49-F238E27FC236}">
                <a16:creationId xmlns:a16="http://schemas.microsoft.com/office/drawing/2014/main" id="{7D298CCA-6B16-439B-0752-24A2C0187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4274" y="2961057"/>
            <a:ext cx="1757726" cy="1757726"/>
          </a:xfrm>
          <a:prstGeom prst="rect">
            <a:avLst/>
          </a:prstGeom>
        </p:spPr>
      </p:pic>
      <p:pic>
        <p:nvPicPr>
          <p:cNvPr id="24" name="图片 8">
            <a:extLst>
              <a:ext uri="{FF2B5EF4-FFF2-40B4-BE49-F238E27FC236}">
                <a16:creationId xmlns:a16="http://schemas.microsoft.com/office/drawing/2014/main" id="{D834F3DE-7391-701D-DB86-90A9F2429A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37"/>
            <a:ext cx="7778496" cy="259200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453511" y="254354"/>
            <a:ext cx="11330152" cy="6603646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DC3663-5854-AB88-E088-C54C71799B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556" r="93611">
                        <a14:foregroundMark x1="6111" y1="38333" x2="6389" y2="38889"/>
                        <a14:foregroundMark x1="20278" y1="51111" x2="47500" y2="53056"/>
                        <a14:foregroundMark x1="47500" y1="53056" x2="62778" y2="51389"/>
                        <a14:foregroundMark x1="66667" y1="32500" x2="66667" y2="32500"/>
                        <a14:foregroundMark x1="60278" y1="32222" x2="64722" y2="32778"/>
                        <a14:foregroundMark x1="61667" y1="49722" x2="82500" y2="49167"/>
                        <a14:foregroundMark x1="91389" y1="35278" x2="90278" y2="35278"/>
                        <a14:foregroundMark x1="92778" y1="36944" x2="93611" y2="37778"/>
                        <a14:foregroundMark x1="79167" y1="50000" x2="89444" y2="4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05" b="35000"/>
          <a:stretch/>
        </p:blipFill>
        <p:spPr>
          <a:xfrm>
            <a:off x="2270589" y="-248932"/>
            <a:ext cx="8537824" cy="22357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616EF6-8C36-07F3-5D4B-74C119A328F8}"/>
              </a:ext>
            </a:extLst>
          </p:cNvPr>
          <p:cNvSpPr txBox="1"/>
          <p:nvPr/>
        </p:nvSpPr>
        <p:spPr>
          <a:xfrm>
            <a:off x="3508523" y="839137"/>
            <a:ext cx="6703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Nhận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xét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các</a:t>
            </a:r>
            <a:r>
              <a:rPr lang="en-US" sz="4000" b="1" dirty="0">
                <a:solidFill>
                  <a:srgbClr val="FF0000"/>
                </a:solidFill>
              </a:rPr>
              <a:t> ý </a:t>
            </a:r>
            <a:r>
              <a:rPr lang="en-US" sz="4000" b="1" dirty="0" err="1">
                <a:solidFill>
                  <a:srgbClr val="FF0000"/>
                </a:solidFill>
              </a:rPr>
              <a:t>bạn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đã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tìm</a:t>
            </a:r>
            <a:r>
              <a:rPr lang="en-US" sz="4000" b="1" dirty="0">
                <a:solidFill>
                  <a:srgbClr val="FF0000"/>
                </a:solidFill>
              </a:rPr>
              <a:t>:</a:t>
            </a:r>
            <a:endParaRPr lang="en-US" sz="9600" b="1" dirty="0">
              <a:solidFill>
                <a:srgbClr val="FF0000"/>
              </a:solidFill>
              <a:effectLst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0B7600-FDA6-75D8-836C-A3FCDD530EA4}"/>
              </a:ext>
            </a:extLst>
          </p:cNvPr>
          <p:cNvGrpSpPr/>
          <p:nvPr/>
        </p:nvGrpSpPr>
        <p:grpSpPr>
          <a:xfrm>
            <a:off x="954706" y="2152983"/>
            <a:ext cx="10022958" cy="980635"/>
            <a:chOff x="995916" y="2404341"/>
            <a:chExt cx="10022958" cy="980635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39FA057-01E7-2D73-1670-E04F5C76D85F}"/>
                </a:ext>
              </a:extLst>
            </p:cNvPr>
            <p:cNvSpPr/>
            <p:nvPr/>
          </p:nvSpPr>
          <p:spPr>
            <a:xfrm>
              <a:off x="995916" y="2404341"/>
              <a:ext cx="10022958" cy="98063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1FE96BC-D5A6-57C3-3021-F6CC5453965F}"/>
                </a:ext>
              </a:extLst>
            </p:cNvPr>
            <p:cNvSpPr txBox="1"/>
            <p:nvPr/>
          </p:nvSpPr>
          <p:spPr>
            <a:xfrm>
              <a:off x="1146166" y="2546640"/>
              <a:ext cx="9826747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Đã nêu tên nhân vật, tên câu chuyện hoặc bài thơ.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32DFC7A-C9EF-E3A6-277A-E906CD0EF8A5}"/>
              </a:ext>
            </a:extLst>
          </p:cNvPr>
          <p:cNvGrpSpPr/>
          <p:nvPr/>
        </p:nvGrpSpPr>
        <p:grpSpPr>
          <a:xfrm>
            <a:off x="975254" y="3200947"/>
            <a:ext cx="10022958" cy="1525165"/>
            <a:chOff x="995916" y="2404341"/>
            <a:chExt cx="10022958" cy="1525165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2F22357-9F15-E591-25D0-AB27B8D4200A}"/>
                </a:ext>
              </a:extLst>
            </p:cNvPr>
            <p:cNvSpPr/>
            <p:nvPr/>
          </p:nvSpPr>
          <p:spPr>
            <a:xfrm>
              <a:off x="995916" y="2404341"/>
              <a:ext cx="10022958" cy="15251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26784A-223F-9B25-1B68-FFE7994526A8}"/>
                </a:ext>
              </a:extLst>
            </p:cNvPr>
            <p:cNvSpPr txBox="1"/>
            <p:nvPr/>
          </p:nvSpPr>
          <p:spPr>
            <a:xfrm>
              <a:off x="1146167" y="2546640"/>
              <a:ext cx="9816474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Thông tin về nhân vật được chọn lọc kĩ, thể hiện đúng đặc điểm của nhân vật trong tác phẩm.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69134E9-2345-60E6-AA0D-BDE71E919718}"/>
              </a:ext>
            </a:extLst>
          </p:cNvPr>
          <p:cNvGrpSpPr/>
          <p:nvPr/>
        </p:nvGrpSpPr>
        <p:grpSpPr>
          <a:xfrm>
            <a:off x="985528" y="4988651"/>
            <a:ext cx="10100287" cy="857345"/>
            <a:chOff x="995916" y="2404341"/>
            <a:chExt cx="10100287" cy="1525165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64126A9-BCB8-3851-FF25-07FEE65E797A}"/>
                </a:ext>
              </a:extLst>
            </p:cNvPr>
            <p:cNvSpPr/>
            <p:nvPr/>
          </p:nvSpPr>
          <p:spPr>
            <a:xfrm>
              <a:off x="995916" y="2404341"/>
              <a:ext cx="10022958" cy="15251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2C13525-CB50-3A6A-B2C5-E547CB4796A7}"/>
                </a:ext>
              </a:extLst>
            </p:cNvPr>
            <p:cNvSpPr txBox="1"/>
            <p:nvPr/>
          </p:nvSpPr>
          <p:spPr>
            <a:xfrm>
              <a:off x="1146166" y="2546640"/>
              <a:ext cx="9950037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Nêu rõ tình cảm, cảm xúc đối với nhân vật.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038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63B429D9-A2B2-601D-EC13-024565C7E50E}"/>
              </a:ext>
            </a:extLst>
          </p:cNvPr>
          <p:cNvSpPr/>
          <p:nvPr/>
        </p:nvSpPr>
        <p:spPr>
          <a:xfrm>
            <a:off x="1982912" y="2569392"/>
            <a:ext cx="7921376" cy="2912886"/>
          </a:xfrm>
          <a:custGeom>
            <a:avLst/>
            <a:gdLst>
              <a:gd name="connsiteX0" fmla="*/ 0 w 7921376"/>
              <a:gd name="connsiteY0" fmla="*/ 291579 h 2912886"/>
              <a:gd name="connsiteX1" fmla="*/ 339424 w 7921376"/>
              <a:gd name="connsiteY1" fmla="*/ 0 h 2912886"/>
              <a:gd name="connsiteX2" fmla="*/ 7581949 w 7921376"/>
              <a:gd name="connsiteY2" fmla="*/ 0 h 2912886"/>
              <a:gd name="connsiteX3" fmla="*/ 7921376 w 7921376"/>
              <a:gd name="connsiteY3" fmla="*/ 291579 h 2912886"/>
              <a:gd name="connsiteX4" fmla="*/ 7921376 w 7921376"/>
              <a:gd name="connsiteY4" fmla="*/ 2621306 h 2912886"/>
              <a:gd name="connsiteX5" fmla="*/ 7581949 w 7921376"/>
              <a:gd name="connsiteY5" fmla="*/ 2912886 h 2912886"/>
              <a:gd name="connsiteX6" fmla="*/ 339424 w 7921376"/>
              <a:gd name="connsiteY6" fmla="*/ 2912886 h 2912886"/>
              <a:gd name="connsiteX7" fmla="*/ 0 w 7921376"/>
              <a:gd name="connsiteY7" fmla="*/ 2621306 h 2912886"/>
              <a:gd name="connsiteX8" fmla="*/ 0 w 7921376"/>
              <a:gd name="connsiteY8" fmla="*/ 291579 h 2912886"/>
              <a:gd name="connsiteX0" fmla="*/ 0 w 7921376"/>
              <a:gd name="connsiteY0" fmla="*/ 291579 h 2912886"/>
              <a:gd name="connsiteX1" fmla="*/ 339424 w 7921376"/>
              <a:gd name="connsiteY1" fmla="*/ 0 h 2912886"/>
              <a:gd name="connsiteX2" fmla="*/ 7581949 w 7921376"/>
              <a:gd name="connsiteY2" fmla="*/ 0 h 2912886"/>
              <a:gd name="connsiteX3" fmla="*/ 7921376 w 7921376"/>
              <a:gd name="connsiteY3" fmla="*/ 291579 h 2912886"/>
              <a:gd name="connsiteX4" fmla="*/ 7921376 w 7921376"/>
              <a:gd name="connsiteY4" fmla="*/ 2621306 h 2912886"/>
              <a:gd name="connsiteX5" fmla="*/ 7581949 w 7921376"/>
              <a:gd name="connsiteY5" fmla="*/ 2912886 h 2912886"/>
              <a:gd name="connsiteX6" fmla="*/ 339424 w 7921376"/>
              <a:gd name="connsiteY6" fmla="*/ 2912886 h 2912886"/>
              <a:gd name="connsiteX7" fmla="*/ 0 w 7921376"/>
              <a:gd name="connsiteY7" fmla="*/ 2621306 h 2912886"/>
              <a:gd name="connsiteX8" fmla="*/ 0 w 7921376"/>
              <a:gd name="connsiteY8" fmla="*/ 291579 h 2912886"/>
              <a:gd name="connsiteX0" fmla="*/ 0 w 7921376"/>
              <a:gd name="connsiteY0" fmla="*/ 291579 h 2912886"/>
              <a:gd name="connsiteX1" fmla="*/ 339424 w 7921376"/>
              <a:gd name="connsiteY1" fmla="*/ 0 h 2912886"/>
              <a:gd name="connsiteX2" fmla="*/ 7581949 w 7921376"/>
              <a:gd name="connsiteY2" fmla="*/ 0 h 2912886"/>
              <a:gd name="connsiteX3" fmla="*/ 7921376 w 7921376"/>
              <a:gd name="connsiteY3" fmla="*/ 291579 h 2912886"/>
              <a:gd name="connsiteX4" fmla="*/ 7921376 w 7921376"/>
              <a:gd name="connsiteY4" fmla="*/ 2621306 h 2912886"/>
              <a:gd name="connsiteX5" fmla="*/ 7581949 w 7921376"/>
              <a:gd name="connsiteY5" fmla="*/ 2912886 h 2912886"/>
              <a:gd name="connsiteX6" fmla="*/ 339424 w 7921376"/>
              <a:gd name="connsiteY6" fmla="*/ 2912886 h 2912886"/>
              <a:gd name="connsiteX7" fmla="*/ 0 w 7921376"/>
              <a:gd name="connsiteY7" fmla="*/ 2621306 h 2912886"/>
              <a:gd name="connsiteX8" fmla="*/ 0 w 7921376"/>
              <a:gd name="connsiteY8" fmla="*/ 291579 h 2912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21376" h="2912886" fill="none" extrusionOk="0">
                <a:moveTo>
                  <a:pt x="0" y="291579"/>
                </a:moveTo>
                <a:cubicBezTo>
                  <a:pt x="4092" y="160286"/>
                  <a:pt x="198427" y="-26333"/>
                  <a:pt x="339424" y="0"/>
                </a:cubicBezTo>
                <a:cubicBezTo>
                  <a:pt x="3010753" y="124972"/>
                  <a:pt x="5810930" y="-56880"/>
                  <a:pt x="7581949" y="0"/>
                </a:cubicBezTo>
                <a:cubicBezTo>
                  <a:pt x="7679704" y="-10514"/>
                  <a:pt x="7958764" y="106325"/>
                  <a:pt x="7921376" y="291579"/>
                </a:cubicBezTo>
                <a:cubicBezTo>
                  <a:pt x="8006291" y="1271124"/>
                  <a:pt x="8147551" y="1716819"/>
                  <a:pt x="7921376" y="2621306"/>
                </a:cubicBezTo>
                <a:cubicBezTo>
                  <a:pt x="7870795" y="2823650"/>
                  <a:pt x="7806190" y="2911985"/>
                  <a:pt x="7581949" y="2912886"/>
                </a:cubicBezTo>
                <a:cubicBezTo>
                  <a:pt x="6314629" y="2856624"/>
                  <a:pt x="3399335" y="2846382"/>
                  <a:pt x="339424" y="2912886"/>
                </a:cubicBezTo>
                <a:cubicBezTo>
                  <a:pt x="135035" y="2837210"/>
                  <a:pt x="730" y="2805969"/>
                  <a:pt x="0" y="2621306"/>
                </a:cubicBezTo>
                <a:cubicBezTo>
                  <a:pt x="-318220" y="1529252"/>
                  <a:pt x="356946" y="973749"/>
                  <a:pt x="0" y="291579"/>
                </a:cubicBezTo>
                <a:close/>
              </a:path>
              <a:path w="7921376" h="2912886" stroke="0" extrusionOk="0">
                <a:moveTo>
                  <a:pt x="0" y="291579"/>
                </a:moveTo>
                <a:cubicBezTo>
                  <a:pt x="-35219" y="132781"/>
                  <a:pt x="177402" y="-4340"/>
                  <a:pt x="339424" y="0"/>
                </a:cubicBezTo>
                <a:cubicBezTo>
                  <a:pt x="2673526" y="-393573"/>
                  <a:pt x="3997793" y="171818"/>
                  <a:pt x="7581949" y="0"/>
                </a:cubicBezTo>
                <a:cubicBezTo>
                  <a:pt x="7695427" y="-6047"/>
                  <a:pt x="7926171" y="161436"/>
                  <a:pt x="7921376" y="291579"/>
                </a:cubicBezTo>
                <a:cubicBezTo>
                  <a:pt x="8223914" y="967845"/>
                  <a:pt x="8244740" y="1847052"/>
                  <a:pt x="7921376" y="2621306"/>
                </a:cubicBezTo>
                <a:cubicBezTo>
                  <a:pt x="7949719" y="2811520"/>
                  <a:pt x="7757341" y="2909692"/>
                  <a:pt x="7581949" y="2912886"/>
                </a:cubicBezTo>
                <a:cubicBezTo>
                  <a:pt x="4634830" y="2875070"/>
                  <a:pt x="1130726" y="2865680"/>
                  <a:pt x="339424" y="2912886"/>
                </a:cubicBezTo>
                <a:cubicBezTo>
                  <a:pt x="149288" y="2873925"/>
                  <a:pt x="-21400" y="2749406"/>
                  <a:pt x="0" y="2621306"/>
                </a:cubicBezTo>
                <a:cubicBezTo>
                  <a:pt x="-236965" y="1774238"/>
                  <a:pt x="-199144" y="1234791"/>
                  <a:pt x="0" y="291579"/>
                </a:cubicBezTo>
                <a:close/>
              </a:path>
              <a:path w="7921376" h="2912886" fill="none" stroke="0" extrusionOk="0">
                <a:moveTo>
                  <a:pt x="0" y="291579"/>
                </a:moveTo>
                <a:cubicBezTo>
                  <a:pt x="-6812" y="126283"/>
                  <a:pt x="192491" y="-10188"/>
                  <a:pt x="339424" y="0"/>
                </a:cubicBezTo>
                <a:cubicBezTo>
                  <a:pt x="2501781" y="192570"/>
                  <a:pt x="5758758" y="224043"/>
                  <a:pt x="7581949" y="0"/>
                </a:cubicBezTo>
                <a:cubicBezTo>
                  <a:pt x="7734854" y="4465"/>
                  <a:pt x="7976077" y="125770"/>
                  <a:pt x="7921376" y="291579"/>
                </a:cubicBezTo>
                <a:cubicBezTo>
                  <a:pt x="7885493" y="1345429"/>
                  <a:pt x="8165168" y="1692757"/>
                  <a:pt x="7921376" y="2621306"/>
                </a:cubicBezTo>
                <a:cubicBezTo>
                  <a:pt x="7893282" y="2817697"/>
                  <a:pt x="7759298" y="2892979"/>
                  <a:pt x="7581949" y="2912886"/>
                </a:cubicBezTo>
                <a:cubicBezTo>
                  <a:pt x="5487995" y="2827311"/>
                  <a:pt x="3990212" y="2859453"/>
                  <a:pt x="339424" y="2912886"/>
                </a:cubicBezTo>
                <a:cubicBezTo>
                  <a:pt x="135621" y="2882205"/>
                  <a:pt x="55066" y="2799059"/>
                  <a:pt x="0" y="2621306"/>
                </a:cubicBezTo>
                <a:cubicBezTo>
                  <a:pt x="-153780" y="1789914"/>
                  <a:pt x="-83426" y="1170502"/>
                  <a:pt x="0" y="291579"/>
                </a:cubicBezTo>
                <a:close/>
              </a:path>
              <a:path w="7921376" h="2912886" fill="none" stroke="0" extrusionOk="0">
                <a:moveTo>
                  <a:pt x="0" y="291579"/>
                </a:moveTo>
                <a:cubicBezTo>
                  <a:pt x="99" y="119120"/>
                  <a:pt x="198607" y="-13986"/>
                  <a:pt x="339424" y="0"/>
                </a:cubicBezTo>
                <a:cubicBezTo>
                  <a:pt x="2698052" y="221326"/>
                  <a:pt x="5868817" y="-72778"/>
                  <a:pt x="7581949" y="0"/>
                </a:cubicBezTo>
                <a:cubicBezTo>
                  <a:pt x="7698986" y="-4366"/>
                  <a:pt x="7962931" y="143253"/>
                  <a:pt x="7921376" y="291579"/>
                </a:cubicBezTo>
                <a:cubicBezTo>
                  <a:pt x="7981550" y="1296089"/>
                  <a:pt x="8120862" y="1682598"/>
                  <a:pt x="7921376" y="2621306"/>
                </a:cubicBezTo>
                <a:cubicBezTo>
                  <a:pt x="7886801" y="2808360"/>
                  <a:pt x="7790896" y="2905069"/>
                  <a:pt x="7581949" y="2912886"/>
                </a:cubicBezTo>
                <a:cubicBezTo>
                  <a:pt x="5918756" y="2423520"/>
                  <a:pt x="3836851" y="2599663"/>
                  <a:pt x="339424" y="2912886"/>
                </a:cubicBezTo>
                <a:cubicBezTo>
                  <a:pt x="133380" y="2852459"/>
                  <a:pt x="20492" y="2800598"/>
                  <a:pt x="0" y="2621306"/>
                </a:cubicBezTo>
                <a:cubicBezTo>
                  <a:pt x="-320233" y="1649561"/>
                  <a:pt x="242083" y="1036755"/>
                  <a:pt x="0" y="291579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3315585"/>
                      <a:gd name="connsiteY0" fmla="*/ 291579 h 2912886"/>
                      <a:gd name="connsiteX1" fmla="*/ 142070 w 3315585"/>
                      <a:gd name="connsiteY1" fmla="*/ 0 h 2912886"/>
                      <a:gd name="connsiteX2" fmla="*/ 3173514 w 3315585"/>
                      <a:gd name="connsiteY2" fmla="*/ 0 h 2912886"/>
                      <a:gd name="connsiteX3" fmla="*/ 3315585 w 3315585"/>
                      <a:gd name="connsiteY3" fmla="*/ 291579 h 2912886"/>
                      <a:gd name="connsiteX4" fmla="*/ 3315585 w 3315585"/>
                      <a:gd name="connsiteY4" fmla="*/ 2621306 h 2912886"/>
                      <a:gd name="connsiteX5" fmla="*/ 3173514 w 3315585"/>
                      <a:gd name="connsiteY5" fmla="*/ 2912886 h 2912886"/>
                      <a:gd name="connsiteX6" fmla="*/ 142070 w 3315585"/>
                      <a:gd name="connsiteY6" fmla="*/ 2912886 h 2912886"/>
                      <a:gd name="connsiteX7" fmla="*/ 0 w 3315585"/>
                      <a:gd name="connsiteY7" fmla="*/ 2621306 h 2912886"/>
                      <a:gd name="connsiteX8" fmla="*/ 0 w 3315585"/>
                      <a:gd name="connsiteY8" fmla="*/ 291579 h 2912886"/>
                      <a:gd name="connsiteX0" fmla="*/ 0 w 3315585"/>
                      <a:gd name="connsiteY0" fmla="*/ 291579 h 2912886"/>
                      <a:gd name="connsiteX1" fmla="*/ 142070 w 3315585"/>
                      <a:gd name="connsiteY1" fmla="*/ 0 h 2912886"/>
                      <a:gd name="connsiteX2" fmla="*/ 3173514 w 3315585"/>
                      <a:gd name="connsiteY2" fmla="*/ 0 h 2912886"/>
                      <a:gd name="connsiteX3" fmla="*/ 3315585 w 3315585"/>
                      <a:gd name="connsiteY3" fmla="*/ 291579 h 2912886"/>
                      <a:gd name="connsiteX4" fmla="*/ 3315585 w 3315585"/>
                      <a:gd name="connsiteY4" fmla="*/ 2621306 h 2912886"/>
                      <a:gd name="connsiteX5" fmla="*/ 3173514 w 3315585"/>
                      <a:gd name="connsiteY5" fmla="*/ 2912886 h 2912886"/>
                      <a:gd name="connsiteX6" fmla="*/ 142070 w 3315585"/>
                      <a:gd name="connsiteY6" fmla="*/ 2912886 h 2912886"/>
                      <a:gd name="connsiteX7" fmla="*/ 0 w 3315585"/>
                      <a:gd name="connsiteY7" fmla="*/ 2621306 h 2912886"/>
                      <a:gd name="connsiteX8" fmla="*/ 0 w 3315585"/>
                      <a:gd name="connsiteY8" fmla="*/ 291579 h 2912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15585" h="2912886" fill="none" extrusionOk="0">
                        <a:moveTo>
                          <a:pt x="0" y="291579"/>
                        </a:moveTo>
                        <a:cubicBezTo>
                          <a:pt x="968" y="142506"/>
                          <a:pt x="79795" y="-20601"/>
                          <a:pt x="142070" y="0"/>
                        </a:cubicBezTo>
                        <a:cubicBezTo>
                          <a:pt x="1147847" y="120780"/>
                          <a:pt x="2423166" y="-24301"/>
                          <a:pt x="3173514" y="0"/>
                        </a:cubicBezTo>
                        <a:cubicBezTo>
                          <a:pt x="3227972" y="-5118"/>
                          <a:pt x="3325256" y="117956"/>
                          <a:pt x="3315585" y="291579"/>
                        </a:cubicBezTo>
                        <a:cubicBezTo>
                          <a:pt x="3341573" y="1282030"/>
                          <a:pt x="3396579" y="1679133"/>
                          <a:pt x="3315585" y="2621306"/>
                        </a:cubicBezTo>
                        <a:cubicBezTo>
                          <a:pt x="3302274" y="2803703"/>
                          <a:pt x="3263799" y="2912292"/>
                          <a:pt x="3173514" y="2912886"/>
                        </a:cubicBezTo>
                        <a:cubicBezTo>
                          <a:pt x="2486064" y="2827785"/>
                          <a:pt x="1578048" y="2883587"/>
                          <a:pt x="142070" y="2912886"/>
                        </a:cubicBezTo>
                        <a:cubicBezTo>
                          <a:pt x="58381" y="2865616"/>
                          <a:pt x="244" y="2798950"/>
                          <a:pt x="0" y="2621306"/>
                        </a:cubicBezTo>
                        <a:cubicBezTo>
                          <a:pt x="-115262" y="1620780"/>
                          <a:pt x="91493" y="1036065"/>
                          <a:pt x="0" y="291579"/>
                        </a:cubicBezTo>
                        <a:close/>
                      </a:path>
                      <a:path w="3315585" h="2912886" stroke="0" extrusionOk="0">
                        <a:moveTo>
                          <a:pt x="0" y="291579"/>
                        </a:moveTo>
                        <a:cubicBezTo>
                          <a:pt x="-4242" y="112195"/>
                          <a:pt x="72362" y="6419"/>
                          <a:pt x="142070" y="0"/>
                        </a:cubicBezTo>
                        <a:cubicBezTo>
                          <a:pt x="1104427" y="-119479"/>
                          <a:pt x="1701492" y="74597"/>
                          <a:pt x="3173514" y="0"/>
                        </a:cubicBezTo>
                        <a:cubicBezTo>
                          <a:pt x="3231824" y="-927"/>
                          <a:pt x="3318026" y="156396"/>
                          <a:pt x="3315585" y="291579"/>
                        </a:cubicBezTo>
                        <a:cubicBezTo>
                          <a:pt x="3412444" y="946762"/>
                          <a:pt x="3432763" y="1769931"/>
                          <a:pt x="3315585" y="2621306"/>
                        </a:cubicBezTo>
                        <a:cubicBezTo>
                          <a:pt x="3315869" y="2802789"/>
                          <a:pt x="3249162" y="2910778"/>
                          <a:pt x="3173514" y="2912886"/>
                        </a:cubicBezTo>
                        <a:cubicBezTo>
                          <a:pt x="2005367" y="2860181"/>
                          <a:pt x="472489" y="2818263"/>
                          <a:pt x="142070" y="2912886"/>
                        </a:cubicBezTo>
                        <a:cubicBezTo>
                          <a:pt x="60678" y="2880660"/>
                          <a:pt x="-6530" y="2762280"/>
                          <a:pt x="0" y="2621306"/>
                        </a:cubicBezTo>
                        <a:cubicBezTo>
                          <a:pt x="-91877" y="1751508"/>
                          <a:pt x="-73729" y="1239005"/>
                          <a:pt x="0" y="291579"/>
                        </a:cubicBezTo>
                        <a:close/>
                      </a:path>
                      <a:path w="3315585" h="2912886" fill="none" stroke="0" extrusionOk="0">
                        <a:moveTo>
                          <a:pt x="0" y="291579"/>
                        </a:moveTo>
                        <a:cubicBezTo>
                          <a:pt x="96" y="133725"/>
                          <a:pt x="83079" y="-10072"/>
                          <a:pt x="142070" y="0"/>
                        </a:cubicBezTo>
                        <a:cubicBezTo>
                          <a:pt x="1007093" y="233908"/>
                          <a:pt x="2470810" y="-31638"/>
                          <a:pt x="3173514" y="0"/>
                        </a:cubicBezTo>
                        <a:cubicBezTo>
                          <a:pt x="3232800" y="-1431"/>
                          <a:pt x="3329497" y="132890"/>
                          <a:pt x="3315585" y="291579"/>
                        </a:cubicBezTo>
                        <a:cubicBezTo>
                          <a:pt x="3294640" y="1332686"/>
                          <a:pt x="3393562" y="1656465"/>
                          <a:pt x="3315585" y="2621306"/>
                        </a:cubicBezTo>
                        <a:cubicBezTo>
                          <a:pt x="3301467" y="2809285"/>
                          <a:pt x="3245355" y="2900715"/>
                          <a:pt x="3173514" y="2912886"/>
                        </a:cubicBezTo>
                        <a:cubicBezTo>
                          <a:pt x="2345594" y="2744705"/>
                          <a:pt x="1678449" y="2755561"/>
                          <a:pt x="142070" y="2912886"/>
                        </a:cubicBezTo>
                        <a:cubicBezTo>
                          <a:pt x="54313" y="2870235"/>
                          <a:pt x="18325" y="2793574"/>
                          <a:pt x="0" y="2621306"/>
                        </a:cubicBezTo>
                        <a:cubicBezTo>
                          <a:pt x="-93523" y="1746835"/>
                          <a:pt x="6704" y="1085571"/>
                          <a:pt x="0" y="29157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427CCC-41C2-09DE-FB04-B9AA00BA63CF}"/>
              </a:ext>
            </a:extLst>
          </p:cNvPr>
          <p:cNvSpPr txBox="1"/>
          <p:nvPr/>
        </p:nvSpPr>
        <p:spPr>
          <a:xfrm>
            <a:off x="2369049" y="3061635"/>
            <a:ext cx="72270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dirty="0" err="1">
                <a:ln>
                  <a:solidFill>
                    <a:srgbClr val="E7E6E6">
                      <a:lumMod val="90000"/>
                    </a:srgbClr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Sửa</a:t>
            </a:r>
            <a:r>
              <a:rPr lang="en-US" sz="6000" b="1" dirty="0">
                <a:ln>
                  <a:solidFill>
                    <a:srgbClr val="E7E6E6">
                      <a:lumMod val="90000"/>
                    </a:srgbClr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E7E6E6">
                      <a:lumMod val="90000"/>
                    </a:srgbClr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6000" b="1" dirty="0">
                <a:ln>
                  <a:solidFill>
                    <a:srgbClr val="E7E6E6">
                      <a:lumMod val="90000"/>
                    </a:srgbClr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6000" b="1" dirty="0" err="1">
                <a:ln>
                  <a:solidFill>
                    <a:srgbClr val="E7E6E6">
                      <a:lumMod val="90000"/>
                    </a:srgbClr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6000" b="1" dirty="0">
                <a:ln>
                  <a:solidFill>
                    <a:srgbClr val="E7E6E6">
                      <a:lumMod val="90000"/>
                    </a:srgbClr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E7E6E6">
                      <a:lumMod val="90000"/>
                    </a:srgbClr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6000" b="1" dirty="0">
                <a:ln>
                  <a:solidFill>
                    <a:srgbClr val="E7E6E6">
                      <a:lumMod val="90000"/>
                    </a:srgbClr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E7E6E6">
                      <a:lumMod val="90000"/>
                    </a:srgbClr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6000" b="1" dirty="0">
                <a:ln>
                  <a:solidFill>
                    <a:srgbClr val="E7E6E6">
                      <a:lumMod val="90000"/>
                    </a:srgbClr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E7E6E6">
                      <a:lumMod val="90000"/>
                    </a:srgbClr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6000" b="1" dirty="0">
                <a:ln>
                  <a:solidFill>
                    <a:srgbClr val="E7E6E6">
                      <a:lumMod val="90000"/>
                    </a:srgbClr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E7E6E6">
                      <a:lumMod val="90000"/>
                    </a:srgbClr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6000" b="1" dirty="0">
                <a:ln>
                  <a:solidFill>
                    <a:srgbClr val="E7E6E6">
                      <a:lumMod val="90000"/>
                    </a:srgbClr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6000" b="1" dirty="0" err="1">
                <a:ln>
                  <a:solidFill>
                    <a:srgbClr val="E7E6E6">
                      <a:lumMod val="90000"/>
                    </a:srgbClr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6000" b="1" dirty="0">
                <a:ln>
                  <a:solidFill>
                    <a:srgbClr val="E7E6E6">
                      <a:lumMod val="90000"/>
                    </a:srgbClr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E7E6E6">
                      <a:lumMod val="90000"/>
                    </a:srgbClr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6000" b="1" dirty="0">
                <a:ln>
                  <a:solidFill>
                    <a:srgbClr val="E7E6E6">
                      <a:lumMod val="90000"/>
                    </a:srgbClr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82600144-76C4-CF58-1F7F-E426DDDC7A54}"/>
              </a:ext>
            </a:extLst>
          </p:cNvPr>
          <p:cNvGrpSpPr/>
          <p:nvPr/>
        </p:nvGrpSpPr>
        <p:grpSpPr>
          <a:xfrm>
            <a:off x="5137910" y="1185386"/>
            <a:ext cx="1430544" cy="1652692"/>
            <a:chOff x="1508965" y="2661296"/>
            <a:chExt cx="2140730" cy="2723073"/>
          </a:xfrm>
        </p:grpSpPr>
        <p:sp>
          <p:nvSpPr>
            <p:cNvPr id="177" name="Oval 6">
              <a:extLst>
                <a:ext uri="{FF2B5EF4-FFF2-40B4-BE49-F238E27FC236}">
                  <a16:creationId xmlns:a16="http://schemas.microsoft.com/office/drawing/2014/main" id="{16E976CC-7DF0-E6D0-6467-80798BF825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8965" y="3244208"/>
              <a:ext cx="2140730" cy="2140161"/>
            </a:xfrm>
            <a:prstGeom prst="ellipse">
              <a:avLst/>
            </a:prstGeom>
            <a:solidFill>
              <a:srgbClr val="FFFFFF"/>
            </a:solidFill>
            <a:ln w="57150">
              <a:solidFill>
                <a:srgbClr val="00206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78" name="Group 134">
              <a:extLst>
                <a:ext uri="{FF2B5EF4-FFF2-40B4-BE49-F238E27FC236}">
                  <a16:creationId xmlns:a16="http://schemas.microsoft.com/office/drawing/2014/main" id="{E7BC6C36-BD59-03D6-169D-A76A1C56F39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563518" y="2661296"/>
              <a:ext cx="1937232" cy="2707423"/>
              <a:chOff x="2451" y="294"/>
              <a:chExt cx="2719" cy="3800"/>
            </a:xfrm>
          </p:grpSpPr>
          <p:grpSp>
            <p:nvGrpSpPr>
              <p:cNvPr id="179" name="Group 335">
                <a:extLst>
                  <a:ext uri="{FF2B5EF4-FFF2-40B4-BE49-F238E27FC236}">
                    <a16:creationId xmlns:a16="http://schemas.microsoft.com/office/drawing/2014/main" id="{ECAF1489-6BBE-E0F5-C5F7-C644033542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51" y="294"/>
                <a:ext cx="2719" cy="3800"/>
                <a:chOff x="2451" y="294"/>
                <a:chExt cx="2719" cy="3800"/>
              </a:xfrm>
            </p:grpSpPr>
            <p:sp>
              <p:nvSpPr>
                <p:cNvPr id="185" name="Oval 136">
                  <a:extLst>
                    <a:ext uri="{FF2B5EF4-FFF2-40B4-BE49-F238E27FC236}">
                      <a16:creationId xmlns:a16="http://schemas.microsoft.com/office/drawing/2014/main" id="{478AC86E-4C10-8C41-A1E1-937D9CCD5B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72" y="3772"/>
                  <a:ext cx="2026" cy="322"/>
                </a:xfrm>
                <a:prstGeom prst="ellipse">
                  <a:avLst/>
                </a:prstGeom>
                <a:solidFill>
                  <a:srgbClr val="FBDE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6" name="Freeform 137">
                  <a:extLst>
                    <a:ext uri="{FF2B5EF4-FFF2-40B4-BE49-F238E27FC236}">
                      <a16:creationId xmlns:a16="http://schemas.microsoft.com/office/drawing/2014/main" id="{FA2212D1-5211-7D26-386E-AF35951452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5" y="1383"/>
                  <a:ext cx="1942" cy="1383"/>
                </a:xfrm>
                <a:custGeom>
                  <a:avLst/>
                  <a:gdLst>
                    <a:gd name="T0" fmla="*/ 14884 w 14992"/>
                    <a:gd name="T1" fmla="*/ 3503 h 10683"/>
                    <a:gd name="T2" fmla="*/ 14219 w 14992"/>
                    <a:gd name="T3" fmla="*/ 2726 h 10683"/>
                    <a:gd name="T4" fmla="*/ 13372 w 14992"/>
                    <a:gd name="T5" fmla="*/ 2602 h 10683"/>
                    <a:gd name="T6" fmla="*/ 13226 w 14992"/>
                    <a:gd name="T7" fmla="*/ 2602 h 10683"/>
                    <a:gd name="T8" fmla="*/ 13003 w 14992"/>
                    <a:gd name="T9" fmla="*/ 1922 h 10683"/>
                    <a:gd name="T10" fmla="*/ 12884 w 14992"/>
                    <a:gd name="T11" fmla="*/ 2201 h 10683"/>
                    <a:gd name="T12" fmla="*/ 12384 w 14992"/>
                    <a:gd name="T13" fmla="*/ 2377 h 10683"/>
                    <a:gd name="T14" fmla="*/ 11530 w 14992"/>
                    <a:gd name="T15" fmla="*/ 2216 h 10683"/>
                    <a:gd name="T16" fmla="*/ 10734 w 14992"/>
                    <a:gd name="T17" fmla="*/ 2116 h 10683"/>
                    <a:gd name="T18" fmla="*/ 9964 w 14992"/>
                    <a:gd name="T19" fmla="*/ 2185 h 10683"/>
                    <a:gd name="T20" fmla="*/ 9238 w 14992"/>
                    <a:gd name="T21" fmla="*/ 2314 h 10683"/>
                    <a:gd name="T22" fmla="*/ 8648 w 14992"/>
                    <a:gd name="T23" fmla="*/ 2369 h 10683"/>
                    <a:gd name="T24" fmla="*/ 8167 w 14992"/>
                    <a:gd name="T25" fmla="*/ 2248 h 10683"/>
                    <a:gd name="T26" fmla="*/ 7963 w 14992"/>
                    <a:gd name="T27" fmla="*/ 2219 h 10683"/>
                    <a:gd name="T28" fmla="*/ 7884 w 14992"/>
                    <a:gd name="T29" fmla="*/ 2353 h 10683"/>
                    <a:gd name="T30" fmla="*/ 7039 w 14992"/>
                    <a:gd name="T31" fmla="*/ 2727 h 10683"/>
                    <a:gd name="T32" fmla="*/ 5529 w 14992"/>
                    <a:gd name="T33" fmla="*/ 2822 h 10683"/>
                    <a:gd name="T34" fmla="*/ 4863 w 14992"/>
                    <a:gd name="T35" fmla="*/ 2447 h 10683"/>
                    <a:gd name="T36" fmla="*/ 4322 w 14992"/>
                    <a:gd name="T37" fmla="*/ 0 h 10683"/>
                    <a:gd name="T38" fmla="*/ 4271 w 14992"/>
                    <a:gd name="T39" fmla="*/ 440 h 10683"/>
                    <a:gd name="T40" fmla="*/ 4268 w 14992"/>
                    <a:gd name="T41" fmla="*/ 1202 h 10683"/>
                    <a:gd name="T42" fmla="*/ 4299 w 14992"/>
                    <a:gd name="T43" fmla="*/ 1893 h 10683"/>
                    <a:gd name="T44" fmla="*/ 4257 w 14992"/>
                    <a:gd name="T45" fmla="*/ 2543 h 10683"/>
                    <a:gd name="T46" fmla="*/ 3669 w 14992"/>
                    <a:gd name="T47" fmla="*/ 3020 h 10683"/>
                    <a:gd name="T48" fmla="*/ 2157 w 14992"/>
                    <a:gd name="T49" fmla="*/ 4567 h 10683"/>
                    <a:gd name="T50" fmla="*/ 2062 w 14992"/>
                    <a:gd name="T51" fmla="*/ 4606 h 10683"/>
                    <a:gd name="T52" fmla="*/ 555 w 14992"/>
                    <a:gd name="T53" fmla="*/ 4623 h 10683"/>
                    <a:gd name="T54" fmla="*/ 99 w 14992"/>
                    <a:gd name="T55" fmla="*/ 5832 h 10683"/>
                    <a:gd name="T56" fmla="*/ 69 w 14992"/>
                    <a:gd name="T57" fmla="*/ 5916 h 10683"/>
                    <a:gd name="T58" fmla="*/ 107 w 14992"/>
                    <a:gd name="T59" fmla="*/ 6040 h 10683"/>
                    <a:gd name="T60" fmla="*/ 1011 w 14992"/>
                    <a:gd name="T61" fmla="*/ 7344 h 10683"/>
                    <a:gd name="T62" fmla="*/ 1723 w 14992"/>
                    <a:gd name="T63" fmla="*/ 7735 h 10683"/>
                    <a:gd name="T64" fmla="*/ 2656 w 14992"/>
                    <a:gd name="T65" fmla="*/ 7767 h 10683"/>
                    <a:gd name="T66" fmla="*/ 2780 w 14992"/>
                    <a:gd name="T67" fmla="*/ 7838 h 10683"/>
                    <a:gd name="T68" fmla="*/ 3878 w 14992"/>
                    <a:gd name="T69" fmla="*/ 9186 h 10683"/>
                    <a:gd name="T70" fmla="*/ 5460 w 14992"/>
                    <a:gd name="T71" fmla="*/ 9714 h 10683"/>
                    <a:gd name="T72" fmla="*/ 6479 w 14992"/>
                    <a:gd name="T73" fmla="*/ 9780 h 10683"/>
                    <a:gd name="T74" fmla="*/ 7298 w 14992"/>
                    <a:gd name="T75" fmla="*/ 9779 h 10683"/>
                    <a:gd name="T76" fmla="*/ 7842 w 14992"/>
                    <a:gd name="T77" fmla="*/ 9932 h 10683"/>
                    <a:gd name="T78" fmla="*/ 8287 w 14992"/>
                    <a:gd name="T79" fmla="*/ 10252 h 10683"/>
                    <a:gd name="T80" fmla="*/ 8807 w 14992"/>
                    <a:gd name="T81" fmla="*/ 10591 h 10683"/>
                    <a:gd name="T82" fmla="*/ 9091 w 14992"/>
                    <a:gd name="T83" fmla="*/ 10683 h 10683"/>
                    <a:gd name="T84" fmla="*/ 9102 w 14992"/>
                    <a:gd name="T85" fmla="*/ 10673 h 10683"/>
                    <a:gd name="T86" fmla="*/ 9644 w 14992"/>
                    <a:gd name="T87" fmla="*/ 9901 h 10683"/>
                    <a:gd name="T88" fmla="*/ 9829 w 14992"/>
                    <a:gd name="T89" fmla="*/ 9495 h 10683"/>
                    <a:gd name="T90" fmla="*/ 10009 w 14992"/>
                    <a:gd name="T91" fmla="*/ 9393 h 10683"/>
                    <a:gd name="T92" fmla="*/ 10278 w 14992"/>
                    <a:gd name="T93" fmla="*/ 9324 h 10683"/>
                    <a:gd name="T94" fmla="*/ 12030 w 14992"/>
                    <a:gd name="T95" fmla="*/ 8503 h 10683"/>
                    <a:gd name="T96" fmla="*/ 13447 w 14992"/>
                    <a:gd name="T97" fmla="*/ 7292 h 10683"/>
                    <a:gd name="T98" fmla="*/ 13840 w 14992"/>
                    <a:gd name="T99" fmla="*/ 6528 h 10683"/>
                    <a:gd name="T100" fmla="*/ 14395 w 14992"/>
                    <a:gd name="T101" fmla="*/ 5840 h 10683"/>
                    <a:gd name="T102" fmla="*/ 14976 w 14992"/>
                    <a:gd name="T103" fmla="*/ 4768 h 10683"/>
                    <a:gd name="T104" fmla="*/ 14992 w 14992"/>
                    <a:gd name="T105" fmla="*/ 4364 h 10683"/>
                    <a:gd name="T106" fmla="*/ 14929 w 14992"/>
                    <a:gd name="T107" fmla="*/ 3543 h 10683"/>
                    <a:gd name="T108" fmla="*/ 14884 w 14992"/>
                    <a:gd name="T109" fmla="*/ 3503 h 106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4992" h="10683">
                      <a:moveTo>
                        <a:pt x="14884" y="3503"/>
                      </a:moveTo>
                      <a:cubicBezTo>
                        <a:pt x="14746" y="3201"/>
                        <a:pt x="14473" y="2932"/>
                        <a:pt x="14219" y="2726"/>
                      </a:cubicBezTo>
                      <a:cubicBezTo>
                        <a:pt x="14000" y="2548"/>
                        <a:pt x="13590" y="2283"/>
                        <a:pt x="13372" y="2602"/>
                      </a:cubicBezTo>
                      <a:cubicBezTo>
                        <a:pt x="13334" y="2658"/>
                        <a:pt x="13265" y="2655"/>
                        <a:pt x="13226" y="2602"/>
                      </a:cubicBezTo>
                      <a:cubicBezTo>
                        <a:pt x="13082" y="2406"/>
                        <a:pt x="13045" y="2163"/>
                        <a:pt x="13003" y="1922"/>
                      </a:cubicBezTo>
                      <a:cubicBezTo>
                        <a:pt x="12976" y="2022"/>
                        <a:pt x="12940" y="2118"/>
                        <a:pt x="12884" y="2201"/>
                      </a:cubicBezTo>
                      <a:cubicBezTo>
                        <a:pt x="12766" y="2379"/>
                        <a:pt x="12581" y="2406"/>
                        <a:pt x="12384" y="2377"/>
                      </a:cubicBezTo>
                      <a:cubicBezTo>
                        <a:pt x="12097" y="2335"/>
                        <a:pt x="11814" y="2269"/>
                        <a:pt x="11530" y="2216"/>
                      </a:cubicBezTo>
                      <a:cubicBezTo>
                        <a:pt x="11266" y="2166"/>
                        <a:pt x="11003" y="2118"/>
                        <a:pt x="10734" y="2116"/>
                      </a:cubicBezTo>
                      <a:cubicBezTo>
                        <a:pt x="10476" y="2115"/>
                        <a:pt x="10219" y="2144"/>
                        <a:pt x="9964" y="2185"/>
                      </a:cubicBezTo>
                      <a:cubicBezTo>
                        <a:pt x="9722" y="2224"/>
                        <a:pt x="9481" y="2273"/>
                        <a:pt x="9238" y="2314"/>
                      </a:cubicBezTo>
                      <a:cubicBezTo>
                        <a:pt x="9049" y="2345"/>
                        <a:pt x="8841" y="2400"/>
                        <a:pt x="8648" y="2369"/>
                      </a:cubicBezTo>
                      <a:cubicBezTo>
                        <a:pt x="8485" y="2344"/>
                        <a:pt x="8328" y="2287"/>
                        <a:pt x="8167" y="2248"/>
                      </a:cubicBezTo>
                      <a:cubicBezTo>
                        <a:pt x="8107" y="2234"/>
                        <a:pt x="8027" y="2207"/>
                        <a:pt x="7963" y="2219"/>
                      </a:cubicBezTo>
                      <a:cubicBezTo>
                        <a:pt x="7897" y="2231"/>
                        <a:pt x="7896" y="2297"/>
                        <a:pt x="7884" y="2353"/>
                      </a:cubicBezTo>
                      <a:cubicBezTo>
                        <a:pt x="7805" y="2717"/>
                        <a:pt x="7326" y="2669"/>
                        <a:pt x="7039" y="2727"/>
                      </a:cubicBezTo>
                      <a:cubicBezTo>
                        <a:pt x="6544" y="2828"/>
                        <a:pt x="6034" y="2859"/>
                        <a:pt x="5529" y="2822"/>
                      </a:cubicBezTo>
                      <a:cubicBezTo>
                        <a:pt x="5240" y="2801"/>
                        <a:pt x="4996" y="2723"/>
                        <a:pt x="4863" y="2447"/>
                      </a:cubicBezTo>
                      <a:cubicBezTo>
                        <a:pt x="4495" y="1685"/>
                        <a:pt x="4522" y="812"/>
                        <a:pt x="4322" y="0"/>
                      </a:cubicBezTo>
                      <a:cubicBezTo>
                        <a:pt x="4301" y="147"/>
                        <a:pt x="4283" y="293"/>
                        <a:pt x="4271" y="440"/>
                      </a:cubicBezTo>
                      <a:cubicBezTo>
                        <a:pt x="4251" y="694"/>
                        <a:pt x="4256" y="948"/>
                        <a:pt x="4268" y="1202"/>
                      </a:cubicBezTo>
                      <a:cubicBezTo>
                        <a:pt x="4280" y="1432"/>
                        <a:pt x="4296" y="1662"/>
                        <a:pt x="4299" y="1893"/>
                      </a:cubicBezTo>
                      <a:cubicBezTo>
                        <a:pt x="4302" y="2105"/>
                        <a:pt x="4307" y="2336"/>
                        <a:pt x="4257" y="2543"/>
                      </a:cubicBezTo>
                      <a:cubicBezTo>
                        <a:pt x="4184" y="2844"/>
                        <a:pt x="3915" y="2904"/>
                        <a:pt x="3669" y="3020"/>
                      </a:cubicBezTo>
                      <a:cubicBezTo>
                        <a:pt x="2996" y="3339"/>
                        <a:pt x="2523" y="3940"/>
                        <a:pt x="2157" y="4567"/>
                      </a:cubicBezTo>
                      <a:cubicBezTo>
                        <a:pt x="2139" y="4598"/>
                        <a:pt x="2097" y="4618"/>
                        <a:pt x="2062" y="4606"/>
                      </a:cubicBezTo>
                      <a:cubicBezTo>
                        <a:pt x="1572" y="4442"/>
                        <a:pt x="994" y="4226"/>
                        <a:pt x="555" y="4623"/>
                      </a:cubicBezTo>
                      <a:cubicBezTo>
                        <a:pt x="243" y="4905"/>
                        <a:pt x="0" y="5406"/>
                        <a:pt x="99" y="5832"/>
                      </a:cubicBezTo>
                      <a:cubicBezTo>
                        <a:pt x="107" y="5869"/>
                        <a:pt x="93" y="5898"/>
                        <a:pt x="69" y="5916"/>
                      </a:cubicBezTo>
                      <a:cubicBezTo>
                        <a:pt x="81" y="5958"/>
                        <a:pt x="93" y="5999"/>
                        <a:pt x="107" y="6040"/>
                      </a:cubicBezTo>
                      <a:cubicBezTo>
                        <a:pt x="276" y="6549"/>
                        <a:pt x="589" y="7011"/>
                        <a:pt x="1011" y="7344"/>
                      </a:cubicBezTo>
                      <a:cubicBezTo>
                        <a:pt x="1224" y="7512"/>
                        <a:pt x="1467" y="7646"/>
                        <a:pt x="1723" y="7735"/>
                      </a:cubicBezTo>
                      <a:cubicBezTo>
                        <a:pt x="2009" y="7833"/>
                        <a:pt x="2378" y="7932"/>
                        <a:pt x="2656" y="7767"/>
                      </a:cubicBezTo>
                      <a:cubicBezTo>
                        <a:pt x="2718" y="7730"/>
                        <a:pt x="2776" y="7783"/>
                        <a:pt x="2780" y="7838"/>
                      </a:cubicBezTo>
                      <a:cubicBezTo>
                        <a:pt x="2994" y="8393"/>
                        <a:pt x="3378" y="8865"/>
                        <a:pt x="3878" y="9186"/>
                      </a:cubicBezTo>
                      <a:cubicBezTo>
                        <a:pt x="4363" y="9497"/>
                        <a:pt x="4898" y="9625"/>
                        <a:pt x="5460" y="9714"/>
                      </a:cubicBezTo>
                      <a:cubicBezTo>
                        <a:pt x="5800" y="9768"/>
                        <a:pt x="6135" y="9787"/>
                        <a:pt x="6479" y="9780"/>
                      </a:cubicBezTo>
                      <a:cubicBezTo>
                        <a:pt x="6752" y="9775"/>
                        <a:pt x="7026" y="9756"/>
                        <a:pt x="7298" y="9779"/>
                      </a:cubicBezTo>
                      <a:cubicBezTo>
                        <a:pt x="7489" y="9795"/>
                        <a:pt x="7678" y="9830"/>
                        <a:pt x="7842" y="9932"/>
                      </a:cubicBezTo>
                      <a:cubicBezTo>
                        <a:pt x="7997" y="10028"/>
                        <a:pt x="8140" y="10144"/>
                        <a:pt x="8287" y="10252"/>
                      </a:cubicBezTo>
                      <a:cubicBezTo>
                        <a:pt x="8453" y="10374"/>
                        <a:pt x="8623" y="10497"/>
                        <a:pt x="8807" y="10591"/>
                      </a:cubicBezTo>
                      <a:cubicBezTo>
                        <a:pt x="8885" y="10631"/>
                        <a:pt x="8993" y="10683"/>
                        <a:pt x="9091" y="10683"/>
                      </a:cubicBezTo>
                      <a:cubicBezTo>
                        <a:pt x="9094" y="10680"/>
                        <a:pt x="9098" y="10676"/>
                        <a:pt x="9102" y="10673"/>
                      </a:cubicBezTo>
                      <a:cubicBezTo>
                        <a:pt x="9364" y="10480"/>
                        <a:pt x="9513" y="10192"/>
                        <a:pt x="9644" y="9901"/>
                      </a:cubicBezTo>
                      <a:cubicBezTo>
                        <a:pt x="9704" y="9766"/>
                        <a:pt x="9762" y="9628"/>
                        <a:pt x="9829" y="9495"/>
                      </a:cubicBezTo>
                      <a:cubicBezTo>
                        <a:pt x="9871" y="9412"/>
                        <a:pt x="9922" y="9412"/>
                        <a:pt x="10009" y="9393"/>
                      </a:cubicBezTo>
                      <a:cubicBezTo>
                        <a:pt x="10099" y="9372"/>
                        <a:pt x="10189" y="9349"/>
                        <a:pt x="10278" y="9324"/>
                      </a:cubicBezTo>
                      <a:cubicBezTo>
                        <a:pt x="10902" y="9149"/>
                        <a:pt x="11493" y="8865"/>
                        <a:pt x="12030" y="8503"/>
                      </a:cubicBezTo>
                      <a:cubicBezTo>
                        <a:pt x="12553" y="8152"/>
                        <a:pt x="13096" y="7833"/>
                        <a:pt x="13447" y="7292"/>
                      </a:cubicBezTo>
                      <a:cubicBezTo>
                        <a:pt x="13603" y="7051"/>
                        <a:pt x="13714" y="6786"/>
                        <a:pt x="13840" y="6528"/>
                      </a:cubicBezTo>
                      <a:cubicBezTo>
                        <a:pt x="13972" y="6260"/>
                        <a:pt x="14208" y="6067"/>
                        <a:pt x="14395" y="5840"/>
                      </a:cubicBezTo>
                      <a:cubicBezTo>
                        <a:pt x="14664" y="5514"/>
                        <a:pt x="14851" y="5156"/>
                        <a:pt x="14976" y="4768"/>
                      </a:cubicBezTo>
                      <a:cubicBezTo>
                        <a:pt x="14985" y="4634"/>
                        <a:pt x="14992" y="4500"/>
                        <a:pt x="14992" y="4364"/>
                      </a:cubicBezTo>
                      <a:cubicBezTo>
                        <a:pt x="14992" y="4085"/>
                        <a:pt x="14971" y="3811"/>
                        <a:pt x="14929" y="3543"/>
                      </a:cubicBezTo>
                      <a:cubicBezTo>
                        <a:pt x="14911" y="3538"/>
                        <a:pt x="14895" y="3526"/>
                        <a:pt x="14884" y="3503"/>
                      </a:cubicBezTo>
                    </a:path>
                  </a:pathLst>
                </a:custGeom>
                <a:solidFill>
                  <a:srgbClr val="FDE1C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7" name="Freeform 138">
                  <a:extLst>
                    <a:ext uri="{FF2B5EF4-FFF2-40B4-BE49-F238E27FC236}">
                      <a16:creationId xmlns:a16="http://schemas.microsoft.com/office/drawing/2014/main" id="{CFBD3015-344B-6672-4C5A-4C0D94B5A5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30" y="3286"/>
                  <a:ext cx="195" cy="141"/>
                </a:xfrm>
                <a:custGeom>
                  <a:avLst/>
                  <a:gdLst>
                    <a:gd name="T0" fmla="*/ 1285 w 1504"/>
                    <a:gd name="T1" fmla="*/ 597 h 1088"/>
                    <a:gd name="T2" fmla="*/ 1274 w 1504"/>
                    <a:gd name="T3" fmla="*/ 587 h 1088"/>
                    <a:gd name="T4" fmla="*/ 1238 w 1504"/>
                    <a:gd name="T5" fmla="*/ 506 h 1088"/>
                    <a:gd name="T6" fmla="*/ 592 w 1504"/>
                    <a:gd name="T7" fmla="*/ 44 h 1088"/>
                    <a:gd name="T8" fmla="*/ 411 w 1504"/>
                    <a:gd name="T9" fmla="*/ 50 h 1088"/>
                    <a:gd name="T10" fmla="*/ 205 w 1504"/>
                    <a:gd name="T11" fmla="*/ 206 h 1088"/>
                    <a:gd name="T12" fmla="*/ 84 w 1504"/>
                    <a:gd name="T13" fmla="*/ 335 h 1088"/>
                    <a:gd name="T14" fmla="*/ 57 w 1504"/>
                    <a:gd name="T15" fmla="*/ 542 h 1088"/>
                    <a:gd name="T16" fmla="*/ 275 w 1504"/>
                    <a:gd name="T17" fmla="*/ 731 h 1088"/>
                    <a:gd name="T18" fmla="*/ 383 w 1504"/>
                    <a:gd name="T19" fmla="*/ 937 h 1088"/>
                    <a:gd name="T20" fmla="*/ 839 w 1504"/>
                    <a:gd name="T21" fmla="*/ 962 h 1088"/>
                    <a:gd name="T22" fmla="*/ 1240 w 1504"/>
                    <a:gd name="T23" fmla="*/ 1055 h 1088"/>
                    <a:gd name="T24" fmla="*/ 1285 w 1504"/>
                    <a:gd name="T25" fmla="*/ 597 h 10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504" h="1088">
                      <a:moveTo>
                        <a:pt x="1285" y="597"/>
                      </a:moveTo>
                      <a:cubicBezTo>
                        <a:pt x="1281" y="593"/>
                        <a:pt x="1277" y="590"/>
                        <a:pt x="1274" y="587"/>
                      </a:cubicBezTo>
                      <a:cubicBezTo>
                        <a:pt x="1269" y="557"/>
                        <a:pt x="1257" y="529"/>
                        <a:pt x="1238" y="506"/>
                      </a:cubicBezTo>
                      <a:cubicBezTo>
                        <a:pt x="1076" y="314"/>
                        <a:pt x="798" y="187"/>
                        <a:pt x="592" y="44"/>
                      </a:cubicBezTo>
                      <a:cubicBezTo>
                        <a:pt x="529" y="0"/>
                        <a:pt x="461" y="12"/>
                        <a:pt x="411" y="50"/>
                      </a:cubicBezTo>
                      <a:cubicBezTo>
                        <a:pt x="316" y="36"/>
                        <a:pt x="233" y="112"/>
                        <a:pt x="205" y="206"/>
                      </a:cubicBezTo>
                      <a:cubicBezTo>
                        <a:pt x="153" y="265"/>
                        <a:pt x="163" y="292"/>
                        <a:pt x="84" y="335"/>
                      </a:cubicBezTo>
                      <a:cubicBezTo>
                        <a:pt x="7" y="376"/>
                        <a:pt x="0" y="483"/>
                        <a:pt x="57" y="542"/>
                      </a:cubicBezTo>
                      <a:cubicBezTo>
                        <a:pt x="132" y="621"/>
                        <a:pt x="247" y="640"/>
                        <a:pt x="275" y="731"/>
                      </a:cubicBezTo>
                      <a:cubicBezTo>
                        <a:pt x="300" y="817"/>
                        <a:pt x="281" y="882"/>
                        <a:pt x="383" y="937"/>
                      </a:cubicBezTo>
                      <a:cubicBezTo>
                        <a:pt x="512" y="1006"/>
                        <a:pt x="699" y="949"/>
                        <a:pt x="839" y="962"/>
                      </a:cubicBezTo>
                      <a:cubicBezTo>
                        <a:pt x="975" y="976"/>
                        <a:pt x="1100" y="1088"/>
                        <a:pt x="1240" y="1055"/>
                      </a:cubicBezTo>
                      <a:cubicBezTo>
                        <a:pt x="1504" y="993"/>
                        <a:pt x="1427" y="739"/>
                        <a:pt x="1285" y="597"/>
                      </a:cubicBezTo>
                    </a:path>
                  </a:pathLst>
                </a:custGeom>
                <a:solidFill>
                  <a:srgbClr val="FDE1C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8" name="Freeform 139">
                  <a:extLst>
                    <a:ext uri="{FF2B5EF4-FFF2-40B4-BE49-F238E27FC236}">
                      <a16:creationId xmlns:a16="http://schemas.microsoft.com/office/drawing/2014/main" id="{029184BD-EE73-846A-1716-04834B427E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70" y="2681"/>
                  <a:ext cx="190" cy="172"/>
                </a:xfrm>
                <a:custGeom>
                  <a:avLst/>
                  <a:gdLst>
                    <a:gd name="T0" fmla="*/ 1391 w 1463"/>
                    <a:gd name="T1" fmla="*/ 707 h 1330"/>
                    <a:gd name="T2" fmla="*/ 1111 w 1463"/>
                    <a:gd name="T3" fmla="*/ 385 h 1330"/>
                    <a:gd name="T4" fmla="*/ 929 w 1463"/>
                    <a:gd name="T5" fmla="*/ 87 h 1330"/>
                    <a:gd name="T6" fmla="*/ 585 w 1463"/>
                    <a:gd name="T7" fmla="*/ 14 h 1330"/>
                    <a:gd name="T8" fmla="*/ 510 w 1463"/>
                    <a:gd name="T9" fmla="*/ 90 h 1330"/>
                    <a:gd name="T10" fmla="*/ 375 w 1463"/>
                    <a:gd name="T11" fmla="*/ 123 h 1330"/>
                    <a:gd name="T12" fmla="*/ 130 w 1463"/>
                    <a:gd name="T13" fmla="*/ 69 h 1330"/>
                    <a:gd name="T14" fmla="*/ 110 w 1463"/>
                    <a:gd name="T15" fmla="*/ 60 h 1330"/>
                    <a:gd name="T16" fmla="*/ 34 w 1463"/>
                    <a:gd name="T17" fmla="*/ 390 h 1330"/>
                    <a:gd name="T18" fmla="*/ 2 w 1463"/>
                    <a:gd name="T19" fmla="*/ 919 h 1330"/>
                    <a:gd name="T20" fmla="*/ 350 w 1463"/>
                    <a:gd name="T21" fmla="*/ 1241 h 1330"/>
                    <a:gd name="T22" fmla="*/ 896 w 1463"/>
                    <a:gd name="T23" fmla="*/ 1144 h 1330"/>
                    <a:gd name="T24" fmla="*/ 1357 w 1463"/>
                    <a:gd name="T25" fmla="*/ 973 h 1330"/>
                    <a:gd name="T26" fmla="*/ 1391 w 1463"/>
                    <a:gd name="T27" fmla="*/ 707 h 13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463" h="1330">
                      <a:moveTo>
                        <a:pt x="1391" y="707"/>
                      </a:moveTo>
                      <a:cubicBezTo>
                        <a:pt x="1290" y="608"/>
                        <a:pt x="1190" y="503"/>
                        <a:pt x="1111" y="385"/>
                      </a:cubicBezTo>
                      <a:cubicBezTo>
                        <a:pt x="1048" y="291"/>
                        <a:pt x="1013" y="164"/>
                        <a:pt x="929" y="87"/>
                      </a:cubicBezTo>
                      <a:cubicBezTo>
                        <a:pt x="848" y="13"/>
                        <a:pt x="718" y="0"/>
                        <a:pt x="585" y="14"/>
                      </a:cubicBezTo>
                      <a:cubicBezTo>
                        <a:pt x="566" y="44"/>
                        <a:pt x="543" y="71"/>
                        <a:pt x="510" y="90"/>
                      </a:cubicBezTo>
                      <a:cubicBezTo>
                        <a:pt x="470" y="114"/>
                        <a:pt x="421" y="124"/>
                        <a:pt x="375" y="123"/>
                      </a:cubicBezTo>
                      <a:cubicBezTo>
                        <a:pt x="290" y="120"/>
                        <a:pt x="211" y="90"/>
                        <a:pt x="130" y="69"/>
                      </a:cubicBezTo>
                      <a:cubicBezTo>
                        <a:pt x="122" y="67"/>
                        <a:pt x="117" y="63"/>
                        <a:pt x="110" y="60"/>
                      </a:cubicBezTo>
                      <a:cubicBezTo>
                        <a:pt x="43" y="152"/>
                        <a:pt x="46" y="276"/>
                        <a:pt x="34" y="390"/>
                      </a:cubicBezTo>
                      <a:cubicBezTo>
                        <a:pt x="17" y="565"/>
                        <a:pt x="0" y="742"/>
                        <a:pt x="2" y="919"/>
                      </a:cubicBezTo>
                      <a:cubicBezTo>
                        <a:pt x="4" y="1164"/>
                        <a:pt x="87" y="1330"/>
                        <a:pt x="350" y="1241"/>
                      </a:cubicBezTo>
                      <a:cubicBezTo>
                        <a:pt x="527" y="1182"/>
                        <a:pt x="715" y="1187"/>
                        <a:pt x="896" y="1144"/>
                      </a:cubicBezTo>
                      <a:cubicBezTo>
                        <a:pt x="1056" y="1107"/>
                        <a:pt x="1208" y="1041"/>
                        <a:pt x="1357" y="973"/>
                      </a:cubicBezTo>
                      <a:cubicBezTo>
                        <a:pt x="1457" y="926"/>
                        <a:pt x="1463" y="777"/>
                        <a:pt x="1391" y="707"/>
                      </a:cubicBezTo>
                      <a:close/>
                    </a:path>
                  </a:pathLst>
                </a:custGeom>
                <a:solidFill>
                  <a:srgbClr val="FDE1C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9" name="Freeform 140">
                  <a:extLst>
                    <a:ext uri="{FF2B5EF4-FFF2-40B4-BE49-F238E27FC236}">
                      <a16:creationId xmlns:a16="http://schemas.microsoft.com/office/drawing/2014/main" id="{C1931547-4983-4914-57DD-86A02215AA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42" y="3571"/>
                  <a:ext cx="551" cy="384"/>
                </a:xfrm>
                <a:custGeom>
                  <a:avLst/>
                  <a:gdLst>
                    <a:gd name="T0" fmla="*/ 3968 w 4250"/>
                    <a:gd name="T1" fmla="*/ 33 h 2960"/>
                    <a:gd name="T2" fmla="*/ 2189 w 4250"/>
                    <a:gd name="T3" fmla="*/ 261 h 2960"/>
                    <a:gd name="T4" fmla="*/ 302 w 4250"/>
                    <a:gd name="T5" fmla="*/ 35 h 2960"/>
                    <a:gd name="T6" fmla="*/ 94 w 4250"/>
                    <a:gd name="T7" fmla="*/ 304 h 2960"/>
                    <a:gd name="T8" fmla="*/ 411 w 4250"/>
                    <a:gd name="T9" fmla="*/ 2838 h 2960"/>
                    <a:gd name="T10" fmla="*/ 718 w 4250"/>
                    <a:gd name="T11" fmla="*/ 2838 h 2960"/>
                    <a:gd name="T12" fmla="*/ 2256 w 4250"/>
                    <a:gd name="T13" fmla="*/ 2368 h 2960"/>
                    <a:gd name="T14" fmla="*/ 3108 w 4250"/>
                    <a:gd name="T15" fmla="*/ 2282 h 2960"/>
                    <a:gd name="T16" fmla="*/ 3790 w 4250"/>
                    <a:gd name="T17" fmla="*/ 2107 h 2960"/>
                    <a:gd name="T18" fmla="*/ 3941 w 4250"/>
                    <a:gd name="T19" fmla="*/ 1908 h 2960"/>
                    <a:gd name="T20" fmla="*/ 4214 w 4250"/>
                    <a:gd name="T21" fmla="*/ 278 h 2960"/>
                    <a:gd name="T22" fmla="*/ 3968 w 4250"/>
                    <a:gd name="T23" fmla="*/ 33 h 2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250" h="2960">
                      <a:moveTo>
                        <a:pt x="3968" y="33"/>
                      </a:moveTo>
                      <a:cubicBezTo>
                        <a:pt x="3390" y="160"/>
                        <a:pt x="2776" y="283"/>
                        <a:pt x="2189" y="261"/>
                      </a:cubicBezTo>
                      <a:cubicBezTo>
                        <a:pt x="1555" y="236"/>
                        <a:pt x="935" y="75"/>
                        <a:pt x="302" y="35"/>
                      </a:cubicBezTo>
                      <a:cubicBezTo>
                        <a:pt x="137" y="24"/>
                        <a:pt x="68" y="175"/>
                        <a:pt x="94" y="304"/>
                      </a:cubicBezTo>
                      <a:cubicBezTo>
                        <a:pt x="0" y="1140"/>
                        <a:pt x="49" y="2072"/>
                        <a:pt x="411" y="2838"/>
                      </a:cubicBezTo>
                      <a:cubicBezTo>
                        <a:pt x="468" y="2960"/>
                        <a:pt x="656" y="2947"/>
                        <a:pt x="718" y="2838"/>
                      </a:cubicBezTo>
                      <a:cubicBezTo>
                        <a:pt x="946" y="2431"/>
                        <a:pt x="1851" y="2439"/>
                        <a:pt x="2256" y="2368"/>
                      </a:cubicBezTo>
                      <a:cubicBezTo>
                        <a:pt x="2540" y="2318"/>
                        <a:pt x="2827" y="2328"/>
                        <a:pt x="3108" y="2282"/>
                      </a:cubicBezTo>
                      <a:cubicBezTo>
                        <a:pt x="3340" y="2244"/>
                        <a:pt x="3553" y="2141"/>
                        <a:pt x="3790" y="2107"/>
                      </a:cubicBezTo>
                      <a:cubicBezTo>
                        <a:pt x="3884" y="2093"/>
                        <a:pt x="3933" y="1991"/>
                        <a:pt x="3941" y="1908"/>
                      </a:cubicBezTo>
                      <a:cubicBezTo>
                        <a:pt x="3994" y="1359"/>
                        <a:pt x="4085" y="815"/>
                        <a:pt x="4214" y="278"/>
                      </a:cubicBezTo>
                      <a:cubicBezTo>
                        <a:pt x="4250" y="126"/>
                        <a:pt x="4118" y="0"/>
                        <a:pt x="3968" y="33"/>
                      </a:cubicBezTo>
                      <a:close/>
                    </a:path>
                  </a:pathLst>
                </a:custGeom>
                <a:solidFill>
                  <a:srgbClr val="FDE1C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0" name="Freeform 141">
                  <a:extLst>
                    <a:ext uri="{FF2B5EF4-FFF2-40B4-BE49-F238E27FC236}">
                      <a16:creationId xmlns:a16="http://schemas.microsoft.com/office/drawing/2014/main" id="{43B9694B-131D-B1B1-7495-148D1FD269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36" y="2114"/>
                  <a:ext cx="128" cy="167"/>
                </a:xfrm>
                <a:custGeom>
                  <a:avLst/>
                  <a:gdLst>
                    <a:gd name="T0" fmla="*/ 847 w 987"/>
                    <a:gd name="T1" fmla="*/ 391 h 1289"/>
                    <a:gd name="T2" fmla="*/ 784 w 987"/>
                    <a:gd name="T3" fmla="*/ 182 h 1289"/>
                    <a:gd name="T4" fmla="*/ 338 w 987"/>
                    <a:gd name="T5" fmla="*/ 77 h 1289"/>
                    <a:gd name="T6" fmla="*/ 270 w 987"/>
                    <a:gd name="T7" fmla="*/ 966 h 1289"/>
                    <a:gd name="T8" fmla="*/ 953 w 987"/>
                    <a:gd name="T9" fmla="*/ 879 h 1289"/>
                    <a:gd name="T10" fmla="*/ 847 w 987"/>
                    <a:gd name="T11" fmla="*/ 391 h 12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87" h="1289">
                      <a:moveTo>
                        <a:pt x="847" y="391"/>
                      </a:moveTo>
                      <a:cubicBezTo>
                        <a:pt x="851" y="320"/>
                        <a:pt x="829" y="244"/>
                        <a:pt x="784" y="182"/>
                      </a:cubicBezTo>
                      <a:cubicBezTo>
                        <a:pt x="683" y="40"/>
                        <a:pt x="493" y="0"/>
                        <a:pt x="338" y="77"/>
                      </a:cubicBezTo>
                      <a:cubicBezTo>
                        <a:pt x="0" y="244"/>
                        <a:pt x="136" y="704"/>
                        <a:pt x="270" y="966"/>
                      </a:cubicBezTo>
                      <a:cubicBezTo>
                        <a:pt x="434" y="1289"/>
                        <a:pt x="879" y="1241"/>
                        <a:pt x="953" y="879"/>
                      </a:cubicBezTo>
                      <a:cubicBezTo>
                        <a:pt x="987" y="709"/>
                        <a:pt x="938" y="539"/>
                        <a:pt x="847" y="391"/>
                      </a:cubicBezTo>
                    </a:path>
                  </a:pathLst>
                </a:custGeom>
                <a:solidFill>
                  <a:srgbClr val="F89F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1" name="Freeform 142">
                  <a:extLst>
                    <a:ext uri="{FF2B5EF4-FFF2-40B4-BE49-F238E27FC236}">
                      <a16:creationId xmlns:a16="http://schemas.microsoft.com/office/drawing/2014/main" id="{82E9DDEF-6C62-316B-3426-E9AFCF3CAE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81" y="1886"/>
                  <a:ext cx="116" cy="141"/>
                </a:xfrm>
                <a:custGeom>
                  <a:avLst/>
                  <a:gdLst>
                    <a:gd name="T0" fmla="*/ 836 w 889"/>
                    <a:gd name="T1" fmla="*/ 418 h 1085"/>
                    <a:gd name="T2" fmla="*/ 564 w 889"/>
                    <a:gd name="T3" fmla="*/ 2 h 1085"/>
                    <a:gd name="T4" fmla="*/ 465 w 889"/>
                    <a:gd name="T5" fmla="*/ 25 h 1085"/>
                    <a:gd name="T6" fmla="*/ 398 w 889"/>
                    <a:gd name="T7" fmla="*/ 22 h 1085"/>
                    <a:gd name="T8" fmla="*/ 306 w 889"/>
                    <a:gd name="T9" fmla="*/ 931 h 1085"/>
                    <a:gd name="T10" fmla="*/ 768 w 889"/>
                    <a:gd name="T11" fmla="*/ 944 h 1085"/>
                    <a:gd name="T12" fmla="*/ 836 w 889"/>
                    <a:gd name="T13" fmla="*/ 418 h 10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89" h="1085">
                      <a:moveTo>
                        <a:pt x="836" y="418"/>
                      </a:moveTo>
                      <a:cubicBezTo>
                        <a:pt x="812" y="274"/>
                        <a:pt x="744" y="14"/>
                        <a:pt x="564" y="2"/>
                      </a:cubicBezTo>
                      <a:cubicBezTo>
                        <a:pt x="524" y="0"/>
                        <a:pt x="492" y="9"/>
                        <a:pt x="465" y="25"/>
                      </a:cubicBezTo>
                      <a:cubicBezTo>
                        <a:pt x="443" y="21"/>
                        <a:pt x="421" y="20"/>
                        <a:pt x="398" y="22"/>
                      </a:cubicBezTo>
                      <a:cubicBezTo>
                        <a:pt x="0" y="59"/>
                        <a:pt x="122" y="735"/>
                        <a:pt x="306" y="931"/>
                      </a:cubicBezTo>
                      <a:cubicBezTo>
                        <a:pt x="430" y="1064"/>
                        <a:pt x="642" y="1085"/>
                        <a:pt x="768" y="944"/>
                      </a:cubicBezTo>
                      <a:cubicBezTo>
                        <a:pt x="889" y="809"/>
                        <a:pt x="865" y="583"/>
                        <a:pt x="836" y="418"/>
                      </a:cubicBezTo>
                    </a:path>
                  </a:pathLst>
                </a:custGeom>
                <a:solidFill>
                  <a:srgbClr val="F89F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2" name="Freeform 143">
                  <a:extLst>
                    <a:ext uri="{FF2B5EF4-FFF2-40B4-BE49-F238E27FC236}">
                      <a16:creationId xmlns:a16="http://schemas.microsoft.com/office/drawing/2014/main" id="{CCE633CD-6DC1-DAB2-702B-4F59D301C2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87" y="3278"/>
                  <a:ext cx="139" cy="157"/>
                </a:xfrm>
                <a:custGeom>
                  <a:avLst/>
                  <a:gdLst>
                    <a:gd name="T0" fmla="*/ 1000 w 1075"/>
                    <a:gd name="T1" fmla="*/ 850 h 1216"/>
                    <a:gd name="T2" fmla="*/ 98 w 1075"/>
                    <a:gd name="T3" fmla="*/ 31 h 1216"/>
                    <a:gd name="T4" fmla="*/ 29 w 1075"/>
                    <a:gd name="T5" fmla="*/ 100 h 1216"/>
                    <a:gd name="T6" fmla="*/ 409 w 1075"/>
                    <a:gd name="T7" fmla="*/ 578 h 1216"/>
                    <a:gd name="T8" fmla="*/ 805 w 1075"/>
                    <a:gd name="T9" fmla="*/ 1114 h 1216"/>
                    <a:gd name="T10" fmla="*/ 1000 w 1075"/>
                    <a:gd name="T11" fmla="*/ 850 h 12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75" h="1216">
                      <a:moveTo>
                        <a:pt x="1000" y="850"/>
                      </a:moveTo>
                      <a:cubicBezTo>
                        <a:pt x="763" y="507"/>
                        <a:pt x="429" y="286"/>
                        <a:pt x="98" y="31"/>
                      </a:cubicBezTo>
                      <a:cubicBezTo>
                        <a:pt x="58" y="0"/>
                        <a:pt x="0" y="61"/>
                        <a:pt x="29" y="100"/>
                      </a:cubicBezTo>
                      <a:cubicBezTo>
                        <a:pt x="149" y="265"/>
                        <a:pt x="283" y="418"/>
                        <a:pt x="409" y="578"/>
                      </a:cubicBezTo>
                      <a:cubicBezTo>
                        <a:pt x="546" y="752"/>
                        <a:pt x="668" y="939"/>
                        <a:pt x="805" y="1114"/>
                      </a:cubicBezTo>
                      <a:cubicBezTo>
                        <a:pt x="886" y="1216"/>
                        <a:pt x="1075" y="958"/>
                        <a:pt x="1000" y="850"/>
                      </a:cubicBezTo>
                      <a:close/>
                    </a:path>
                  </a:pathLst>
                </a:custGeom>
                <a:solidFill>
                  <a:srgbClr val="F89F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3" name="Freeform 144">
                  <a:extLst>
                    <a:ext uri="{FF2B5EF4-FFF2-40B4-BE49-F238E27FC236}">
                      <a16:creationId xmlns:a16="http://schemas.microsoft.com/office/drawing/2014/main" id="{890906A3-D074-EFC7-9701-65EF3CFE2A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34" y="3587"/>
                  <a:ext cx="556" cy="275"/>
                </a:xfrm>
                <a:custGeom>
                  <a:avLst/>
                  <a:gdLst>
                    <a:gd name="T0" fmla="*/ 4091 w 4296"/>
                    <a:gd name="T1" fmla="*/ 113 h 2123"/>
                    <a:gd name="T2" fmla="*/ 1455 w 4296"/>
                    <a:gd name="T3" fmla="*/ 142 h 2123"/>
                    <a:gd name="T4" fmla="*/ 1311 w 4296"/>
                    <a:gd name="T5" fmla="*/ 233 h 2123"/>
                    <a:gd name="T6" fmla="*/ 1086 w 4296"/>
                    <a:gd name="T7" fmla="*/ 175 h 2123"/>
                    <a:gd name="T8" fmla="*/ 146 w 4296"/>
                    <a:gd name="T9" fmla="*/ 20 h 2123"/>
                    <a:gd name="T10" fmla="*/ 95 w 4296"/>
                    <a:gd name="T11" fmla="*/ 205 h 2123"/>
                    <a:gd name="T12" fmla="*/ 1393 w 4296"/>
                    <a:gd name="T13" fmla="*/ 582 h 2123"/>
                    <a:gd name="T14" fmla="*/ 2097 w 4296"/>
                    <a:gd name="T15" fmla="*/ 1112 h 2123"/>
                    <a:gd name="T16" fmla="*/ 2435 w 4296"/>
                    <a:gd name="T17" fmla="*/ 1956 h 2123"/>
                    <a:gd name="T18" fmla="*/ 2743 w 4296"/>
                    <a:gd name="T19" fmla="*/ 1956 h 2123"/>
                    <a:gd name="T20" fmla="*/ 2977 w 4296"/>
                    <a:gd name="T21" fmla="*/ 853 h 2123"/>
                    <a:gd name="T22" fmla="*/ 4130 w 4296"/>
                    <a:gd name="T23" fmla="*/ 404 h 2123"/>
                    <a:gd name="T24" fmla="*/ 4091 w 4296"/>
                    <a:gd name="T25" fmla="*/ 113 h 2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296" h="2123">
                      <a:moveTo>
                        <a:pt x="4091" y="113"/>
                      </a:moveTo>
                      <a:cubicBezTo>
                        <a:pt x="3212" y="132"/>
                        <a:pt x="2334" y="131"/>
                        <a:pt x="1455" y="142"/>
                      </a:cubicBezTo>
                      <a:cubicBezTo>
                        <a:pt x="1388" y="143"/>
                        <a:pt x="1339" y="182"/>
                        <a:pt x="1311" y="233"/>
                      </a:cubicBezTo>
                      <a:cubicBezTo>
                        <a:pt x="1235" y="214"/>
                        <a:pt x="1160" y="195"/>
                        <a:pt x="1086" y="175"/>
                      </a:cubicBezTo>
                      <a:cubicBezTo>
                        <a:pt x="771" y="91"/>
                        <a:pt x="474" y="0"/>
                        <a:pt x="146" y="20"/>
                      </a:cubicBezTo>
                      <a:cubicBezTo>
                        <a:pt x="42" y="26"/>
                        <a:pt x="0" y="186"/>
                        <a:pt x="95" y="205"/>
                      </a:cubicBezTo>
                      <a:cubicBezTo>
                        <a:pt x="787" y="340"/>
                        <a:pt x="949" y="447"/>
                        <a:pt x="1393" y="582"/>
                      </a:cubicBezTo>
                      <a:cubicBezTo>
                        <a:pt x="1658" y="663"/>
                        <a:pt x="1939" y="868"/>
                        <a:pt x="2097" y="1112"/>
                      </a:cubicBezTo>
                      <a:cubicBezTo>
                        <a:pt x="2236" y="1324"/>
                        <a:pt x="2356" y="1724"/>
                        <a:pt x="2435" y="1956"/>
                      </a:cubicBezTo>
                      <a:cubicBezTo>
                        <a:pt x="2481" y="2092"/>
                        <a:pt x="2713" y="2123"/>
                        <a:pt x="2743" y="1956"/>
                      </a:cubicBezTo>
                      <a:cubicBezTo>
                        <a:pt x="2802" y="1627"/>
                        <a:pt x="2825" y="1151"/>
                        <a:pt x="2977" y="853"/>
                      </a:cubicBezTo>
                      <a:cubicBezTo>
                        <a:pt x="3141" y="530"/>
                        <a:pt x="3807" y="460"/>
                        <a:pt x="4130" y="404"/>
                      </a:cubicBezTo>
                      <a:cubicBezTo>
                        <a:pt x="4296" y="376"/>
                        <a:pt x="4255" y="110"/>
                        <a:pt x="4091" y="113"/>
                      </a:cubicBezTo>
                    </a:path>
                  </a:pathLst>
                </a:custGeom>
                <a:solidFill>
                  <a:srgbClr val="F89F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4" name="Freeform 145">
                  <a:extLst>
                    <a:ext uri="{FF2B5EF4-FFF2-40B4-BE49-F238E27FC236}">
                      <a16:creationId xmlns:a16="http://schemas.microsoft.com/office/drawing/2014/main" id="{57E10F8B-848B-FDB6-381E-F040BA52A8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9" y="2234"/>
                  <a:ext cx="1432" cy="509"/>
                </a:xfrm>
                <a:custGeom>
                  <a:avLst/>
                  <a:gdLst>
                    <a:gd name="T0" fmla="*/ 10970 w 11049"/>
                    <a:gd name="T1" fmla="*/ 645 h 3934"/>
                    <a:gd name="T2" fmla="*/ 8336 w 11049"/>
                    <a:gd name="T3" fmla="*/ 2175 h 3934"/>
                    <a:gd name="T4" fmla="*/ 5236 w 11049"/>
                    <a:gd name="T5" fmla="*/ 2690 h 3934"/>
                    <a:gd name="T6" fmla="*/ 2139 w 11049"/>
                    <a:gd name="T7" fmla="*/ 2422 h 3934"/>
                    <a:gd name="T8" fmla="*/ 913 w 11049"/>
                    <a:gd name="T9" fmla="*/ 1654 h 3934"/>
                    <a:gd name="T10" fmla="*/ 137 w 11049"/>
                    <a:gd name="T11" fmla="*/ 85 h 3934"/>
                    <a:gd name="T12" fmla="*/ 12 w 11049"/>
                    <a:gd name="T13" fmla="*/ 119 h 3934"/>
                    <a:gd name="T14" fmla="*/ 1588 w 11049"/>
                    <a:gd name="T15" fmla="*/ 2605 h 3934"/>
                    <a:gd name="T16" fmla="*/ 5004 w 11049"/>
                    <a:gd name="T17" fmla="*/ 3149 h 3934"/>
                    <a:gd name="T18" fmla="*/ 5159 w 11049"/>
                    <a:gd name="T19" fmla="*/ 3139 h 3934"/>
                    <a:gd name="T20" fmla="*/ 5158 w 11049"/>
                    <a:gd name="T21" fmla="*/ 3265 h 3934"/>
                    <a:gd name="T22" fmla="*/ 5712 w 11049"/>
                    <a:gd name="T23" fmla="*/ 3401 h 3934"/>
                    <a:gd name="T24" fmla="*/ 5768 w 11049"/>
                    <a:gd name="T25" fmla="*/ 3453 h 3934"/>
                    <a:gd name="T26" fmla="*/ 6458 w 11049"/>
                    <a:gd name="T27" fmla="*/ 3882 h 3934"/>
                    <a:gd name="T28" fmla="*/ 6690 w 11049"/>
                    <a:gd name="T29" fmla="*/ 3821 h 3934"/>
                    <a:gd name="T30" fmla="*/ 7197 w 11049"/>
                    <a:gd name="T31" fmla="*/ 3081 h 3934"/>
                    <a:gd name="T32" fmla="*/ 7225 w 11049"/>
                    <a:gd name="T33" fmla="*/ 2883 h 3934"/>
                    <a:gd name="T34" fmla="*/ 8324 w 11049"/>
                    <a:gd name="T35" fmla="*/ 2534 h 3934"/>
                    <a:gd name="T36" fmla="*/ 11024 w 11049"/>
                    <a:gd name="T37" fmla="*/ 687 h 3934"/>
                    <a:gd name="T38" fmla="*/ 10970 w 11049"/>
                    <a:gd name="T39" fmla="*/ 645 h 39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1049" h="3934">
                      <a:moveTo>
                        <a:pt x="10970" y="645"/>
                      </a:moveTo>
                      <a:cubicBezTo>
                        <a:pt x="10148" y="1312"/>
                        <a:pt x="9316" y="1776"/>
                        <a:pt x="8336" y="2175"/>
                      </a:cubicBezTo>
                      <a:cubicBezTo>
                        <a:pt x="7339" y="2580"/>
                        <a:pt x="6298" y="2622"/>
                        <a:pt x="5236" y="2690"/>
                      </a:cubicBezTo>
                      <a:cubicBezTo>
                        <a:pt x="4206" y="2756"/>
                        <a:pt x="3128" y="2755"/>
                        <a:pt x="2139" y="2422"/>
                      </a:cubicBezTo>
                      <a:cubicBezTo>
                        <a:pt x="1659" y="2260"/>
                        <a:pt x="1220" y="2039"/>
                        <a:pt x="913" y="1654"/>
                      </a:cubicBezTo>
                      <a:cubicBezTo>
                        <a:pt x="561" y="1213"/>
                        <a:pt x="137" y="792"/>
                        <a:pt x="137" y="85"/>
                      </a:cubicBezTo>
                      <a:cubicBezTo>
                        <a:pt x="137" y="0"/>
                        <a:pt x="0" y="39"/>
                        <a:pt x="12" y="119"/>
                      </a:cubicBezTo>
                      <a:cubicBezTo>
                        <a:pt x="159" y="1117"/>
                        <a:pt x="742" y="2051"/>
                        <a:pt x="1588" y="2605"/>
                      </a:cubicBezTo>
                      <a:cubicBezTo>
                        <a:pt x="2578" y="3253"/>
                        <a:pt x="3868" y="3213"/>
                        <a:pt x="5004" y="3149"/>
                      </a:cubicBezTo>
                      <a:cubicBezTo>
                        <a:pt x="5056" y="3146"/>
                        <a:pt x="5108" y="3142"/>
                        <a:pt x="5159" y="3139"/>
                      </a:cubicBezTo>
                      <a:cubicBezTo>
                        <a:pt x="5117" y="3168"/>
                        <a:pt x="5105" y="3237"/>
                        <a:pt x="5158" y="3265"/>
                      </a:cubicBezTo>
                      <a:cubicBezTo>
                        <a:pt x="5322" y="3352"/>
                        <a:pt x="5512" y="3392"/>
                        <a:pt x="5712" y="3401"/>
                      </a:cubicBezTo>
                      <a:cubicBezTo>
                        <a:pt x="5726" y="3422"/>
                        <a:pt x="5744" y="3440"/>
                        <a:pt x="5768" y="3453"/>
                      </a:cubicBezTo>
                      <a:cubicBezTo>
                        <a:pt x="6008" y="3583"/>
                        <a:pt x="6238" y="3719"/>
                        <a:pt x="6458" y="3882"/>
                      </a:cubicBezTo>
                      <a:cubicBezTo>
                        <a:pt x="6529" y="3934"/>
                        <a:pt x="6652" y="3896"/>
                        <a:pt x="6690" y="3821"/>
                      </a:cubicBezTo>
                      <a:cubicBezTo>
                        <a:pt x="6827" y="3550"/>
                        <a:pt x="6992" y="3306"/>
                        <a:pt x="7197" y="3081"/>
                      </a:cubicBezTo>
                      <a:cubicBezTo>
                        <a:pt x="7249" y="3024"/>
                        <a:pt x="7253" y="2945"/>
                        <a:pt x="7225" y="2883"/>
                      </a:cubicBezTo>
                      <a:cubicBezTo>
                        <a:pt x="7602" y="2798"/>
                        <a:pt x="7971" y="2686"/>
                        <a:pt x="8324" y="2534"/>
                      </a:cubicBezTo>
                      <a:cubicBezTo>
                        <a:pt x="9292" y="2116"/>
                        <a:pt x="10382" y="1553"/>
                        <a:pt x="11024" y="687"/>
                      </a:cubicBezTo>
                      <a:cubicBezTo>
                        <a:pt x="11049" y="653"/>
                        <a:pt x="10997" y="622"/>
                        <a:pt x="10970" y="645"/>
                      </a:cubicBezTo>
                    </a:path>
                  </a:pathLst>
                </a:custGeom>
                <a:solidFill>
                  <a:srgbClr val="F89F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5" name="Freeform 146">
                  <a:extLst>
                    <a:ext uri="{FF2B5EF4-FFF2-40B4-BE49-F238E27FC236}">
                      <a16:creationId xmlns:a16="http://schemas.microsoft.com/office/drawing/2014/main" id="{27D93227-68FB-A6C1-7F69-FA1D9ACEED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81" y="1409"/>
                  <a:ext cx="1199" cy="497"/>
                </a:xfrm>
                <a:custGeom>
                  <a:avLst/>
                  <a:gdLst>
                    <a:gd name="T0" fmla="*/ 9230 w 9257"/>
                    <a:gd name="T1" fmla="*/ 1838 h 3832"/>
                    <a:gd name="T2" fmla="*/ 8838 w 9257"/>
                    <a:gd name="T3" fmla="*/ 1838 h 3832"/>
                    <a:gd name="T4" fmla="*/ 8804 w 9257"/>
                    <a:gd name="T5" fmla="*/ 2061 h 3832"/>
                    <a:gd name="T6" fmla="*/ 8209 w 9257"/>
                    <a:gd name="T7" fmla="*/ 2001 h 3832"/>
                    <a:gd name="T8" fmla="*/ 7917 w 9257"/>
                    <a:gd name="T9" fmla="*/ 2032 h 3832"/>
                    <a:gd name="T10" fmla="*/ 7204 w 9257"/>
                    <a:gd name="T11" fmla="*/ 1959 h 3832"/>
                    <a:gd name="T12" fmla="*/ 6787 w 9257"/>
                    <a:gd name="T13" fmla="*/ 1849 h 3832"/>
                    <a:gd name="T14" fmla="*/ 6707 w 9257"/>
                    <a:gd name="T15" fmla="*/ 1915 h 3832"/>
                    <a:gd name="T16" fmla="*/ 6625 w 9257"/>
                    <a:gd name="T17" fmla="*/ 1820 h 3832"/>
                    <a:gd name="T18" fmla="*/ 6199 w 9257"/>
                    <a:gd name="T19" fmla="*/ 1996 h 3832"/>
                    <a:gd name="T20" fmla="*/ 5353 w 9257"/>
                    <a:gd name="T21" fmla="*/ 2231 h 3832"/>
                    <a:gd name="T22" fmla="*/ 5187 w 9257"/>
                    <a:gd name="T23" fmla="*/ 2229 h 3832"/>
                    <a:gd name="T24" fmla="*/ 4343 w 9257"/>
                    <a:gd name="T25" fmla="*/ 2324 h 3832"/>
                    <a:gd name="T26" fmla="*/ 2498 w 9257"/>
                    <a:gd name="T27" fmla="*/ 2756 h 3832"/>
                    <a:gd name="T28" fmla="*/ 1586 w 9257"/>
                    <a:gd name="T29" fmla="*/ 3027 h 3832"/>
                    <a:gd name="T30" fmla="*/ 1143 w 9257"/>
                    <a:gd name="T31" fmla="*/ 2906 h 3832"/>
                    <a:gd name="T32" fmla="*/ 927 w 9257"/>
                    <a:gd name="T33" fmla="*/ 2397 h 3832"/>
                    <a:gd name="T34" fmla="*/ 476 w 9257"/>
                    <a:gd name="T35" fmla="*/ 1115 h 3832"/>
                    <a:gd name="T36" fmla="*/ 384 w 9257"/>
                    <a:gd name="T37" fmla="*/ 88 h 3832"/>
                    <a:gd name="T38" fmla="*/ 215 w 9257"/>
                    <a:gd name="T39" fmla="*/ 88 h 3832"/>
                    <a:gd name="T40" fmla="*/ 103 w 9257"/>
                    <a:gd name="T41" fmla="*/ 2098 h 3832"/>
                    <a:gd name="T42" fmla="*/ 579 w 9257"/>
                    <a:gd name="T43" fmla="*/ 3623 h 3832"/>
                    <a:gd name="T44" fmla="*/ 657 w 9257"/>
                    <a:gd name="T45" fmla="*/ 3591 h 3832"/>
                    <a:gd name="T46" fmla="*/ 629 w 9257"/>
                    <a:gd name="T47" fmla="*/ 2943 h 3832"/>
                    <a:gd name="T48" fmla="*/ 546 w 9257"/>
                    <a:gd name="T49" fmla="*/ 2468 h 3832"/>
                    <a:gd name="T50" fmla="*/ 775 w 9257"/>
                    <a:gd name="T51" fmla="*/ 3090 h 3832"/>
                    <a:gd name="T52" fmla="*/ 2472 w 9257"/>
                    <a:gd name="T53" fmla="*/ 3259 h 3832"/>
                    <a:gd name="T54" fmla="*/ 5187 w 9257"/>
                    <a:gd name="T55" fmla="*/ 2720 h 3832"/>
                    <a:gd name="T56" fmla="*/ 6529 w 9257"/>
                    <a:gd name="T57" fmla="*/ 2470 h 3832"/>
                    <a:gd name="T58" fmla="*/ 6845 w 9257"/>
                    <a:gd name="T59" fmla="*/ 2445 h 3832"/>
                    <a:gd name="T60" fmla="*/ 6904 w 9257"/>
                    <a:gd name="T61" fmla="*/ 2397 h 3832"/>
                    <a:gd name="T62" fmla="*/ 7405 w 9257"/>
                    <a:gd name="T63" fmla="*/ 2575 h 3832"/>
                    <a:gd name="T64" fmla="*/ 8937 w 9257"/>
                    <a:gd name="T65" fmla="*/ 2598 h 3832"/>
                    <a:gd name="T66" fmla="*/ 9252 w 9257"/>
                    <a:gd name="T67" fmla="*/ 2357 h 3832"/>
                    <a:gd name="T68" fmla="*/ 9230 w 9257"/>
                    <a:gd name="T69" fmla="*/ 1838 h 3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9257" h="3832">
                      <a:moveTo>
                        <a:pt x="9230" y="1838"/>
                      </a:moveTo>
                      <a:cubicBezTo>
                        <a:pt x="9236" y="1581"/>
                        <a:pt x="8861" y="1591"/>
                        <a:pt x="8838" y="1838"/>
                      </a:cubicBezTo>
                      <a:cubicBezTo>
                        <a:pt x="8831" y="1912"/>
                        <a:pt x="8818" y="1987"/>
                        <a:pt x="8804" y="2061"/>
                      </a:cubicBezTo>
                      <a:cubicBezTo>
                        <a:pt x="8608" y="2025"/>
                        <a:pt x="8410" y="2003"/>
                        <a:pt x="8209" y="2001"/>
                      </a:cubicBezTo>
                      <a:cubicBezTo>
                        <a:pt x="8157" y="2001"/>
                        <a:pt x="8047" y="2016"/>
                        <a:pt x="7917" y="2032"/>
                      </a:cubicBezTo>
                      <a:cubicBezTo>
                        <a:pt x="7627" y="2066"/>
                        <a:pt x="7242" y="2101"/>
                        <a:pt x="7204" y="1959"/>
                      </a:cubicBezTo>
                      <a:cubicBezTo>
                        <a:pt x="7152" y="1764"/>
                        <a:pt x="6927" y="1733"/>
                        <a:pt x="6787" y="1849"/>
                      </a:cubicBezTo>
                      <a:lnTo>
                        <a:pt x="6707" y="1915"/>
                      </a:lnTo>
                      <a:cubicBezTo>
                        <a:pt x="6680" y="1883"/>
                        <a:pt x="6654" y="1851"/>
                        <a:pt x="6625" y="1820"/>
                      </a:cubicBezTo>
                      <a:cubicBezTo>
                        <a:pt x="6479" y="1662"/>
                        <a:pt x="6194" y="1784"/>
                        <a:pt x="6199" y="1996"/>
                      </a:cubicBezTo>
                      <a:cubicBezTo>
                        <a:pt x="6206" y="2247"/>
                        <a:pt x="5656" y="2239"/>
                        <a:pt x="5353" y="2231"/>
                      </a:cubicBezTo>
                      <a:cubicBezTo>
                        <a:pt x="5279" y="2229"/>
                        <a:pt x="5219" y="2227"/>
                        <a:pt x="5187" y="2229"/>
                      </a:cubicBezTo>
                      <a:cubicBezTo>
                        <a:pt x="4904" y="2246"/>
                        <a:pt x="4623" y="2280"/>
                        <a:pt x="4343" y="2324"/>
                      </a:cubicBezTo>
                      <a:cubicBezTo>
                        <a:pt x="3718" y="2423"/>
                        <a:pt x="3106" y="2584"/>
                        <a:pt x="2498" y="2756"/>
                      </a:cubicBezTo>
                      <a:cubicBezTo>
                        <a:pt x="2204" y="2839"/>
                        <a:pt x="1888" y="2982"/>
                        <a:pt x="1586" y="3027"/>
                      </a:cubicBezTo>
                      <a:cubicBezTo>
                        <a:pt x="1387" y="3056"/>
                        <a:pt x="1292" y="3068"/>
                        <a:pt x="1143" y="2906"/>
                      </a:cubicBezTo>
                      <a:cubicBezTo>
                        <a:pt x="1031" y="2783"/>
                        <a:pt x="986" y="2549"/>
                        <a:pt x="927" y="2397"/>
                      </a:cubicBezTo>
                      <a:cubicBezTo>
                        <a:pt x="763" y="1978"/>
                        <a:pt x="607" y="1548"/>
                        <a:pt x="476" y="1115"/>
                      </a:cubicBezTo>
                      <a:cubicBezTo>
                        <a:pt x="478" y="763"/>
                        <a:pt x="471" y="410"/>
                        <a:pt x="384" y="88"/>
                      </a:cubicBezTo>
                      <a:cubicBezTo>
                        <a:pt x="360" y="0"/>
                        <a:pt x="243" y="10"/>
                        <a:pt x="215" y="88"/>
                      </a:cubicBezTo>
                      <a:cubicBezTo>
                        <a:pt x="0" y="686"/>
                        <a:pt x="52" y="1472"/>
                        <a:pt x="103" y="2098"/>
                      </a:cubicBezTo>
                      <a:cubicBezTo>
                        <a:pt x="142" y="2584"/>
                        <a:pt x="145" y="3316"/>
                        <a:pt x="579" y="3623"/>
                      </a:cubicBezTo>
                      <a:cubicBezTo>
                        <a:pt x="608" y="3644"/>
                        <a:pt x="648" y="3622"/>
                        <a:pt x="657" y="3591"/>
                      </a:cubicBezTo>
                      <a:cubicBezTo>
                        <a:pt x="726" y="3363"/>
                        <a:pt x="675" y="3172"/>
                        <a:pt x="629" y="2943"/>
                      </a:cubicBezTo>
                      <a:cubicBezTo>
                        <a:pt x="597" y="2784"/>
                        <a:pt x="569" y="2626"/>
                        <a:pt x="546" y="2468"/>
                      </a:cubicBezTo>
                      <a:cubicBezTo>
                        <a:pt x="611" y="2677"/>
                        <a:pt x="686" y="2885"/>
                        <a:pt x="775" y="3090"/>
                      </a:cubicBezTo>
                      <a:cubicBezTo>
                        <a:pt x="1098" y="3832"/>
                        <a:pt x="1870" y="3425"/>
                        <a:pt x="2472" y="3259"/>
                      </a:cubicBezTo>
                      <a:cubicBezTo>
                        <a:pt x="3362" y="3013"/>
                        <a:pt x="4261" y="2770"/>
                        <a:pt x="5187" y="2720"/>
                      </a:cubicBezTo>
                      <a:cubicBezTo>
                        <a:pt x="5590" y="2698"/>
                        <a:pt x="6228" y="2763"/>
                        <a:pt x="6529" y="2470"/>
                      </a:cubicBezTo>
                      <a:cubicBezTo>
                        <a:pt x="6624" y="2536"/>
                        <a:pt x="6743" y="2529"/>
                        <a:pt x="6845" y="2445"/>
                      </a:cubicBezTo>
                      <a:cubicBezTo>
                        <a:pt x="6864" y="2429"/>
                        <a:pt x="6884" y="2413"/>
                        <a:pt x="6904" y="2397"/>
                      </a:cubicBezTo>
                      <a:cubicBezTo>
                        <a:pt x="7031" y="2515"/>
                        <a:pt x="7207" y="2577"/>
                        <a:pt x="7405" y="2575"/>
                      </a:cubicBezTo>
                      <a:cubicBezTo>
                        <a:pt x="7947" y="2570"/>
                        <a:pt x="8391" y="2464"/>
                        <a:pt x="8937" y="2598"/>
                      </a:cubicBezTo>
                      <a:cubicBezTo>
                        <a:pt x="9089" y="2635"/>
                        <a:pt x="9257" y="2524"/>
                        <a:pt x="9252" y="2357"/>
                      </a:cubicBezTo>
                      <a:cubicBezTo>
                        <a:pt x="9247" y="2183"/>
                        <a:pt x="9226" y="2012"/>
                        <a:pt x="9230" y="1838"/>
                      </a:cubicBezTo>
                    </a:path>
                  </a:pathLst>
                </a:custGeom>
                <a:solidFill>
                  <a:srgbClr val="F89F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6" name="Freeform 147">
                  <a:extLst>
                    <a:ext uri="{FF2B5EF4-FFF2-40B4-BE49-F238E27FC236}">
                      <a16:creationId xmlns:a16="http://schemas.microsoft.com/office/drawing/2014/main" id="{21AF0197-D79D-0A32-B809-A64BA5206F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5" y="1917"/>
                  <a:ext cx="137" cy="123"/>
                </a:xfrm>
                <a:custGeom>
                  <a:avLst/>
                  <a:gdLst>
                    <a:gd name="T0" fmla="*/ 1022 w 1059"/>
                    <a:gd name="T1" fmla="*/ 187 h 946"/>
                    <a:gd name="T2" fmla="*/ 947 w 1059"/>
                    <a:gd name="T3" fmla="*/ 72 h 946"/>
                    <a:gd name="T4" fmla="*/ 740 w 1059"/>
                    <a:gd name="T5" fmla="*/ 17 h 946"/>
                    <a:gd name="T6" fmla="*/ 582 w 1059"/>
                    <a:gd name="T7" fmla="*/ 107 h 946"/>
                    <a:gd name="T8" fmla="*/ 465 w 1059"/>
                    <a:gd name="T9" fmla="*/ 114 h 946"/>
                    <a:gd name="T10" fmla="*/ 277 w 1059"/>
                    <a:gd name="T11" fmla="*/ 297 h 946"/>
                    <a:gd name="T12" fmla="*/ 211 w 1059"/>
                    <a:gd name="T13" fmla="*/ 223 h 946"/>
                    <a:gd name="T14" fmla="*/ 26 w 1059"/>
                    <a:gd name="T15" fmla="*/ 300 h 946"/>
                    <a:gd name="T16" fmla="*/ 223 w 1059"/>
                    <a:gd name="T17" fmla="*/ 795 h 946"/>
                    <a:gd name="T18" fmla="*/ 577 w 1059"/>
                    <a:gd name="T19" fmla="*/ 795 h 946"/>
                    <a:gd name="T20" fmla="*/ 647 w 1059"/>
                    <a:gd name="T21" fmla="*/ 622 h 946"/>
                    <a:gd name="T22" fmla="*/ 657 w 1059"/>
                    <a:gd name="T23" fmla="*/ 593 h 946"/>
                    <a:gd name="T24" fmla="*/ 835 w 1059"/>
                    <a:gd name="T25" fmla="*/ 540 h 946"/>
                    <a:gd name="T26" fmla="*/ 949 w 1059"/>
                    <a:gd name="T27" fmla="*/ 378 h 946"/>
                    <a:gd name="T28" fmla="*/ 956 w 1059"/>
                    <a:gd name="T29" fmla="*/ 364 h 946"/>
                    <a:gd name="T30" fmla="*/ 1022 w 1059"/>
                    <a:gd name="T31" fmla="*/ 187 h 9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9" h="946">
                      <a:moveTo>
                        <a:pt x="1022" y="187"/>
                      </a:moveTo>
                      <a:cubicBezTo>
                        <a:pt x="998" y="146"/>
                        <a:pt x="978" y="108"/>
                        <a:pt x="947" y="72"/>
                      </a:cubicBezTo>
                      <a:cubicBezTo>
                        <a:pt x="897" y="14"/>
                        <a:pt x="810" y="0"/>
                        <a:pt x="740" y="17"/>
                      </a:cubicBezTo>
                      <a:cubicBezTo>
                        <a:pt x="681" y="31"/>
                        <a:pt x="624" y="63"/>
                        <a:pt x="582" y="107"/>
                      </a:cubicBezTo>
                      <a:cubicBezTo>
                        <a:pt x="543" y="102"/>
                        <a:pt x="499" y="104"/>
                        <a:pt x="465" y="114"/>
                      </a:cubicBezTo>
                      <a:cubicBezTo>
                        <a:pt x="375" y="139"/>
                        <a:pt x="316" y="210"/>
                        <a:pt x="277" y="297"/>
                      </a:cubicBezTo>
                      <a:cubicBezTo>
                        <a:pt x="256" y="272"/>
                        <a:pt x="234" y="246"/>
                        <a:pt x="211" y="223"/>
                      </a:cubicBezTo>
                      <a:cubicBezTo>
                        <a:pt x="138" y="149"/>
                        <a:pt x="37" y="212"/>
                        <a:pt x="26" y="300"/>
                      </a:cubicBezTo>
                      <a:cubicBezTo>
                        <a:pt x="0" y="493"/>
                        <a:pt x="111" y="648"/>
                        <a:pt x="223" y="795"/>
                      </a:cubicBezTo>
                      <a:cubicBezTo>
                        <a:pt x="309" y="907"/>
                        <a:pt x="499" y="946"/>
                        <a:pt x="577" y="795"/>
                      </a:cubicBezTo>
                      <a:cubicBezTo>
                        <a:pt x="605" y="739"/>
                        <a:pt x="627" y="682"/>
                        <a:pt x="647" y="622"/>
                      </a:cubicBezTo>
                      <a:cubicBezTo>
                        <a:pt x="650" y="612"/>
                        <a:pt x="654" y="603"/>
                        <a:pt x="657" y="593"/>
                      </a:cubicBezTo>
                      <a:cubicBezTo>
                        <a:pt x="722" y="595"/>
                        <a:pt x="781" y="580"/>
                        <a:pt x="835" y="540"/>
                      </a:cubicBezTo>
                      <a:cubicBezTo>
                        <a:pt x="894" y="497"/>
                        <a:pt x="918" y="442"/>
                        <a:pt x="949" y="378"/>
                      </a:cubicBezTo>
                      <a:cubicBezTo>
                        <a:pt x="948" y="380"/>
                        <a:pt x="950" y="376"/>
                        <a:pt x="956" y="364"/>
                      </a:cubicBezTo>
                      <a:cubicBezTo>
                        <a:pt x="1021" y="340"/>
                        <a:pt x="1059" y="251"/>
                        <a:pt x="1022" y="187"/>
                      </a:cubicBezTo>
                    </a:path>
                  </a:pathLst>
                </a:custGeom>
                <a:solidFill>
                  <a:srgbClr val="F89F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7" name="Freeform 148">
                  <a:extLst>
                    <a:ext uri="{FF2B5EF4-FFF2-40B4-BE49-F238E27FC236}">
                      <a16:creationId xmlns:a16="http://schemas.microsoft.com/office/drawing/2014/main" id="{85B63AD4-B3FA-1CC6-63A3-1E09A52474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03" y="1842"/>
                  <a:ext cx="15" cy="12"/>
                </a:xfrm>
                <a:custGeom>
                  <a:avLst/>
                  <a:gdLst>
                    <a:gd name="T0" fmla="*/ 59 w 119"/>
                    <a:gd name="T1" fmla="*/ 0 h 93"/>
                    <a:gd name="T2" fmla="*/ 59 w 119"/>
                    <a:gd name="T3" fmla="*/ 93 h 93"/>
                    <a:gd name="T4" fmla="*/ 59 w 119"/>
                    <a:gd name="T5" fmla="*/ 0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9" h="93">
                      <a:moveTo>
                        <a:pt x="59" y="0"/>
                      </a:moveTo>
                      <a:cubicBezTo>
                        <a:pt x="0" y="0"/>
                        <a:pt x="0" y="93"/>
                        <a:pt x="59" y="93"/>
                      </a:cubicBezTo>
                      <a:cubicBezTo>
                        <a:pt x="119" y="93"/>
                        <a:pt x="119" y="0"/>
                        <a:pt x="59" y="0"/>
                      </a:cubicBezTo>
                      <a:close/>
                    </a:path>
                  </a:pathLst>
                </a:custGeom>
                <a:solidFill>
                  <a:srgbClr val="F89F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8" name="Freeform 149">
                  <a:extLst>
                    <a:ext uri="{FF2B5EF4-FFF2-40B4-BE49-F238E27FC236}">
                      <a16:creationId xmlns:a16="http://schemas.microsoft.com/office/drawing/2014/main" id="{6D5457A8-BB13-3060-6E5A-19FA5A7ECD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4" y="1926"/>
                  <a:ext cx="198" cy="74"/>
                </a:xfrm>
                <a:custGeom>
                  <a:avLst/>
                  <a:gdLst>
                    <a:gd name="T0" fmla="*/ 1516 w 1532"/>
                    <a:gd name="T1" fmla="*/ 131 h 571"/>
                    <a:gd name="T2" fmla="*/ 1386 w 1532"/>
                    <a:gd name="T3" fmla="*/ 31 h 571"/>
                    <a:gd name="T4" fmla="*/ 42 w 1532"/>
                    <a:gd name="T5" fmla="*/ 415 h 571"/>
                    <a:gd name="T6" fmla="*/ 126 w 1532"/>
                    <a:gd name="T7" fmla="*/ 560 h 571"/>
                    <a:gd name="T8" fmla="*/ 689 w 1532"/>
                    <a:gd name="T9" fmla="*/ 414 h 571"/>
                    <a:gd name="T10" fmla="*/ 1386 w 1532"/>
                    <a:gd name="T11" fmla="*/ 302 h 571"/>
                    <a:gd name="T12" fmla="*/ 1502 w 1532"/>
                    <a:gd name="T13" fmla="*/ 235 h 571"/>
                    <a:gd name="T14" fmla="*/ 1516 w 1532"/>
                    <a:gd name="T15" fmla="*/ 131 h 5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32" h="571">
                      <a:moveTo>
                        <a:pt x="1516" y="131"/>
                      </a:moveTo>
                      <a:cubicBezTo>
                        <a:pt x="1494" y="70"/>
                        <a:pt x="1449" y="36"/>
                        <a:pt x="1386" y="31"/>
                      </a:cubicBezTo>
                      <a:cubicBezTo>
                        <a:pt x="986" y="0"/>
                        <a:pt x="284" y="40"/>
                        <a:pt x="42" y="415"/>
                      </a:cubicBezTo>
                      <a:cubicBezTo>
                        <a:pt x="0" y="480"/>
                        <a:pt x="56" y="557"/>
                        <a:pt x="126" y="560"/>
                      </a:cubicBezTo>
                      <a:cubicBezTo>
                        <a:pt x="319" y="571"/>
                        <a:pt x="505" y="467"/>
                        <a:pt x="689" y="414"/>
                      </a:cubicBezTo>
                      <a:cubicBezTo>
                        <a:pt x="920" y="349"/>
                        <a:pt x="1146" y="316"/>
                        <a:pt x="1386" y="302"/>
                      </a:cubicBezTo>
                      <a:cubicBezTo>
                        <a:pt x="1431" y="299"/>
                        <a:pt x="1482" y="279"/>
                        <a:pt x="1502" y="235"/>
                      </a:cubicBezTo>
                      <a:cubicBezTo>
                        <a:pt x="1523" y="190"/>
                        <a:pt x="1532" y="177"/>
                        <a:pt x="1516" y="131"/>
                      </a:cubicBezTo>
                    </a:path>
                  </a:pathLst>
                </a:custGeom>
                <a:solidFill>
                  <a:srgbClr val="F89F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9" name="Oval 150">
                  <a:extLst>
                    <a:ext uri="{FF2B5EF4-FFF2-40B4-BE49-F238E27FC236}">
                      <a16:creationId xmlns:a16="http://schemas.microsoft.com/office/drawing/2014/main" id="{5B005C38-9280-3166-EB7A-D1BDC51D37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80" y="1728"/>
                  <a:ext cx="284" cy="35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0" name="Oval 151">
                  <a:extLst>
                    <a:ext uri="{FF2B5EF4-FFF2-40B4-BE49-F238E27FC236}">
                      <a16:creationId xmlns:a16="http://schemas.microsoft.com/office/drawing/2014/main" id="{AEB8E089-1E14-FC81-6998-1D7AC66B40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0" y="1852"/>
                  <a:ext cx="284" cy="35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pic>
              <p:nvPicPr>
                <p:cNvPr id="201" name="Picture 152">
                  <a:extLst>
                    <a:ext uri="{FF2B5EF4-FFF2-40B4-BE49-F238E27FC236}">
                      <a16:creationId xmlns:a16="http://schemas.microsoft.com/office/drawing/2014/main" id="{3059E053-A1F3-CFC1-19EB-BFCDEC8A51A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89" y="2385"/>
                  <a:ext cx="395" cy="2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2" name="Picture 153">
                  <a:extLst>
                    <a:ext uri="{FF2B5EF4-FFF2-40B4-BE49-F238E27FC236}">
                      <a16:creationId xmlns:a16="http://schemas.microsoft.com/office/drawing/2014/main" id="{907F6892-4F60-BB6E-5515-6F8519983A8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90" y="2262"/>
                  <a:ext cx="553" cy="3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3" name="Picture 157">
                  <a:extLst>
                    <a:ext uri="{FF2B5EF4-FFF2-40B4-BE49-F238E27FC236}">
                      <a16:creationId xmlns:a16="http://schemas.microsoft.com/office/drawing/2014/main" id="{7AEE7C96-9347-BEF7-07FC-9AF0B520445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17" y="1983"/>
                  <a:ext cx="58" cy="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04" name="Freeform 159">
                  <a:extLst>
                    <a:ext uri="{FF2B5EF4-FFF2-40B4-BE49-F238E27FC236}">
                      <a16:creationId xmlns:a16="http://schemas.microsoft.com/office/drawing/2014/main" id="{73E0025D-A156-23C9-C2A4-AD1EE93AB8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7" y="617"/>
                  <a:ext cx="2164" cy="1460"/>
                </a:xfrm>
                <a:custGeom>
                  <a:avLst/>
                  <a:gdLst>
                    <a:gd name="T0" fmla="*/ 16552 w 16702"/>
                    <a:gd name="T1" fmla="*/ 6329 h 11269"/>
                    <a:gd name="T2" fmla="*/ 16062 w 16702"/>
                    <a:gd name="T3" fmla="*/ 4323 h 11269"/>
                    <a:gd name="T4" fmla="*/ 14799 w 16702"/>
                    <a:gd name="T5" fmla="*/ 2785 h 11269"/>
                    <a:gd name="T6" fmla="*/ 13301 w 16702"/>
                    <a:gd name="T7" fmla="*/ 1381 h 11269"/>
                    <a:gd name="T8" fmla="*/ 9393 w 16702"/>
                    <a:gd name="T9" fmla="*/ 59 h 11269"/>
                    <a:gd name="T10" fmla="*/ 7101 w 16702"/>
                    <a:gd name="T11" fmla="*/ 160 h 11269"/>
                    <a:gd name="T12" fmla="*/ 5284 w 16702"/>
                    <a:gd name="T13" fmla="*/ 732 h 11269"/>
                    <a:gd name="T14" fmla="*/ 4259 w 16702"/>
                    <a:gd name="T15" fmla="*/ 1166 h 11269"/>
                    <a:gd name="T16" fmla="*/ 3098 w 16702"/>
                    <a:gd name="T17" fmla="*/ 1985 h 11269"/>
                    <a:gd name="T18" fmla="*/ 1184 w 16702"/>
                    <a:gd name="T19" fmla="*/ 4306 h 11269"/>
                    <a:gd name="T20" fmla="*/ 83 w 16702"/>
                    <a:gd name="T21" fmla="*/ 7223 h 11269"/>
                    <a:gd name="T22" fmla="*/ 794 w 16702"/>
                    <a:gd name="T23" fmla="*/ 10280 h 11269"/>
                    <a:gd name="T24" fmla="*/ 1164 w 16702"/>
                    <a:gd name="T25" fmla="*/ 11107 h 11269"/>
                    <a:gd name="T26" fmla="*/ 1220 w 16702"/>
                    <a:gd name="T27" fmla="*/ 11165 h 11269"/>
                    <a:gd name="T28" fmla="*/ 1497 w 16702"/>
                    <a:gd name="T29" fmla="*/ 11120 h 11269"/>
                    <a:gd name="T30" fmla="*/ 1812 w 16702"/>
                    <a:gd name="T31" fmla="*/ 10550 h 11269"/>
                    <a:gd name="T32" fmla="*/ 2035 w 16702"/>
                    <a:gd name="T33" fmla="*/ 10345 h 11269"/>
                    <a:gd name="T34" fmla="*/ 3151 w 16702"/>
                    <a:gd name="T35" fmla="*/ 10716 h 11269"/>
                    <a:gd name="T36" fmla="*/ 3458 w 16702"/>
                    <a:gd name="T37" fmla="*/ 10588 h 11269"/>
                    <a:gd name="T38" fmla="*/ 3473 w 16702"/>
                    <a:gd name="T39" fmla="*/ 10466 h 11269"/>
                    <a:gd name="T40" fmla="*/ 3699 w 16702"/>
                    <a:gd name="T41" fmla="*/ 10366 h 11269"/>
                    <a:gd name="T42" fmla="*/ 3916 w 16702"/>
                    <a:gd name="T43" fmla="*/ 10289 h 11269"/>
                    <a:gd name="T44" fmla="*/ 4785 w 16702"/>
                    <a:gd name="T45" fmla="*/ 9875 h 11269"/>
                    <a:gd name="T46" fmla="*/ 5346 w 16702"/>
                    <a:gd name="T47" fmla="*/ 9675 h 11269"/>
                    <a:gd name="T48" fmla="*/ 5536 w 16702"/>
                    <a:gd name="T49" fmla="*/ 8515 h 11269"/>
                    <a:gd name="T50" fmla="*/ 5614 w 16702"/>
                    <a:gd name="T51" fmla="*/ 6771 h 11269"/>
                    <a:gd name="T52" fmla="*/ 5666 w 16702"/>
                    <a:gd name="T53" fmla="*/ 6292 h 11269"/>
                    <a:gd name="T54" fmla="*/ 5753 w 16702"/>
                    <a:gd name="T55" fmla="*/ 6627 h 11269"/>
                    <a:gd name="T56" fmla="*/ 6255 w 16702"/>
                    <a:gd name="T57" fmla="*/ 8351 h 11269"/>
                    <a:gd name="T58" fmla="*/ 6738 w 16702"/>
                    <a:gd name="T59" fmla="*/ 9353 h 11269"/>
                    <a:gd name="T60" fmla="*/ 6868 w 16702"/>
                    <a:gd name="T61" fmla="*/ 9367 h 11269"/>
                    <a:gd name="T62" fmla="*/ 7004 w 16702"/>
                    <a:gd name="T63" fmla="*/ 9456 h 11269"/>
                    <a:gd name="T64" fmla="*/ 7919 w 16702"/>
                    <a:gd name="T65" fmla="*/ 9112 h 11269"/>
                    <a:gd name="T66" fmla="*/ 8812 w 16702"/>
                    <a:gd name="T67" fmla="*/ 8884 h 11269"/>
                    <a:gd name="T68" fmla="*/ 9657 w 16702"/>
                    <a:gd name="T69" fmla="*/ 8534 h 11269"/>
                    <a:gd name="T70" fmla="*/ 9676 w 16702"/>
                    <a:gd name="T71" fmla="*/ 8545 h 11269"/>
                    <a:gd name="T72" fmla="*/ 9934 w 16702"/>
                    <a:gd name="T73" fmla="*/ 8579 h 11269"/>
                    <a:gd name="T74" fmla="*/ 13884 w 16702"/>
                    <a:gd name="T75" fmla="*/ 8347 h 11269"/>
                    <a:gd name="T76" fmla="*/ 14154 w 16702"/>
                    <a:gd name="T77" fmla="*/ 8095 h 11269"/>
                    <a:gd name="T78" fmla="*/ 14156 w 16702"/>
                    <a:gd name="T79" fmla="*/ 8094 h 11269"/>
                    <a:gd name="T80" fmla="*/ 14205 w 16702"/>
                    <a:gd name="T81" fmla="*/ 8006 h 11269"/>
                    <a:gd name="T82" fmla="*/ 14418 w 16702"/>
                    <a:gd name="T83" fmla="*/ 8516 h 11269"/>
                    <a:gd name="T84" fmla="*/ 14710 w 16702"/>
                    <a:gd name="T85" fmla="*/ 8634 h 11269"/>
                    <a:gd name="T86" fmla="*/ 16085 w 16702"/>
                    <a:gd name="T87" fmla="*/ 9289 h 11269"/>
                    <a:gd name="T88" fmla="*/ 16306 w 16702"/>
                    <a:gd name="T89" fmla="*/ 9003 h 11269"/>
                    <a:gd name="T90" fmla="*/ 16268 w 16702"/>
                    <a:gd name="T91" fmla="*/ 8956 h 11269"/>
                    <a:gd name="T92" fmla="*/ 16444 w 16702"/>
                    <a:gd name="T93" fmla="*/ 8789 h 11269"/>
                    <a:gd name="T94" fmla="*/ 16552 w 16702"/>
                    <a:gd name="T95" fmla="*/ 6329 h 11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6702" h="11269">
                      <a:moveTo>
                        <a:pt x="16552" y="6329"/>
                      </a:moveTo>
                      <a:cubicBezTo>
                        <a:pt x="16476" y="5654"/>
                        <a:pt x="16361" y="4940"/>
                        <a:pt x="16062" y="4323"/>
                      </a:cubicBezTo>
                      <a:cubicBezTo>
                        <a:pt x="15775" y="3732"/>
                        <a:pt x="15213" y="3288"/>
                        <a:pt x="14799" y="2785"/>
                      </a:cubicBezTo>
                      <a:cubicBezTo>
                        <a:pt x="14358" y="2250"/>
                        <a:pt x="13874" y="1776"/>
                        <a:pt x="13301" y="1381"/>
                      </a:cubicBezTo>
                      <a:cubicBezTo>
                        <a:pt x="12149" y="587"/>
                        <a:pt x="10781" y="166"/>
                        <a:pt x="9393" y="59"/>
                      </a:cubicBezTo>
                      <a:cubicBezTo>
                        <a:pt x="8628" y="0"/>
                        <a:pt x="7859" y="43"/>
                        <a:pt x="7101" y="160"/>
                      </a:cubicBezTo>
                      <a:cubicBezTo>
                        <a:pt x="6500" y="253"/>
                        <a:pt x="5785" y="348"/>
                        <a:pt x="5284" y="732"/>
                      </a:cubicBezTo>
                      <a:cubicBezTo>
                        <a:pt x="4929" y="792"/>
                        <a:pt x="4540" y="1006"/>
                        <a:pt x="4259" y="1166"/>
                      </a:cubicBezTo>
                      <a:cubicBezTo>
                        <a:pt x="3846" y="1400"/>
                        <a:pt x="3457" y="1674"/>
                        <a:pt x="3098" y="1985"/>
                      </a:cubicBezTo>
                      <a:cubicBezTo>
                        <a:pt x="2337" y="2643"/>
                        <a:pt x="1696" y="3441"/>
                        <a:pt x="1184" y="4306"/>
                      </a:cubicBezTo>
                      <a:cubicBezTo>
                        <a:pt x="669" y="5179"/>
                        <a:pt x="166" y="6201"/>
                        <a:pt x="83" y="7223"/>
                      </a:cubicBezTo>
                      <a:cubicBezTo>
                        <a:pt x="0" y="8237"/>
                        <a:pt x="323" y="9349"/>
                        <a:pt x="794" y="10280"/>
                      </a:cubicBezTo>
                      <a:cubicBezTo>
                        <a:pt x="892" y="10569"/>
                        <a:pt x="1024" y="10849"/>
                        <a:pt x="1164" y="11107"/>
                      </a:cubicBezTo>
                      <a:cubicBezTo>
                        <a:pt x="1178" y="11132"/>
                        <a:pt x="1198" y="11151"/>
                        <a:pt x="1220" y="11165"/>
                      </a:cubicBezTo>
                      <a:cubicBezTo>
                        <a:pt x="1289" y="11269"/>
                        <a:pt x="1451" y="11244"/>
                        <a:pt x="1497" y="11120"/>
                      </a:cubicBezTo>
                      <a:cubicBezTo>
                        <a:pt x="1571" y="10923"/>
                        <a:pt x="1700" y="10738"/>
                        <a:pt x="1812" y="10550"/>
                      </a:cubicBezTo>
                      <a:cubicBezTo>
                        <a:pt x="1878" y="10472"/>
                        <a:pt x="1951" y="10402"/>
                        <a:pt x="2035" y="10345"/>
                      </a:cubicBezTo>
                      <a:cubicBezTo>
                        <a:pt x="2470" y="10055"/>
                        <a:pt x="2875" y="10377"/>
                        <a:pt x="3151" y="10716"/>
                      </a:cubicBezTo>
                      <a:cubicBezTo>
                        <a:pt x="3262" y="10852"/>
                        <a:pt x="3442" y="10724"/>
                        <a:pt x="3458" y="10588"/>
                      </a:cubicBezTo>
                      <a:cubicBezTo>
                        <a:pt x="3463" y="10548"/>
                        <a:pt x="3468" y="10507"/>
                        <a:pt x="3473" y="10466"/>
                      </a:cubicBezTo>
                      <a:cubicBezTo>
                        <a:pt x="3566" y="10498"/>
                        <a:pt x="3663" y="10459"/>
                        <a:pt x="3699" y="10366"/>
                      </a:cubicBezTo>
                      <a:cubicBezTo>
                        <a:pt x="3777" y="10394"/>
                        <a:pt x="3877" y="10366"/>
                        <a:pt x="3916" y="10289"/>
                      </a:cubicBezTo>
                      <a:cubicBezTo>
                        <a:pt x="4037" y="10049"/>
                        <a:pt x="4547" y="9959"/>
                        <a:pt x="4785" y="9875"/>
                      </a:cubicBezTo>
                      <a:cubicBezTo>
                        <a:pt x="4962" y="9812"/>
                        <a:pt x="5185" y="9775"/>
                        <a:pt x="5346" y="9675"/>
                      </a:cubicBezTo>
                      <a:cubicBezTo>
                        <a:pt x="5703" y="9455"/>
                        <a:pt x="5538" y="8856"/>
                        <a:pt x="5536" y="8515"/>
                      </a:cubicBezTo>
                      <a:cubicBezTo>
                        <a:pt x="5533" y="7933"/>
                        <a:pt x="5561" y="7351"/>
                        <a:pt x="5614" y="6771"/>
                      </a:cubicBezTo>
                      <a:cubicBezTo>
                        <a:pt x="5629" y="6611"/>
                        <a:pt x="5646" y="6451"/>
                        <a:pt x="5666" y="6292"/>
                      </a:cubicBezTo>
                      <a:cubicBezTo>
                        <a:pt x="5694" y="6407"/>
                        <a:pt x="5725" y="6519"/>
                        <a:pt x="5753" y="6627"/>
                      </a:cubicBezTo>
                      <a:cubicBezTo>
                        <a:pt x="5906" y="7206"/>
                        <a:pt x="6084" y="7777"/>
                        <a:pt x="6255" y="8351"/>
                      </a:cubicBezTo>
                      <a:cubicBezTo>
                        <a:pt x="6342" y="8641"/>
                        <a:pt x="6389" y="9249"/>
                        <a:pt x="6738" y="9353"/>
                      </a:cubicBezTo>
                      <a:cubicBezTo>
                        <a:pt x="6783" y="9366"/>
                        <a:pt x="6826" y="9370"/>
                        <a:pt x="6868" y="9367"/>
                      </a:cubicBezTo>
                      <a:cubicBezTo>
                        <a:pt x="6878" y="9423"/>
                        <a:pt x="6945" y="9466"/>
                        <a:pt x="7004" y="9456"/>
                      </a:cubicBezTo>
                      <a:cubicBezTo>
                        <a:pt x="7322" y="9404"/>
                        <a:pt x="7615" y="9218"/>
                        <a:pt x="7919" y="9112"/>
                      </a:cubicBezTo>
                      <a:cubicBezTo>
                        <a:pt x="8211" y="9011"/>
                        <a:pt x="8506" y="8933"/>
                        <a:pt x="8812" y="8884"/>
                      </a:cubicBezTo>
                      <a:cubicBezTo>
                        <a:pt x="9130" y="8834"/>
                        <a:pt x="9465" y="8773"/>
                        <a:pt x="9657" y="8534"/>
                      </a:cubicBezTo>
                      <a:lnTo>
                        <a:pt x="9676" y="8545"/>
                      </a:lnTo>
                      <a:cubicBezTo>
                        <a:pt x="9745" y="8617"/>
                        <a:pt x="9851" y="8621"/>
                        <a:pt x="9934" y="8579"/>
                      </a:cubicBezTo>
                      <a:cubicBezTo>
                        <a:pt x="11083" y="7999"/>
                        <a:pt x="12662" y="8102"/>
                        <a:pt x="13884" y="8347"/>
                      </a:cubicBezTo>
                      <a:cubicBezTo>
                        <a:pt x="14057" y="8382"/>
                        <a:pt x="14166" y="8227"/>
                        <a:pt x="14154" y="8095"/>
                      </a:cubicBezTo>
                      <a:lnTo>
                        <a:pt x="14156" y="8094"/>
                      </a:lnTo>
                      <a:cubicBezTo>
                        <a:pt x="14174" y="8065"/>
                        <a:pt x="14189" y="8035"/>
                        <a:pt x="14205" y="8006"/>
                      </a:cubicBezTo>
                      <a:cubicBezTo>
                        <a:pt x="14277" y="8175"/>
                        <a:pt x="14348" y="8345"/>
                        <a:pt x="14418" y="8516"/>
                      </a:cubicBezTo>
                      <a:cubicBezTo>
                        <a:pt x="14469" y="8640"/>
                        <a:pt x="14584" y="8695"/>
                        <a:pt x="14710" y="8634"/>
                      </a:cubicBezTo>
                      <a:cubicBezTo>
                        <a:pt x="15343" y="8329"/>
                        <a:pt x="15614" y="9052"/>
                        <a:pt x="16085" y="9289"/>
                      </a:cubicBezTo>
                      <a:cubicBezTo>
                        <a:pt x="16277" y="9385"/>
                        <a:pt x="16435" y="9162"/>
                        <a:pt x="16306" y="9003"/>
                      </a:cubicBezTo>
                      <a:cubicBezTo>
                        <a:pt x="16294" y="8987"/>
                        <a:pt x="16281" y="8972"/>
                        <a:pt x="16268" y="8956"/>
                      </a:cubicBezTo>
                      <a:cubicBezTo>
                        <a:pt x="16344" y="8936"/>
                        <a:pt x="16412" y="8881"/>
                        <a:pt x="16444" y="8789"/>
                      </a:cubicBezTo>
                      <a:cubicBezTo>
                        <a:pt x="16702" y="8048"/>
                        <a:pt x="16638" y="7098"/>
                        <a:pt x="16552" y="6329"/>
                      </a:cubicBezTo>
                    </a:path>
                  </a:pathLst>
                </a:custGeom>
                <a:solidFill>
                  <a:srgbClr val="C97F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5" name="Freeform 160">
                  <a:extLst>
                    <a:ext uri="{FF2B5EF4-FFF2-40B4-BE49-F238E27FC236}">
                      <a16:creationId xmlns:a16="http://schemas.microsoft.com/office/drawing/2014/main" id="{65E00D9E-D179-61F4-81FA-00684FC341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19" y="490"/>
                  <a:ext cx="231" cy="187"/>
                </a:xfrm>
                <a:custGeom>
                  <a:avLst/>
                  <a:gdLst>
                    <a:gd name="T0" fmla="*/ 1514 w 1787"/>
                    <a:gd name="T1" fmla="*/ 243 h 1443"/>
                    <a:gd name="T2" fmla="*/ 621 w 1787"/>
                    <a:gd name="T3" fmla="*/ 368 h 1443"/>
                    <a:gd name="T4" fmla="*/ 118 w 1787"/>
                    <a:gd name="T5" fmla="*/ 1191 h 1443"/>
                    <a:gd name="T6" fmla="*/ 255 w 1787"/>
                    <a:gd name="T7" fmla="*/ 1328 h 1443"/>
                    <a:gd name="T8" fmla="*/ 396 w 1787"/>
                    <a:gd name="T9" fmla="*/ 1338 h 1443"/>
                    <a:gd name="T10" fmla="*/ 397 w 1787"/>
                    <a:gd name="T11" fmla="*/ 1377 h 1443"/>
                    <a:gd name="T12" fmla="*/ 459 w 1787"/>
                    <a:gd name="T13" fmla="*/ 1439 h 1443"/>
                    <a:gd name="T14" fmla="*/ 841 w 1787"/>
                    <a:gd name="T15" fmla="*/ 1226 h 1443"/>
                    <a:gd name="T16" fmla="*/ 1333 w 1787"/>
                    <a:gd name="T17" fmla="*/ 960 h 1443"/>
                    <a:gd name="T18" fmla="*/ 1514 w 1787"/>
                    <a:gd name="T19" fmla="*/ 243 h 14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787" h="1443">
                      <a:moveTo>
                        <a:pt x="1514" y="243"/>
                      </a:moveTo>
                      <a:cubicBezTo>
                        <a:pt x="1230" y="0"/>
                        <a:pt x="886" y="212"/>
                        <a:pt x="621" y="368"/>
                      </a:cubicBezTo>
                      <a:cubicBezTo>
                        <a:pt x="317" y="547"/>
                        <a:pt x="0" y="794"/>
                        <a:pt x="118" y="1191"/>
                      </a:cubicBezTo>
                      <a:cubicBezTo>
                        <a:pt x="137" y="1255"/>
                        <a:pt x="188" y="1312"/>
                        <a:pt x="255" y="1328"/>
                      </a:cubicBezTo>
                      <a:cubicBezTo>
                        <a:pt x="305" y="1340"/>
                        <a:pt x="351" y="1342"/>
                        <a:pt x="396" y="1338"/>
                      </a:cubicBezTo>
                      <a:cubicBezTo>
                        <a:pt x="396" y="1351"/>
                        <a:pt x="395" y="1364"/>
                        <a:pt x="397" y="1377"/>
                      </a:cubicBezTo>
                      <a:cubicBezTo>
                        <a:pt x="400" y="1408"/>
                        <a:pt x="422" y="1443"/>
                        <a:pt x="459" y="1439"/>
                      </a:cubicBezTo>
                      <a:cubicBezTo>
                        <a:pt x="616" y="1425"/>
                        <a:pt x="720" y="1317"/>
                        <a:pt x="841" y="1226"/>
                      </a:cubicBezTo>
                      <a:cubicBezTo>
                        <a:pt x="994" y="1110"/>
                        <a:pt x="1166" y="1049"/>
                        <a:pt x="1333" y="960"/>
                      </a:cubicBezTo>
                      <a:cubicBezTo>
                        <a:pt x="1593" y="822"/>
                        <a:pt x="1787" y="477"/>
                        <a:pt x="1514" y="243"/>
                      </a:cubicBezTo>
                    </a:path>
                  </a:pathLst>
                </a:custGeom>
                <a:solidFill>
                  <a:srgbClr val="C97F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6" name="Freeform 161">
                  <a:extLst>
                    <a:ext uri="{FF2B5EF4-FFF2-40B4-BE49-F238E27FC236}">
                      <a16:creationId xmlns:a16="http://schemas.microsoft.com/office/drawing/2014/main" id="{90431738-0EA9-BB36-8095-444DB8A815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8" y="2104"/>
                  <a:ext cx="737" cy="1324"/>
                </a:xfrm>
                <a:custGeom>
                  <a:avLst/>
                  <a:gdLst>
                    <a:gd name="T0" fmla="*/ 5613 w 5695"/>
                    <a:gd name="T1" fmla="*/ 3761 h 10224"/>
                    <a:gd name="T2" fmla="*/ 5086 w 5695"/>
                    <a:gd name="T3" fmla="*/ 2429 h 10224"/>
                    <a:gd name="T4" fmla="*/ 4254 w 5695"/>
                    <a:gd name="T5" fmla="*/ 2136 h 10224"/>
                    <a:gd name="T6" fmla="*/ 4187 w 5695"/>
                    <a:gd name="T7" fmla="*/ 2187 h 10224"/>
                    <a:gd name="T8" fmla="*/ 4191 w 5695"/>
                    <a:gd name="T9" fmla="*/ 2230 h 10224"/>
                    <a:gd name="T10" fmla="*/ 3491 w 5695"/>
                    <a:gd name="T11" fmla="*/ 2053 h 10224"/>
                    <a:gd name="T12" fmla="*/ 2603 w 5695"/>
                    <a:gd name="T13" fmla="*/ 931 h 10224"/>
                    <a:gd name="T14" fmla="*/ 2444 w 5695"/>
                    <a:gd name="T15" fmla="*/ 804 h 10224"/>
                    <a:gd name="T16" fmla="*/ 2365 w 5695"/>
                    <a:gd name="T17" fmla="*/ 46 h 10224"/>
                    <a:gd name="T18" fmla="*/ 2276 w 5695"/>
                    <a:gd name="T19" fmla="*/ 46 h 10224"/>
                    <a:gd name="T20" fmla="*/ 2090 w 5695"/>
                    <a:gd name="T21" fmla="*/ 1571 h 10224"/>
                    <a:gd name="T22" fmla="*/ 1832 w 5695"/>
                    <a:gd name="T23" fmla="*/ 3315 h 10224"/>
                    <a:gd name="T24" fmla="*/ 1293 w 5695"/>
                    <a:gd name="T25" fmla="*/ 4893 h 10224"/>
                    <a:gd name="T26" fmla="*/ 508 w 5695"/>
                    <a:gd name="T27" fmla="*/ 6386 h 10224"/>
                    <a:gd name="T28" fmla="*/ 456 w 5695"/>
                    <a:gd name="T29" fmla="*/ 8885 h 10224"/>
                    <a:gd name="T30" fmla="*/ 2399 w 5695"/>
                    <a:gd name="T31" fmla="*/ 10193 h 10224"/>
                    <a:gd name="T32" fmla="*/ 2621 w 5695"/>
                    <a:gd name="T33" fmla="*/ 9972 h 10224"/>
                    <a:gd name="T34" fmla="*/ 4165 w 5695"/>
                    <a:gd name="T35" fmla="*/ 7247 h 10224"/>
                    <a:gd name="T36" fmla="*/ 5428 w 5695"/>
                    <a:gd name="T37" fmla="*/ 4985 h 10224"/>
                    <a:gd name="T38" fmla="*/ 5613 w 5695"/>
                    <a:gd name="T39" fmla="*/ 3761 h 10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695" h="10224">
                      <a:moveTo>
                        <a:pt x="5613" y="3761"/>
                      </a:moveTo>
                      <a:cubicBezTo>
                        <a:pt x="5532" y="3328"/>
                        <a:pt x="5340" y="2791"/>
                        <a:pt x="5086" y="2429"/>
                      </a:cubicBezTo>
                      <a:cubicBezTo>
                        <a:pt x="4858" y="2103"/>
                        <a:pt x="4591" y="2214"/>
                        <a:pt x="4254" y="2136"/>
                      </a:cubicBezTo>
                      <a:cubicBezTo>
                        <a:pt x="4221" y="2128"/>
                        <a:pt x="4186" y="2151"/>
                        <a:pt x="4187" y="2187"/>
                      </a:cubicBezTo>
                      <a:cubicBezTo>
                        <a:pt x="4187" y="2203"/>
                        <a:pt x="4189" y="2216"/>
                        <a:pt x="4191" y="2230"/>
                      </a:cubicBezTo>
                      <a:cubicBezTo>
                        <a:pt x="3947" y="2211"/>
                        <a:pt x="3713" y="2157"/>
                        <a:pt x="3491" y="2053"/>
                      </a:cubicBezTo>
                      <a:cubicBezTo>
                        <a:pt x="3021" y="1833"/>
                        <a:pt x="2699" y="1442"/>
                        <a:pt x="2603" y="931"/>
                      </a:cubicBezTo>
                      <a:cubicBezTo>
                        <a:pt x="2587" y="848"/>
                        <a:pt x="2518" y="808"/>
                        <a:pt x="2444" y="804"/>
                      </a:cubicBezTo>
                      <a:cubicBezTo>
                        <a:pt x="2447" y="546"/>
                        <a:pt x="2433" y="287"/>
                        <a:pt x="2365" y="46"/>
                      </a:cubicBezTo>
                      <a:cubicBezTo>
                        <a:pt x="2353" y="0"/>
                        <a:pt x="2291" y="4"/>
                        <a:pt x="2276" y="46"/>
                      </a:cubicBezTo>
                      <a:cubicBezTo>
                        <a:pt x="2109" y="520"/>
                        <a:pt x="2133" y="1073"/>
                        <a:pt x="2090" y="1571"/>
                      </a:cubicBezTo>
                      <a:cubicBezTo>
                        <a:pt x="2038" y="2157"/>
                        <a:pt x="1961" y="2741"/>
                        <a:pt x="1832" y="3315"/>
                      </a:cubicBezTo>
                      <a:cubicBezTo>
                        <a:pt x="1710" y="3859"/>
                        <a:pt x="1537" y="4391"/>
                        <a:pt x="1293" y="4893"/>
                      </a:cubicBezTo>
                      <a:cubicBezTo>
                        <a:pt x="1047" y="5399"/>
                        <a:pt x="735" y="5871"/>
                        <a:pt x="508" y="6386"/>
                      </a:cubicBezTo>
                      <a:cubicBezTo>
                        <a:pt x="158" y="7176"/>
                        <a:pt x="0" y="8102"/>
                        <a:pt x="456" y="8885"/>
                      </a:cubicBezTo>
                      <a:cubicBezTo>
                        <a:pt x="867" y="9590"/>
                        <a:pt x="1632" y="9997"/>
                        <a:pt x="2399" y="10193"/>
                      </a:cubicBezTo>
                      <a:cubicBezTo>
                        <a:pt x="2520" y="10224"/>
                        <a:pt x="2674" y="10105"/>
                        <a:pt x="2621" y="9972"/>
                      </a:cubicBezTo>
                      <a:cubicBezTo>
                        <a:pt x="2178" y="8868"/>
                        <a:pt x="3562" y="7987"/>
                        <a:pt x="4165" y="7247"/>
                      </a:cubicBezTo>
                      <a:cubicBezTo>
                        <a:pt x="4695" y="6597"/>
                        <a:pt x="5276" y="5833"/>
                        <a:pt x="5428" y="4985"/>
                      </a:cubicBezTo>
                      <a:cubicBezTo>
                        <a:pt x="5598" y="4594"/>
                        <a:pt x="5695" y="4198"/>
                        <a:pt x="5613" y="3761"/>
                      </a:cubicBezTo>
                    </a:path>
                  </a:pathLst>
                </a:custGeom>
                <a:solidFill>
                  <a:srgbClr val="C97F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7" name="Freeform 162">
                  <a:extLst>
                    <a:ext uri="{FF2B5EF4-FFF2-40B4-BE49-F238E27FC236}">
                      <a16:creationId xmlns:a16="http://schemas.microsoft.com/office/drawing/2014/main" id="{9A7F66C6-A912-DFE8-2796-12E262C3AA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2" y="1026"/>
                  <a:ext cx="2260" cy="1072"/>
                </a:xfrm>
                <a:custGeom>
                  <a:avLst/>
                  <a:gdLst>
                    <a:gd name="T0" fmla="*/ 15465 w 17443"/>
                    <a:gd name="T1" fmla="*/ 531 h 8271"/>
                    <a:gd name="T2" fmla="*/ 15777 w 17443"/>
                    <a:gd name="T3" fmla="*/ 2730 h 8271"/>
                    <a:gd name="T4" fmla="*/ 14853 w 17443"/>
                    <a:gd name="T5" fmla="*/ 2606 h 8271"/>
                    <a:gd name="T6" fmla="*/ 13070 w 17443"/>
                    <a:gd name="T7" fmla="*/ 788 h 8271"/>
                    <a:gd name="T8" fmla="*/ 11569 w 17443"/>
                    <a:gd name="T9" fmla="*/ 2033 h 8271"/>
                    <a:gd name="T10" fmla="*/ 9746 w 17443"/>
                    <a:gd name="T11" fmla="*/ 249 h 8271"/>
                    <a:gd name="T12" fmla="*/ 10018 w 17443"/>
                    <a:gd name="T13" fmla="*/ 3250 h 8271"/>
                    <a:gd name="T14" fmla="*/ 8770 w 17443"/>
                    <a:gd name="T15" fmla="*/ 3274 h 8271"/>
                    <a:gd name="T16" fmla="*/ 6789 w 17443"/>
                    <a:gd name="T17" fmla="*/ 3438 h 8271"/>
                    <a:gd name="T18" fmla="*/ 5849 w 17443"/>
                    <a:gd name="T19" fmla="*/ 1143 h 8271"/>
                    <a:gd name="T20" fmla="*/ 5856 w 17443"/>
                    <a:gd name="T21" fmla="*/ 959 h 8271"/>
                    <a:gd name="T22" fmla="*/ 5840 w 17443"/>
                    <a:gd name="T23" fmla="*/ 1162 h 8271"/>
                    <a:gd name="T24" fmla="*/ 5682 w 17443"/>
                    <a:gd name="T25" fmla="*/ 1322 h 8271"/>
                    <a:gd name="T26" fmla="*/ 3477 w 17443"/>
                    <a:gd name="T27" fmla="*/ 5209 h 8271"/>
                    <a:gd name="T28" fmla="*/ 2316 w 17443"/>
                    <a:gd name="T29" fmla="*/ 3917 h 8271"/>
                    <a:gd name="T30" fmla="*/ 1090 w 17443"/>
                    <a:gd name="T31" fmla="*/ 4359 h 8271"/>
                    <a:gd name="T32" fmla="*/ 1075 w 17443"/>
                    <a:gd name="T33" fmla="*/ 1699 h 8271"/>
                    <a:gd name="T34" fmla="*/ 705 w 17443"/>
                    <a:gd name="T35" fmla="*/ 2618 h 8271"/>
                    <a:gd name="T36" fmla="*/ 1713 w 17443"/>
                    <a:gd name="T37" fmla="*/ 8125 h 8271"/>
                    <a:gd name="T38" fmla="*/ 3103 w 17443"/>
                    <a:gd name="T39" fmla="*/ 7255 h 8271"/>
                    <a:gd name="T40" fmla="*/ 4742 w 17443"/>
                    <a:gd name="T41" fmla="*/ 6926 h 8271"/>
                    <a:gd name="T42" fmla="*/ 5951 w 17443"/>
                    <a:gd name="T43" fmla="*/ 6273 h 8271"/>
                    <a:gd name="T44" fmla="*/ 5752 w 17443"/>
                    <a:gd name="T45" fmla="*/ 3305 h 8271"/>
                    <a:gd name="T46" fmla="*/ 6460 w 17443"/>
                    <a:gd name="T47" fmla="*/ 6301 h 8271"/>
                    <a:gd name="T48" fmla="*/ 6054 w 17443"/>
                    <a:gd name="T49" fmla="*/ 5395 h 8271"/>
                    <a:gd name="T50" fmla="*/ 5793 w 17443"/>
                    <a:gd name="T51" fmla="*/ 2350 h 8271"/>
                    <a:gd name="T52" fmla="*/ 5871 w 17443"/>
                    <a:gd name="T53" fmla="*/ 2163 h 8271"/>
                    <a:gd name="T54" fmla="*/ 6695 w 17443"/>
                    <a:gd name="T55" fmla="*/ 5708 h 8271"/>
                    <a:gd name="T56" fmla="*/ 9549 w 17443"/>
                    <a:gd name="T57" fmla="*/ 5558 h 8271"/>
                    <a:gd name="T58" fmla="*/ 9660 w 17443"/>
                    <a:gd name="T59" fmla="*/ 4935 h 8271"/>
                    <a:gd name="T60" fmla="*/ 10216 w 17443"/>
                    <a:gd name="T61" fmla="*/ 5371 h 8271"/>
                    <a:gd name="T62" fmla="*/ 11501 w 17443"/>
                    <a:gd name="T63" fmla="*/ 5090 h 8271"/>
                    <a:gd name="T64" fmla="*/ 11673 w 17443"/>
                    <a:gd name="T65" fmla="*/ 4798 h 8271"/>
                    <a:gd name="T66" fmla="*/ 12007 w 17443"/>
                    <a:gd name="T67" fmla="*/ 4908 h 8271"/>
                    <a:gd name="T68" fmla="*/ 13957 w 17443"/>
                    <a:gd name="T69" fmla="*/ 5066 h 8271"/>
                    <a:gd name="T70" fmla="*/ 14447 w 17443"/>
                    <a:gd name="T71" fmla="*/ 4896 h 8271"/>
                    <a:gd name="T72" fmla="*/ 14826 w 17443"/>
                    <a:gd name="T73" fmla="*/ 5280 h 8271"/>
                    <a:gd name="T74" fmla="*/ 15003 w 17443"/>
                    <a:gd name="T75" fmla="*/ 5300 h 8271"/>
                    <a:gd name="T76" fmla="*/ 16167 w 17443"/>
                    <a:gd name="T77" fmla="*/ 5693 h 8271"/>
                    <a:gd name="T78" fmla="*/ 15655 w 17443"/>
                    <a:gd name="T79" fmla="*/ 420 h 8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7443" h="8271">
                      <a:moveTo>
                        <a:pt x="15655" y="420"/>
                      </a:moveTo>
                      <a:cubicBezTo>
                        <a:pt x="15583" y="297"/>
                        <a:pt x="15404" y="405"/>
                        <a:pt x="15465" y="531"/>
                      </a:cubicBezTo>
                      <a:cubicBezTo>
                        <a:pt x="15696" y="1004"/>
                        <a:pt x="15830" y="1503"/>
                        <a:pt x="15870" y="2028"/>
                      </a:cubicBezTo>
                      <a:cubicBezTo>
                        <a:pt x="15883" y="2201"/>
                        <a:pt x="15924" y="2602"/>
                        <a:pt x="15777" y="2730"/>
                      </a:cubicBezTo>
                      <a:cubicBezTo>
                        <a:pt x="15617" y="2871"/>
                        <a:pt x="15302" y="2843"/>
                        <a:pt x="15125" y="2760"/>
                      </a:cubicBezTo>
                      <a:cubicBezTo>
                        <a:pt x="15030" y="2717"/>
                        <a:pt x="14940" y="2663"/>
                        <a:pt x="14853" y="2606"/>
                      </a:cubicBezTo>
                      <a:cubicBezTo>
                        <a:pt x="14146" y="2142"/>
                        <a:pt x="13738" y="1350"/>
                        <a:pt x="13298" y="655"/>
                      </a:cubicBezTo>
                      <a:cubicBezTo>
                        <a:pt x="13205" y="508"/>
                        <a:pt x="13003" y="635"/>
                        <a:pt x="13070" y="788"/>
                      </a:cubicBezTo>
                      <a:cubicBezTo>
                        <a:pt x="13270" y="1240"/>
                        <a:pt x="13537" y="1913"/>
                        <a:pt x="13120" y="2337"/>
                      </a:cubicBezTo>
                      <a:cubicBezTo>
                        <a:pt x="12689" y="2775"/>
                        <a:pt x="11963" y="2303"/>
                        <a:pt x="11569" y="2033"/>
                      </a:cubicBezTo>
                      <a:cubicBezTo>
                        <a:pt x="10828" y="1526"/>
                        <a:pt x="10549" y="719"/>
                        <a:pt x="9939" y="99"/>
                      </a:cubicBezTo>
                      <a:cubicBezTo>
                        <a:pt x="9842" y="0"/>
                        <a:pt x="9673" y="128"/>
                        <a:pt x="9746" y="249"/>
                      </a:cubicBezTo>
                      <a:cubicBezTo>
                        <a:pt x="10107" y="850"/>
                        <a:pt x="10402" y="1580"/>
                        <a:pt x="10447" y="2289"/>
                      </a:cubicBezTo>
                      <a:cubicBezTo>
                        <a:pt x="10469" y="2652"/>
                        <a:pt x="10415" y="3105"/>
                        <a:pt x="10018" y="3250"/>
                      </a:cubicBezTo>
                      <a:cubicBezTo>
                        <a:pt x="9690" y="3371"/>
                        <a:pt x="9299" y="3223"/>
                        <a:pt x="8992" y="3105"/>
                      </a:cubicBezTo>
                      <a:cubicBezTo>
                        <a:pt x="8874" y="3059"/>
                        <a:pt x="8782" y="3172"/>
                        <a:pt x="8770" y="3274"/>
                      </a:cubicBezTo>
                      <a:cubicBezTo>
                        <a:pt x="8720" y="3716"/>
                        <a:pt x="8362" y="4091"/>
                        <a:pt x="7904" y="4100"/>
                      </a:cubicBezTo>
                      <a:cubicBezTo>
                        <a:pt x="7443" y="4109"/>
                        <a:pt x="7050" y="3790"/>
                        <a:pt x="6789" y="3438"/>
                      </a:cubicBezTo>
                      <a:cubicBezTo>
                        <a:pt x="6311" y="2792"/>
                        <a:pt x="6087" y="1939"/>
                        <a:pt x="5942" y="1162"/>
                      </a:cubicBezTo>
                      <a:cubicBezTo>
                        <a:pt x="5934" y="1120"/>
                        <a:pt x="5874" y="1113"/>
                        <a:pt x="5849" y="1143"/>
                      </a:cubicBezTo>
                      <a:cubicBezTo>
                        <a:pt x="5853" y="1082"/>
                        <a:pt x="5856" y="1021"/>
                        <a:pt x="5860" y="960"/>
                      </a:cubicBezTo>
                      <a:cubicBezTo>
                        <a:pt x="5860" y="957"/>
                        <a:pt x="5857" y="957"/>
                        <a:pt x="5856" y="959"/>
                      </a:cubicBezTo>
                      <a:cubicBezTo>
                        <a:pt x="5850" y="1026"/>
                        <a:pt x="5846" y="1093"/>
                        <a:pt x="5840" y="1161"/>
                      </a:cubicBezTo>
                      <a:lnTo>
                        <a:pt x="5840" y="1162"/>
                      </a:lnTo>
                      <a:cubicBezTo>
                        <a:pt x="5830" y="1211"/>
                        <a:pt x="5824" y="1260"/>
                        <a:pt x="5818" y="1310"/>
                      </a:cubicBezTo>
                      <a:cubicBezTo>
                        <a:pt x="5789" y="1257"/>
                        <a:pt x="5694" y="1251"/>
                        <a:pt x="5682" y="1322"/>
                      </a:cubicBezTo>
                      <a:cubicBezTo>
                        <a:pt x="5507" y="2381"/>
                        <a:pt x="5235" y="3505"/>
                        <a:pt x="4853" y="4509"/>
                      </a:cubicBezTo>
                      <a:cubicBezTo>
                        <a:pt x="4618" y="5127"/>
                        <a:pt x="4148" y="5454"/>
                        <a:pt x="3477" y="5209"/>
                      </a:cubicBezTo>
                      <a:cubicBezTo>
                        <a:pt x="2945" y="5014"/>
                        <a:pt x="2504" y="4496"/>
                        <a:pt x="2496" y="3917"/>
                      </a:cubicBezTo>
                      <a:cubicBezTo>
                        <a:pt x="2495" y="3797"/>
                        <a:pt x="2331" y="3806"/>
                        <a:pt x="2316" y="3917"/>
                      </a:cubicBezTo>
                      <a:cubicBezTo>
                        <a:pt x="2266" y="4295"/>
                        <a:pt x="2187" y="4979"/>
                        <a:pt x="1927" y="5282"/>
                      </a:cubicBezTo>
                      <a:cubicBezTo>
                        <a:pt x="1398" y="5896"/>
                        <a:pt x="1127" y="4632"/>
                        <a:pt x="1090" y="4359"/>
                      </a:cubicBezTo>
                      <a:cubicBezTo>
                        <a:pt x="971" y="3482"/>
                        <a:pt x="980" y="2586"/>
                        <a:pt x="1124" y="1712"/>
                      </a:cubicBezTo>
                      <a:cubicBezTo>
                        <a:pt x="1129" y="1681"/>
                        <a:pt x="1085" y="1667"/>
                        <a:pt x="1075" y="1699"/>
                      </a:cubicBezTo>
                      <a:cubicBezTo>
                        <a:pt x="983" y="1981"/>
                        <a:pt x="910" y="2260"/>
                        <a:pt x="853" y="2542"/>
                      </a:cubicBezTo>
                      <a:cubicBezTo>
                        <a:pt x="799" y="2525"/>
                        <a:pt x="733" y="2546"/>
                        <a:pt x="705" y="2618"/>
                      </a:cubicBezTo>
                      <a:cubicBezTo>
                        <a:pt x="0" y="4386"/>
                        <a:pt x="503" y="6579"/>
                        <a:pt x="1433" y="8161"/>
                      </a:cubicBezTo>
                      <a:cubicBezTo>
                        <a:pt x="1497" y="8271"/>
                        <a:pt x="1684" y="8256"/>
                        <a:pt x="1713" y="8125"/>
                      </a:cubicBezTo>
                      <a:cubicBezTo>
                        <a:pt x="1809" y="7691"/>
                        <a:pt x="2127" y="7358"/>
                        <a:pt x="2561" y="7247"/>
                      </a:cubicBezTo>
                      <a:cubicBezTo>
                        <a:pt x="2745" y="7200"/>
                        <a:pt x="2924" y="7228"/>
                        <a:pt x="3103" y="7255"/>
                      </a:cubicBezTo>
                      <a:cubicBezTo>
                        <a:pt x="3272" y="7281"/>
                        <a:pt x="3442" y="7307"/>
                        <a:pt x="3616" y="7270"/>
                      </a:cubicBezTo>
                      <a:cubicBezTo>
                        <a:pt x="3994" y="7191"/>
                        <a:pt x="4372" y="7037"/>
                        <a:pt x="4742" y="6926"/>
                      </a:cubicBezTo>
                      <a:cubicBezTo>
                        <a:pt x="5150" y="6804"/>
                        <a:pt x="5524" y="6661"/>
                        <a:pt x="5886" y="6435"/>
                      </a:cubicBezTo>
                      <a:cubicBezTo>
                        <a:pt x="5937" y="6403"/>
                        <a:pt x="5971" y="6334"/>
                        <a:pt x="5951" y="6273"/>
                      </a:cubicBezTo>
                      <a:cubicBezTo>
                        <a:pt x="5593" y="5186"/>
                        <a:pt x="5673" y="4036"/>
                        <a:pt x="5756" y="2896"/>
                      </a:cubicBezTo>
                      <a:cubicBezTo>
                        <a:pt x="5754" y="3032"/>
                        <a:pt x="5751" y="3169"/>
                        <a:pt x="5752" y="3305"/>
                      </a:cubicBezTo>
                      <a:cubicBezTo>
                        <a:pt x="5753" y="3975"/>
                        <a:pt x="5794" y="4654"/>
                        <a:pt x="5985" y="5300"/>
                      </a:cubicBezTo>
                      <a:cubicBezTo>
                        <a:pt x="6088" y="5652"/>
                        <a:pt x="6236" y="6007"/>
                        <a:pt x="6460" y="6301"/>
                      </a:cubicBezTo>
                      <a:cubicBezTo>
                        <a:pt x="6466" y="6310"/>
                        <a:pt x="6478" y="6301"/>
                        <a:pt x="6473" y="6292"/>
                      </a:cubicBezTo>
                      <a:cubicBezTo>
                        <a:pt x="6301" y="6006"/>
                        <a:pt x="6156" y="5713"/>
                        <a:pt x="6054" y="5395"/>
                      </a:cubicBezTo>
                      <a:cubicBezTo>
                        <a:pt x="5951" y="5077"/>
                        <a:pt x="5888" y="4748"/>
                        <a:pt x="5847" y="4417"/>
                      </a:cubicBezTo>
                      <a:cubicBezTo>
                        <a:pt x="5763" y="3733"/>
                        <a:pt x="5774" y="3038"/>
                        <a:pt x="5793" y="2350"/>
                      </a:cubicBezTo>
                      <a:cubicBezTo>
                        <a:pt x="5804" y="2181"/>
                        <a:pt x="5813" y="2013"/>
                        <a:pt x="5819" y="1846"/>
                      </a:cubicBezTo>
                      <a:cubicBezTo>
                        <a:pt x="5831" y="1952"/>
                        <a:pt x="5849" y="2058"/>
                        <a:pt x="5871" y="2163"/>
                      </a:cubicBezTo>
                      <a:cubicBezTo>
                        <a:pt x="5823" y="2661"/>
                        <a:pt x="6010" y="3269"/>
                        <a:pt x="6112" y="3721"/>
                      </a:cubicBezTo>
                      <a:cubicBezTo>
                        <a:pt x="6261" y="4385"/>
                        <a:pt x="6431" y="5079"/>
                        <a:pt x="6695" y="5708"/>
                      </a:cubicBezTo>
                      <a:cubicBezTo>
                        <a:pt x="6868" y="6120"/>
                        <a:pt x="7085" y="6156"/>
                        <a:pt x="7493" y="6023"/>
                      </a:cubicBezTo>
                      <a:cubicBezTo>
                        <a:pt x="8165" y="5806"/>
                        <a:pt x="8848" y="5644"/>
                        <a:pt x="9549" y="5558"/>
                      </a:cubicBezTo>
                      <a:cubicBezTo>
                        <a:pt x="9676" y="5542"/>
                        <a:pt x="9741" y="5456"/>
                        <a:pt x="9723" y="5329"/>
                      </a:cubicBezTo>
                      <a:cubicBezTo>
                        <a:pt x="9704" y="5197"/>
                        <a:pt x="9683" y="5066"/>
                        <a:pt x="9660" y="4935"/>
                      </a:cubicBezTo>
                      <a:cubicBezTo>
                        <a:pt x="9778" y="5067"/>
                        <a:pt x="9890" y="5203"/>
                        <a:pt x="10000" y="5343"/>
                      </a:cubicBezTo>
                      <a:cubicBezTo>
                        <a:pt x="10049" y="5405"/>
                        <a:pt x="10153" y="5406"/>
                        <a:pt x="10216" y="5371"/>
                      </a:cubicBezTo>
                      <a:cubicBezTo>
                        <a:pt x="10494" y="5216"/>
                        <a:pt x="10746" y="5206"/>
                        <a:pt x="11053" y="5207"/>
                      </a:cubicBezTo>
                      <a:cubicBezTo>
                        <a:pt x="11215" y="5207"/>
                        <a:pt x="11370" y="5192"/>
                        <a:pt x="11501" y="5090"/>
                      </a:cubicBezTo>
                      <a:cubicBezTo>
                        <a:pt x="11589" y="5021"/>
                        <a:pt x="11650" y="4931"/>
                        <a:pt x="11671" y="4821"/>
                      </a:cubicBezTo>
                      <a:cubicBezTo>
                        <a:pt x="11672" y="4814"/>
                        <a:pt x="11673" y="4805"/>
                        <a:pt x="11673" y="4798"/>
                      </a:cubicBezTo>
                      <a:cubicBezTo>
                        <a:pt x="11690" y="4822"/>
                        <a:pt x="11706" y="4847"/>
                        <a:pt x="11723" y="4872"/>
                      </a:cubicBezTo>
                      <a:cubicBezTo>
                        <a:pt x="11790" y="4973"/>
                        <a:pt x="11916" y="4988"/>
                        <a:pt x="12007" y="4908"/>
                      </a:cubicBezTo>
                      <a:cubicBezTo>
                        <a:pt x="12248" y="4696"/>
                        <a:pt x="12727" y="4831"/>
                        <a:pt x="13008" y="4858"/>
                      </a:cubicBezTo>
                      <a:cubicBezTo>
                        <a:pt x="13228" y="4879"/>
                        <a:pt x="13827" y="4837"/>
                        <a:pt x="13957" y="5066"/>
                      </a:cubicBezTo>
                      <a:cubicBezTo>
                        <a:pt x="14016" y="5170"/>
                        <a:pt x="14182" y="5201"/>
                        <a:pt x="14266" y="5105"/>
                      </a:cubicBezTo>
                      <a:cubicBezTo>
                        <a:pt x="14326" y="5036"/>
                        <a:pt x="14386" y="4966"/>
                        <a:pt x="14447" y="4896"/>
                      </a:cubicBezTo>
                      <a:cubicBezTo>
                        <a:pt x="14480" y="4978"/>
                        <a:pt x="14505" y="5064"/>
                        <a:pt x="14524" y="5157"/>
                      </a:cubicBezTo>
                      <a:cubicBezTo>
                        <a:pt x="14552" y="5297"/>
                        <a:pt x="14715" y="5332"/>
                        <a:pt x="14826" y="5280"/>
                      </a:cubicBezTo>
                      <a:cubicBezTo>
                        <a:pt x="14846" y="5270"/>
                        <a:pt x="14866" y="5262"/>
                        <a:pt x="14886" y="5254"/>
                      </a:cubicBezTo>
                      <a:cubicBezTo>
                        <a:pt x="14914" y="5284"/>
                        <a:pt x="14954" y="5302"/>
                        <a:pt x="15003" y="5300"/>
                      </a:cubicBezTo>
                      <a:cubicBezTo>
                        <a:pt x="15391" y="5284"/>
                        <a:pt x="15702" y="5409"/>
                        <a:pt x="16002" y="5653"/>
                      </a:cubicBezTo>
                      <a:cubicBezTo>
                        <a:pt x="16055" y="5696"/>
                        <a:pt x="16114" y="5705"/>
                        <a:pt x="16167" y="5693"/>
                      </a:cubicBezTo>
                      <a:cubicBezTo>
                        <a:pt x="16209" y="5736"/>
                        <a:pt x="16296" y="5741"/>
                        <a:pt x="16337" y="5681"/>
                      </a:cubicBezTo>
                      <a:cubicBezTo>
                        <a:pt x="17443" y="4034"/>
                        <a:pt x="16539" y="1939"/>
                        <a:pt x="15655" y="420"/>
                      </a:cubicBezTo>
                    </a:path>
                  </a:pathLst>
                </a:custGeom>
                <a:solidFill>
                  <a:srgbClr val="B55D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8" name="Freeform 163">
                  <a:extLst>
                    <a:ext uri="{FF2B5EF4-FFF2-40B4-BE49-F238E27FC236}">
                      <a16:creationId xmlns:a16="http://schemas.microsoft.com/office/drawing/2014/main" id="{4F288F32-E2F8-0EED-6FFA-D40BCF6BBF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9" y="2295"/>
                  <a:ext cx="695" cy="1120"/>
                </a:xfrm>
                <a:custGeom>
                  <a:avLst/>
                  <a:gdLst>
                    <a:gd name="T0" fmla="*/ 5102 w 5365"/>
                    <a:gd name="T1" fmla="*/ 2977 h 8645"/>
                    <a:gd name="T2" fmla="*/ 4822 w 5365"/>
                    <a:gd name="T3" fmla="*/ 2256 h 8645"/>
                    <a:gd name="T4" fmla="*/ 4792 w 5365"/>
                    <a:gd name="T5" fmla="*/ 2051 h 8645"/>
                    <a:gd name="T6" fmla="*/ 4428 w 5365"/>
                    <a:gd name="T7" fmla="*/ 977 h 8645"/>
                    <a:gd name="T8" fmla="*/ 3652 w 5365"/>
                    <a:gd name="T9" fmla="*/ 697 h 8645"/>
                    <a:gd name="T10" fmla="*/ 3565 w 5365"/>
                    <a:gd name="T11" fmla="*/ 716 h 8645"/>
                    <a:gd name="T12" fmla="*/ 3336 w 5365"/>
                    <a:gd name="T13" fmla="*/ 878 h 8645"/>
                    <a:gd name="T14" fmla="*/ 3296 w 5365"/>
                    <a:gd name="T15" fmla="*/ 3443 h 8645"/>
                    <a:gd name="T16" fmla="*/ 1873 w 5365"/>
                    <a:gd name="T17" fmla="*/ 5125 h 8645"/>
                    <a:gd name="T18" fmla="*/ 1527 w 5365"/>
                    <a:gd name="T19" fmla="*/ 8439 h 8645"/>
                    <a:gd name="T20" fmla="*/ 747 w 5365"/>
                    <a:gd name="T21" fmla="*/ 7807 h 8645"/>
                    <a:gd name="T22" fmla="*/ 402 w 5365"/>
                    <a:gd name="T23" fmla="*/ 6634 h 8645"/>
                    <a:gd name="T24" fmla="*/ 1717 w 5365"/>
                    <a:gd name="T25" fmla="*/ 4171 h 8645"/>
                    <a:gd name="T26" fmla="*/ 2126 w 5365"/>
                    <a:gd name="T27" fmla="*/ 41 h 8645"/>
                    <a:gd name="T28" fmla="*/ 2058 w 5365"/>
                    <a:gd name="T29" fmla="*/ 69 h 8645"/>
                    <a:gd name="T30" fmla="*/ 2028 w 5365"/>
                    <a:gd name="T31" fmla="*/ 2852 h 8645"/>
                    <a:gd name="T32" fmla="*/ 506 w 5365"/>
                    <a:gd name="T33" fmla="*/ 5191 h 8645"/>
                    <a:gd name="T34" fmla="*/ 274 w 5365"/>
                    <a:gd name="T35" fmla="*/ 7426 h 8645"/>
                    <a:gd name="T36" fmla="*/ 1576 w 5365"/>
                    <a:gd name="T37" fmla="*/ 8616 h 8645"/>
                    <a:gd name="T38" fmla="*/ 1635 w 5365"/>
                    <a:gd name="T39" fmla="*/ 8572 h 8645"/>
                    <a:gd name="T40" fmla="*/ 1834 w 5365"/>
                    <a:gd name="T41" fmla="*/ 8422 h 8645"/>
                    <a:gd name="T42" fmla="*/ 3041 w 5365"/>
                    <a:gd name="T43" fmla="*/ 5982 h 8645"/>
                    <a:gd name="T44" fmla="*/ 4603 w 5365"/>
                    <a:gd name="T45" fmla="*/ 4081 h 8645"/>
                    <a:gd name="T46" fmla="*/ 4840 w 5365"/>
                    <a:gd name="T47" fmla="*/ 2424 h 8645"/>
                    <a:gd name="T48" fmla="*/ 4975 w 5365"/>
                    <a:gd name="T49" fmla="*/ 2780 h 8645"/>
                    <a:gd name="T50" fmla="*/ 5211 w 5365"/>
                    <a:gd name="T51" fmla="*/ 3951 h 8645"/>
                    <a:gd name="T52" fmla="*/ 5001 w 5365"/>
                    <a:gd name="T53" fmla="*/ 5022 h 8645"/>
                    <a:gd name="T54" fmla="*/ 4340 w 5365"/>
                    <a:gd name="T55" fmla="*/ 5830 h 8645"/>
                    <a:gd name="T56" fmla="*/ 3268 w 5365"/>
                    <a:gd name="T57" fmla="*/ 6374 h 8645"/>
                    <a:gd name="T58" fmla="*/ 3272 w 5365"/>
                    <a:gd name="T59" fmla="*/ 6387 h 8645"/>
                    <a:gd name="T60" fmla="*/ 4252 w 5365"/>
                    <a:gd name="T61" fmla="*/ 5949 h 8645"/>
                    <a:gd name="T62" fmla="*/ 4985 w 5365"/>
                    <a:gd name="T63" fmla="*/ 5197 h 8645"/>
                    <a:gd name="T64" fmla="*/ 5102 w 5365"/>
                    <a:gd name="T65" fmla="*/ 2977 h 86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5365" h="8645">
                      <a:moveTo>
                        <a:pt x="5102" y="2977"/>
                      </a:moveTo>
                      <a:cubicBezTo>
                        <a:pt x="5025" y="2734"/>
                        <a:pt x="4911" y="2498"/>
                        <a:pt x="4822" y="2256"/>
                      </a:cubicBezTo>
                      <a:cubicBezTo>
                        <a:pt x="4813" y="2188"/>
                        <a:pt x="4803" y="2119"/>
                        <a:pt x="4792" y="2051"/>
                      </a:cubicBezTo>
                      <a:cubicBezTo>
                        <a:pt x="4728" y="1677"/>
                        <a:pt x="4602" y="1313"/>
                        <a:pt x="4428" y="977"/>
                      </a:cubicBezTo>
                      <a:cubicBezTo>
                        <a:pt x="4251" y="638"/>
                        <a:pt x="4018" y="717"/>
                        <a:pt x="3652" y="697"/>
                      </a:cubicBezTo>
                      <a:cubicBezTo>
                        <a:pt x="3618" y="695"/>
                        <a:pt x="3589" y="703"/>
                        <a:pt x="3565" y="716"/>
                      </a:cubicBezTo>
                      <a:cubicBezTo>
                        <a:pt x="3465" y="589"/>
                        <a:pt x="3268" y="723"/>
                        <a:pt x="3336" y="878"/>
                      </a:cubicBezTo>
                      <a:cubicBezTo>
                        <a:pt x="3700" y="1707"/>
                        <a:pt x="3728" y="2631"/>
                        <a:pt x="3296" y="3443"/>
                      </a:cubicBezTo>
                      <a:cubicBezTo>
                        <a:pt x="2947" y="4097"/>
                        <a:pt x="2353" y="4573"/>
                        <a:pt x="1873" y="5125"/>
                      </a:cubicBezTo>
                      <a:cubicBezTo>
                        <a:pt x="1038" y="6086"/>
                        <a:pt x="751" y="7371"/>
                        <a:pt x="1527" y="8439"/>
                      </a:cubicBezTo>
                      <a:cubicBezTo>
                        <a:pt x="1248" y="8240"/>
                        <a:pt x="960" y="8113"/>
                        <a:pt x="747" y="7807"/>
                      </a:cubicBezTo>
                      <a:cubicBezTo>
                        <a:pt x="507" y="7463"/>
                        <a:pt x="391" y="7053"/>
                        <a:pt x="402" y="6634"/>
                      </a:cubicBezTo>
                      <a:cubicBezTo>
                        <a:pt x="431" y="5602"/>
                        <a:pt x="1121" y="4931"/>
                        <a:pt x="1717" y="4171"/>
                      </a:cubicBezTo>
                      <a:cubicBezTo>
                        <a:pt x="2666" y="2960"/>
                        <a:pt x="2717" y="1422"/>
                        <a:pt x="2126" y="41"/>
                      </a:cubicBezTo>
                      <a:cubicBezTo>
                        <a:pt x="2109" y="0"/>
                        <a:pt x="2051" y="31"/>
                        <a:pt x="2058" y="69"/>
                      </a:cubicBezTo>
                      <a:cubicBezTo>
                        <a:pt x="2233" y="975"/>
                        <a:pt x="2314" y="1962"/>
                        <a:pt x="2028" y="2852"/>
                      </a:cubicBezTo>
                      <a:cubicBezTo>
                        <a:pt x="1732" y="3774"/>
                        <a:pt x="945" y="4353"/>
                        <a:pt x="506" y="5191"/>
                      </a:cubicBezTo>
                      <a:cubicBezTo>
                        <a:pt x="149" y="5871"/>
                        <a:pt x="0" y="6690"/>
                        <a:pt x="274" y="7426"/>
                      </a:cubicBezTo>
                      <a:cubicBezTo>
                        <a:pt x="460" y="7922"/>
                        <a:pt x="974" y="8645"/>
                        <a:pt x="1576" y="8616"/>
                      </a:cubicBezTo>
                      <a:cubicBezTo>
                        <a:pt x="1602" y="8615"/>
                        <a:pt x="1625" y="8595"/>
                        <a:pt x="1635" y="8572"/>
                      </a:cubicBezTo>
                      <a:cubicBezTo>
                        <a:pt x="1724" y="8634"/>
                        <a:pt x="1874" y="8533"/>
                        <a:pt x="1834" y="8422"/>
                      </a:cubicBezTo>
                      <a:cubicBezTo>
                        <a:pt x="1468" y="7405"/>
                        <a:pt x="2360" y="6592"/>
                        <a:pt x="3041" y="5982"/>
                      </a:cubicBezTo>
                      <a:cubicBezTo>
                        <a:pt x="3655" y="5432"/>
                        <a:pt x="4275" y="4853"/>
                        <a:pt x="4603" y="4081"/>
                      </a:cubicBezTo>
                      <a:cubicBezTo>
                        <a:pt x="4825" y="3556"/>
                        <a:pt x="4888" y="2987"/>
                        <a:pt x="4840" y="2424"/>
                      </a:cubicBezTo>
                      <a:cubicBezTo>
                        <a:pt x="4884" y="2543"/>
                        <a:pt x="4932" y="2661"/>
                        <a:pt x="4975" y="2780"/>
                      </a:cubicBezTo>
                      <a:cubicBezTo>
                        <a:pt x="5112" y="3156"/>
                        <a:pt x="5203" y="3549"/>
                        <a:pt x="5211" y="3951"/>
                      </a:cubicBezTo>
                      <a:cubicBezTo>
                        <a:pt x="5218" y="4318"/>
                        <a:pt x="5154" y="4687"/>
                        <a:pt x="5001" y="5022"/>
                      </a:cubicBezTo>
                      <a:cubicBezTo>
                        <a:pt x="4853" y="5348"/>
                        <a:pt x="4629" y="5620"/>
                        <a:pt x="4340" y="5830"/>
                      </a:cubicBezTo>
                      <a:cubicBezTo>
                        <a:pt x="4011" y="6068"/>
                        <a:pt x="3639" y="6218"/>
                        <a:pt x="3268" y="6374"/>
                      </a:cubicBezTo>
                      <a:cubicBezTo>
                        <a:pt x="3260" y="6378"/>
                        <a:pt x="3264" y="6390"/>
                        <a:pt x="3272" y="6387"/>
                      </a:cubicBezTo>
                      <a:cubicBezTo>
                        <a:pt x="3607" y="6267"/>
                        <a:pt x="3948" y="6134"/>
                        <a:pt x="4252" y="5949"/>
                      </a:cubicBezTo>
                      <a:cubicBezTo>
                        <a:pt x="4557" y="5763"/>
                        <a:pt x="4811" y="5509"/>
                        <a:pt x="4985" y="5197"/>
                      </a:cubicBezTo>
                      <a:cubicBezTo>
                        <a:pt x="5365" y="4519"/>
                        <a:pt x="5331" y="3698"/>
                        <a:pt x="5102" y="2977"/>
                      </a:cubicBezTo>
                    </a:path>
                  </a:pathLst>
                </a:custGeom>
                <a:solidFill>
                  <a:srgbClr val="B55D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9" name="Freeform 164">
                  <a:extLst>
                    <a:ext uri="{FF2B5EF4-FFF2-40B4-BE49-F238E27FC236}">
                      <a16:creationId xmlns:a16="http://schemas.microsoft.com/office/drawing/2014/main" id="{89717693-82B0-6840-075E-D53ACB9099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4" y="1082"/>
                  <a:ext cx="120" cy="416"/>
                </a:xfrm>
                <a:custGeom>
                  <a:avLst/>
                  <a:gdLst>
                    <a:gd name="T0" fmla="*/ 838 w 928"/>
                    <a:gd name="T1" fmla="*/ 43 h 3215"/>
                    <a:gd name="T2" fmla="*/ 256 w 928"/>
                    <a:gd name="T3" fmla="*/ 1619 h 3215"/>
                    <a:gd name="T4" fmla="*/ 117 w 928"/>
                    <a:gd name="T5" fmla="*/ 3160 h 3215"/>
                    <a:gd name="T6" fmla="*/ 214 w 928"/>
                    <a:gd name="T7" fmla="*/ 3172 h 3215"/>
                    <a:gd name="T8" fmla="*/ 527 w 928"/>
                    <a:gd name="T9" fmla="*/ 1694 h 3215"/>
                    <a:gd name="T10" fmla="*/ 914 w 928"/>
                    <a:gd name="T11" fmla="*/ 75 h 3215"/>
                    <a:gd name="T12" fmla="*/ 838 w 928"/>
                    <a:gd name="T13" fmla="*/ 43 h 32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28" h="3215">
                      <a:moveTo>
                        <a:pt x="838" y="43"/>
                      </a:moveTo>
                      <a:cubicBezTo>
                        <a:pt x="600" y="564"/>
                        <a:pt x="392" y="1059"/>
                        <a:pt x="256" y="1619"/>
                      </a:cubicBezTo>
                      <a:cubicBezTo>
                        <a:pt x="141" y="2097"/>
                        <a:pt x="0" y="2673"/>
                        <a:pt x="117" y="3160"/>
                      </a:cubicBezTo>
                      <a:cubicBezTo>
                        <a:pt x="127" y="3201"/>
                        <a:pt x="196" y="3215"/>
                        <a:pt x="214" y="3172"/>
                      </a:cubicBezTo>
                      <a:cubicBezTo>
                        <a:pt x="410" y="2718"/>
                        <a:pt x="429" y="2177"/>
                        <a:pt x="527" y="1694"/>
                      </a:cubicBezTo>
                      <a:cubicBezTo>
                        <a:pt x="635" y="1154"/>
                        <a:pt x="752" y="601"/>
                        <a:pt x="914" y="75"/>
                      </a:cubicBezTo>
                      <a:cubicBezTo>
                        <a:pt x="928" y="31"/>
                        <a:pt x="858" y="0"/>
                        <a:pt x="838" y="43"/>
                      </a:cubicBezTo>
                    </a:path>
                  </a:pathLst>
                </a:custGeom>
                <a:solidFill>
                  <a:srgbClr val="B55D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0" name="Freeform 165">
                  <a:extLst>
                    <a:ext uri="{FF2B5EF4-FFF2-40B4-BE49-F238E27FC236}">
                      <a16:creationId xmlns:a16="http://schemas.microsoft.com/office/drawing/2014/main" id="{963C9E92-4FCA-D11F-903C-8502F836CF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3" y="1218"/>
                  <a:ext cx="41" cy="108"/>
                </a:xfrm>
                <a:custGeom>
                  <a:avLst/>
                  <a:gdLst>
                    <a:gd name="T0" fmla="*/ 241 w 315"/>
                    <a:gd name="T1" fmla="*/ 32 h 830"/>
                    <a:gd name="T2" fmla="*/ 26 w 315"/>
                    <a:gd name="T3" fmla="*/ 761 h 830"/>
                    <a:gd name="T4" fmla="*/ 121 w 315"/>
                    <a:gd name="T5" fmla="*/ 774 h 830"/>
                    <a:gd name="T6" fmla="*/ 300 w 315"/>
                    <a:gd name="T7" fmla="*/ 57 h 830"/>
                    <a:gd name="T8" fmla="*/ 241 w 315"/>
                    <a:gd name="T9" fmla="*/ 32 h 8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5" h="830">
                      <a:moveTo>
                        <a:pt x="241" y="32"/>
                      </a:moveTo>
                      <a:cubicBezTo>
                        <a:pt x="123" y="243"/>
                        <a:pt x="0" y="513"/>
                        <a:pt x="26" y="761"/>
                      </a:cubicBezTo>
                      <a:cubicBezTo>
                        <a:pt x="31" y="812"/>
                        <a:pt x="106" y="830"/>
                        <a:pt x="121" y="774"/>
                      </a:cubicBezTo>
                      <a:cubicBezTo>
                        <a:pt x="187" y="531"/>
                        <a:pt x="201" y="293"/>
                        <a:pt x="300" y="57"/>
                      </a:cubicBezTo>
                      <a:cubicBezTo>
                        <a:pt x="315" y="22"/>
                        <a:pt x="259" y="0"/>
                        <a:pt x="241" y="32"/>
                      </a:cubicBezTo>
                    </a:path>
                  </a:pathLst>
                </a:custGeom>
                <a:solidFill>
                  <a:srgbClr val="B55D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1" name="Freeform 166">
                  <a:extLst>
                    <a:ext uri="{FF2B5EF4-FFF2-40B4-BE49-F238E27FC236}">
                      <a16:creationId xmlns:a16="http://schemas.microsoft.com/office/drawing/2014/main" id="{1B54C64A-C80F-7A2F-6D37-B3550B65C1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58" y="892"/>
                  <a:ext cx="248" cy="332"/>
                </a:xfrm>
                <a:custGeom>
                  <a:avLst/>
                  <a:gdLst>
                    <a:gd name="T0" fmla="*/ 1900 w 1908"/>
                    <a:gd name="T1" fmla="*/ 2500 h 2568"/>
                    <a:gd name="T2" fmla="*/ 71 w 1908"/>
                    <a:gd name="T3" fmla="*/ 23 h 2568"/>
                    <a:gd name="T4" fmla="*/ 29 w 1908"/>
                    <a:gd name="T5" fmla="*/ 78 h 2568"/>
                    <a:gd name="T6" fmla="*/ 1085 w 1908"/>
                    <a:gd name="T7" fmla="*/ 1259 h 2568"/>
                    <a:gd name="T8" fmla="*/ 1828 w 1908"/>
                    <a:gd name="T9" fmla="*/ 2530 h 2568"/>
                    <a:gd name="T10" fmla="*/ 1900 w 1908"/>
                    <a:gd name="T11" fmla="*/ 2500 h 25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908" h="2568">
                      <a:moveTo>
                        <a:pt x="1900" y="2500"/>
                      </a:moveTo>
                      <a:cubicBezTo>
                        <a:pt x="1718" y="1495"/>
                        <a:pt x="872" y="596"/>
                        <a:pt x="71" y="23"/>
                      </a:cubicBezTo>
                      <a:cubicBezTo>
                        <a:pt x="39" y="0"/>
                        <a:pt x="0" y="52"/>
                        <a:pt x="29" y="78"/>
                      </a:cubicBezTo>
                      <a:cubicBezTo>
                        <a:pt x="424" y="431"/>
                        <a:pt x="780" y="825"/>
                        <a:pt x="1085" y="1259"/>
                      </a:cubicBezTo>
                      <a:cubicBezTo>
                        <a:pt x="1369" y="1665"/>
                        <a:pt x="1563" y="2115"/>
                        <a:pt x="1828" y="2530"/>
                      </a:cubicBezTo>
                      <a:cubicBezTo>
                        <a:pt x="1853" y="2568"/>
                        <a:pt x="1908" y="2543"/>
                        <a:pt x="1900" y="2500"/>
                      </a:cubicBezTo>
                    </a:path>
                  </a:pathLst>
                </a:custGeom>
                <a:solidFill>
                  <a:srgbClr val="B55D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2" name="Freeform 167">
                  <a:extLst>
                    <a:ext uri="{FF2B5EF4-FFF2-40B4-BE49-F238E27FC236}">
                      <a16:creationId xmlns:a16="http://schemas.microsoft.com/office/drawing/2014/main" id="{FE4458B3-230A-ED69-6592-B840E7F612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40" y="1039"/>
                  <a:ext cx="72" cy="106"/>
                </a:xfrm>
                <a:custGeom>
                  <a:avLst/>
                  <a:gdLst>
                    <a:gd name="T0" fmla="*/ 82 w 555"/>
                    <a:gd name="T1" fmla="*/ 37 h 815"/>
                    <a:gd name="T2" fmla="*/ 29 w 555"/>
                    <a:gd name="T3" fmla="*/ 89 h 815"/>
                    <a:gd name="T4" fmla="*/ 500 w 555"/>
                    <a:gd name="T5" fmla="*/ 793 h 815"/>
                    <a:gd name="T6" fmla="*/ 546 w 555"/>
                    <a:gd name="T7" fmla="*/ 773 h 815"/>
                    <a:gd name="T8" fmla="*/ 82 w 555"/>
                    <a:gd name="T9" fmla="*/ 37 h 8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5" h="815">
                      <a:moveTo>
                        <a:pt x="82" y="37"/>
                      </a:moveTo>
                      <a:cubicBezTo>
                        <a:pt x="50" y="0"/>
                        <a:pt x="0" y="52"/>
                        <a:pt x="29" y="89"/>
                      </a:cubicBezTo>
                      <a:cubicBezTo>
                        <a:pt x="207" y="312"/>
                        <a:pt x="335" y="562"/>
                        <a:pt x="500" y="793"/>
                      </a:cubicBezTo>
                      <a:cubicBezTo>
                        <a:pt x="516" y="815"/>
                        <a:pt x="555" y="802"/>
                        <a:pt x="546" y="773"/>
                      </a:cubicBezTo>
                      <a:cubicBezTo>
                        <a:pt x="460" y="494"/>
                        <a:pt x="271" y="256"/>
                        <a:pt x="82" y="37"/>
                      </a:cubicBezTo>
                      <a:close/>
                    </a:path>
                  </a:pathLst>
                </a:custGeom>
                <a:solidFill>
                  <a:srgbClr val="B55D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3" name="Freeform 168">
                  <a:extLst>
                    <a:ext uri="{FF2B5EF4-FFF2-40B4-BE49-F238E27FC236}">
                      <a16:creationId xmlns:a16="http://schemas.microsoft.com/office/drawing/2014/main" id="{36ABB499-2D0C-8B36-6E11-9955A6BCAD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728"/>
                  <a:ext cx="660" cy="1361"/>
                </a:xfrm>
                <a:custGeom>
                  <a:avLst/>
                  <a:gdLst>
                    <a:gd name="T0" fmla="*/ 5009 w 5091"/>
                    <a:gd name="T1" fmla="*/ 18 h 10505"/>
                    <a:gd name="T2" fmla="*/ 674 w 5091"/>
                    <a:gd name="T3" fmla="*/ 4148 h 10505"/>
                    <a:gd name="T4" fmla="*/ 22 w 5091"/>
                    <a:gd name="T5" fmla="*/ 7296 h 10505"/>
                    <a:gd name="T6" fmla="*/ 414 w 5091"/>
                    <a:gd name="T7" fmla="*/ 8938 h 10505"/>
                    <a:gd name="T8" fmla="*/ 1125 w 5091"/>
                    <a:gd name="T9" fmla="*/ 10405 h 10505"/>
                    <a:gd name="T10" fmla="*/ 1314 w 5091"/>
                    <a:gd name="T11" fmla="*/ 10295 h 10505"/>
                    <a:gd name="T12" fmla="*/ 799 w 5091"/>
                    <a:gd name="T13" fmla="*/ 8942 h 10505"/>
                    <a:gd name="T14" fmla="*/ 381 w 5091"/>
                    <a:gd name="T15" fmla="*/ 7223 h 10505"/>
                    <a:gd name="T16" fmla="*/ 968 w 5091"/>
                    <a:gd name="T17" fmla="*/ 4354 h 10505"/>
                    <a:gd name="T18" fmla="*/ 1673 w 5091"/>
                    <a:gd name="T19" fmla="*/ 4356 h 10505"/>
                    <a:gd name="T20" fmla="*/ 2155 w 5091"/>
                    <a:gd name="T21" fmla="*/ 2878 h 10505"/>
                    <a:gd name="T22" fmla="*/ 1815 w 5091"/>
                    <a:gd name="T23" fmla="*/ 2817 h 10505"/>
                    <a:gd name="T24" fmla="*/ 5045 w 5091"/>
                    <a:gd name="T25" fmla="*/ 102 h 10505"/>
                    <a:gd name="T26" fmla="*/ 5009 w 5091"/>
                    <a:gd name="T27" fmla="*/ 18 h 105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91" h="10505">
                      <a:moveTo>
                        <a:pt x="5009" y="18"/>
                      </a:moveTo>
                      <a:cubicBezTo>
                        <a:pt x="3087" y="718"/>
                        <a:pt x="1476" y="2271"/>
                        <a:pt x="674" y="4148"/>
                      </a:cubicBezTo>
                      <a:cubicBezTo>
                        <a:pt x="254" y="5131"/>
                        <a:pt x="0" y="6223"/>
                        <a:pt x="22" y="7296"/>
                      </a:cubicBezTo>
                      <a:cubicBezTo>
                        <a:pt x="35" y="7877"/>
                        <a:pt x="188" y="8405"/>
                        <a:pt x="414" y="8938"/>
                      </a:cubicBezTo>
                      <a:cubicBezTo>
                        <a:pt x="617" y="9418"/>
                        <a:pt x="802" y="9994"/>
                        <a:pt x="1125" y="10405"/>
                      </a:cubicBezTo>
                      <a:cubicBezTo>
                        <a:pt x="1203" y="10505"/>
                        <a:pt x="1329" y="10391"/>
                        <a:pt x="1314" y="10295"/>
                      </a:cubicBezTo>
                      <a:cubicBezTo>
                        <a:pt x="1244" y="9834"/>
                        <a:pt x="983" y="9370"/>
                        <a:pt x="799" y="8942"/>
                      </a:cubicBezTo>
                      <a:cubicBezTo>
                        <a:pt x="558" y="8378"/>
                        <a:pt x="382" y="7844"/>
                        <a:pt x="381" y="7223"/>
                      </a:cubicBezTo>
                      <a:cubicBezTo>
                        <a:pt x="380" y="6244"/>
                        <a:pt x="593" y="5259"/>
                        <a:pt x="968" y="4354"/>
                      </a:cubicBezTo>
                      <a:cubicBezTo>
                        <a:pt x="1139" y="4637"/>
                        <a:pt x="1464" y="4529"/>
                        <a:pt x="1673" y="4356"/>
                      </a:cubicBezTo>
                      <a:cubicBezTo>
                        <a:pt x="1961" y="4116"/>
                        <a:pt x="2698" y="3194"/>
                        <a:pt x="2155" y="2878"/>
                      </a:cubicBezTo>
                      <a:cubicBezTo>
                        <a:pt x="2043" y="2813"/>
                        <a:pt x="1928" y="2797"/>
                        <a:pt x="1815" y="2817"/>
                      </a:cubicBezTo>
                      <a:cubicBezTo>
                        <a:pt x="2633" y="1657"/>
                        <a:pt x="3742" y="749"/>
                        <a:pt x="5045" y="102"/>
                      </a:cubicBezTo>
                      <a:cubicBezTo>
                        <a:pt x="5091" y="79"/>
                        <a:pt x="5059" y="0"/>
                        <a:pt x="5009" y="18"/>
                      </a:cubicBezTo>
                      <a:close/>
                    </a:path>
                  </a:pathLst>
                </a:custGeom>
                <a:solidFill>
                  <a:srgbClr val="DBA3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4" name="Freeform 169">
                  <a:extLst>
                    <a:ext uri="{FF2B5EF4-FFF2-40B4-BE49-F238E27FC236}">
                      <a16:creationId xmlns:a16="http://schemas.microsoft.com/office/drawing/2014/main" id="{D5C509CC-A0F1-D924-2690-6407DDFD3F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5" y="2089"/>
                  <a:ext cx="386" cy="1214"/>
                </a:xfrm>
                <a:custGeom>
                  <a:avLst/>
                  <a:gdLst>
                    <a:gd name="T0" fmla="*/ 2247 w 2979"/>
                    <a:gd name="T1" fmla="*/ 4780 h 9378"/>
                    <a:gd name="T2" fmla="*/ 2753 w 2979"/>
                    <a:gd name="T3" fmla="*/ 39 h 9378"/>
                    <a:gd name="T4" fmla="*/ 2685 w 2979"/>
                    <a:gd name="T5" fmla="*/ 48 h 9378"/>
                    <a:gd name="T6" fmla="*/ 1455 w 2979"/>
                    <a:gd name="T7" fmla="*/ 5487 h 9378"/>
                    <a:gd name="T8" fmla="*/ 1128 w 2979"/>
                    <a:gd name="T9" fmla="*/ 9361 h 9378"/>
                    <a:gd name="T10" fmla="*/ 1165 w 2979"/>
                    <a:gd name="T11" fmla="*/ 9333 h 9378"/>
                    <a:gd name="T12" fmla="*/ 1056 w 2979"/>
                    <a:gd name="T13" fmla="*/ 6986 h 9378"/>
                    <a:gd name="T14" fmla="*/ 2247 w 2979"/>
                    <a:gd name="T15" fmla="*/ 4780 h 93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79" h="9378">
                      <a:moveTo>
                        <a:pt x="2247" y="4780"/>
                      </a:moveTo>
                      <a:cubicBezTo>
                        <a:pt x="2929" y="3262"/>
                        <a:pt x="2979" y="1661"/>
                        <a:pt x="2753" y="39"/>
                      </a:cubicBezTo>
                      <a:cubicBezTo>
                        <a:pt x="2748" y="0"/>
                        <a:pt x="2684" y="10"/>
                        <a:pt x="2685" y="48"/>
                      </a:cubicBezTo>
                      <a:cubicBezTo>
                        <a:pt x="2726" y="1953"/>
                        <a:pt x="2387" y="3816"/>
                        <a:pt x="1455" y="5487"/>
                      </a:cubicBezTo>
                      <a:cubicBezTo>
                        <a:pt x="868" y="6539"/>
                        <a:pt x="0" y="8351"/>
                        <a:pt x="1128" y="9361"/>
                      </a:cubicBezTo>
                      <a:cubicBezTo>
                        <a:pt x="1147" y="9378"/>
                        <a:pt x="1179" y="9357"/>
                        <a:pt x="1165" y="9333"/>
                      </a:cubicBezTo>
                      <a:cubicBezTo>
                        <a:pt x="721" y="8596"/>
                        <a:pt x="701" y="7759"/>
                        <a:pt x="1056" y="6986"/>
                      </a:cubicBezTo>
                      <a:cubicBezTo>
                        <a:pt x="1405" y="6225"/>
                        <a:pt x="1904" y="5544"/>
                        <a:pt x="2247" y="4780"/>
                      </a:cubicBezTo>
                      <a:close/>
                    </a:path>
                  </a:pathLst>
                </a:custGeom>
                <a:solidFill>
                  <a:srgbClr val="DBA3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5" name="Freeform 170">
                  <a:extLst>
                    <a:ext uri="{FF2B5EF4-FFF2-40B4-BE49-F238E27FC236}">
                      <a16:creationId xmlns:a16="http://schemas.microsoft.com/office/drawing/2014/main" id="{F49E1C60-580E-0D7B-DBA2-FD113EE39B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1" y="494"/>
                  <a:ext cx="170" cy="152"/>
                </a:xfrm>
                <a:custGeom>
                  <a:avLst/>
                  <a:gdLst>
                    <a:gd name="T0" fmla="*/ 1307 w 1315"/>
                    <a:gd name="T1" fmla="*/ 369 h 1175"/>
                    <a:gd name="T2" fmla="*/ 554 w 1315"/>
                    <a:gd name="T3" fmla="*/ 330 h 1175"/>
                    <a:gd name="T4" fmla="*/ 23 w 1315"/>
                    <a:gd name="T5" fmla="*/ 1084 h 1175"/>
                    <a:gd name="T6" fmla="*/ 154 w 1315"/>
                    <a:gd name="T7" fmla="*/ 1102 h 1175"/>
                    <a:gd name="T8" fmla="*/ 595 w 1315"/>
                    <a:gd name="T9" fmla="*/ 625 h 1175"/>
                    <a:gd name="T10" fmla="*/ 1247 w 1315"/>
                    <a:gd name="T11" fmla="*/ 429 h 1175"/>
                    <a:gd name="T12" fmla="*/ 1307 w 1315"/>
                    <a:gd name="T13" fmla="*/ 369 h 1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5" h="1175">
                      <a:moveTo>
                        <a:pt x="1307" y="369"/>
                      </a:moveTo>
                      <a:cubicBezTo>
                        <a:pt x="1219" y="0"/>
                        <a:pt x="762" y="217"/>
                        <a:pt x="554" y="330"/>
                      </a:cubicBezTo>
                      <a:cubicBezTo>
                        <a:pt x="250" y="496"/>
                        <a:pt x="0" y="716"/>
                        <a:pt x="23" y="1084"/>
                      </a:cubicBezTo>
                      <a:cubicBezTo>
                        <a:pt x="28" y="1161"/>
                        <a:pt x="129" y="1175"/>
                        <a:pt x="154" y="1102"/>
                      </a:cubicBezTo>
                      <a:cubicBezTo>
                        <a:pt x="226" y="897"/>
                        <a:pt x="414" y="732"/>
                        <a:pt x="595" y="625"/>
                      </a:cubicBezTo>
                      <a:cubicBezTo>
                        <a:pt x="774" y="520"/>
                        <a:pt x="1040" y="355"/>
                        <a:pt x="1247" y="429"/>
                      </a:cubicBezTo>
                      <a:cubicBezTo>
                        <a:pt x="1284" y="442"/>
                        <a:pt x="1315" y="402"/>
                        <a:pt x="1307" y="369"/>
                      </a:cubicBezTo>
                    </a:path>
                  </a:pathLst>
                </a:custGeom>
                <a:solidFill>
                  <a:srgbClr val="DBA3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6" name="Freeform 171">
                  <a:extLst>
                    <a:ext uri="{FF2B5EF4-FFF2-40B4-BE49-F238E27FC236}">
                      <a16:creationId xmlns:a16="http://schemas.microsoft.com/office/drawing/2014/main" id="{18DEF98C-E7C0-C0E2-9955-B9D64FFF93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8" y="598"/>
                  <a:ext cx="1428" cy="1193"/>
                </a:xfrm>
                <a:custGeom>
                  <a:avLst/>
                  <a:gdLst>
                    <a:gd name="T0" fmla="*/ 10392 w 11026"/>
                    <a:gd name="T1" fmla="*/ 5064 h 9214"/>
                    <a:gd name="T2" fmla="*/ 8083 w 11026"/>
                    <a:gd name="T3" fmla="*/ 1900 h 9214"/>
                    <a:gd name="T4" fmla="*/ 4165 w 11026"/>
                    <a:gd name="T5" fmla="*/ 356 h 9214"/>
                    <a:gd name="T6" fmla="*/ 49 w 11026"/>
                    <a:gd name="T7" fmla="*/ 873 h 9214"/>
                    <a:gd name="T8" fmla="*/ 110 w 11026"/>
                    <a:gd name="T9" fmla="*/ 978 h 9214"/>
                    <a:gd name="T10" fmla="*/ 4117 w 11026"/>
                    <a:gd name="T11" fmla="*/ 707 h 9214"/>
                    <a:gd name="T12" fmla="*/ 5135 w 11026"/>
                    <a:gd name="T13" fmla="*/ 899 h 9214"/>
                    <a:gd name="T14" fmla="*/ 5026 w 11026"/>
                    <a:gd name="T15" fmla="*/ 943 h 9214"/>
                    <a:gd name="T16" fmla="*/ 4708 w 11026"/>
                    <a:gd name="T17" fmla="*/ 1704 h 9214"/>
                    <a:gd name="T18" fmla="*/ 5461 w 11026"/>
                    <a:gd name="T19" fmla="*/ 2257 h 9214"/>
                    <a:gd name="T20" fmla="*/ 6886 w 11026"/>
                    <a:gd name="T21" fmla="*/ 1710 h 9214"/>
                    <a:gd name="T22" fmla="*/ 6734 w 11026"/>
                    <a:gd name="T23" fmla="*/ 1445 h 9214"/>
                    <a:gd name="T24" fmla="*/ 7723 w 11026"/>
                    <a:gd name="T25" fmla="*/ 2012 h 9214"/>
                    <a:gd name="T26" fmla="*/ 10017 w 11026"/>
                    <a:gd name="T27" fmla="*/ 5030 h 9214"/>
                    <a:gd name="T28" fmla="*/ 10206 w 11026"/>
                    <a:gd name="T29" fmla="*/ 9008 h 9214"/>
                    <a:gd name="T30" fmla="*/ 10370 w 11026"/>
                    <a:gd name="T31" fmla="*/ 9104 h 9214"/>
                    <a:gd name="T32" fmla="*/ 10392 w 11026"/>
                    <a:gd name="T33" fmla="*/ 5064 h 92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026" h="9214">
                      <a:moveTo>
                        <a:pt x="10392" y="5064"/>
                      </a:moveTo>
                      <a:cubicBezTo>
                        <a:pt x="9964" y="3800"/>
                        <a:pt x="9156" y="2709"/>
                        <a:pt x="8083" y="1900"/>
                      </a:cubicBezTo>
                      <a:cubicBezTo>
                        <a:pt x="6932" y="1033"/>
                        <a:pt x="5579" y="538"/>
                        <a:pt x="4165" y="356"/>
                      </a:cubicBezTo>
                      <a:cubicBezTo>
                        <a:pt x="2883" y="192"/>
                        <a:pt x="1129" y="0"/>
                        <a:pt x="49" y="873"/>
                      </a:cubicBezTo>
                      <a:cubicBezTo>
                        <a:pt x="0" y="913"/>
                        <a:pt x="53" y="996"/>
                        <a:pt x="110" y="978"/>
                      </a:cubicBezTo>
                      <a:cubicBezTo>
                        <a:pt x="1445" y="550"/>
                        <a:pt x="2733" y="508"/>
                        <a:pt x="4117" y="707"/>
                      </a:cubicBezTo>
                      <a:cubicBezTo>
                        <a:pt x="4458" y="756"/>
                        <a:pt x="4799" y="819"/>
                        <a:pt x="5135" y="899"/>
                      </a:cubicBezTo>
                      <a:cubicBezTo>
                        <a:pt x="5098" y="911"/>
                        <a:pt x="5062" y="925"/>
                        <a:pt x="5026" y="943"/>
                      </a:cubicBezTo>
                      <a:cubicBezTo>
                        <a:pt x="4744" y="1081"/>
                        <a:pt x="4583" y="1404"/>
                        <a:pt x="4708" y="1704"/>
                      </a:cubicBezTo>
                      <a:cubicBezTo>
                        <a:pt x="4835" y="2006"/>
                        <a:pt x="5176" y="2145"/>
                        <a:pt x="5461" y="2257"/>
                      </a:cubicBezTo>
                      <a:cubicBezTo>
                        <a:pt x="5934" y="2443"/>
                        <a:pt x="7230" y="2628"/>
                        <a:pt x="6886" y="1710"/>
                      </a:cubicBezTo>
                      <a:cubicBezTo>
                        <a:pt x="6851" y="1618"/>
                        <a:pt x="6799" y="1528"/>
                        <a:pt x="6734" y="1445"/>
                      </a:cubicBezTo>
                      <a:cubicBezTo>
                        <a:pt x="7078" y="1605"/>
                        <a:pt x="7410" y="1792"/>
                        <a:pt x="7723" y="2012"/>
                      </a:cubicBezTo>
                      <a:cubicBezTo>
                        <a:pt x="8774" y="2750"/>
                        <a:pt x="9557" y="3838"/>
                        <a:pt x="10017" y="5030"/>
                      </a:cubicBezTo>
                      <a:cubicBezTo>
                        <a:pt x="10478" y="6227"/>
                        <a:pt x="10745" y="7795"/>
                        <a:pt x="10206" y="9008"/>
                      </a:cubicBezTo>
                      <a:cubicBezTo>
                        <a:pt x="10158" y="9117"/>
                        <a:pt x="10313" y="9214"/>
                        <a:pt x="10370" y="9104"/>
                      </a:cubicBezTo>
                      <a:cubicBezTo>
                        <a:pt x="11026" y="7827"/>
                        <a:pt x="10840" y="6387"/>
                        <a:pt x="10392" y="5064"/>
                      </a:cubicBezTo>
                    </a:path>
                  </a:pathLst>
                </a:custGeom>
                <a:solidFill>
                  <a:srgbClr val="DBA3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7" name="Freeform 172">
                  <a:extLst>
                    <a:ext uri="{FF2B5EF4-FFF2-40B4-BE49-F238E27FC236}">
                      <a16:creationId xmlns:a16="http://schemas.microsoft.com/office/drawing/2014/main" id="{540256C2-42F4-ABF6-2C52-016687667F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60" y="751"/>
                  <a:ext cx="64" cy="57"/>
                </a:xfrm>
                <a:custGeom>
                  <a:avLst/>
                  <a:gdLst>
                    <a:gd name="T0" fmla="*/ 324 w 495"/>
                    <a:gd name="T1" fmla="*/ 16 h 443"/>
                    <a:gd name="T2" fmla="*/ 133 w 495"/>
                    <a:gd name="T3" fmla="*/ 38 h 443"/>
                    <a:gd name="T4" fmla="*/ 27 w 495"/>
                    <a:gd name="T5" fmla="*/ 284 h 443"/>
                    <a:gd name="T6" fmla="*/ 231 w 495"/>
                    <a:gd name="T7" fmla="*/ 442 h 443"/>
                    <a:gd name="T8" fmla="*/ 345 w 495"/>
                    <a:gd name="T9" fmla="*/ 411 h 443"/>
                    <a:gd name="T10" fmla="*/ 349 w 495"/>
                    <a:gd name="T11" fmla="*/ 410 h 443"/>
                    <a:gd name="T12" fmla="*/ 349 w 495"/>
                    <a:gd name="T13" fmla="*/ 410 h 443"/>
                    <a:gd name="T14" fmla="*/ 350 w 495"/>
                    <a:gd name="T15" fmla="*/ 410 h 443"/>
                    <a:gd name="T16" fmla="*/ 350 w 495"/>
                    <a:gd name="T17" fmla="*/ 410 h 443"/>
                    <a:gd name="T18" fmla="*/ 350 w 495"/>
                    <a:gd name="T19" fmla="*/ 410 h 443"/>
                    <a:gd name="T20" fmla="*/ 356 w 495"/>
                    <a:gd name="T21" fmla="*/ 408 h 443"/>
                    <a:gd name="T22" fmla="*/ 463 w 495"/>
                    <a:gd name="T23" fmla="*/ 326 h 443"/>
                    <a:gd name="T24" fmla="*/ 490 w 495"/>
                    <a:gd name="T25" fmla="*/ 224 h 443"/>
                    <a:gd name="T26" fmla="*/ 324 w 495"/>
                    <a:gd name="T27" fmla="*/ 16 h 4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95" h="443">
                      <a:moveTo>
                        <a:pt x="324" y="16"/>
                      </a:moveTo>
                      <a:cubicBezTo>
                        <a:pt x="261" y="0"/>
                        <a:pt x="189" y="5"/>
                        <a:pt x="133" y="38"/>
                      </a:cubicBezTo>
                      <a:cubicBezTo>
                        <a:pt x="50" y="87"/>
                        <a:pt x="0" y="189"/>
                        <a:pt x="27" y="284"/>
                      </a:cubicBezTo>
                      <a:cubicBezTo>
                        <a:pt x="53" y="375"/>
                        <a:pt x="137" y="439"/>
                        <a:pt x="231" y="442"/>
                      </a:cubicBezTo>
                      <a:cubicBezTo>
                        <a:pt x="270" y="443"/>
                        <a:pt x="311" y="432"/>
                        <a:pt x="345" y="411"/>
                      </a:cubicBezTo>
                      <a:lnTo>
                        <a:pt x="349" y="410"/>
                      </a:lnTo>
                      <a:lnTo>
                        <a:pt x="349" y="410"/>
                      </a:lnTo>
                      <a:lnTo>
                        <a:pt x="350" y="410"/>
                      </a:lnTo>
                      <a:lnTo>
                        <a:pt x="350" y="410"/>
                      </a:lnTo>
                      <a:lnTo>
                        <a:pt x="350" y="410"/>
                      </a:lnTo>
                      <a:cubicBezTo>
                        <a:pt x="352" y="409"/>
                        <a:pt x="354" y="409"/>
                        <a:pt x="356" y="408"/>
                      </a:cubicBezTo>
                      <a:cubicBezTo>
                        <a:pt x="401" y="396"/>
                        <a:pt x="439" y="366"/>
                        <a:pt x="463" y="326"/>
                      </a:cubicBezTo>
                      <a:cubicBezTo>
                        <a:pt x="482" y="295"/>
                        <a:pt x="489" y="259"/>
                        <a:pt x="490" y="224"/>
                      </a:cubicBezTo>
                      <a:cubicBezTo>
                        <a:pt x="495" y="124"/>
                        <a:pt x="418" y="39"/>
                        <a:pt x="324" y="16"/>
                      </a:cubicBezTo>
                    </a:path>
                  </a:pathLst>
                </a:custGeom>
                <a:solidFill>
                  <a:srgbClr val="DBA3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8" name="Freeform 173">
                  <a:extLst>
                    <a:ext uri="{FF2B5EF4-FFF2-40B4-BE49-F238E27FC236}">
                      <a16:creationId xmlns:a16="http://schemas.microsoft.com/office/drawing/2014/main" id="{22EC60F2-B522-B872-81D1-8602B9B5FE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05" y="804"/>
                  <a:ext cx="1" cy="0"/>
                </a:xfrm>
                <a:custGeom>
                  <a:avLst/>
                  <a:gdLst>
                    <a:gd name="T0" fmla="*/ 7 w 7"/>
                    <a:gd name="T1" fmla="*/ 0 h 2"/>
                    <a:gd name="T2" fmla="*/ 4 w 7"/>
                    <a:gd name="T3" fmla="*/ 1 h 2"/>
                    <a:gd name="T4" fmla="*/ 0 w 7"/>
                    <a:gd name="T5" fmla="*/ 2 h 2"/>
                    <a:gd name="T6" fmla="*/ 7 w 7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2">
                      <a:moveTo>
                        <a:pt x="7" y="0"/>
                      </a:moveTo>
                      <a:lnTo>
                        <a:pt x="4" y="1"/>
                      </a:lnTo>
                      <a:lnTo>
                        <a:pt x="0" y="2"/>
                      </a:lnTo>
                      <a:cubicBezTo>
                        <a:pt x="2" y="1"/>
                        <a:pt x="4" y="1"/>
                        <a:pt x="7" y="0"/>
                      </a:cubicBezTo>
                    </a:path>
                  </a:pathLst>
                </a:custGeom>
                <a:solidFill>
                  <a:srgbClr val="DBA3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9" name="Rectangle 174">
                  <a:extLst>
                    <a:ext uri="{FF2B5EF4-FFF2-40B4-BE49-F238E27FC236}">
                      <a16:creationId xmlns:a16="http://schemas.microsoft.com/office/drawing/2014/main" id="{894F6F02-AE86-D9EF-9BAA-B72A22CFB6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06" y="804"/>
                  <a:ext cx="1" cy="1"/>
                </a:xfrm>
                <a:prstGeom prst="rect">
                  <a:avLst/>
                </a:prstGeom>
                <a:solidFill>
                  <a:srgbClr val="DBA3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0" name="Freeform 175">
                  <a:extLst>
                    <a:ext uri="{FF2B5EF4-FFF2-40B4-BE49-F238E27FC236}">
                      <a16:creationId xmlns:a16="http://schemas.microsoft.com/office/drawing/2014/main" id="{AB32BDEE-F802-2F60-E893-793F130A24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1" y="994"/>
                  <a:ext cx="57" cy="57"/>
                </a:xfrm>
                <a:custGeom>
                  <a:avLst/>
                  <a:gdLst>
                    <a:gd name="T0" fmla="*/ 419 w 439"/>
                    <a:gd name="T1" fmla="*/ 134 h 439"/>
                    <a:gd name="T2" fmla="*/ 374 w 439"/>
                    <a:gd name="T3" fmla="*/ 64 h 439"/>
                    <a:gd name="T4" fmla="*/ 330 w 439"/>
                    <a:gd name="T5" fmla="*/ 31 h 439"/>
                    <a:gd name="T6" fmla="*/ 249 w 439"/>
                    <a:gd name="T7" fmla="*/ 5 h 439"/>
                    <a:gd name="T8" fmla="*/ 192 w 439"/>
                    <a:gd name="T9" fmla="*/ 5 h 439"/>
                    <a:gd name="T10" fmla="*/ 111 w 439"/>
                    <a:gd name="T11" fmla="*/ 31 h 439"/>
                    <a:gd name="T12" fmla="*/ 67 w 439"/>
                    <a:gd name="T13" fmla="*/ 64 h 439"/>
                    <a:gd name="T14" fmla="*/ 11 w 439"/>
                    <a:gd name="T15" fmla="*/ 160 h 439"/>
                    <a:gd name="T16" fmla="*/ 11 w 439"/>
                    <a:gd name="T17" fmla="*/ 162 h 439"/>
                    <a:gd name="T18" fmla="*/ 11 w 439"/>
                    <a:gd name="T19" fmla="*/ 278 h 439"/>
                    <a:gd name="T20" fmla="*/ 33 w 439"/>
                    <a:gd name="T21" fmla="*/ 329 h 439"/>
                    <a:gd name="T22" fmla="*/ 111 w 439"/>
                    <a:gd name="T23" fmla="*/ 407 h 439"/>
                    <a:gd name="T24" fmla="*/ 191 w 439"/>
                    <a:gd name="T25" fmla="*/ 433 h 439"/>
                    <a:gd name="T26" fmla="*/ 278 w 439"/>
                    <a:gd name="T27" fmla="*/ 429 h 439"/>
                    <a:gd name="T28" fmla="*/ 352 w 439"/>
                    <a:gd name="T29" fmla="*/ 390 h 439"/>
                    <a:gd name="T30" fmla="*/ 408 w 439"/>
                    <a:gd name="T31" fmla="*/ 329 h 439"/>
                    <a:gd name="T32" fmla="*/ 437 w 439"/>
                    <a:gd name="T33" fmla="*/ 220 h 439"/>
                    <a:gd name="T34" fmla="*/ 437 w 439"/>
                    <a:gd name="T35" fmla="*/ 218 h 439"/>
                    <a:gd name="T36" fmla="*/ 419 w 439"/>
                    <a:gd name="T37" fmla="*/ 134 h 4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39" h="439">
                      <a:moveTo>
                        <a:pt x="419" y="134"/>
                      </a:moveTo>
                      <a:cubicBezTo>
                        <a:pt x="410" y="107"/>
                        <a:pt x="395" y="84"/>
                        <a:pt x="374" y="64"/>
                      </a:cubicBezTo>
                      <a:lnTo>
                        <a:pt x="330" y="31"/>
                      </a:lnTo>
                      <a:cubicBezTo>
                        <a:pt x="305" y="15"/>
                        <a:pt x="278" y="6"/>
                        <a:pt x="249" y="5"/>
                      </a:cubicBezTo>
                      <a:cubicBezTo>
                        <a:pt x="230" y="0"/>
                        <a:pt x="211" y="0"/>
                        <a:pt x="192" y="5"/>
                      </a:cubicBezTo>
                      <a:cubicBezTo>
                        <a:pt x="163" y="6"/>
                        <a:pt x="136" y="15"/>
                        <a:pt x="111" y="31"/>
                      </a:cubicBezTo>
                      <a:lnTo>
                        <a:pt x="67" y="64"/>
                      </a:lnTo>
                      <a:cubicBezTo>
                        <a:pt x="40" y="92"/>
                        <a:pt x="21" y="124"/>
                        <a:pt x="11" y="160"/>
                      </a:cubicBezTo>
                      <a:lnTo>
                        <a:pt x="11" y="162"/>
                      </a:lnTo>
                      <a:cubicBezTo>
                        <a:pt x="0" y="201"/>
                        <a:pt x="0" y="239"/>
                        <a:pt x="11" y="278"/>
                      </a:cubicBezTo>
                      <a:cubicBezTo>
                        <a:pt x="18" y="295"/>
                        <a:pt x="25" y="312"/>
                        <a:pt x="33" y="329"/>
                      </a:cubicBezTo>
                      <a:cubicBezTo>
                        <a:pt x="52" y="362"/>
                        <a:pt x="78" y="388"/>
                        <a:pt x="111" y="407"/>
                      </a:cubicBezTo>
                      <a:cubicBezTo>
                        <a:pt x="135" y="423"/>
                        <a:pt x="162" y="432"/>
                        <a:pt x="191" y="433"/>
                      </a:cubicBezTo>
                      <a:cubicBezTo>
                        <a:pt x="220" y="439"/>
                        <a:pt x="249" y="438"/>
                        <a:pt x="278" y="429"/>
                      </a:cubicBezTo>
                      <a:cubicBezTo>
                        <a:pt x="306" y="422"/>
                        <a:pt x="331" y="409"/>
                        <a:pt x="352" y="390"/>
                      </a:cubicBezTo>
                      <a:cubicBezTo>
                        <a:pt x="375" y="375"/>
                        <a:pt x="394" y="355"/>
                        <a:pt x="408" y="329"/>
                      </a:cubicBezTo>
                      <a:cubicBezTo>
                        <a:pt x="427" y="296"/>
                        <a:pt x="437" y="259"/>
                        <a:pt x="437" y="220"/>
                      </a:cubicBezTo>
                      <a:lnTo>
                        <a:pt x="437" y="218"/>
                      </a:lnTo>
                      <a:cubicBezTo>
                        <a:pt x="439" y="188"/>
                        <a:pt x="432" y="160"/>
                        <a:pt x="419" y="134"/>
                      </a:cubicBezTo>
                      <a:close/>
                    </a:path>
                  </a:pathLst>
                </a:custGeom>
                <a:solidFill>
                  <a:srgbClr val="DBA3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1" name="Freeform 176">
                  <a:extLst>
                    <a:ext uri="{FF2B5EF4-FFF2-40B4-BE49-F238E27FC236}">
                      <a16:creationId xmlns:a16="http://schemas.microsoft.com/office/drawing/2014/main" id="{F528F454-9212-9B78-DD4C-4FC571BC2B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2" y="2555"/>
                  <a:ext cx="1634" cy="1055"/>
                </a:xfrm>
                <a:custGeom>
                  <a:avLst/>
                  <a:gdLst>
                    <a:gd name="T0" fmla="*/ 12377 w 12617"/>
                    <a:gd name="T1" fmla="*/ 651 h 8142"/>
                    <a:gd name="T2" fmla="*/ 9379 w 12617"/>
                    <a:gd name="T3" fmla="*/ 342 h 8142"/>
                    <a:gd name="T4" fmla="*/ 6802 w 12617"/>
                    <a:gd name="T5" fmla="*/ 262 h 8142"/>
                    <a:gd name="T6" fmla="*/ 6006 w 12617"/>
                    <a:gd name="T7" fmla="*/ 373 h 8142"/>
                    <a:gd name="T8" fmla="*/ 5542 w 12617"/>
                    <a:gd name="T9" fmla="*/ 1015 h 8142"/>
                    <a:gd name="T10" fmla="*/ 5255 w 12617"/>
                    <a:gd name="T11" fmla="*/ 1437 h 8142"/>
                    <a:gd name="T12" fmla="*/ 4564 w 12617"/>
                    <a:gd name="T13" fmla="*/ 1237 h 8142"/>
                    <a:gd name="T14" fmla="*/ 4051 w 12617"/>
                    <a:gd name="T15" fmla="*/ 830 h 8142"/>
                    <a:gd name="T16" fmla="*/ 3798 w 12617"/>
                    <a:gd name="T17" fmla="*/ 629 h 8142"/>
                    <a:gd name="T18" fmla="*/ 2923 w 12617"/>
                    <a:gd name="T19" fmla="*/ 787 h 8142"/>
                    <a:gd name="T20" fmla="*/ 2133 w 12617"/>
                    <a:gd name="T21" fmla="*/ 1418 h 8142"/>
                    <a:gd name="T22" fmla="*/ 1405 w 12617"/>
                    <a:gd name="T23" fmla="*/ 2523 h 8142"/>
                    <a:gd name="T24" fmla="*/ 69 w 12617"/>
                    <a:gd name="T25" fmla="*/ 5142 h 8142"/>
                    <a:gd name="T26" fmla="*/ 184 w 12617"/>
                    <a:gd name="T27" fmla="*/ 5424 h 8142"/>
                    <a:gd name="T28" fmla="*/ 1641 w 12617"/>
                    <a:gd name="T29" fmla="*/ 6521 h 8142"/>
                    <a:gd name="T30" fmla="*/ 1696 w 12617"/>
                    <a:gd name="T31" fmla="*/ 6560 h 8142"/>
                    <a:gd name="T32" fmla="*/ 1317 w 12617"/>
                    <a:gd name="T33" fmla="*/ 7433 h 8142"/>
                    <a:gd name="T34" fmla="*/ 1408 w 12617"/>
                    <a:gd name="T35" fmla="*/ 7654 h 8142"/>
                    <a:gd name="T36" fmla="*/ 8740 w 12617"/>
                    <a:gd name="T37" fmla="*/ 7729 h 8142"/>
                    <a:gd name="T38" fmla="*/ 8905 w 12617"/>
                    <a:gd name="T39" fmla="*/ 7512 h 8142"/>
                    <a:gd name="T40" fmla="*/ 8415 w 12617"/>
                    <a:gd name="T41" fmla="*/ 5149 h 8142"/>
                    <a:gd name="T42" fmla="*/ 7956 w 12617"/>
                    <a:gd name="T43" fmla="*/ 4153 h 8142"/>
                    <a:gd name="T44" fmla="*/ 7810 w 12617"/>
                    <a:gd name="T45" fmla="*/ 3358 h 8142"/>
                    <a:gd name="T46" fmla="*/ 7852 w 12617"/>
                    <a:gd name="T47" fmla="*/ 2830 h 8142"/>
                    <a:gd name="T48" fmla="*/ 12186 w 12617"/>
                    <a:gd name="T49" fmla="*/ 2701 h 8142"/>
                    <a:gd name="T50" fmla="*/ 12375 w 12617"/>
                    <a:gd name="T51" fmla="*/ 2599 h 8142"/>
                    <a:gd name="T52" fmla="*/ 12457 w 12617"/>
                    <a:gd name="T53" fmla="*/ 2432 h 8142"/>
                    <a:gd name="T54" fmla="*/ 12579 w 12617"/>
                    <a:gd name="T55" fmla="*/ 917 h 8142"/>
                    <a:gd name="T56" fmla="*/ 12377 w 12617"/>
                    <a:gd name="T57" fmla="*/ 651 h 8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2617" h="8142">
                      <a:moveTo>
                        <a:pt x="12377" y="651"/>
                      </a:moveTo>
                      <a:cubicBezTo>
                        <a:pt x="11353" y="634"/>
                        <a:pt x="10389" y="512"/>
                        <a:pt x="9379" y="342"/>
                      </a:cubicBezTo>
                      <a:cubicBezTo>
                        <a:pt x="8567" y="205"/>
                        <a:pt x="7610" y="0"/>
                        <a:pt x="6802" y="262"/>
                      </a:cubicBezTo>
                      <a:cubicBezTo>
                        <a:pt x="6531" y="235"/>
                        <a:pt x="6247" y="231"/>
                        <a:pt x="6006" y="373"/>
                      </a:cubicBezTo>
                      <a:cubicBezTo>
                        <a:pt x="5760" y="519"/>
                        <a:pt x="5660" y="767"/>
                        <a:pt x="5542" y="1015"/>
                      </a:cubicBezTo>
                      <a:cubicBezTo>
                        <a:pt x="5474" y="1157"/>
                        <a:pt x="5394" y="1350"/>
                        <a:pt x="5255" y="1437"/>
                      </a:cubicBezTo>
                      <a:cubicBezTo>
                        <a:pt x="5046" y="1569"/>
                        <a:pt x="4747" y="1348"/>
                        <a:pt x="4564" y="1237"/>
                      </a:cubicBezTo>
                      <a:cubicBezTo>
                        <a:pt x="4375" y="1122"/>
                        <a:pt x="4206" y="987"/>
                        <a:pt x="4051" y="830"/>
                      </a:cubicBezTo>
                      <a:cubicBezTo>
                        <a:pt x="3972" y="751"/>
                        <a:pt x="3907" y="666"/>
                        <a:pt x="3798" y="629"/>
                      </a:cubicBezTo>
                      <a:cubicBezTo>
                        <a:pt x="3531" y="538"/>
                        <a:pt x="3164" y="675"/>
                        <a:pt x="2923" y="787"/>
                      </a:cubicBezTo>
                      <a:cubicBezTo>
                        <a:pt x="2585" y="815"/>
                        <a:pt x="2333" y="1175"/>
                        <a:pt x="2133" y="1418"/>
                      </a:cubicBezTo>
                      <a:cubicBezTo>
                        <a:pt x="1851" y="1759"/>
                        <a:pt x="1618" y="2136"/>
                        <a:pt x="1405" y="2523"/>
                      </a:cubicBezTo>
                      <a:cubicBezTo>
                        <a:pt x="933" y="3383"/>
                        <a:pt x="576" y="4300"/>
                        <a:pt x="69" y="5142"/>
                      </a:cubicBezTo>
                      <a:cubicBezTo>
                        <a:pt x="0" y="5256"/>
                        <a:pt x="71" y="5381"/>
                        <a:pt x="184" y="5424"/>
                      </a:cubicBezTo>
                      <a:cubicBezTo>
                        <a:pt x="804" y="5658"/>
                        <a:pt x="1189" y="6061"/>
                        <a:pt x="1641" y="6521"/>
                      </a:cubicBezTo>
                      <a:cubicBezTo>
                        <a:pt x="1658" y="6539"/>
                        <a:pt x="1677" y="6551"/>
                        <a:pt x="1696" y="6560"/>
                      </a:cubicBezTo>
                      <a:cubicBezTo>
                        <a:pt x="1559" y="6845"/>
                        <a:pt x="1443" y="7142"/>
                        <a:pt x="1317" y="7433"/>
                      </a:cubicBezTo>
                      <a:cubicBezTo>
                        <a:pt x="1282" y="7515"/>
                        <a:pt x="1302" y="7633"/>
                        <a:pt x="1408" y="7654"/>
                      </a:cubicBezTo>
                      <a:cubicBezTo>
                        <a:pt x="3779" y="8142"/>
                        <a:pt x="6355" y="8104"/>
                        <a:pt x="8740" y="7729"/>
                      </a:cubicBezTo>
                      <a:cubicBezTo>
                        <a:pt x="8832" y="7715"/>
                        <a:pt x="8910" y="7602"/>
                        <a:pt x="8905" y="7512"/>
                      </a:cubicBezTo>
                      <a:cubicBezTo>
                        <a:pt x="8859" y="6698"/>
                        <a:pt x="8711" y="5911"/>
                        <a:pt x="8415" y="5149"/>
                      </a:cubicBezTo>
                      <a:cubicBezTo>
                        <a:pt x="8282" y="4806"/>
                        <a:pt x="8119" y="4481"/>
                        <a:pt x="7956" y="4153"/>
                      </a:cubicBezTo>
                      <a:cubicBezTo>
                        <a:pt x="7816" y="3872"/>
                        <a:pt x="7784" y="3666"/>
                        <a:pt x="7810" y="3358"/>
                      </a:cubicBezTo>
                      <a:cubicBezTo>
                        <a:pt x="7825" y="3182"/>
                        <a:pt x="7838" y="3006"/>
                        <a:pt x="7852" y="2830"/>
                      </a:cubicBezTo>
                      <a:cubicBezTo>
                        <a:pt x="9292" y="2692"/>
                        <a:pt x="10739" y="2650"/>
                        <a:pt x="12186" y="2701"/>
                      </a:cubicBezTo>
                      <a:cubicBezTo>
                        <a:pt x="12278" y="2704"/>
                        <a:pt x="12341" y="2660"/>
                        <a:pt x="12375" y="2599"/>
                      </a:cubicBezTo>
                      <a:cubicBezTo>
                        <a:pt x="12429" y="2571"/>
                        <a:pt x="12466" y="2516"/>
                        <a:pt x="12457" y="2432"/>
                      </a:cubicBezTo>
                      <a:cubicBezTo>
                        <a:pt x="12400" y="1914"/>
                        <a:pt x="12437" y="1419"/>
                        <a:pt x="12579" y="917"/>
                      </a:cubicBezTo>
                      <a:cubicBezTo>
                        <a:pt x="12617" y="784"/>
                        <a:pt x="12512" y="654"/>
                        <a:pt x="12377" y="651"/>
                      </a:cubicBezTo>
                    </a:path>
                  </a:pathLst>
                </a:custGeom>
                <a:solidFill>
                  <a:srgbClr val="BD98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2" name="Freeform 177">
                  <a:extLst>
                    <a:ext uri="{FF2B5EF4-FFF2-40B4-BE49-F238E27FC236}">
                      <a16:creationId xmlns:a16="http://schemas.microsoft.com/office/drawing/2014/main" id="{EE947EA9-C478-0D6E-E117-784998B3DDA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53" y="2848"/>
                  <a:ext cx="638" cy="725"/>
                </a:xfrm>
                <a:custGeom>
                  <a:avLst/>
                  <a:gdLst>
                    <a:gd name="T0" fmla="*/ 3202 w 4928"/>
                    <a:gd name="T1" fmla="*/ 1839 h 5594"/>
                    <a:gd name="T2" fmla="*/ 3252 w 4928"/>
                    <a:gd name="T3" fmla="*/ 1830 h 5594"/>
                    <a:gd name="T4" fmla="*/ 3577 w 4928"/>
                    <a:gd name="T5" fmla="*/ 1921 h 5594"/>
                    <a:gd name="T6" fmla="*/ 3202 w 4928"/>
                    <a:gd name="T7" fmla="*/ 1839 h 5594"/>
                    <a:gd name="T8" fmla="*/ 2873 w 4928"/>
                    <a:gd name="T9" fmla="*/ 1729 h 5594"/>
                    <a:gd name="T10" fmla="*/ 3023 w 4928"/>
                    <a:gd name="T11" fmla="*/ 1807 h 5594"/>
                    <a:gd name="T12" fmla="*/ 3030 w 4928"/>
                    <a:gd name="T13" fmla="*/ 1809 h 5594"/>
                    <a:gd name="T14" fmla="*/ 2874 w 4928"/>
                    <a:gd name="T15" fmla="*/ 1956 h 5594"/>
                    <a:gd name="T16" fmla="*/ 2833 w 4928"/>
                    <a:gd name="T17" fmla="*/ 2076 h 5594"/>
                    <a:gd name="T18" fmla="*/ 2873 w 4928"/>
                    <a:gd name="T19" fmla="*/ 1729 h 5594"/>
                    <a:gd name="T20" fmla="*/ 4865 w 4928"/>
                    <a:gd name="T21" fmla="*/ 1650 h 5594"/>
                    <a:gd name="T22" fmla="*/ 3446 w 4928"/>
                    <a:gd name="T23" fmla="*/ 1431 h 5594"/>
                    <a:gd name="T24" fmla="*/ 2539 w 4928"/>
                    <a:gd name="T25" fmla="*/ 70 h 5594"/>
                    <a:gd name="T26" fmla="*/ 2350 w 4928"/>
                    <a:gd name="T27" fmla="*/ 121 h 5594"/>
                    <a:gd name="T28" fmla="*/ 2370 w 4928"/>
                    <a:gd name="T29" fmla="*/ 261 h 5594"/>
                    <a:gd name="T30" fmla="*/ 2243 w 4928"/>
                    <a:gd name="T31" fmla="*/ 374 h 5594"/>
                    <a:gd name="T32" fmla="*/ 2359 w 4928"/>
                    <a:gd name="T33" fmla="*/ 1689 h 5594"/>
                    <a:gd name="T34" fmla="*/ 1817 w 4928"/>
                    <a:gd name="T35" fmla="*/ 2663 h 5594"/>
                    <a:gd name="T36" fmla="*/ 996 w 4928"/>
                    <a:gd name="T37" fmla="*/ 3327 h 5594"/>
                    <a:gd name="T38" fmla="*/ 124 w 4928"/>
                    <a:gd name="T39" fmla="*/ 2922 h 5594"/>
                    <a:gd name="T40" fmla="*/ 46 w 4928"/>
                    <a:gd name="T41" fmla="*/ 3057 h 5594"/>
                    <a:gd name="T42" fmla="*/ 1117 w 4928"/>
                    <a:gd name="T43" fmla="*/ 3813 h 5594"/>
                    <a:gd name="T44" fmla="*/ 1216 w 4928"/>
                    <a:gd name="T45" fmla="*/ 3829 h 5594"/>
                    <a:gd name="T46" fmla="*/ 1288 w 4928"/>
                    <a:gd name="T47" fmla="*/ 3901 h 5594"/>
                    <a:gd name="T48" fmla="*/ 1515 w 4928"/>
                    <a:gd name="T49" fmla="*/ 4099 h 5594"/>
                    <a:gd name="T50" fmla="*/ 1774 w 4928"/>
                    <a:gd name="T51" fmla="*/ 4065 h 5594"/>
                    <a:gd name="T52" fmla="*/ 2817 w 4928"/>
                    <a:gd name="T53" fmla="*/ 2125 h 5594"/>
                    <a:gd name="T54" fmla="*/ 2592 w 4928"/>
                    <a:gd name="T55" fmla="*/ 2710 h 5594"/>
                    <a:gd name="T56" fmla="*/ 2235 w 4928"/>
                    <a:gd name="T57" fmla="*/ 3462 h 5594"/>
                    <a:gd name="T58" fmla="*/ 2234 w 4928"/>
                    <a:gd name="T59" fmla="*/ 3479 h 5594"/>
                    <a:gd name="T60" fmla="*/ 1246 w 4928"/>
                    <a:gd name="T61" fmla="*/ 5285 h 5594"/>
                    <a:gd name="T62" fmla="*/ 1502 w 4928"/>
                    <a:gd name="T63" fmla="*/ 5434 h 5594"/>
                    <a:gd name="T64" fmla="*/ 2817 w 4928"/>
                    <a:gd name="T65" fmla="*/ 3232 h 5594"/>
                    <a:gd name="T66" fmla="*/ 3511 w 4928"/>
                    <a:gd name="T67" fmla="*/ 2527 h 5594"/>
                    <a:gd name="T68" fmla="*/ 4743 w 4928"/>
                    <a:gd name="T69" fmla="*/ 2178 h 5594"/>
                    <a:gd name="T70" fmla="*/ 4776 w 4928"/>
                    <a:gd name="T71" fmla="*/ 2057 h 5594"/>
                    <a:gd name="T72" fmla="*/ 4495 w 4928"/>
                    <a:gd name="T73" fmla="*/ 1926 h 5594"/>
                    <a:gd name="T74" fmla="*/ 4882 w 4928"/>
                    <a:gd name="T75" fmla="*/ 1777 h 5594"/>
                    <a:gd name="T76" fmla="*/ 4865 w 4928"/>
                    <a:gd name="T77" fmla="*/ 1650 h 55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4928" h="5594">
                      <a:moveTo>
                        <a:pt x="3202" y="1839"/>
                      </a:moveTo>
                      <a:cubicBezTo>
                        <a:pt x="3221" y="1838"/>
                        <a:pt x="3238" y="1835"/>
                        <a:pt x="3252" y="1830"/>
                      </a:cubicBezTo>
                      <a:cubicBezTo>
                        <a:pt x="3351" y="1867"/>
                        <a:pt x="3461" y="1898"/>
                        <a:pt x="3577" y="1921"/>
                      </a:cubicBezTo>
                      <a:cubicBezTo>
                        <a:pt x="3450" y="1932"/>
                        <a:pt x="3334" y="1906"/>
                        <a:pt x="3202" y="1839"/>
                      </a:cubicBezTo>
                      <a:close/>
                      <a:moveTo>
                        <a:pt x="2873" y="1729"/>
                      </a:moveTo>
                      <a:cubicBezTo>
                        <a:pt x="2921" y="1760"/>
                        <a:pt x="2971" y="1788"/>
                        <a:pt x="3023" y="1807"/>
                      </a:cubicBezTo>
                      <a:cubicBezTo>
                        <a:pt x="3026" y="1808"/>
                        <a:pt x="3028" y="1808"/>
                        <a:pt x="3030" y="1809"/>
                      </a:cubicBezTo>
                      <a:cubicBezTo>
                        <a:pt x="2960" y="1826"/>
                        <a:pt x="2899" y="1878"/>
                        <a:pt x="2874" y="1956"/>
                      </a:cubicBezTo>
                      <a:cubicBezTo>
                        <a:pt x="2861" y="1996"/>
                        <a:pt x="2847" y="2036"/>
                        <a:pt x="2833" y="2076"/>
                      </a:cubicBezTo>
                      <a:cubicBezTo>
                        <a:pt x="2868" y="1968"/>
                        <a:pt x="2879" y="1852"/>
                        <a:pt x="2873" y="1729"/>
                      </a:cubicBezTo>
                      <a:close/>
                      <a:moveTo>
                        <a:pt x="4865" y="1650"/>
                      </a:moveTo>
                      <a:cubicBezTo>
                        <a:pt x="4397" y="1576"/>
                        <a:pt x="3901" y="1582"/>
                        <a:pt x="3446" y="1431"/>
                      </a:cubicBezTo>
                      <a:cubicBezTo>
                        <a:pt x="2949" y="1267"/>
                        <a:pt x="2829" y="463"/>
                        <a:pt x="2539" y="70"/>
                      </a:cubicBezTo>
                      <a:cubicBezTo>
                        <a:pt x="2488" y="0"/>
                        <a:pt x="2336" y="9"/>
                        <a:pt x="2350" y="121"/>
                      </a:cubicBezTo>
                      <a:cubicBezTo>
                        <a:pt x="2355" y="165"/>
                        <a:pt x="2362" y="213"/>
                        <a:pt x="2370" y="261"/>
                      </a:cubicBezTo>
                      <a:cubicBezTo>
                        <a:pt x="2303" y="238"/>
                        <a:pt x="2217" y="286"/>
                        <a:pt x="2243" y="374"/>
                      </a:cubicBezTo>
                      <a:cubicBezTo>
                        <a:pt x="2368" y="808"/>
                        <a:pt x="2487" y="1241"/>
                        <a:pt x="2359" y="1689"/>
                      </a:cubicBezTo>
                      <a:cubicBezTo>
                        <a:pt x="2255" y="2051"/>
                        <a:pt x="2030" y="2359"/>
                        <a:pt x="1817" y="2663"/>
                      </a:cubicBezTo>
                      <a:cubicBezTo>
                        <a:pt x="1605" y="2968"/>
                        <a:pt x="1418" y="3444"/>
                        <a:pt x="996" y="3327"/>
                      </a:cubicBezTo>
                      <a:cubicBezTo>
                        <a:pt x="688" y="3241"/>
                        <a:pt x="433" y="3014"/>
                        <a:pt x="124" y="2922"/>
                      </a:cubicBezTo>
                      <a:cubicBezTo>
                        <a:pt x="40" y="2897"/>
                        <a:pt x="0" y="2999"/>
                        <a:pt x="46" y="3057"/>
                      </a:cubicBezTo>
                      <a:cubicBezTo>
                        <a:pt x="279" y="3352"/>
                        <a:pt x="740" y="3749"/>
                        <a:pt x="1117" y="3813"/>
                      </a:cubicBezTo>
                      <a:cubicBezTo>
                        <a:pt x="1158" y="3820"/>
                        <a:pt x="1178" y="3831"/>
                        <a:pt x="1216" y="3829"/>
                      </a:cubicBezTo>
                      <a:cubicBezTo>
                        <a:pt x="1223" y="3855"/>
                        <a:pt x="1269" y="3878"/>
                        <a:pt x="1288" y="3901"/>
                      </a:cubicBezTo>
                      <a:cubicBezTo>
                        <a:pt x="1361" y="3988"/>
                        <a:pt x="1442" y="4012"/>
                        <a:pt x="1515" y="4099"/>
                      </a:cubicBezTo>
                      <a:cubicBezTo>
                        <a:pt x="1583" y="4180"/>
                        <a:pt x="1727" y="4153"/>
                        <a:pt x="1774" y="4065"/>
                      </a:cubicBezTo>
                      <a:cubicBezTo>
                        <a:pt x="2117" y="3441"/>
                        <a:pt x="2567" y="2793"/>
                        <a:pt x="2817" y="2125"/>
                      </a:cubicBezTo>
                      <a:cubicBezTo>
                        <a:pt x="2749" y="2322"/>
                        <a:pt x="2673" y="2517"/>
                        <a:pt x="2592" y="2710"/>
                      </a:cubicBezTo>
                      <a:cubicBezTo>
                        <a:pt x="2440" y="2946"/>
                        <a:pt x="2311" y="3197"/>
                        <a:pt x="2235" y="3462"/>
                      </a:cubicBezTo>
                      <a:cubicBezTo>
                        <a:pt x="2234" y="3468"/>
                        <a:pt x="2234" y="3474"/>
                        <a:pt x="2234" y="3479"/>
                      </a:cubicBezTo>
                      <a:cubicBezTo>
                        <a:pt x="1853" y="4052"/>
                        <a:pt x="1532" y="4671"/>
                        <a:pt x="1246" y="5285"/>
                      </a:cubicBezTo>
                      <a:cubicBezTo>
                        <a:pt x="1166" y="5457"/>
                        <a:pt x="1394" y="5594"/>
                        <a:pt x="1502" y="5434"/>
                      </a:cubicBezTo>
                      <a:cubicBezTo>
                        <a:pt x="1985" y="4722"/>
                        <a:pt x="2448" y="4001"/>
                        <a:pt x="2817" y="3232"/>
                      </a:cubicBezTo>
                      <a:cubicBezTo>
                        <a:pt x="3015" y="2967"/>
                        <a:pt x="3237" y="2714"/>
                        <a:pt x="3511" y="2527"/>
                      </a:cubicBezTo>
                      <a:cubicBezTo>
                        <a:pt x="3895" y="2265"/>
                        <a:pt x="4298" y="2233"/>
                        <a:pt x="4743" y="2178"/>
                      </a:cubicBezTo>
                      <a:cubicBezTo>
                        <a:pt x="4806" y="2170"/>
                        <a:pt x="4831" y="2096"/>
                        <a:pt x="4776" y="2057"/>
                      </a:cubicBezTo>
                      <a:cubicBezTo>
                        <a:pt x="4685" y="1995"/>
                        <a:pt x="4591" y="1952"/>
                        <a:pt x="4495" y="1926"/>
                      </a:cubicBezTo>
                      <a:cubicBezTo>
                        <a:pt x="4641" y="1895"/>
                        <a:pt x="4774" y="1846"/>
                        <a:pt x="4882" y="1777"/>
                      </a:cubicBezTo>
                      <a:cubicBezTo>
                        <a:pt x="4927" y="1748"/>
                        <a:pt x="4928" y="1660"/>
                        <a:pt x="4865" y="1650"/>
                      </a:cubicBezTo>
                      <a:close/>
                    </a:path>
                  </a:pathLst>
                </a:custGeom>
                <a:solidFill>
                  <a:srgbClr val="A480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3" name="Freeform 178">
                  <a:extLst>
                    <a:ext uri="{FF2B5EF4-FFF2-40B4-BE49-F238E27FC236}">
                      <a16:creationId xmlns:a16="http://schemas.microsoft.com/office/drawing/2014/main" id="{758E13FC-EDC4-0CB0-631D-00B3C64267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9" y="2645"/>
                  <a:ext cx="124" cy="94"/>
                </a:xfrm>
                <a:custGeom>
                  <a:avLst/>
                  <a:gdLst>
                    <a:gd name="T0" fmla="*/ 924 w 960"/>
                    <a:gd name="T1" fmla="*/ 457 h 727"/>
                    <a:gd name="T2" fmla="*/ 510 w 960"/>
                    <a:gd name="T3" fmla="*/ 353 h 727"/>
                    <a:gd name="T4" fmla="*/ 111 w 960"/>
                    <a:gd name="T5" fmla="*/ 42 h 727"/>
                    <a:gd name="T6" fmla="*/ 7 w 960"/>
                    <a:gd name="T7" fmla="*/ 70 h 727"/>
                    <a:gd name="T8" fmla="*/ 365 w 960"/>
                    <a:gd name="T9" fmla="*/ 586 h 727"/>
                    <a:gd name="T10" fmla="*/ 944 w 960"/>
                    <a:gd name="T11" fmla="*/ 532 h 727"/>
                    <a:gd name="T12" fmla="*/ 924 w 960"/>
                    <a:gd name="T13" fmla="*/ 457 h 7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60" h="727">
                      <a:moveTo>
                        <a:pt x="924" y="457"/>
                      </a:moveTo>
                      <a:cubicBezTo>
                        <a:pt x="790" y="396"/>
                        <a:pt x="647" y="399"/>
                        <a:pt x="510" y="353"/>
                      </a:cubicBezTo>
                      <a:cubicBezTo>
                        <a:pt x="363" y="303"/>
                        <a:pt x="195" y="173"/>
                        <a:pt x="111" y="42"/>
                      </a:cubicBezTo>
                      <a:cubicBezTo>
                        <a:pt x="84" y="0"/>
                        <a:pt x="0" y="12"/>
                        <a:pt x="7" y="70"/>
                      </a:cubicBezTo>
                      <a:cubicBezTo>
                        <a:pt x="37" y="310"/>
                        <a:pt x="148" y="474"/>
                        <a:pt x="365" y="586"/>
                      </a:cubicBezTo>
                      <a:cubicBezTo>
                        <a:pt x="552" y="681"/>
                        <a:pt x="805" y="727"/>
                        <a:pt x="944" y="532"/>
                      </a:cubicBezTo>
                      <a:cubicBezTo>
                        <a:pt x="960" y="510"/>
                        <a:pt x="950" y="468"/>
                        <a:pt x="924" y="457"/>
                      </a:cubicBezTo>
                      <a:close/>
                    </a:path>
                  </a:pathLst>
                </a:custGeom>
                <a:solidFill>
                  <a:srgbClr val="A480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4" name="Freeform 179">
                  <a:extLst>
                    <a:ext uri="{FF2B5EF4-FFF2-40B4-BE49-F238E27FC236}">
                      <a16:creationId xmlns:a16="http://schemas.microsoft.com/office/drawing/2014/main" id="{C11F0EE3-E6A1-448D-CB4F-72A9666A81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2600"/>
                  <a:ext cx="112" cy="118"/>
                </a:xfrm>
                <a:custGeom>
                  <a:avLst/>
                  <a:gdLst>
                    <a:gd name="T0" fmla="*/ 722 w 866"/>
                    <a:gd name="T1" fmla="*/ 81 h 911"/>
                    <a:gd name="T2" fmla="*/ 578 w 866"/>
                    <a:gd name="T3" fmla="*/ 62 h 911"/>
                    <a:gd name="T4" fmla="*/ 292 w 866"/>
                    <a:gd name="T5" fmla="*/ 452 h 911"/>
                    <a:gd name="T6" fmla="*/ 17 w 866"/>
                    <a:gd name="T7" fmla="*/ 791 h 911"/>
                    <a:gd name="T8" fmla="*/ 95 w 866"/>
                    <a:gd name="T9" fmla="*/ 893 h 911"/>
                    <a:gd name="T10" fmla="*/ 722 w 866"/>
                    <a:gd name="T11" fmla="*/ 81 h 9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6" h="911">
                      <a:moveTo>
                        <a:pt x="722" y="81"/>
                      </a:moveTo>
                      <a:cubicBezTo>
                        <a:pt x="696" y="20"/>
                        <a:pt x="617" y="0"/>
                        <a:pt x="578" y="62"/>
                      </a:cubicBezTo>
                      <a:cubicBezTo>
                        <a:pt x="491" y="200"/>
                        <a:pt x="416" y="342"/>
                        <a:pt x="292" y="452"/>
                      </a:cubicBezTo>
                      <a:cubicBezTo>
                        <a:pt x="180" y="552"/>
                        <a:pt x="64" y="644"/>
                        <a:pt x="17" y="791"/>
                      </a:cubicBezTo>
                      <a:cubicBezTo>
                        <a:pt x="0" y="843"/>
                        <a:pt x="45" y="891"/>
                        <a:pt x="95" y="893"/>
                      </a:cubicBezTo>
                      <a:cubicBezTo>
                        <a:pt x="446" y="911"/>
                        <a:pt x="866" y="425"/>
                        <a:pt x="722" y="81"/>
                      </a:cubicBezTo>
                      <a:close/>
                    </a:path>
                  </a:pathLst>
                </a:custGeom>
                <a:solidFill>
                  <a:srgbClr val="A480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5" name="Freeform 180">
                  <a:extLst>
                    <a:ext uri="{FF2B5EF4-FFF2-40B4-BE49-F238E27FC236}">
                      <a16:creationId xmlns:a16="http://schemas.microsoft.com/office/drawing/2014/main" id="{0CF7F923-C33F-AAAE-1FD7-0760AB7BE04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187" y="2640"/>
                  <a:ext cx="812" cy="434"/>
                </a:xfrm>
                <a:custGeom>
                  <a:avLst/>
                  <a:gdLst>
                    <a:gd name="T0" fmla="*/ 1403 w 6270"/>
                    <a:gd name="T1" fmla="*/ 1189 h 3348"/>
                    <a:gd name="T2" fmla="*/ 1478 w 6270"/>
                    <a:gd name="T3" fmla="*/ 1268 h 3348"/>
                    <a:gd name="T4" fmla="*/ 1426 w 6270"/>
                    <a:gd name="T5" fmla="*/ 1511 h 3348"/>
                    <a:gd name="T6" fmla="*/ 1416 w 6270"/>
                    <a:gd name="T7" fmla="*/ 1525 h 3348"/>
                    <a:gd name="T8" fmla="*/ 1403 w 6270"/>
                    <a:gd name="T9" fmla="*/ 1189 h 3348"/>
                    <a:gd name="T10" fmla="*/ 5870 w 6270"/>
                    <a:gd name="T11" fmla="*/ 212 h 3348"/>
                    <a:gd name="T12" fmla="*/ 5142 w 6270"/>
                    <a:gd name="T13" fmla="*/ 1177 h 3348"/>
                    <a:gd name="T14" fmla="*/ 3745 w 6270"/>
                    <a:gd name="T15" fmla="*/ 1312 h 3348"/>
                    <a:gd name="T16" fmla="*/ 2438 w 6270"/>
                    <a:gd name="T17" fmla="*/ 1180 h 3348"/>
                    <a:gd name="T18" fmla="*/ 1443 w 6270"/>
                    <a:gd name="T19" fmla="*/ 824 h 3348"/>
                    <a:gd name="T20" fmla="*/ 1337 w 6270"/>
                    <a:gd name="T21" fmla="*/ 846 h 3348"/>
                    <a:gd name="T22" fmla="*/ 1219 w 6270"/>
                    <a:gd name="T23" fmla="*/ 893 h 3348"/>
                    <a:gd name="T24" fmla="*/ 887 w 6270"/>
                    <a:gd name="T25" fmla="*/ 2251 h 3348"/>
                    <a:gd name="T26" fmla="*/ 147 w 6270"/>
                    <a:gd name="T27" fmla="*/ 3052 h 3348"/>
                    <a:gd name="T28" fmla="*/ 88 w 6270"/>
                    <a:gd name="T29" fmla="*/ 3068 h 3348"/>
                    <a:gd name="T30" fmla="*/ 46 w 6270"/>
                    <a:gd name="T31" fmla="*/ 3121 h 3348"/>
                    <a:gd name="T32" fmla="*/ 37 w 6270"/>
                    <a:gd name="T33" fmla="*/ 3127 h 3348"/>
                    <a:gd name="T34" fmla="*/ 25 w 6270"/>
                    <a:gd name="T35" fmla="*/ 3218 h 3348"/>
                    <a:gd name="T36" fmla="*/ 527 w 6270"/>
                    <a:gd name="T37" fmla="*/ 3194 h 3348"/>
                    <a:gd name="T38" fmla="*/ 870 w 6270"/>
                    <a:gd name="T39" fmla="*/ 3087 h 3348"/>
                    <a:gd name="T40" fmla="*/ 1283 w 6270"/>
                    <a:gd name="T41" fmla="*/ 2587 h 3348"/>
                    <a:gd name="T42" fmla="*/ 1233 w 6270"/>
                    <a:gd name="T43" fmla="*/ 2490 h 3348"/>
                    <a:gd name="T44" fmla="*/ 1401 w 6270"/>
                    <a:gd name="T45" fmla="*/ 1863 h 3348"/>
                    <a:gd name="T46" fmla="*/ 1893 w 6270"/>
                    <a:gd name="T47" fmla="*/ 1974 h 3348"/>
                    <a:gd name="T48" fmla="*/ 1980 w 6270"/>
                    <a:gd name="T49" fmla="*/ 1938 h 3348"/>
                    <a:gd name="T50" fmla="*/ 2432 w 6270"/>
                    <a:gd name="T51" fmla="*/ 1921 h 3348"/>
                    <a:gd name="T52" fmla="*/ 3326 w 6270"/>
                    <a:gd name="T53" fmla="*/ 1938 h 3348"/>
                    <a:gd name="T54" fmla="*/ 5537 w 6270"/>
                    <a:gd name="T55" fmla="*/ 1844 h 3348"/>
                    <a:gd name="T56" fmla="*/ 5867 w 6270"/>
                    <a:gd name="T57" fmla="*/ 1822 h 3348"/>
                    <a:gd name="T58" fmla="*/ 6206 w 6270"/>
                    <a:gd name="T59" fmla="*/ 304 h 3348"/>
                    <a:gd name="T60" fmla="*/ 5870 w 6270"/>
                    <a:gd name="T61" fmla="*/ 212 h 33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6270" h="3348">
                      <a:moveTo>
                        <a:pt x="1403" y="1189"/>
                      </a:moveTo>
                      <a:cubicBezTo>
                        <a:pt x="1425" y="1217"/>
                        <a:pt x="1450" y="1243"/>
                        <a:pt x="1478" y="1268"/>
                      </a:cubicBezTo>
                      <a:cubicBezTo>
                        <a:pt x="1453" y="1350"/>
                        <a:pt x="1433" y="1433"/>
                        <a:pt x="1426" y="1511"/>
                      </a:cubicBezTo>
                      <a:cubicBezTo>
                        <a:pt x="1423" y="1515"/>
                        <a:pt x="1419" y="1520"/>
                        <a:pt x="1416" y="1525"/>
                      </a:cubicBezTo>
                      <a:cubicBezTo>
                        <a:pt x="1416" y="1412"/>
                        <a:pt x="1410" y="1299"/>
                        <a:pt x="1403" y="1189"/>
                      </a:cubicBezTo>
                      <a:close/>
                      <a:moveTo>
                        <a:pt x="5870" y="212"/>
                      </a:moveTo>
                      <a:cubicBezTo>
                        <a:pt x="5740" y="609"/>
                        <a:pt x="5546" y="1002"/>
                        <a:pt x="5142" y="1177"/>
                      </a:cubicBezTo>
                      <a:cubicBezTo>
                        <a:pt x="4723" y="1359"/>
                        <a:pt x="4193" y="1332"/>
                        <a:pt x="3745" y="1312"/>
                      </a:cubicBezTo>
                      <a:cubicBezTo>
                        <a:pt x="3308" y="1292"/>
                        <a:pt x="2871" y="1238"/>
                        <a:pt x="2438" y="1180"/>
                      </a:cubicBezTo>
                      <a:cubicBezTo>
                        <a:pt x="2040" y="1128"/>
                        <a:pt x="1781" y="1022"/>
                        <a:pt x="1443" y="824"/>
                      </a:cubicBezTo>
                      <a:cubicBezTo>
                        <a:pt x="1403" y="801"/>
                        <a:pt x="1361" y="815"/>
                        <a:pt x="1337" y="846"/>
                      </a:cubicBezTo>
                      <a:cubicBezTo>
                        <a:pt x="1295" y="821"/>
                        <a:pt x="1235" y="831"/>
                        <a:pt x="1219" y="893"/>
                      </a:cubicBezTo>
                      <a:cubicBezTo>
                        <a:pt x="1105" y="1318"/>
                        <a:pt x="1078" y="1857"/>
                        <a:pt x="887" y="2251"/>
                      </a:cubicBezTo>
                      <a:cubicBezTo>
                        <a:pt x="748" y="2537"/>
                        <a:pt x="429" y="2850"/>
                        <a:pt x="147" y="3052"/>
                      </a:cubicBezTo>
                      <a:cubicBezTo>
                        <a:pt x="127" y="3057"/>
                        <a:pt x="108" y="3063"/>
                        <a:pt x="88" y="3068"/>
                      </a:cubicBezTo>
                      <a:cubicBezTo>
                        <a:pt x="56" y="3074"/>
                        <a:pt x="44" y="3097"/>
                        <a:pt x="46" y="3121"/>
                      </a:cubicBezTo>
                      <a:cubicBezTo>
                        <a:pt x="43" y="3123"/>
                        <a:pt x="40" y="3125"/>
                        <a:pt x="37" y="3127"/>
                      </a:cubicBezTo>
                      <a:cubicBezTo>
                        <a:pt x="5" y="3147"/>
                        <a:pt x="0" y="3190"/>
                        <a:pt x="25" y="3218"/>
                      </a:cubicBezTo>
                      <a:cubicBezTo>
                        <a:pt x="145" y="3348"/>
                        <a:pt x="337" y="3302"/>
                        <a:pt x="527" y="3194"/>
                      </a:cubicBezTo>
                      <a:cubicBezTo>
                        <a:pt x="638" y="3179"/>
                        <a:pt x="749" y="3147"/>
                        <a:pt x="870" y="3087"/>
                      </a:cubicBezTo>
                      <a:cubicBezTo>
                        <a:pt x="1068" y="2988"/>
                        <a:pt x="1285" y="2830"/>
                        <a:pt x="1283" y="2587"/>
                      </a:cubicBezTo>
                      <a:cubicBezTo>
                        <a:pt x="1283" y="2549"/>
                        <a:pt x="1262" y="2514"/>
                        <a:pt x="1233" y="2490"/>
                      </a:cubicBezTo>
                      <a:cubicBezTo>
                        <a:pt x="1329" y="2298"/>
                        <a:pt x="1379" y="2084"/>
                        <a:pt x="1401" y="1863"/>
                      </a:cubicBezTo>
                      <a:cubicBezTo>
                        <a:pt x="1492" y="2026"/>
                        <a:pt x="1718" y="2043"/>
                        <a:pt x="1893" y="1974"/>
                      </a:cubicBezTo>
                      <a:cubicBezTo>
                        <a:pt x="1913" y="1967"/>
                        <a:pt x="1944" y="1954"/>
                        <a:pt x="1980" y="1938"/>
                      </a:cubicBezTo>
                      <a:cubicBezTo>
                        <a:pt x="2135" y="1937"/>
                        <a:pt x="2297" y="1920"/>
                        <a:pt x="2432" y="1921"/>
                      </a:cubicBezTo>
                      <a:cubicBezTo>
                        <a:pt x="2730" y="1922"/>
                        <a:pt x="3028" y="1925"/>
                        <a:pt x="3326" y="1938"/>
                      </a:cubicBezTo>
                      <a:cubicBezTo>
                        <a:pt x="3997" y="1970"/>
                        <a:pt x="4945" y="2258"/>
                        <a:pt x="5537" y="1844"/>
                      </a:cubicBezTo>
                      <a:cubicBezTo>
                        <a:pt x="5606" y="1979"/>
                        <a:pt x="5837" y="2004"/>
                        <a:pt x="5867" y="1822"/>
                      </a:cubicBezTo>
                      <a:cubicBezTo>
                        <a:pt x="5952" y="1310"/>
                        <a:pt x="6057" y="802"/>
                        <a:pt x="6206" y="304"/>
                      </a:cubicBezTo>
                      <a:cubicBezTo>
                        <a:pt x="6270" y="89"/>
                        <a:pt x="5939" y="0"/>
                        <a:pt x="5870" y="212"/>
                      </a:cubicBezTo>
                    </a:path>
                  </a:pathLst>
                </a:custGeom>
                <a:solidFill>
                  <a:srgbClr val="A480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6" name="Freeform 181">
                  <a:extLst>
                    <a:ext uri="{FF2B5EF4-FFF2-40B4-BE49-F238E27FC236}">
                      <a16:creationId xmlns:a16="http://schemas.microsoft.com/office/drawing/2014/main" id="{83BFF946-E268-36DF-9E56-29D13A800E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69" y="3026"/>
                  <a:ext cx="209" cy="134"/>
                </a:xfrm>
                <a:custGeom>
                  <a:avLst/>
                  <a:gdLst>
                    <a:gd name="T0" fmla="*/ 1485 w 1615"/>
                    <a:gd name="T1" fmla="*/ 109 h 1036"/>
                    <a:gd name="T2" fmla="*/ 955 w 1615"/>
                    <a:gd name="T3" fmla="*/ 58 h 1036"/>
                    <a:gd name="T4" fmla="*/ 507 w 1615"/>
                    <a:gd name="T5" fmla="*/ 180 h 1036"/>
                    <a:gd name="T6" fmla="*/ 97 w 1615"/>
                    <a:gd name="T7" fmla="*/ 653 h 1036"/>
                    <a:gd name="T8" fmla="*/ 1050 w 1615"/>
                    <a:gd name="T9" fmla="*/ 728 h 1036"/>
                    <a:gd name="T10" fmla="*/ 1512 w 1615"/>
                    <a:gd name="T11" fmla="*/ 521 h 1036"/>
                    <a:gd name="T12" fmla="*/ 1485 w 1615"/>
                    <a:gd name="T13" fmla="*/ 109 h 10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15" h="1036">
                      <a:moveTo>
                        <a:pt x="1485" y="109"/>
                      </a:moveTo>
                      <a:cubicBezTo>
                        <a:pt x="1344" y="0"/>
                        <a:pt x="1118" y="36"/>
                        <a:pt x="955" y="58"/>
                      </a:cubicBezTo>
                      <a:cubicBezTo>
                        <a:pt x="798" y="80"/>
                        <a:pt x="647" y="115"/>
                        <a:pt x="507" y="180"/>
                      </a:cubicBezTo>
                      <a:cubicBezTo>
                        <a:pt x="262" y="143"/>
                        <a:pt x="0" y="396"/>
                        <a:pt x="97" y="653"/>
                      </a:cubicBezTo>
                      <a:cubicBezTo>
                        <a:pt x="241" y="1036"/>
                        <a:pt x="782" y="797"/>
                        <a:pt x="1050" y="728"/>
                      </a:cubicBezTo>
                      <a:cubicBezTo>
                        <a:pt x="1209" y="686"/>
                        <a:pt x="1401" y="656"/>
                        <a:pt x="1512" y="521"/>
                      </a:cubicBezTo>
                      <a:cubicBezTo>
                        <a:pt x="1609" y="402"/>
                        <a:pt x="1615" y="209"/>
                        <a:pt x="1485" y="109"/>
                      </a:cubicBezTo>
                    </a:path>
                  </a:pathLst>
                </a:custGeom>
                <a:solidFill>
                  <a:srgbClr val="F5F0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7" name="Freeform 182">
                  <a:extLst>
                    <a:ext uri="{FF2B5EF4-FFF2-40B4-BE49-F238E27FC236}">
                      <a16:creationId xmlns:a16="http://schemas.microsoft.com/office/drawing/2014/main" id="{71FD8A86-BC2B-C6EC-2B50-A044E26635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7" y="3849"/>
                  <a:ext cx="219" cy="149"/>
                </a:xfrm>
                <a:custGeom>
                  <a:avLst/>
                  <a:gdLst>
                    <a:gd name="T0" fmla="*/ 119 w 1689"/>
                    <a:gd name="T1" fmla="*/ 644 h 1149"/>
                    <a:gd name="T2" fmla="*/ 69 w 1689"/>
                    <a:gd name="T3" fmla="*/ 697 h 1149"/>
                    <a:gd name="T4" fmla="*/ 102 w 1689"/>
                    <a:gd name="T5" fmla="*/ 982 h 1149"/>
                    <a:gd name="T6" fmla="*/ 964 w 1689"/>
                    <a:gd name="T7" fmla="*/ 949 h 1149"/>
                    <a:gd name="T8" fmla="*/ 1644 w 1689"/>
                    <a:gd name="T9" fmla="*/ 630 h 1149"/>
                    <a:gd name="T10" fmla="*/ 119 w 1689"/>
                    <a:gd name="T11" fmla="*/ 644 h 1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89" h="1149">
                      <a:moveTo>
                        <a:pt x="119" y="644"/>
                      </a:moveTo>
                      <a:cubicBezTo>
                        <a:pt x="96" y="658"/>
                        <a:pt x="80" y="676"/>
                        <a:pt x="69" y="697"/>
                      </a:cubicBezTo>
                      <a:cubicBezTo>
                        <a:pt x="0" y="769"/>
                        <a:pt x="15" y="917"/>
                        <a:pt x="102" y="982"/>
                      </a:cubicBezTo>
                      <a:cubicBezTo>
                        <a:pt x="328" y="1149"/>
                        <a:pt x="716" y="987"/>
                        <a:pt x="964" y="949"/>
                      </a:cubicBezTo>
                      <a:cubicBezTo>
                        <a:pt x="1179" y="916"/>
                        <a:pt x="1621" y="952"/>
                        <a:pt x="1644" y="630"/>
                      </a:cubicBezTo>
                      <a:cubicBezTo>
                        <a:pt x="1689" y="0"/>
                        <a:pt x="352" y="495"/>
                        <a:pt x="119" y="644"/>
                      </a:cubicBezTo>
                      <a:close/>
                    </a:path>
                  </a:pathLst>
                </a:custGeom>
                <a:solidFill>
                  <a:srgbClr val="2D14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8" name="Freeform 183">
                  <a:extLst>
                    <a:ext uri="{FF2B5EF4-FFF2-40B4-BE49-F238E27FC236}">
                      <a16:creationId xmlns:a16="http://schemas.microsoft.com/office/drawing/2014/main" id="{8E64E29A-A063-6A1E-1385-D053F1147D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52" y="3851"/>
                  <a:ext cx="204" cy="72"/>
                </a:xfrm>
                <a:custGeom>
                  <a:avLst/>
                  <a:gdLst>
                    <a:gd name="T0" fmla="*/ 1404 w 1576"/>
                    <a:gd name="T1" fmla="*/ 99 h 556"/>
                    <a:gd name="T2" fmla="*/ 693 w 1576"/>
                    <a:gd name="T3" fmla="*/ 134 h 556"/>
                    <a:gd name="T4" fmla="*/ 610 w 1576"/>
                    <a:gd name="T5" fmla="*/ 185 h 556"/>
                    <a:gd name="T6" fmla="*/ 59 w 1576"/>
                    <a:gd name="T7" fmla="*/ 178 h 556"/>
                    <a:gd name="T8" fmla="*/ 9 w 1576"/>
                    <a:gd name="T9" fmla="*/ 266 h 556"/>
                    <a:gd name="T10" fmla="*/ 552 w 1576"/>
                    <a:gd name="T11" fmla="*/ 536 h 556"/>
                    <a:gd name="T12" fmla="*/ 1404 w 1576"/>
                    <a:gd name="T13" fmla="*/ 442 h 556"/>
                    <a:gd name="T14" fmla="*/ 1404 w 1576"/>
                    <a:gd name="T15" fmla="*/ 99 h 5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76" h="556">
                      <a:moveTo>
                        <a:pt x="1404" y="99"/>
                      </a:moveTo>
                      <a:cubicBezTo>
                        <a:pt x="1147" y="0"/>
                        <a:pt x="948" y="74"/>
                        <a:pt x="693" y="134"/>
                      </a:cubicBezTo>
                      <a:cubicBezTo>
                        <a:pt x="665" y="141"/>
                        <a:pt x="634" y="160"/>
                        <a:pt x="610" y="185"/>
                      </a:cubicBezTo>
                      <a:cubicBezTo>
                        <a:pt x="432" y="182"/>
                        <a:pt x="225" y="122"/>
                        <a:pt x="59" y="178"/>
                      </a:cubicBezTo>
                      <a:cubicBezTo>
                        <a:pt x="21" y="191"/>
                        <a:pt x="0" y="227"/>
                        <a:pt x="9" y="266"/>
                      </a:cubicBezTo>
                      <a:cubicBezTo>
                        <a:pt x="62" y="502"/>
                        <a:pt x="352" y="522"/>
                        <a:pt x="552" y="536"/>
                      </a:cubicBezTo>
                      <a:cubicBezTo>
                        <a:pt x="839" y="556"/>
                        <a:pt x="1131" y="536"/>
                        <a:pt x="1404" y="442"/>
                      </a:cubicBezTo>
                      <a:cubicBezTo>
                        <a:pt x="1576" y="382"/>
                        <a:pt x="1568" y="162"/>
                        <a:pt x="1404" y="99"/>
                      </a:cubicBezTo>
                      <a:close/>
                    </a:path>
                  </a:pathLst>
                </a:custGeom>
                <a:solidFill>
                  <a:srgbClr val="2D14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9" name="Freeform 184">
                  <a:extLst>
                    <a:ext uri="{FF2B5EF4-FFF2-40B4-BE49-F238E27FC236}">
                      <a16:creationId xmlns:a16="http://schemas.microsoft.com/office/drawing/2014/main" id="{C11633CF-E405-A2BD-FA8A-36351DCC55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0" y="2855"/>
                  <a:ext cx="96" cy="118"/>
                </a:xfrm>
                <a:custGeom>
                  <a:avLst/>
                  <a:gdLst>
                    <a:gd name="T0" fmla="*/ 711 w 738"/>
                    <a:gd name="T1" fmla="*/ 94 h 908"/>
                    <a:gd name="T2" fmla="*/ 415 w 738"/>
                    <a:gd name="T3" fmla="*/ 103 h 908"/>
                    <a:gd name="T4" fmla="*/ 126 w 738"/>
                    <a:gd name="T5" fmla="*/ 47 h 908"/>
                    <a:gd name="T6" fmla="*/ 102 w 738"/>
                    <a:gd name="T7" fmla="*/ 15 h 908"/>
                    <a:gd name="T8" fmla="*/ 59 w 738"/>
                    <a:gd name="T9" fmla="*/ 26 h 908"/>
                    <a:gd name="T10" fmla="*/ 152 w 738"/>
                    <a:gd name="T11" fmla="*/ 656 h 908"/>
                    <a:gd name="T12" fmla="*/ 511 w 738"/>
                    <a:gd name="T13" fmla="*/ 753 h 908"/>
                    <a:gd name="T14" fmla="*/ 507 w 738"/>
                    <a:gd name="T15" fmla="*/ 722 h 908"/>
                    <a:gd name="T16" fmla="*/ 353 w 738"/>
                    <a:gd name="T17" fmla="*/ 632 h 908"/>
                    <a:gd name="T18" fmla="*/ 252 w 738"/>
                    <a:gd name="T19" fmla="*/ 419 h 908"/>
                    <a:gd name="T20" fmla="*/ 186 w 738"/>
                    <a:gd name="T21" fmla="*/ 161 h 908"/>
                    <a:gd name="T22" fmla="*/ 458 w 738"/>
                    <a:gd name="T23" fmla="*/ 253 h 908"/>
                    <a:gd name="T24" fmla="*/ 732 w 738"/>
                    <a:gd name="T25" fmla="*/ 130 h 908"/>
                    <a:gd name="T26" fmla="*/ 711 w 738"/>
                    <a:gd name="T27" fmla="*/ 94 h 9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8" h="908">
                      <a:moveTo>
                        <a:pt x="711" y="94"/>
                      </a:moveTo>
                      <a:cubicBezTo>
                        <a:pt x="616" y="59"/>
                        <a:pt x="514" y="112"/>
                        <a:pt x="415" y="103"/>
                      </a:cubicBezTo>
                      <a:cubicBezTo>
                        <a:pt x="316" y="93"/>
                        <a:pt x="225" y="59"/>
                        <a:pt x="126" y="47"/>
                      </a:cubicBezTo>
                      <a:cubicBezTo>
                        <a:pt x="118" y="36"/>
                        <a:pt x="111" y="25"/>
                        <a:pt x="102" y="15"/>
                      </a:cubicBezTo>
                      <a:cubicBezTo>
                        <a:pt x="89" y="0"/>
                        <a:pt x="65" y="10"/>
                        <a:pt x="59" y="26"/>
                      </a:cubicBezTo>
                      <a:cubicBezTo>
                        <a:pt x="0" y="204"/>
                        <a:pt x="50" y="497"/>
                        <a:pt x="152" y="656"/>
                      </a:cubicBezTo>
                      <a:cubicBezTo>
                        <a:pt x="214" y="753"/>
                        <a:pt x="428" y="908"/>
                        <a:pt x="511" y="753"/>
                      </a:cubicBezTo>
                      <a:cubicBezTo>
                        <a:pt x="516" y="743"/>
                        <a:pt x="515" y="730"/>
                        <a:pt x="507" y="722"/>
                      </a:cubicBezTo>
                      <a:cubicBezTo>
                        <a:pt x="463" y="678"/>
                        <a:pt x="400" y="672"/>
                        <a:pt x="353" y="632"/>
                      </a:cubicBezTo>
                      <a:cubicBezTo>
                        <a:pt x="288" y="579"/>
                        <a:pt x="268" y="497"/>
                        <a:pt x="252" y="419"/>
                      </a:cubicBezTo>
                      <a:cubicBezTo>
                        <a:pt x="234" y="334"/>
                        <a:pt x="217" y="244"/>
                        <a:pt x="186" y="161"/>
                      </a:cubicBezTo>
                      <a:cubicBezTo>
                        <a:pt x="270" y="205"/>
                        <a:pt x="354" y="246"/>
                        <a:pt x="458" y="253"/>
                      </a:cubicBezTo>
                      <a:cubicBezTo>
                        <a:pt x="563" y="261"/>
                        <a:pt x="694" y="243"/>
                        <a:pt x="732" y="130"/>
                      </a:cubicBezTo>
                      <a:cubicBezTo>
                        <a:pt x="738" y="114"/>
                        <a:pt x="726" y="99"/>
                        <a:pt x="711" y="94"/>
                      </a:cubicBezTo>
                    </a:path>
                  </a:pathLst>
                </a:custGeom>
                <a:solidFill>
                  <a:srgbClr val="A480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0" name="Freeform 185">
                  <a:extLst>
                    <a:ext uri="{FF2B5EF4-FFF2-40B4-BE49-F238E27FC236}">
                      <a16:creationId xmlns:a16="http://schemas.microsoft.com/office/drawing/2014/main" id="{8CB57AC9-9429-85B9-1257-21002A1171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20" y="2877"/>
                  <a:ext cx="28" cy="83"/>
                </a:xfrm>
                <a:custGeom>
                  <a:avLst/>
                  <a:gdLst>
                    <a:gd name="T0" fmla="*/ 204 w 215"/>
                    <a:gd name="T1" fmla="*/ 304 h 639"/>
                    <a:gd name="T2" fmla="*/ 148 w 215"/>
                    <a:gd name="T3" fmla="*/ 40 h 639"/>
                    <a:gd name="T4" fmla="*/ 44 w 215"/>
                    <a:gd name="T5" fmla="*/ 40 h 639"/>
                    <a:gd name="T6" fmla="*/ 42 w 215"/>
                    <a:gd name="T7" fmla="*/ 46 h 639"/>
                    <a:gd name="T8" fmla="*/ 36 w 215"/>
                    <a:gd name="T9" fmla="*/ 59 h 639"/>
                    <a:gd name="T10" fmla="*/ 36 w 215"/>
                    <a:gd name="T11" fmla="*/ 62 h 639"/>
                    <a:gd name="T12" fmla="*/ 6 w 215"/>
                    <a:gd name="T13" fmla="*/ 321 h 639"/>
                    <a:gd name="T14" fmla="*/ 19 w 215"/>
                    <a:gd name="T15" fmla="*/ 410 h 639"/>
                    <a:gd name="T16" fmla="*/ 24 w 215"/>
                    <a:gd name="T17" fmla="*/ 559 h 639"/>
                    <a:gd name="T18" fmla="*/ 153 w 215"/>
                    <a:gd name="T19" fmla="*/ 533 h 639"/>
                    <a:gd name="T20" fmla="*/ 204 w 215"/>
                    <a:gd name="T21" fmla="*/ 304 h 6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15" h="639">
                      <a:moveTo>
                        <a:pt x="204" y="304"/>
                      </a:moveTo>
                      <a:cubicBezTo>
                        <a:pt x="197" y="217"/>
                        <a:pt x="190" y="118"/>
                        <a:pt x="148" y="40"/>
                      </a:cubicBezTo>
                      <a:cubicBezTo>
                        <a:pt x="127" y="2"/>
                        <a:pt x="64" y="0"/>
                        <a:pt x="44" y="40"/>
                      </a:cubicBezTo>
                      <a:cubicBezTo>
                        <a:pt x="43" y="42"/>
                        <a:pt x="43" y="44"/>
                        <a:pt x="42" y="46"/>
                      </a:cubicBezTo>
                      <a:cubicBezTo>
                        <a:pt x="38" y="49"/>
                        <a:pt x="36" y="53"/>
                        <a:pt x="36" y="59"/>
                      </a:cubicBezTo>
                      <a:lnTo>
                        <a:pt x="36" y="62"/>
                      </a:lnTo>
                      <a:cubicBezTo>
                        <a:pt x="3" y="141"/>
                        <a:pt x="0" y="237"/>
                        <a:pt x="6" y="321"/>
                      </a:cubicBezTo>
                      <a:cubicBezTo>
                        <a:pt x="8" y="347"/>
                        <a:pt x="12" y="379"/>
                        <a:pt x="19" y="410"/>
                      </a:cubicBezTo>
                      <a:cubicBezTo>
                        <a:pt x="17" y="460"/>
                        <a:pt x="14" y="510"/>
                        <a:pt x="24" y="559"/>
                      </a:cubicBezTo>
                      <a:cubicBezTo>
                        <a:pt x="39" y="639"/>
                        <a:pt x="158" y="610"/>
                        <a:pt x="153" y="533"/>
                      </a:cubicBezTo>
                      <a:cubicBezTo>
                        <a:pt x="215" y="485"/>
                        <a:pt x="209" y="375"/>
                        <a:pt x="204" y="304"/>
                      </a:cubicBezTo>
                    </a:path>
                  </a:pathLst>
                </a:custGeom>
                <a:solidFill>
                  <a:srgbClr val="A480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1" name="Freeform 186">
                  <a:extLst>
                    <a:ext uri="{FF2B5EF4-FFF2-40B4-BE49-F238E27FC236}">
                      <a16:creationId xmlns:a16="http://schemas.microsoft.com/office/drawing/2014/main" id="{41FE776E-0F45-18D2-3501-12ECA9F0BD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48" y="2910"/>
                  <a:ext cx="24" cy="79"/>
                </a:xfrm>
                <a:custGeom>
                  <a:avLst/>
                  <a:gdLst>
                    <a:gd name="T0" fmla="*/ 161 w 183"/>
                    <a:gd name="T1" fmla="*/ 249 h 609"/>
                    <a:gd name="T2" fmla="*/ 87 w 183"/>
                    <a:gd name="T3" fmla="*/ 21 h 609"/>
                    <a:gd name="T4" fmla="*/ 33 w 183"/>
                    <a:gd name="T5" fmla="*/ 35 h 609"/>
                    <a:gd name="T6" fmla="*/ 20 w 183"/>
                    <a:gd name="T7" fmla="*/ 306 h 609"/>
                    <a:gd name="T8" fmla="*/ 57 w 183"/>
                    <a:gd name="T9" fmla="*/ 546 h 609"/>
                    <a:gd name="T10" fmla="*/ 173 w 183"/>
                    <a:gd name="T11" fmla="*/ 515 h 609"/>
                    <a:gd name="T12" fmla="*/ 161 w 183"/>
                    <a:gd name="T13" fmla="*/ 249 h 6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3" h="609">
                      <a:moveTo>
                        <a:pt x="161" y="249"/>
                      </a:moveTo>
                      <a:cubicBezTo>
                        <a:pt x="148" y="171"/>
                        <a:pt x="137" y="84"/>
                        <a:pt x="87" y="21"/>
                      </a:cubicBezTo>
                      <a:cubicBezTo>
                        <a:pt x="70" y="0"/>
                        <a:pt x="41" y="16"/>
                        <a:pt x="33" y="35"/>
                      </a:cubicBezTo>
                      <a:cubicBezTo>
                        <a:pt x="0" y="114"/>
                        <a:pt x="16" y="221"/>
                        <a:pt x="20" y="306"/>
                      </a:cubicBezTo>
                      <a:cubicBezTo>
                        <a:pt x="23" y="390"/>
                        <a:pt x="23" y="468"/>
                        <a:pt x="57" y="546"/>
                      </a:cubicBezTo>
                      <a:cubicBezTo>
                        <a:pt x="85" y="609"/>
                        <a:pt x="167" y="568"/>
                        <a:pt x="173" y="515"/>
                      </a:cubicBezTo>
                      <a:cubicBezTo>
                        <a:pt x="183" y="427"/>
                        <a:pt x="175" y="336"/>
                        <a:pt x="161" y="249"/>
                      </a:cubicBezTo>
                      <a:close/>
                    </a:path>
                  </a:pathLst>
                </a:custGeom>
                <a:solidFill>
                  <a:srgbClr val="A480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2" name="Freeform 187">
                  <a:extLst>
                    <a:ext uri="{FF2B5EF4-FFF2-40B4-BE49-F238E27FC236}">
                      <a16:creationId xmlns:a16="http://schemas.microsoft.com/office/drawing/2014/main" id="{FE41AD30-5040-DBB7-015D-2FDBCD864C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0" y="2886"/>
                  <a:ext cx="85" cy="119"/>
                </a:xfrm>
                <a:custGeom>
                  <a:avLst/>
                  <a:gdLst>
                    <a:gd name="T0" fmla="*/ 637 w 659"/>
                    <a:gd name="T1" fmla="*/ 239 h 918"/>
                    <a:gd name="T2" fmla="*/ 629 w 659"/>
                    <a:gd name="T3" fmla="*/ 180 h 918"/>
                    <a:gd name="T4" fmla="*/ 350 w 659"/>
                    <a:gd name="T5" fmla="*/ 145 h 918"/>
                    <a:gd name="T6" fmla="*/ 126 w 659"/>
                    <a:gd name="T7" fmla="*/ 64 h 918"/>
                    <a:gd name="T8" fmla="*/ 102 w 659"/>
                    <a:gd name="T9" fmla="*/ 20 h 918"/>
                    <a:gd name="T10" fmla="*/ 51 w 659"/>
                    <a:gd name="T11" fmla="*/ 27 h 918"/>
                    <a:gd name="T12" fmla="*/ 91 w 659"/>
                    <a:gd name="T13" fmla="*/ 678 h 918"/>
                    <a:gd name="T14" fmla="*/ 468 w 659"/>
                    <a:gd name="T15" fmla="*/ 881 h 918"/>
                    <a:gd name="T16" fmla="*/ 468 w 659"/>
                    <a:gd name="T17" fmla="*/ 703 h 918"/>
                    <a:gd name="T18" fmla="*/ 311 w 659"/>
                    <a:gd name="T19" fmla="*/ 602 h 918"/>
                    <a:gd name="T20" fmla="*/ 245 w 659"/>
                    <a:gd name="T21" fmla="*/ 394 h 918"/>
                    <a:gd name="T22" fmla="*/ 178 w 659"/>
                    <a:gd name="T23" fmla="*/ 181 h 918"/>
                    <a:gd name="T24" fmla="*/ 320 w 659"/>
                    <a:gd name="T25" fmla="*/ 253 h 918"/>
                    <a:gd name="T26" fmla="*/ 637 w 659"/>
                    <a:gd name="T27" fmla="*/ 239 h 9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59" h="918">
                      <a:moveTo>
                        <a:pt x="637" y="239"/>
                      </a:moveTo>
                      <a:cubicBezTo>
                        <a:pt x="659" y="226"/>
                        <a:pt x="658" y="184"/>
                        <a:pt x="629" y="180"/>
                      </a:cubicBezTo>
                      <a:cubicBezTo>
                        <a:pt x="536" y="166"/>
                        <a:pt x="441" y="170"/>
                        <a:pt x="350" y="145"/>
                      </a:cubicBezTo>
                      <a:cubicBezTo>
                        <a:pt x="273" y="124"/>
                        <a:pt x="204" y="79"/>
                        <a:pt x="126" y="64"/>
                      </a:cubicBezTo>
                      <a:cubicBezTo>
                        <a:pt x="118" y="50"/>
                        <a:pt x="111" y="34"/>
                        <a:pt x="102" y="20"/>
                      </a:cubicBezTo>
                      <a:cubicBezTo>
                        <a:pt x="89" y="0"/>
                        <a:pt x="58" y="3"/>
                        <a:pt x="51" y="27"/>
                      </a:cubicBezTo>
                      <a:cubicBezTo>
                        <a:pt x="0" y="210"/>
                        <a:pt x="29" y="499"/>
                        <a:pt x="91" y="678"/>
                      </a:cubicBezTo>
                      <a:cubicBezTo>
                        <a:pt x="143" y="829"/>
                        <a:pt x="315" y="918"/>
                        <a:pt x="468" y="881"/>
                      </a:cubicBezTo>
                      <a:cubicBezTo>
                        <a:pt x="566" y="857"/>
                        <a:pt x="544" y="735"/>
                        <a:pt x="468" y="703"/>
                      </a:cubicBezTo>
                      <a:cubicBezTo>
                        <a:pt x="400" y="674"/>
                        <a:pt x="351" y="675"/>
                        <a:pt x="311" y="602"/>
                      </a:cubicBezTo>
                      <a:cubicBezTo>
                        <a:pt x="279" y="540"/>
                        <a:pt x="266" y="460"/>
                        <a:pt x="245" y="394"/>
                      </a:cubicBezTo>
                      <a:cubicBezTo>
                        <a:pt x="224" y="325"/>
                        <a:pt x="204" y="252"/>
                        <a:pt x="178" y="181"/>
                      </a:cubicBezTo>
                      <a:cubicBezTo>
                        <a:pt x="221" y="214"/>
                        <a:pt x="274" y="238"/>
                        <a:pt x="320" y="253"/>
                      </a:cubicBezTo>
                      <a:cubicBezTo>
                        <a:pt x="427" y="288"/>
                        <a:pt x="538" y="297"/>
                        <a:pt x="637" y="239"/>
                      </a:cubicBezTo>
                    </a:path>
                  </a:pathLst>
                </a:custGeom>
                <a:solidFill>
                  <a:srgbClr val="A480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3" name="Freeform 188">
                  <a:extLst>
                    <a:ext uri="{FF2B5EF4-FFF2-40B4-BE49-F238E27FC236}">
                      <a16:creationId xmlns:a16="http://schemas.microsoft.com/office/drawing/2014/main" id="{B0430EC1-FE24-C68A-BFDF-7FC610A15D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8" y="3191"/>
                  <a:ext cx="80" cy="92"/>
                </a:xfrm>
                <a:custGeom>
                  <a:avLst/>
                  <a:gdLst>
                    <a:gd name="T0" fmla="*/ 265 w 612"/>
                    <a:gd name="T1" fmla="*/ 2 h 710"/>
                    <a:gd name="T2" fmla="*/ 206 w 612"/>
                    <a:gd name="T3" fmla="*/ 14 h 710"/>
                    <a:gd name="T4" fmla="*/ 81 w 612"/>
                    <a:gd name="T5" fmla="*/ 75 h 710"/>
                    <a:gd name="T6" fmla="*/ 44 w 612"/>
                    <a:gd name="T7" fmla="*/ 378 h 710"/>
                    <a:gd name="T8" fmla="*/ 206 w 612"/>
                    <a:gd name="T9" fmla="*/ 601 h 710"/>
                    <a:gd name="T10" fmla="*/ 599 w 612"/>
                    <a:gd name="T11" fmla="*/ 344 h 710"/>
                    <a:gd name="T12" fmla="*/ 265 w 612"/>
                    <a:gd name="T13" fmla="*/ 2 h 7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12" h="710">
                      <a:moveTo>
                        <a:pt x="265" y="2"/>
                      </a:moveTo>
                      <a:cubicBezTo>
                        <a:pt x="245" y="0"/>
                        <a:pt x="225" y="5"/>
                        <a:pt x="206" y="14"/>
                      </a:cubicBezTo>
                      <a:cubicBezTo>
                        <a:pt x="160" y="21"/>
                        <a:pt x="116" y="40"/>
                        <a:pt x="81" y="75"/>
                      </a:cubicBezTo>
                      <a:cubicBezTo>
                        <a:pt x="0" y="155"/>
                        <a:pt x="16" y="278"/>
                        <a:pt x="44" y="378"/>
                      </a:cubicBezTo>
                      <a:cubicBezTo>
                        <a:pt x="70" y="470"/>
                        <a:pt x="121" y="553"/>
                        <a:pt x="206" y="601"/>
                      </a:cubicBezTo>
                      <a:cubicBezTo>
                        <a:pt x="399" y="710"/>
                        <a:pt x="612" y="557"/>
                        <a:pt x="599" y="344"/>
                      </a:cubicBezTo>
                      <a:cubicBezTo>
                        <a:pt x="587" y="157"/>
                        <a:pt x="446" y="23"/>
                        <a:pt x="265" y="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4" name="Freeform 189">
                  <a:extLst>
                    <a:ext uri="{FF2B5EF4-FFF2-40B4-BE49-F238E27FC236}">
                      <a16:creationId xmlns:a16="http://schemas.microsoft.com/office/drawing/2014/main" id="{A5A00991-92A3-2F4E-BB94-CFAD9E3943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01" y="3315"/>
                  <a:ext cx="26" cy="31"/>
                </a:xfrm>
                <a:custGeom>
                  <a:avLst/>
                  <a:gdLst>
                    <a:gd name="T0" fmla="*/ 178 w 204"/>
                    <a:gd name="T1" fmla="*/ 55 h 240"/>
                    <a:gd name="T2" fmla="*/ 62 w 204"/>
                    <a:gd name="T3" fmla="*/ 17 h 240"/>
                    <a:gd name="T4" fmla="*/ 9 w 204"/>
                    <a:gd name="T5" fmla="*/ 126 h 240"/>
                    <a:gd name="T6" fmla="*/ 41 w 204"/>
                    <a:gd name="T7" fmla="*/ 201 h 240"/>
                    <a:gd name="T8" fmla="*/ 102 w 204"/>
                    <a:gd name="T9" fmla="*/ 231 h 240"/>
                    <a:gd name="T10" fmla="*/ 177 w 204"/>
                    <a:gd name="T11" fmla="*/ 200 h 240"/>
                    <a:gd name="T12" fmla="*/ 204 w 204"/>
                    <a:gd name="T13" fmla="*/ 134 h 240"/>
                    <a:gd name="T14" fmla="*/ 178 w 204"/>
                    <a:gd name="T15" fmla="*/ 55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4" h="240">
                      <a:moveTo>
                        <a:pt x="178" y="55"/>
                      </a:moveTo>
                      <a:cubicBezTo>
                        <a:pt x="157" y="14"/>
                        <a:pt x="102" y="0"/>
                        <a:pt x="62" y="17"/>
                      </a:cubicBezTo>
                      <a:cubicBezTo>
                        <a:pt x="18" y="36"/>
                        <a:pt x="0" y="80"/>
                        <a:pt x="9" y="126"/>
                      </a:cubicBezTo>
                      <a:cubicBezTo>
                        <a:pt x="14" y="154"/>
                        <a:pt x="21" y="181"/>
                        <a:pt x="41" y="201"/>
                      </a:cubicBezTo>
                      <a:cubicBezTo>
                        <a:pt x="58" y="218"/>
                        <a:pt x="80" y="225"/>
                        <a:pt x="102" y="231"/>
                      </a:cubicBezTo>
                      <a:cubicBezTo>
                        <a:pt x="133" y="240"/>
                        <a:pt x="159" y="224"/>
                        <a:pt x="177" y="200"/>
                      </a:cubicBezTo>
                      <a:cubicBezTo>
                        <a:pt x="192" y="180"/>
                        <a:pt x="204" y="161"/>
                        <a:pt x="204" y="134"/>
                      </a:cubicBezTo>
                      <a:cubicBezTo>
                        <a:pt x="204" y="105"/>
                        <a:pt x="190" y="80"/>
                        <a:pt x="178" y="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5" name="Freeform 190">
                  <a:extLst>
                    <a:ext uri="{FF2B5EF4-FFF2-40B4-BE49-F238E27FC236}">
                      <a16:creationId xmlns:a16="http://schemas.microsoft.com/office/drawing/2014/main" id="{CCF1B47B-99B3-86DC-276D-30368909A2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83" y="817"/>
                  <a:ext cx="32" cy="31"/>
                </a:xfrm>
                <a:custGeom>
                  <a:avLst/>
                  <a:gdLst>
                    <a:gd name="T0" fmla="*/ 238 w 243"/>
                    <a:gd name="T1" fmla="*/ 90 h 244"/>
                    <a:gd name="T2" fmla="*/ 207 w 243"/>
                    <a:gd name="T3" fmla="*/ 36 h 244"/>
                    <a:gd name="T4" fmla="*/ 121 w 243"/>
                    <a:gd name="T5" fmla="*/ 1 h 244"/>
                    <a:gd name="T6" fmla="*/ 75 w 243"/>
                    <a:gd name="T7" fmla="*/ 11 h 244"/>
                    <a:gd name="T8" fmla="*/ 36 w 243"/>
                    <a:gd name="T9" fmla="*/ 36 h 244"/>
                    <a:gd name="T10" fmla="*/ 11 w 243"/>
                    <a:gd name="T11" fmla="*/ 75 h 244"/>
                    <a:gd name="T12" fmla="*/ 0 w 243"/>
                    <a:gd name="T13" fmla="*/ 122 h 244"/>
                    <a:gd name="T14" fmla="*/ 4 w 243"/>
                    <a:gd name="T15" fmla="*/ 154 h 244"/>
                    <a:gd name="T16" fmla="*/ 36 w 243"/>
                    <a:gd name="T17" fmla="*/ 208 h 244"/>
                    <a:gd name="T18" fmla="*/ 121 w 243"/>
                    <a:gd name="T19" fmla="*/ 243 h 244"/>
                    <a:gd name="T20" fmla="*/ 168 w 243"/>
                    <a:gd name="T21" fmla="*/ 233 h 244"/>
                    <a:gd name="T22" fmla="*/ 207 w 243"/>
                    <a:gd name="T23" fmla="*/ 208 h 244"/>
                    <a:gd name="T24" fmla="*/ 232 w 243"/>
                    <a:gd name="T25" fmla="*/ 169 h 244"/>
                    <a:gd name="T26" fmla="*/ 242 w 243"/>
                    <a:gd name="T27" fmla="*/ 122 h 244"/>
                    <a:gd name="T28" fmla="*/ 238 w 243"/>
                    <a:gd name="T29" fmla="*/ 9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43" h="244">
                      <a:moveTo>
                        <a:pt x="238" y="90"/>
                      </a:moveTo>
                      <a:cubicBezTo>
                        <a:pt x="232" y="69"/>
                        <a:pt x="222" y="52"/>
                        <a:pt x="207" y="36"/>
                      </a:cubicBezTo>
                      <a:cubicBezTo>
                        <a:pt x="183" y="15"/>
                        <a:pt x="154" y="1"/>
                        <a:pt x="121" y="1"/>
                      </a:cubicBezTo>
                      <a:cubicBezTo>
                        <a:pt x="104" y="0"/>
                        <a:pt x="89" y="4"/>
                        <a:pt x="75" y="11"/>
                      </a:cubicBezTo>
                      <a:cubicBezTo>
                        <a:pt x="60" y="16"/>
                        <a:pt x="47" y="25"/>
                        <a:pt x="36" y="36"/>
                      </a:cubicBezTo>
                      <a:cubicBezTo>
                        <a:pt x="24" y="47"/>
                        <a:pt x="15" y="60"/>
                        <a:pt x="11" y="75"/>
                      </a:cubicBezTo>
                      <a:cubicBezTo>
                        <a:pt x="3" y="90"/>
                        <a:pt x="0" y="105"/>
                        <a:pt x="0" y="122"/>
                      </a:cubicBezTo>
                      <a:cubicBezTo>
                        <a:pt x="2" y="133"/>
                        <a:pt x="3" y="143"/>
                        <a:pt x="4" y="154"/>
                      </a:cubicBezTo>
                      <a:cubicBezTo>
                        <a:pt x="10" y="175"/>
                        <a:pt x="21" y="192"/>
                        <a:pt x="36" y="208"/>
                      </a:cubicBezTo>
                      <a:cubicBezTo>
                        <a:pt x="59" y="229"/>
                        <a:pt x="88" y="243"/>
                        <a:pt x="121" y="243"/>
                      </a:cubicBezTo>
                      <a:cubicBezTo>
                        <a:pt x="138" y="244"/>
                        <a:pt x="153" y="240"/>
                        <a:pt x="168" y="233"/>
                      </a:cubicBezTo>
                      <a:cubicBezTo>
                        <a:pt x="183" y="228"/>
                        <a:pt x="196" y="219"/>
                        <a:pt x="207" y="208"/>
                      </a:cubicBezTo>
                      <a:cubicBezTo>
                        <a:pt x="218" y="197"/>
                        <a:pt x="227" y="184"/>
                        <a:pt x="232" y="169"/>
                      </a:cubicBezTo>
                      <a:cubicBezTo>
                        <a:pt x="239" y="154"/>
                        <a:pt x="243" y="139"/>
                        <a:pt x="242" y="122"/>
                      </a:cubicBezTo>
                      <a:cubicBezTo>
                        <a:pt x="241" y="111"/>
                        <a:pt x="239" y="101"/>
                        <a:pt x="238" y="9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6" name="Freeform 191">
                  <a:extLst>
                    <a:ext uri="{FF2B5EF4-FFF2-40B4-BE49-F238E27FC236}">
                      <a16:creationId xmlns:a16="http://schemas.microsoft.com/office/drawing/2014/main" id="{3083D600-8F33-D7AB-6C48-639866F9D1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0" y="303"/>
                  <a:ext cx="951" cy="685"/>
                </a:xfrm>
                <a:custGeom>
                  <a:avLst/>
                  <a:gdLst>
                    <a:gd name="T0" fmla="*/ 6998 w 7339"/>
                    <a:gd name="T1" fmla="*/ 113 h 5292"/>
                    <a:gd name="T2" fmla="*/ 6730 w 7339"/>
                    <a:gd name="T3" fmla="*/ 43 h 5292"/>
                    <a:gd name="T4" fmla="*/ 4617 w 7339"/>
                    <a:gd name="T5" fmla="*/ 2282 h 5292"/>
                    <a:gd name="T6" fmla="*/ 4612 w 7339"/>
                    <a:gd name="T7" fmla="*/ 2281 h 5292"/>
                    <a:gd name="T8" fmla="*/ 4471 w 7339"/>
                    <a:gd name="T9" fmla="*/ 2388 h 5292"/>
                    <a:gd name="T10" fmla="*/ 4313 w 7339"/>
                    <a:gd name="T11" fmla="*/ 2443 h 5292"/>
                    <a:gd name="T12" fmla="*/ 3993 w 7339"/>
                    <a:gd name="T13" fmla="*/ 2638 h 5292"/>
                    <a:gd name="T14" fmla="*/ 3872 w 7339"/>
                    <a:gd name="T15" fmla="*/ 2703 h 5292"/>
                    <a:gd name="T16" fmla="*/ 3794 w 7339"/>
                    <a:gd name="T17" fmla="*/ 2984 h 5292"/>
                    <a:gd name="T18" fmla="*/ 3696 w 7339"/>
                    <a:gd name="T19" fmla="*/ 2927 h 5292"/>
                    <a:gd name="T20" fmla="*/ 3557 w 7339"/>
                    <a:gd name="T21" fmla="*/ 2890 h 5292"/>
                    <a:gd name="T22" fmla="*/ 3058 w 7339"/>
                    <a:gd name="T23" fmla="*/ 2730 h 5292"/>
                    <a:gd name="T24" fmla="*/ 2992 w 7339"/>
                    <a:gd name="T25" fmla="*/ 2653 h 5292"/>
                    <a:gd name="T26" fmla="*/ 895 w 7339"/>
                    <a:gd name="T27" fmla="*/ 3002 h 5292"/>
                    <a:gd name="T28" fmla="*/ 301 w 7339"/>
                    <a:gd name="T29" fmla="*/ 3897 h 5292"/>
                    <a:gd name="T30" fmla="*/ 196 w 7339"/>
                    <a:gd name="T31" fmla="*/ 4844 h 5292"/>
                    <a:gd name="T32" fmla="*/ 389 w 7339"/>
                    <a:gd name="T33" fmla="*/ 4890 h 5292"/>
                    <a:gd name="T34" fmla="*/ 881 w 7339"/>
                    <a:gd name="T35" fmla="*/ 5205 h 5292"/>
                    <a:gd name="T36" fmla="*/ 1493 w 7339"/>
                    <a:gd name="T37" fmla="*/ 4885 h 5292"/>
                    <a:gd name="T38" fmla="*/ 3696 w 7339"/>
                    <a:gd name="T39" fmla="*/ 3423 h 5292"/>
                    <a:gd name="T40" fmla="*/ 3808 w 7339"/>
                    <a:gd name="T41" fmla="*/ 3351 h 5292"/>
                    <a:gd name="T42" fmla="*/ 3877 w 7339"/>
                    <a:gd name="T43" fmla="*/ 3189 h 5292"/>
                    <a:gd name="T44" fmla="*/ 3844 w 7339"/>
                    <a:gd name="T45" fmla="*/ 3045 h 5292"/>
                    <a:gd name="T46" fmla="*/ 3872 w 7339"/>
                    <a:gd name="T47" fmla="*/ 3068 h 5292"/>
                    <a:gd name="T48" fmla="*/ 4548 w 7339"/>
                    <a:gd name="T49" fmla="*/ 3033 h 5292"/>
                    <a:gd name="T50" fmla="*/ 4745 w 7339"/>
                    <a:gd name="T51" fmla="*/ 2893 h 5292"/>
                    <a:gd name="T52" fmla="*/ 4833 w 7339"/>
                    <a:gd name="T53" fmla="*/ 2895 h 5292"/>
                    <a:gd name="T54" fmla="*/ 4842 w 7339"/>
                    <a:gd name="T55" fmla="*/ 2891 h 5292"/>
                    <a:gd name="T56" fmla="*/ 5005 w 7339"/>
                    <a:gd name="T57" fmla="*/ 2868 h 5292"/>
                    <a:gd name="T58" fmla="*/ 5112 w 7339"/>
                    <a:gd name="T59" fmla="*/ 2833 h 5292"/>
                    <a:gd name="T60" fmla="*/ 6128 w 7339"/>
                    <a:gd name="T61" fmla="*/ 2490 h 5292"/>
                    <a:gd name="T62" fmla="*/ 6863 w 7339"/>
                    <a:gd name="T63" fmla="*/ 1880 h 5292"/>
                    <a:gd name="T64" fmla="*/ 6998 w 7339"/>
                    <a:gd name="T65" fmla="*/ 113 h 5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7339" h="5292">
                      <a:moveTo>
                        <a:pt x="6998" y="113"/>
                      </a:moveTo>
                      <a:cubicBezTo>
                        <a:pt x="6948" y="12"/>
                        <a:pt x="6820" y="0"/>
                        <a:pt x="6730" y="43"/>
                      </a:cubicBezTo>
                      <a:cubicBezTo>
                        <a:pt x="5931" y="420"/>
                        <a:pt x="4548" y="1243"/>
                        <a:pt x="4617" y="2282"/>
                      </a:cubicBezTo>
                      <a:cubicBezTo>
                        <a:pt x="4615" y="2282"/>
                        <a:pt x="4614" y="2281"/>
                        <a:pt x="4612" y="2281"/>
                      </a:cubicBezTo>
                      <a:cubicBezTo>
                        <a:pt x="4543" y="2269"/>
                        <a:pt x="4469" y="2316"/>
                        <a:pt x="4471" y="2388"/>
                      </a:cubicBezTo>
                      <a:cubicBezTo>
                        <a:pt x="4416" y="2402"/>
                        <a:pt x="4362" y="2423"/>
                        <a:pt x="4313" y="2443"/>
                      </a:cubicBezTo>
                      <a:cubicBezTo>
                        <a:pt x="4192" y="2494"/>
                        <a:pt x="4080" y="2553"/>
                        <a:pt x="3993" y="2638"/>
                      </a:cubicBezTo>
                      <a:cubicBezTo>
                        <a:pt x="3955" y="2655"/>
                        <a:pt x="3917" y="2677"/>
                        <a:pt x="3872" y="2703"/>
                      </a:cubicBezTo>
                      <a:cubicBezTo>
                        <a:pt x="3770" y="2763"/>
                        <a:pt x="3745" y="2889"/>
                        <a:pt x="3794" y="2984"/>
                      </a:cubicBezTo>
                      <a:cubicBezTo>
                        <a:pt x="3768" y="2960"/>
                        <a:pt x="3735" y="2940"/>
                        <a:pt x="3696" y="2927"/>
                      </a:cubicBezTo>
                      <a:cubicBezTo>
                        <a:pt x="3650" y="2912"/>
                        <a:pt x="3604" y="2900"/>
                        <a:pt x="3557" y="2890"/>
                      </a:cubicBezTo>
                      <a:cubicBezTo>
                        <a:pt x="3406" y="2809"/>
                        <a:pt x="3233" y="2762"/>
                        <a:pt x="3058" y="2730"/>
                      </a:cubicBezTo>
                      <a:cubicBezTo>
                        <a:pt x="3045" y="2702"/>
                        <a:pt x="3023" y="2676"/>
                        <a:pt x="2992" y="2653"/>
                      </a:cubicBezTo>
                      <a:cubicBezTo>
                        <a:pt x="2377" y="2219"/>
                        <a:pt x="1397" y="2522"/>
                        <a:pt x="895" y="3002"/>
                      </a:cubicBezTo>
                      <a:cubicBezTo>
                        <a:pt x="636" y="3251"/>
                        <a:pt x="439" y="3567"/>
                        <a:pt x="301" y="3897"/>
                      </a:cubicBezTo>
                      <a:cubicBezTo>
                        <a:pt x="176" y="4197"/>
                        <a:pt x="0" y="4544"/>
                        <a:pt x="196" y="4844"/>
                      </a:cubicBezTo>
                      <a:cubicBezTo>
                        <a:pt x="243" y="4916"/>
                        <a:pt x="325" y="4928"/>
                        <a:pt x="389" y="4890"/>
                      </a:cubicBezTo>
                      <a:cubicBezTo>
                        <a:pt x="526" y="5034"/>
                        <a:pt x="702" y="5152"/>
                        <a:pt x="881" y="5205"/>
                      </a:cubicBezTo>
                      <a:cubicBezTo>
                        <a:pt x="1176" y="5292"/>
                        <a:pt x="1308" y="5080"/>
                        <a:pt x="1493" y="4885"/>
                      </a:cubicBezTo>
                      <a:cubicBezTo>
                        <a:pt x="2111" y="4230"/>
                        <a:pt x="2844" y="3722"/>
                        <a:pt x="3696" y="3423"/>
                      </a:cubicBezTo>
                      <a:cubicBezTo>
                        <a:pt x="3742" y="3406"/>
                        <a:pt x="3779" y="3381"/>
                        <a:pt x="3808" y="3351"/>
                      </a:cubicBezTo>
                      <a:cubicBezTo>
                        <a:pt x="3874" y="3331"/>
                        <a:pt x="3919" y="3258"/>
                        <a:pt x="3877" y="3189"/>
                      </a:cubicBezTo>
                      <a:cubicBezTo>
                        <a:pt x="3880" y="3139"/>
                        <a:pt x="3869" y="3089"/>
                        <a:pt x="3844" y="3045"/>
                      </a:cubicBezTo>
                      <a:cubicBezTo>
                        <a:pt x="3853" y="3053"/>
                        <a:pt x="3862" y="3062"/>
                        <a:pt x="3872" y="3068"/>
                      </a:cubicBezTo>
                      <a:cubicBezTo>
                        <a:pt x="4086" y="3197"/>
                        <a:pt x="4338" y="3144"/>
                        <a:pt x="4548" y="3033"/>
                      </a:cubicBezTo>
                      <a:cubicBezTo>
                        <a:pt x="4617" y="2997"/>
                        <a:pt x="4688" y="2950"/>
                        <a:pt x="4745" y="2893"/>
                      </a:cubicBezTo>
                      <a:cubicBezTo>
                        <a:pt x="4773" y="2902"/>
                        <a:pt x="4803" y="2903"/>
                        <a:pt x="4833" y="2895"/>
                      </a:cubicBezTo>
                      <a:cubicBezTo>
                        <a:pt x="4836" y="2894"/>
                        <a:pt x="4839" y="2892"/>
                        <a:pt x="4842" y="2891"/>
                      </a:cubicBezTo>
                      <a:cubicBezTo>
                        <a:pt x="4895" y="2922"/>
                        <a:pt x="4960" y="2909"/>
                        <a:pt x="5005" y="2868"/>
                      </a:cubicBezTo>
                      <a:cubicBezTo>
                        <a:pt x="5041" y="2866"/>
                        <a:pt x="5077" y="2855"/>
                        <a:pt x="5112" y="2833"/>
                      </a:cubicBezTo>
                      <a:cubicBezTo>
                        <a:pt x="5423" y="2633"/>
                        <a:pt x="5792" y="2625"/>
                        <a:pt x="6128" y="2490"/>
                      </a:cubicBezTo>
                      <a:cubicBezTo>
                        <a:pt x="6441" y="2364"/>
                        <a:pt x="6654" y="2138"/>
                        <a:pt x="6863" y="1880"/>
                      </a:cubicBezTo>
                      <a:cubicBezTo>
                        <a:pt x="7339" y="1292"/>
                        <a:pt x="7324" y="774"/>
                        <a:pt x="6998" y="113"/>
                      </a:cubicBezTo>
                    </a:path>
                  </a:pathLst>
                </a:custGeom>
                <a:solidFill>
                  <a:srgbClr val="F0EF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7" name="Freeform 192">
                  <a:extLst>
                    <a:ext uri="{FF2B5EF4-FFF2-40B4-BE49-F238E27FC236}">
                      <a16:creationId xmlns:a16="http://schemas.microsoft.com/office/drawing/2014/main" id="{4A244A8D-6B87-8AE9-4AE7-B7C2B16773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2" y="486"/>
                  <a:ext cx="199" cy="177"/>
                </a:xfrm>
                <a:custGeom>
                  <a:avLst/>
                  <a:gdLst>
                    <a:gd name="T0" fmla="*/ 1322 w 1535"/>
                    <a:gd name="T1" fmla="*/ 218 h 1363"/>
                    <a:gd name="T2" fmla="*/ 595 w 1535"/>
                    <a:gd name="T3" fmla="*/ 353 h 1363"/>
                    <a:gd name="T4" fmla="*/ 72 w 1535"/>
                    <a:gd name="T5" fmla="*/ 951 h 1363"/>
                    <a:gd name="T6" fmla="*/ 73 w 1535"/>
                    <a:gd name="T7" fmla="*/ 969 h 1363"/>
                    <a:gd name="T8" fmla="*/ 74 w 1535"/>
                    <a:gd name="T9" fmla="*/ 980 h 1363"/>
                    <a:gd name="T10" fmla="*/ 76 w 1535"/>
                    <a:gd name="T11" fmla="*/ 980 h 1363"/>
                    <a:gd name="T12" fmla="*/ 83 w 1535"/>
                    <a:gd name="T13" fmla="*/ 1000 h 1363"/>
                    <a:gd name="T14" fmla="*/ 62 w 1535"/>
                    <a:gd name="T15" fmla="*/ 1049 h 1363"/>
                    <a:gd name="T16" fmla="*/ 335 w 1535"/>
                    <a:gd name="T17" fmla="*/ 1323 h 1363"/>
                    <a:gd name="T18" fmla="*/ 1121 w 1535"/>
                    <a:gd name="T19" fmla="*/ 880 h 1363"/>
                    <a:gd name="T20" fmla="*/ 1322 w 1535"/>
                    <a:gd name="T21" fmla="*/ 218 h 13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535" h="1363">
                      <a:moveTo>
                        <a:pt x="1322" y="218"/>
                      </a:moveTo>
                      <a:cubicBezTo>
                        <a:pt x="1116" y="0"/>
                        <a:pt x="786" y="231"/>
                        <a:pt x="595" y="353"/>
                      </a:cubicBezTo>
                      <a:cubicBezTo>
                        <a:pt x="405" y="475"/>
                        <a:pt x="64" y="695"/>
                        <a:pt x="72" y="951"/>
                      </a:cubicBezTo>
                      <a:cubicBezTo>
                        <a:pt x="72" y="957"/>
                        <a:pt x="72" y="963"/>
                        <a:pt x="73" y="969"/>
                      </a:cubicBezTo>
                      <a:cubicBezTo>
                        <a:pt x="74" y="973"/>
                        <a:pt x="73" y="976"/>
                        <a:pt x="74" y="980"/>
                      </a:cubicBezTo>
                      <a:lnTo>
                        <a:pt x="76" y="980"/>
                      </a:lnTo>
                      <a:cubicBezTo>
                        <a:pt x="78" y="987"/>
                        <a:pt x="80" y="994"/>
                        <a:pt x="83" y="1000"/>
                      </a:cubicBezTo>
                      <a:cubicBezTo>
                        <a:pt x="76" y="1016"/>
                        <a:pt x="68" y="1031"/>
                        <a:pt x="62" y="1049"/>
                      </a:cubicBezTo>
                      <a:cubicBezTo>
                        <a:pt x="0" y="1214"/>
                        <a:pt x="183" y="1363"/>
                        <a:pt x="335" y="1323"/>
                      </a:cubicBezTo>
                      <a:cubicBezTo>
                        <a:pt x="632" y="1244"/>
                        <a:pt x="897" y="1090"/>
                        <a:pt x="1121" y="880"/>
                      </a:cubicBezTo>
                      <a:cubicBezTo>
                        <a:pt x="1290" y="721"/>
                        <a:pt x="1535" y="444"/>
                        <a:pt x="1322" y="218"/>
                      </a:cubicBezTo>
                      <a:close/>
                    </a:path>
                  </a:pathLst>
                </a:custGeom>
                <a:solidFill>
                  <a:srgbClr val="F8A6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8" name="Freeform 193">
                  <a:extLst>
                    <a:ext uri="{FF2B5EF4-FFF2-40B4-BE49-F238E27FC236}">
                      <a16:creationId xmlns:a16="http://schemas.microsoft.com/office/drawing/2014/main" id="{9476DB55-689D-6968-309A-539C5207B8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2" y="683"/>
                  <a:ext cx="202" cy="105"/>
                </a:xfrm>
                <a:custGeom>
                  <a:avLst/>
                  <a:gdLst>
                    <a:gd name="T0" fmla="*/ 1296 w 1557"/>
                    <a:gd name="T1" fmla="*/ 129 h 808"/>
                    <a:gd name="T2" fmla="*/ 1083 w 1557"/>
                    <a:gd name="T3" fmla="*/ 210 h 808"/>
                    <a:gd name="T4" fmla="*/ 1066 w 1557"/>
                    <a:gd name="T5" fmla="*/ 196 h 808"/>
                    <a:gd name="T6" fmla="*/ 125 w 1557"/>
                    <a:gd name="T7" fmla="*/ 431 h 808"/>
                    <a:gd name="T8" fmla="*/ 280 w 1557"/>
                    <a:gd name="T9" fmla="*/ 805 h 808"/>
                    <a:gd name="T10" fmla="*/ 1460 w 1557"/>
                    <a:gd name="T11" fmla="*/ 410 h 808"/>
                    <a:gd name="T12" fmla="*/ 1296 w 1557"/>
                    <a:gd name="T13" fmla="*/ 129 h 8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7" h="808">
                      <a:moveTo>
                        <a:pt x="1296" y="129"/>
                      </a:moveTo>
                      <a:cubicBezTo>
                        <a:pt x="1222" y="149"/>
                        <a:pt x="1152" y="179"/>
                        <a:pt x="1083" y="210"/>
                      </a:cubicBezTo>
                      <a:cubicBezTo>
                        <a:pt x="1077" y="205"/>
                        <a:pt x="1073" y="200"/>
                        <a:pt x="1066" y="196"/>
                      </a:cubicBezTo>
                      <a:cubicBezTo>
                        <a:pt x="771" y="0"/>
                        <a:pt x="338" y="192"/>
                        <a:pt x="125" y="431"/>
                      </a:cubicBezTo>
                      <a:cubicBezTo>
                        <a:pt x="0" y="570"/>
                        <a:pt x="83" y="804"/>
                        <a:pt x="280" y="805"/>
                      </a:cubicBezTo>
                      <a:cubicBezTo>
                        <a:pt x="662" y="808"/>
                        <a:pt x="1206" y="735"/>
                        <a:pt x="1460" y="410"/>
                      </a:cubicBezTo>
                      <a:cubicBezTo>
                        <a:pt x="1557" y="286"/>
                        <a:pt x="1473" y="80"/>
                        <a:pt x="1296" y="129"/>
                      </a:cubicBezTo>
                      <a:close/>
                    </a:path>
                  </a:pathLst>
                </a:custGeom>
                <a:solidFill>
                  <a:srgbClr val="F8A6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9" name="Freeform 194">
                  <a:extLst>
                    <a:ext uri="{FF2B5EF4-FFF2-40B4-BE49-F238E27FC236}">
                      <a16:creationId xmlns:a16="http://schemas.microsoft.com/office/drawing/2014/main" id="{261D65A4-B264-8A5F-6A30-9DA3433178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0" y="673"/>
                  <a:ext cx="70" cy="47"/>
                </a:xfrm>
                <a:custGeom>
                  <a:avLst/>
                  <a:gdLst>
                    <a:gd name="T0" fmla="*/ 525 w 538"/>
                    <a:gd name="T1" fmla="*/ 150 h 359"/>
                    <a:gd name="T2" fmla="*/ 409 w 538"/>
                    <a:gd name="T3" fmla="*/ 62 h 359"/>
                    <a:gd name="T4" fmla="*/ 147 w 538"/>
                    <a:gd name="T5" fmla="*/ 32 h 359"/>
                    <a:gd name="T6" fmla="*/ 55 w 538"/>
                    <a:gd name="T7" fmla="*/ 190 h 359"/>
                    <a:gd name="T8" fmla="*/ 470 w 538"/>
                    <a:gd name="T9" fmla="*/ 285 h 359"/>
                    <a:gd name="T10" fmla="*/ 525 w 538"/>
                    <a:gd name="T11" fmla="*/ 15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38" h="359">
                      <a:moveTo>
                        <a:pt x="525" y="150"/>
                      </a:moveTo>
                      <a:cubicBezTo>
                        <a:pt x="510" y="96"/>
                        <a:pt x="462" y="66"/>
                        <a:pt x="409" y="62"/>
                      </a:cubicBezTo>
                      <a:cubicBezTo>
                        <a:pt x="321" y="54"/>
                        <a:pt x="232" y="59"/>
                        <a:pt x="147" y="32"/>
                      </a:cubicBezTo>
                      <a:cubicBezTo>
                        <a:pt x="49" y="0"/>
                        <a:pt x="0" y="123"/>
                        <a:pt x="55" y="190"/>
                      </a:cubicBezTo>
                      <a:cubicBezTo>
                        <a:pt x="156" y="313"/>
                        <a:pt x="324" y="359"/>
                        <a:pt x="470" y="285"/>
                      </a:cubicBezTo>
                      <a:cubicBezTo>
                        <a:pt x="517" y="262"/>
                        <a:pt x="538" y="199"/>
                        <a:pt x="525" y="150"/>
                      </a:cubicBezTo>
                      <a:close/>
                    </a:path>
                  </a:pathLst>
                </a:custGeom>
                <a:solidFill>
                  <a:srgbClr val="F8A6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0" name="Freeform 195">
                  <a:extLst>
                    <a:ext uri="{FF2B5EF4-FFF2-40B4-BE49-F238E27FC236}">
                      <a16:creationId xmlns:a16="http://schemas.microsoft.com/office/drawing/2014/main" id="{01E46BC1-9816-6D07-D9A4-ED97E3C0C1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2" y="1136"/>
                  <a:ext cx="267" cy="949"/>
                </a:xfrm>
                <a:custGeom>
                  <a:avLst/>
                  <a:gdLst>
                    <a:gd name="T0" fmla="*/ 788 w 2067"/>
                    <a:gd name="T1" fmla="*/ 6486 h 7320"/>
                    <a:gd name="T2" fmla="*/ 308 w 2067"/>
                    <a:gd name="T3" fmla="*/ 5023 h 7320"/>
                    <a:gd name="T4" fmla="*/ 590 w 2067"/>
                    <a:gd name="T5" fmla="*/ 3329 h 7320"/>
                    <a:gd name="T6" fmla="*/ 1172 w 2067"/>
                    <a:gd name="T7" fmla="*/ 1717 h 7320"/>
                    <a:gd name="T8" fmla="*/ 2064 w 2067"/>
                    <a:gd name="T9" fmla="*/ 6 h 7320"/>
                    <a:gd name="T10" fmla="*/ 2058 w 2067"/>
                    <a:gd name="T11" fmla="*/ 3 h 7320"/>
                    <a:gd name="T12" fmla="*/ 585 w 2067"/>
                    <a:gd name="T13" fmla="*/ 3173 h 7320"/>
                    <a:gd name="T14" fmla="*/ 657 w 2067"/>
                    <a:gd name="T15" fmla="*/ 6404 h 7320"/>
                    <a:gd name="T16" fmla="*/ 1936 w 2067"/>
                    <a:gd name="T17" fmla="*/ 7316 h 7320"/>
                    <a:gd name="T18" fmla="*/ 1947 w 2067"/>
                    <a:gd name="T19" fmla="*/ 7283 h 7320"/>
                    <a:gd name="T20" fmla="*/ 788 w 2067"/>
                    <a:gd name="T21" fmla="*/ 6486 h 7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067" h="7320">
                      <a:moveTo>
                        <a:pt x="788" y="6486"/>
                      </a:moveTo>
                      <a:cubicBezTo>
                        <a:pt x="463" y="6066"/>
                        <a:pt x="317" y="5550"/>
                        <a:pt x="308" y="5023"/>
                      </a:cubicBezTo>
                      <a:cubicBezTo>
                        <a:pt x="298" y="4448"/>
                        <a:pt x="431" y="3879"/>
                        <a:pt x="590" y="3329"/>
                      </a:cubicBezTo>
                      <a:cubicBezTo>
                        <a:pt x="748" y="2780"/>
                        <a:pt x="943" y="2241"/>
                        <a:pt x="1172" y="1717"/>
                      </a:cubicBezTo>
                      <a:cubicBezTo>
                        <a:pt x="1430" y="1126"/>
                        <a:pt x="1735" y="559"/>
                        <a:pt x="2064" y="6"/>
                      </a:cubicBezTo>
                      <a:cubicBezTo>
                        <a:pt x="2067" y="2"/>
                        <a:pt x="2061" y="0"/>
                        <a:pt x="2058" y="3"/>
                      </a:cubicBezTo>
                      <a:cubicBezTo>
                        <a:pt x="1412" y="973"/>
                        <a:pt x="927" y="2060"/>
                        <a:pt x="585" y="3173"/>
                      </a:cubicBezTo>
                      <a:cubicBezTo>
                        <a:pt x="266" y="4206"/>
                        <a:pt x="0" y="5441"/>
                        <a:pt x="657" y="6404"/>
                      </a:cubicBezTo>
                      <a:cubicBezTo>
                        <a:pt x="953" y="6837"/>
                        <a:pt x="1417" y="7202"/>
                        <a:pt x="1936" y="7316"/>
                      </a:cubicBezTo>
                      <a:cubicBezTo>
                        <a:pt x="1955" y="7320"/>
                        <a:pt x="1966" y="7290"/>
                        <a:pt x="1947" y="7283"/>
                      </a:cubicBezTo>
                      <a:cubicBezTo>
                        <a:pt x="1492" y="7125"/>
                        <a:pt x="1086" y="6870"/>
                        <a:pt x="788" y="6486"/>
                      </a:cubicBezTo>
                      <a:close/>
                    </a:path>
                  </a:pathLst>
                </a:custGeom>
                <a:solidFill>
                  <a:srgbClr val="B55D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1" name="Freeform 196">
                  <a:extLst>
                    <a:ext uri="{FF2B5EF4-FFF2-40B4-BE49-F238E27FC236}">
                      <a16:creationId xmlns:a16="http://schemas.microsoft.com/office/drawing/2014/main" id="{5CF5805A-DF95-AB81-B5FD-6893BB0EC0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1" y="2107"/>
                  <a:ext cx="402" cy="992"/>
                </a:xfrm>
                <a:custGeom>
                  <a:avLst/>
                  <a:gdLst>
                    <a:gd name="T0" fmla="*/ 3045 w 3106"/>
                    <a:gd name="T1" fmla="*/ 219 h 7655"/>
                    <a:gd name="T2" fmla="*/ 3015 w 3106"/>
                    <a:gd name="T3" fmla="*/ 9 h 7655"/>
                    <a:gd name="T4" fmla="*/ 3001 w 3106"/>
                    <a:gd name="T5" fmla="*/ 10 h 7655"/>
                    <a:gd name="T6" fmla="*/ 2823 w 3106"/>
                    <a:gd name="T7" fmla="*/ 1733 h 7655"/>
                    <a:gd name="T8" fmla="*/ 2430 w 3106"/>
                    <a:gd name="T9" fmla="*/ 2505 h 7655"/>
                    <a:gd name="T10" fmla="*/ 1836 w 3106"/>
                    <a:gd name="T11" fmla="*/ 3183 h 7655"/>
                    <a:gd name="T12" fmla="*/ 1133 w 3106"/>
                    <a:gd name="T13" fmla="*/ 3818 h 7655"/>
                    <a:gd name="T14" fmla="*/ 547 w 3106"/>
                    <a:gd name="T15" fmla="*/ 4498 h 7655"/>
                    <a:gd name="T16" fmla="*/ 5 w 3106"/>
                    <a:gd name="T17" fmla="*/ 6070 h 7655"/>
                    <a:gd name="T18" fmla="*/ 540 w 3106"/>
                    <a:gd name="T19" fmla="*/ 7514 h 7655"/>
                    <a:gd name="T20" fmla="*/ 687 w 3106"/>
                    <a:gd name="T21" fmla="*/ 7645 h 7655"/>
                    <a:gd name="T22" fmla="*/ 704 w 3106"/>
                    <a:gd name="T23" fmla="*/ 7626 h 7655"/>
                    <a:gd name="T24" fmla="*/ 60 w 3106"/>
                    <a:gd name="T25" fmla="*/ 6194 h 7655"/>
                    <a:gd name="T26" fmla="*/ 556 w 3106"/>
                    <a:gd name="T27" fmla="*/ 4587 h 7655"/>
                    <a:gd name="T28" fmla="*/ 1124 w 3106"/>
                    <a:gd name="T29" fmla="*/ 3909 h 7655"/>
                    <a:gd name="T30" fmla="*/ 1826 w 3106"/>
                    <a:gd name="T31" fmla="*/ 3273 h 7655"/>
                    <a:gd name="T32" fmla="*/ 2429 w 3106"/>
                    <a:gd name="T33" fmla="*/ 2605 h 7655"/>
                    <a:gd name="T34" fmla="*/ 2824 w 3106"/>
                    <a:gd name="T35" fmla="*/ 1866 h 7655"/>
                    <a:gd name="T36" fmla="*/ 3045 w 3106"/>
                    <a:gd name="T37" fmla="*/ 219 h 76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106" h="7655">
                      <a:moveTo>
                        <a:pt x="3045" y="219"/>
                      </a:moveTo>
                      <a:cubicBezTo>
                        <a:pt x="3037" y="149"/>
                        <a:pt x="3027" y="79"/>
                        <a:pt x="3015" y="9"/>
                      </a:cubicBezTo>
                      <a:cubicBezTo>
                        <a:pt x="3013" y="0"/>
                        <a:pt x="3000" y="1"/>
                        <a:pt x="3001" y="10"/>
                      </a:cubicBezTo>
                      <a:cubicBezTo>
                        <a:pt x="3086" y="587"/>
                        <a:pt x="3022" y="1185"/>
                        <a:pt x="2823" y="1733"/>
                      </a:cubicBezTo>
                      <a:cubicBezTo>
                        <a:pt x="2724" y="2005"/>
                        <a:pt x="2592" y="2265"/>
                        <a:pt x="2430" y="2505"/>
                      </a:cubicBezTo>
                      <a:cubicBezTo>
                        <a:pt x="2261" y="2756"/>
                        <a:pt x="2056" y="2978"/>
                        <a:pt x="1836" y="3183"/>
                      </a:cubicBezTo>
                      <a:cubicBezTo>
                        <a:pt x="1605" y="3399"/>
                        <a:pt x="1361" y="3599"/>
                        <a:pt x="1133" y="3818"/>
                      </a:cubicBezTo>
                      <a:cubicBezTo>
                        <a:pt x="916" y="4025"/>
                        <a:pt x="717" y="4250"/>
                        <a:pt x="547" y="4498"/>
                      </a:cubicBezTo>
                      <a:cubicBezTo>
                        <a:pt x="230" y="4960"/>
                        <a:pt x="10" y="5504"/>
                        <a:pt x="5" y="6070"/>
                      </a:cubicBezTo>
                      <a:cubicBezTo>
                        <a:pt x="0" y="6588"/>
                        <a:pt x="169" y="7140"/>
                        <a:pt x="540" y="7514"/>
                      </a:cubicBezTo>
                      <a:cubicBezTo>
                        <a:pt x="586" y="7560"/>
                        <a:pt x="635" y="7604"/>
                        <a:pt x="687" y="7645"/>
                      </a:cubicBezTo>
                      <a:cubicBezTo>
                        <a:pt x="700" y="7655"/>
                        <a:pt x="716" y="7637"/>
                        <a:pt x="704" y="7626"/>
                      </a:cubicBezTo>
                      <a:cubicBezTo>
                        <a:pt x="299" y="7262"/>
                        <a:pt x="83" y="6733"/>
                        <a:pt x="60" y="6194"/>
                      </a:cubicBezTo>
                      <a:cubicBezTo>
                        <a:pt x="36" y="5620"/>
                        <a:pt x="242" y="5061"/>
                        <a:pt x="556" y="4587"/>
                      </a:cubicBezTo>
                      <a:cubicBezTo>
                        <a:pt x="719" y="4341"/>
                        <a:pt x="913" y="4115"/>
                        <a:pt x="1124" y="3909"/>
                      </a:cubicBezTo>
                      <a:cubicBezTo>
                        <a:pt x="1350" y="3689"/>
                        <a:pt x="1594" y="3487"/>
                        <a:pt x="1826" y="3273"/>
                      </a:cubicBezTo>
                      <a:cubicBezTo>
                        <a:pt x="2047" y="3069"/>
                        <a:pt x="2256" y="2852"/>
                        <a:pt x="2429" y="2605"/>
                      </a:cubicBezTo>
                      <a:cubicBezTo>
                        <a:pt x="2590" y="2376"/>
                        <a:pt x="2722" y="2127"/>
                        <a:pt x="2824" y="1866"/>
                      </a:cubicBezTo>
                      <a:cubicBezTo>
                        <a:pt x="3025" y="1344"/>
                        <a:pt x="3106" y="775"/>
                        <a:pt x="3045" y="219"/>
                      </a:cubicBezTo>
                      <a:close/>
                    </a:path>
                  </a:pathLst>
                </a:custGeom>
                <a:solidFill>
                  <a:srgbClr val="B55D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2" name="Freeform 197">
                  <a:extLst>
                    <a:ext uri="{FF2B5EF4-FFF2-40B4-BE49-F238E27FC236}">
                      <a16:creationId xmlns:a16="http://schemas.microsoft.com/office/drawing/2014/main" id="{BACD294E-1BCC-7F0D-AA47-811C2E9713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0" y="1075"/>
                  <a:ext cx="245" cy="752"/>
                </a:xfrm>
                <a:custGeom>
                  <a:avLst/>
                  <a:gdLst>
                    <a:gd name="T0" fmla="*/ 1044 w 1887"/>
                    <a:gd name="T1" fmla="*/ 1311 h 5803"/>
                    <a:gd name="T2" fmla="*/ 27 w 1887"/>
                    <a:gd name="T3" fmla="*/ 10 h 5803"/>
                    <a:gd name="T4" fmla="*/ 9 w 1887"/>
                    <a:gd name="T5" fmla="*/ 23 h 5803"/>
                    <a:gd name="T6" fmla="*/ 1538 w 1887"/>
                    <a:gd name="T7" fmla="*/ 2403 h 5803"/>
                    <a:gd name="T8" fmla="*/ 1569 w 1887"/>
                    <a:gd name="T9" fmla="*/ 4762 h 5803"/>
                    <a:gd name="T10" fmla="*/ 801 w 1887"/>
                    <a:gd name="T11" fmla="*/ 5775 h 5803"/>
                    <a:gd name="T12" fmla="*/ 815 w 1887"/>
                    <a:gd name="T13" fmla="*/ 5795 h 5803"/>
                    <a:gd name="T14" fmla="*/ 1842 w 1887"/>
                    <a:gd name="T15" fmla="*/ 3810 h 5803"/>
                    <a:gd name="T16" fmla="*/ 1044 w 1887"/>
                    <a:gd name="T17" fmla="*/ 1311 h 58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87" h="5803">
                      <a:moveTo>
                        <a:pt x="1044" y="1311"/>
                      </a:moveTo>
                      <a:cubicBezTo>
                        <a:pt x="742" y="849"/>
                        <a:pt x="389" y="426"/>
                        <a:pt x="27" y="10"/>
                      </a:cubicBezTo>
                      <a:cubicBezTo>
                        <a:pt x="18" y="0"/>
                        <a:pt x="0" y="11"/>
                        <a:pt x="9" y="23"/>
                      </a:cubicBezTo>
                      <a:cubicBezTo>
                        <a:pt x="599" y="755"/>
                        <a:pt x="1204" y="1513"/>
                        <a:pt x="1538" y="2403"/>
                      </a:cubicBezTo>
                      <a:cubicBezTo>
                        <a:pt x="1821" y="3159"/>
                        <a:pt x="1872" y="4003"/>
                        <a:pt x="1569" y="4762"/>
                      </a:cubicBezTo>
                      <a:cubicBezTo>
                        <a:pt x="1407" y="5168"/>
                        <a:pt x="1143" y="5505"/>
                        <a:pt x="801" y="5775"/>
                      </a:cubicBezTo>
                      <a:cubicBezTo>
                        <a:pt x="789" y="5785"/>
                        <a:pt x="801" y="5803"/>
                        <a:pt x="815" y="5795"/>
                      </a:cubicBezTo>
                      <a:cubicBezTo>
                        <a:pt x="1497" y="5401"/>
                        <a:pt x="1805" y="4561"/>
                        <a:pt x="1842" y="3810"/>
                      </a:cubicBezTo>
                      <a:cubicBezTo>
                        <a:pt x="1887" y="2907"/>
                        <a:pt x="1531" y="2054"/>
                        <a:pt x="1044" y="1311"/>
                      </a:cubicBezTo>
                    </a:path>
                  </a:pathLst>
                </a:custGeom>
                <a:solidFill>
                  <a:srgbClr val="B55D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3" name="Freeform 198">
                  <a:extLst>
                    <a:ext uri="{FF2B5EF4-FFF2-40B4-BE49-F238E27FC236}">
                      <a16:creationId xmlns:a16="http://schemas.microsoft.com/office/drawing/2014/main" id="{A6B18789-0C1D-F677-B08A-DBD1957E1F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3" y="503"/>
                  <a:ext cx="225" cy="151"/>
                </a:xfrm>
                <a:custGeom>
                  <a:avLst/>
                  <a:gdLst>
                    <a:gd name="T0" fmla="*/ 1456 w 1735"/>
                    <a:gd name="T1" fmla="*/ 14 h 1162"/>
                    <a:gd name="T2" fmla="*/ 951 w 1735"/>
                    <a:gd name="T3" fmla="*/ 67 h 1162"/>
                    <a:gd name="T4" fmla="*/ 181 w 1735"/>
                    <a:gd name="T5" fmla="*/ 653 h 1162"/>
                    <a:gd name="T6" fmla="*/ 0 w 1735"/>
                    <a:gd name="T7" fmla="*/ 1155 h 1162"/>
                    <a:gd name="T8" fmla="*/ 11 w 1735"/>
                    <a:gd name="T9" fmla="*/ 1156 h 1162"/>
                    <a:gd name="T10" fmla="*/ 170 w 1735"/>
                    <a:gd name="T11" fmla="*/ 748 h 1162"/>
                    <a:gd name="T12" fmla="*/ 440 w 1735"/>
                    <a:gd name="T13" fmla="*/ 406 h 1162"/>
                    <a:gd name="T14" fmla="*/ 1278 w 1735"/>
                    <a:gd name="T15" fmla="*/ 55 h 1162"/>
                    <a:gd name="T16" fmla="*/ 1710 w 1735"/>
                    <a:gd name="T17" fmla="*/ 187 h 1162"/>
                    <a:gd name="T18" fmla="*/ 1721 w 1735"/>
                    <a:gd name="T19" fmla="*/ 186 h 1162"/>
                    <a:gd name="T20" fmla="*/ 1456 w 1735"/>
                    <a:gd name="T21" fmla="*/ 14 h 1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35" h="1162">
                      <a:moveTo>
                        <a:pt x="1456" y="14"/>
                      </a:moveTo>
                      <a:cubicBezTo>
                        <a:pt x="1286" y="0"/>
                        <a:pt x="1114" y="18"/>
                        <a:pt x="951" y="67"/>
                      </a:cubicBezTo>
                      <a:cubicBezTo>
                        <a:pt x="632" y="160"/>
                        <a:pt x="357" y="371"/>
                        <a:pt x="181" y="653"/>
                      </a:cubicBezTo>
                      <a:cubicBezTo>
                        <a:pt x="89" y="799"/>
                        <a:pt x="7" y="979"/>
                        <a:pt x="0" y="1155"/>
                      </a:cubicBezTo>
                      <a:cubicBezTo>
                        <a:pt x="0" y="1162"/>
                        <a:pt x="9" y="1161"/>
                        <a:pt x="11" y="1156"/>
                      </a:cubicBezTo>
                      <a:cubicBezTo>
                        <a:pt x="58" y="1015"/>
                        <a:pt x="97" y="878"/>
                        <a:pt x="170" y="748"/>
                      </a:cubicBezTo>
                      <a:cubicBezTo>
                        <a:pt x="241" y="620"/>
                        <a:pt x="333" y="504"/>
                        <a:pt x="440" y="406"/>
                      </a:cubicBezTo>
                      <a:cubicBezTo>
                        <a:pt x="667" y="196"/>
                        <a:pt x="971" y="72"/>
                        <a:pt x="1278" y="55"/>
                      </a:cubicBezTo>
                      <a:cubicBezTo>
                        <a:pt x="1402" y="48"/>
                        <a:pt x="1663" y="31"/>
                        <a:pt x="1710" y="187"/>
                      </a:cubicBezTo>
                      <a:cubicBezTo>
                        <a:pt x="1712" y="192"/>
                        <a:pt x="1720" y="192"/>
                        <a:pt x="1721" y="186"/>
                      </a:cubicBezTo>
                      <a:cubicBezTo>
                        <a:pt x="1735" y="51"/>
                        <a:pt x="1555" y="22"/>
                        <a:pt x="1456" y="14"/>
                      </a:cubicBezTo>
                    </a:path>
                  </a:pathLst>
                </a:custGeom>
                <a:solidFill>
                  <a:srgbClr val="B55D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4" name="Freeform 199">
                  <a:extLst>
                    <a:ext uri="{FF2B5EF4-FFF2-40B4-BE49-F238E27FC236}">
                      <a16:creationId xmlns:a16="http://schemas.microsoft.com/office/drawing/2014/main" id="{4C8C7153-5197-AC79-2B3C-A948B89697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59" y="3742"/>
                  <a:ext cx="28" cy="26"/>
                </a:xfrm>
                <a:custGeom>
                  <a:avLst/>
                  <a:gdLst>
                    <a:gd name="T0" fmla="*/ 157 w 214"/>
                    <a:gd name="T1" fmla="*/ 8 h 206"/>
                    <a:gd name="T2" fmla="*/ 92 w 214"/>
                    <a:gd name="T3" fmla="*/ 11 h 206"/>
                    <a:gd name="T4" fmla="*/ 25 w 214"/>
                    <a:gd name="T5" fmla="*/ 45 h 206"/>
                    <a:gd name="T6" fmla="*/ 27 w 214"/>
                    <a:gd name="T7" fmla="*/ 158 h 206"/>
                    <a:gd name="T8" fmla="*/ 135 w 214"/>
                    <a:gd name="T9" fmla="*/ 193 h 206"/>
                    <a:gd name="T10" fmla="*/ 210 w 214"/>
                    <a:gd name="T11" fmla="*/ 108 h 206"/>
                    <a:gd name="T12" fmla="*/ 157 w 214"/>
                    <a:gd name="T13" fmla="*/ 8 h 2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4" h="206">
                      <a:moveTo>
                        <a:pt x="157" y="8"/>
                      </a:moveTo>
                      <a:cubicBezTo>
                        <a:pt x="136" y="0"/>
                        <a:pt x="112" y="1"/>
                        <a:pt x="92" y="11"/>
                      </a:cubicBezTo>
                      <a:cubicBezTo>
                        <a:pt x="66" y="13"/>
                        <a:pt x="40" y="25"/>
                        <a:pt x="25" y="45"/>
                      </a:cubicBezTo>
                      <a:cubicBezTo>
                        <a:pt x="0" y="79"/>
                        <a:pt x="3" y="125"/>
                        <a:pt x="27" y="158"/>
                      </a:cubicBezTo>
                      <a:cubicBezTo>
                        <a:pt x="52" y="193"/>
                        <a:pt x="95" y="206"/>
                        <a:pt x="135" y="193"/>
                      </a:cubicBezTo>
                      <a:cubicBezTo>
                        <a:pt x="173" y="181"/>
                        <a:pt x="205" y="147"/>
                        <a:pt x="210" y="108"/>
                      </a:cubicBezTo>
                      <a:cubicBezTo>
                        <a:pt x="214" y="68"/>
                        <a:pt x="197" y="22"/>
                        <a:pt x="157" y="8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5" name="Freeform 200">
                  <a:extLst>
                    <a:ext uri="{FF2B5EF4-FFF2-40B4-BE49-F238E27FC236}">
                      <a16:creationId xmlns:a16="http://schemas.microsoft.com/office/drawing/2014/main" id="{05E2B31C-797C-90C9-AB86-6012145781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4" y="3777"/>
                  <a:ext cx="5" cy="3"/>
                </a:xfrm>
                <a:custGeom>
                  <a:avLst/>
                  <a:gdLst>
                    <a:gd name="T0" fmla="*/ 17 w 36"/>
                    <a:gd name="T1" fmla="*/ 0 h 26"/>
                    <a:gd name="T2" fmla="*/ 19 w 36"/>
                    <a:gd name="T3" fmla="*/ 26 h 26"/>
                    <a:gd name="T4" fmla="*/ 17 w 36"/>
                    <a:gd name="T5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6" h="26">
                      <a:moveTo>
                        <a:pt x="17" y="0"/>
                      </a:moveTo>
                      <a:cubicBezTo>
                        <a:pt x="0" y="0"/>
                        <a:pt x="2" y="26"/>
                        <a:pt x="19" y="26"/>
                      </a:cubicBezTo>
                      <a:cubicBezTo>
                        <a:pt x="36" y="26"/>
                        <a:pt x="34" y="0"/>
                        <a:pt x="1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6" name="Freeform 201">
                  <a:extLst>
                    <a:ext uri="{FF2B5EF4-FFF2-40B4-BE49-F238E27FC236}">
                      <a16:creationId xmlns:a16="http://schemas.microsoft.com/office/drawing/2014/main" id="{E756E033-C904-6F22-83A6-CED034806B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7" y="3708"/>
                  <a:ext cx="16" cy="15"/>
                </a:xfrm>
                <a:custGeom>
                  <a:avLst/>
                  <a:gdLst>
                    <a:gd name="T0" fmla="*/ 101 w 120"/>
                    <a:gd name="T1" fmla="*/ 15 h 121"/>
                    <a:gd name="T2" fmla="*/ 59 w 120"/>
                    <a:gd name="T3" fmla="*/ 1 h 121"/>
                    <a:gd name="T4" fmla="*/ 18 w 120"/>
                    <a:gd name="T5" fmla="*/ 18 h 121"/>
                    <a:gd name="T6" fmla="*/ 6 w 120"/>
                    <a:gd name="T7" fmla="*/ 40 h 121"/>
                    <a:gd name="T8" fmla="*/ 6 w 120"/>
                    <a:gd name="T9" fmla="*/ 46 h 121"/>
                    <a:gd name="T10" fmla="*/ 1 w 120"/>
                    <a:gd name="T11" fmla="*/ 63 h 121"/>
                    <a:gd name="T12" fmla="*/ 4 w 120"/>
                    <a:gd name="T13" fmla="*/ 90 h 121"/>
                    <a:gd name="T14" fmla="*/ 19 w 120"/>
                    <a:gd name="T15" fmla="*/ 111 h 121"/>
                    <a:gd name="T16" fmla="*/ 30 w 120"/>
                    <a:gd name="T17" fmla="*/ 118 h 121"/>
                    <a:gd name="T18" fmla="*/ 51 w 120"/>
                    <a:gd name="T19" fmla="*/ 121 h 121"/>
                    <a:gd name="T20" fmla="*/ 81 w 120"/>
                    <a:gd name="T21" fmla="*/ 112 h 121"/>
                    <a:gd name="T22" fmla="*/ 115 w 120"/>
                    <a:gd name="T23" fmla="*/ 68 h 121"/>
                    <a:gd name="T24" fmla="*/ 101 w 120"/>
                    <a:gd name="T25" fmla="*/ 15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0" h="121">
                      <a:moveTo>
                        <a:pt x="101" y="15"/>
                      </a:moveTo>
                      <a:cubicBezTo>
                        <a:pt x="90" y="4"/>
                        <a:pt x="74" y="0"/>
                        <a:pt x="59" y="1"/>
                      </a:cubicBezTo>
                      <a:cubicBezTo>
                        <a:pt x="44" y="1"/>
                        <a:pt x="29" y="8"/>
                        <a:pt x="18" y="18"/>
                      </a:cubicBezTo>
                      <a:cubicBezTo>
                        <a:pt x="12" y="24"/>
                        <a:pt x="8" y="32"/>
                        <a:pt x="6" y="40"/>
                      </a:cubicBezTo>
                      <a:cubicBezTo>
                        <a:pt x="6" y="42"/>
                        <a:pt x="6" y="44"/>
                        <a:pt x="6" y="46"/>
                      </a:cubicBezTo>
                      <a:cubicBezTo>
                        <a:pt x="3" y="51"/>
                        <a:pt x="1" y="57"/>
                        <a:pt x="1" y="63"/>
                      </a:cubicBezTo>
                      <a:cubicBezTo>
                        <a:pt x="0" y="73"/>
                        <a:pt x="0" y="82"/>
                        <a:pt x="4" y="90"/>
                      </a:cubicBezTo>
                      <a:cubicBezTo>
                        <a:pt x="7" y="98"/>
                        <a:pt x="12" y="106"/>
                        <a:pt x="19" y="111"/>
                      </a:cubicBezTo>
                      <a:cubicBezTo>
                        <a:pt x="22" y="114"/>
                        <a:pt x="26" y="116"/>
                        <a:pt x="30" y="118"/>
                      </a:cubicBezTo>
                      <a:cubicBezTo>
                        <a:pt x="37" y="121"/>
                        <a:pt x="44" y="121"/>
                        <a:pt x="51" y="121"/>
                      </a:cubicBezTo>
                      <a:cubicBezTo>
                        <a:pt x="62" y="120"/>
                        <a:pt x="71" y="117"/>
                        <a:pt x="81" y="112"/>
                      </a:cubicBezTo>
                      <a:cubicBezTo>
                        <a:pt x="97" y="102"/>
                        <a:pt x="109" y="86"/>
                        <a:pt x="115" y="68"/>
                      </a:cubicBezTo>
                      <a:cubicBezTo>
                        <a:pt x="120" y="49"/>
                        <a:pt x="114" y="29"/>
                        <a:pt x="101" y="15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7" name="Freeform 202">
                  <a:extLst>
                    <a:ext uri="{FF2B5EF4-FFF2-40B4-BE49-F238E27FC236}">
                      <a16:creationId xmlns:a16="http://schemas.microsoft.com/office/drawing/2014/main" id="{2C1ABD0D-3AAA-91DA-C4CE-4B4145A4AB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04" y="3741"/>
                  <a:ext cx="2" cy="2"/>
                </a:xfrm>
                <a:custGeom>
                  <a:avLst/>
                  <a:gdLst>
                    <a:gd name="T0" fmla="*/ 7 w 16"/>
                    <a:gd name="T1" fmla="*/ 0 h 11"/>
                    <a:gd name="T2" fmla="*/ 8 w 16"/>
                    <a:gd name="T3" fmla="*/ 11 h 11"/>
                    <a:gd name="T4" fmla="*/ 7 w 16"/>
                    <a:gd name="T5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6" h="11">
                      <a:moveTo>
                        <a:pt x="7" y="0"/>
                      </a:moveTo>
                      <a:cubicBezTo>
                        <a:pt x="0" y="0"/>
                        <a:pt x="1" y="11"/>
                        <a:pt x="8" y="11"/>
                      </a:cubicBezTo>
                      <a:cubicBezTo>
                        <a:pt x="16" y="11"/>
                        <a:pt x="15" y="0"/>
                        <a:pt x="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8" name="Freeform 203">
                  <a:extLst>
                    <a:ext uri="{FF2B5EF4-FFF2-40B4-BE49-F238E27FC236}">
                      <a16:creationId xmlns:a16="http://schemas.microsoft.com/office/drawing/2014/main" id="{DA4D7B2F-CE0D-AFED-BCC2-39EC1D08D5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2" y="3694"/>
                  <a:ext cx="1" cy="1"/>
                </a:xfrm>
                <a:custGeom>
                  <a:avLst/>
                  <a:gdLst>
                    <a:gd name="T0" fmla="*/ 4 w 8"/>
                    <a:gd name="T1" fmla="*/ 0 h 6"/>
                    <a:gd name="T2" fmla="*/ 5 w 8"/>
                    <a:gd name="T3" fmla="*/ 6 h 6"/>
                    <a:gd name="T4" fmla="*/ 4 w 8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" h="6">
                      <a:moveTo>
                        <a:pt x="4" y="0"/>
                      </a:moveTo>
                      <a:cubicBezTo>
                        <a:pt x="0" y="0"/>
                        <a:pt x="1" y="6"/>
                        <a:pt x="5" y="6"/>
                      </a:cubicBezTo>
                      <a:cubicBezTo>
                        <a:pt x="8" y="6"/>
                        <a:pt x="8" y="0"/>
                        <a:pt x="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9" name="Freeform 204">
                  <a:extLst>
                    <a:ext uri="{FF2B5EF4-FFF2-40B4-BE49-F238E27FC236}">
                      <a16:creationId xmlns:a16="http://schemas.microsoft.com/office/drawing/2014/main" id="{5CD0249B-4079-6400-9A93-AF0D8CF247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80" y="2690"/>
                  <a:ext cx="59" cy="150"/>
                </a:xfrm>
                <a:custGeom>
                  <a:avLst/>
                  <a:gdLst>
                    <a:gd name="T0" fmla="*/ 436 w 453"/>
                    <a:gd name="T1" fmla="*/ 1095 h 1155"/>
                    <a:gd name="T2" fmla="*/ 323 w 453"/>
                    <a:gd name="T3" fmla="*/ 866 h 1155"/>
                    <a:gd name="T4" fmla="*/ 256 w 453"/>
                    <a:gd name="T5" fmla="*/ 582 h 1155"/>
                    <a:gd name="T6" fmla="*/ 204 w 453"/>
                    <a:gd name="T7" fmla="*/ 295 h 1155"/>
                    <a:gd name="T8" fmla="*/ 188 w 453"/>
                    <a:gd name="T9" fmla="*/ 182 h 1155"/>
                    <a:gd name="T10" fmla="*/ 202 w 453"/>
                    <a:gd name="T11" fmla="*/ 32 h 1155"/>
                    <a:gd name="T12" fmla="*/ 153 w 453"/>
                    <a:gd name="T13" fmla="*/ 17 h 1155"/>
                    <a:gd name="T14" fmla="*/ 139 w 453"/>
                    <a:gd name="T15" fmla="*/ 22 h 1155"/>
                    <a:gd name="T16" fmla="*/ 137 w 453"/>
                    <a:gd name="T17" fmla="*/ 84 h 1155"/>
                    <a:gd name="T18" fmla="*/ 38 w 453"/>
                    <a:gd name="T19" fmla="*/ 572 h 1155"/>
                    <a:gd name="T20" fmla="*/ 9 w 453"/>
                    <a:gd name="T21" fmla="*/ 1125 h 1155"/>
                    <a:gd name="T22" fmla="*/ 42 w 453"/>
                    <a:gd name="T23" fmla="*/ 1154 h 1155"/>
                    <a:gd name="T24" fmla="*/ 418 w 453"/>
                    <a:gd name="T25" fmla="*/ 1148 h 1155"/>
                    <a:gd name="T26" fmla="*/ 436 w 453"/>
                    <a:gd name="T27" fmla="*/ 1095 h 1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53" h="1155">
                      <a:moveTo>
                        <a:pt x="436" y="1095"/>
                      </a:moveTo>
                      <a:cubicBezTo>
                        <a:pt x="376" y="1031"/>
                        <a:pt x="346" y="949"/>
                        <a:pt x="323" y="866"/>
                      </a:cubicBezTo>
                      <a:cubicBezTo>
                        <a:pt x="297" y="773"/>
                        <a:pt x="276" y="677"/>
                        <a:pt x="256" y="582"/>
                      </a:cubicBezTo>
                      <a:cubicBezTo>
                        <a:pt x="237" y="487"/>
                        <a:pt x="219" y="391"/>
                        <a:pt x="204" y="295"/>
                      </a:cubicBezTo>
                      <a:cubicBezTo>
                        <a:pt x="198" y="258"/>
                        <a:pt x="194" y="220"/>
                        <a:pt x="188" y="182"/>
                      </a:cubicBezTo>
                      <a:cubicBezTo>
                        <a:pt x="199" y="132"/>
                        <a:pt x="206" y="82"/>
                        <a:pt x="202" y="32"/>
                      </a:cubicBezTo>
                      <a:cubicBezTo>
                        <a:pt x="200" y="6"/>
                        <a:pt x="167" y="0"/>
                        <a:pt x="153" y="17"/>
                      </a:cubicBezTo>
                      <a:cubicBezTo>
                        <a:pt x="148" y="13"/>
                        <a:pt x="139" y="15"/>
                        <a:pt x="139" y="22"/>
                      </a:cubicBezTo>
                      <a:cubicBezTo>
                        <a:pt x="137" y="43"/>
                        <a:pt x="137" y="63"/>
                        <a:pt x="137" y="84"/>
                      </a:cubicBezTo>
                      <a:cubicBezTo>
                        <a:pt x="111" y="248"/>
                        <a:pt x="64" y="407"/>
                        <a:pt x="38" y="572"/>
                      </a:cubicBezTo>
                      <a:cubicBezTo>
                        <a:pt x="9" y="754"/>
                        <a:pt x="0" y="940"/>
                        <a:pt x="9" y="1125"/>
                      </a:cubicBezTo>
                      <a:cubicBezTo>
                        <a:pt x="9" y="1143"/>
                        <a:pt x="25" y="1155"/>
                        <a:pt x="42" y="1154"/>
                      </a:cubicBezTo>
                      <a:cubicBezTo>
                        <a:pt x="168" y="1152"/>
                        <a:pt x="293" y="1149"/>
                        <a:pt x="418" y="1148"/>
                      </a:cubicBezTo>
                      <a:cubicBezTo>
                        <a:pt x="447" y="1148"/>
                        <a:pt x="453" y="1112"/>
                        <a:pt x="436" y="1095"/>
                      </a:cubicBezTo>
                    </a:path>
                  </a:pathLst>
                </a:custGeom>
                <a:solidFill>
                  <a:srgbClr val="F89F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0" name="Freeform 205">
                  <a:extLst>
                    <a:ext uri="{FF2B5EF4-FFF2-40B4-BE49-F238E27FC236}">
                      <a16:creationId xmlns:a16="http://schemas.microsoft.com/office/drawing/2014/main" id="{8FE0BB8E-3FA8-DEC9-CAFF-70C8F6978A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7" y="3510"/>
                  <a:ext cx="1058" cy="114"/>
                </a:xfrm>
                <a:custGeom>
                  <a:avLst/>
                  <a:gdLst>
                    <a:gd name="T0" fmla="*/ 161 w 8162"/>
                    <a:gd name="T1" fmla="*/ 442 h 878"/>
                    <a:gd name="T2" fmla="*/ 3225 w 8162"/>
                    <a:gd name="T3" fmla="*/ 818 h 878"/>
                    <a:gd name="T4" fmla="*/ 6399 w 8162"/>
                    <a:gd name="T5" fmla="*/ 704 h 878"/>
                    <a:gd name="T6" fmla="*/ 8010 w 8162"/>
                    <a:gd name="T7" fmla="*/ 301 h 878"/>
                    <a:gd name="T8" fmla="*/ 7943 w 8162"/>
                    <a:gd name="T9" fmla="*/ 57 h 878"/>
                    <a:gd name="T10" fmla="*/ 5026 w 8162"/>
                    <a:gd name="T11" fmla="*/ 582 h 878"/>
                    <a:gd name="T12" fmla="*/ 1863 w 8162"/>
                    <a:gd name="T13" fmla="*/ 445 h 878"/>
                    <a:gd name="T14" fmla="*/ 228 w 8162"/>
                    <a:gd name="T15" fmla="*/ 198 h 878"/>
                    <a:gd name="T16" fmla="*/ 161 w 8162"/>
                    <a:gd name="T17" fmla="*/ 442 h 8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162" h="878">
                      <a:moveTo>
                        <a:pt x="161" y="442"/>
                      </a:moveTo>
                      <a:cubicBezTo>
                        <a:pt x="1173" y="628"/>
                        <a:pt x="2197" y="759"/>
                        <a:pt x="3225" y="818"/>
                      </a:cubicBezTo>
                      <a:cubicBezTo>
                        <a:pt x="4283" y="878"/>
                        <a:pt x="5350" y="863"/>
                        <a:pt x="6399" y="704"/>
                      </a:cubicBezTo>
                      <a:cubicBezTo>
                        <a:pt x="6947" y="621"/>
                        <a:pt x="7490" y="495"/>
                        <a:pt x="8010" y="301"/>
                      </a:cubicBezTo>
                      <a:cubicBezTo>
                        <a:pt x="8162" y="245"/>
                        <a:pt x="8096" y="0"/>
                        <a:pt x="7943" y="57"/>
                      </a:cubicBezTo>
                      <a:cubicBezTo>
                        <a:pt x="7012" y="404"/>
                        <a:pt x="6014" y="539"/>
                        <a:pt x="5026" y="582"/>
                      </a:cubicBezTo>
                      <a:cubicBezTo>
                        <a:pt x="3971" y="628"/>
                        <a:pt x="2912" y="567"/>
                        <a:pt x="1863" y="445"/>
                      </a:cubicBezTo>
                      <a:cubicBezTo>
                        <a:pt x="1316" y="381"/>
                        <a:pt x="770" y="297"/>
                        <a:pt x="228" y="198"/>
                      </a:cubicBezTo>
                      <a:cubicBezTo>
                        <a:pt x="69" y="168"/>
                        <a:pt x="0" y="412"/>
                        <a:pt x="161" y="442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1" name="Freeform 206">
                  <a:extLst>
                    <a:ext uri="{FF2B5EF4-FFF2-40B4-BE49-F238E27FC236}">
                      <a16:creationId xmlns:a16="http://schemas.microsoft.com/office/drawing/2014/main" id="{5CF4FDCD-F5D8-7ABF-DE85-A0940084F5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7" y="1840"/>
                  <a:ext cx="304" cy="394"/>
                </a:xfrm>
                <a:custGeom>
                  <a:avLst/>
                  <a:gdLst>
                    <a:gd name="T0" fmla="*/ 2196 w 2344"/>
                    <a:gd name="T1" fmla="*/ 1319 h 3046"/>
                    <a:gd name="T2" fmla="*/ 818 w 2344"/>
                    <a:gd name="T3" fmla="*/ 116 h 3046"/>
                    <a:gd name="T4" fmla="*/ 0 w 2344"/>
                    <a:gd name="T5" fmla="*/ 961 h 3046"/>
                    <a:gd name="T6" fmla="*/ 288 w 2344"/>
                    <a:gd name="T7" fmla="*/ 937 h 3046"/>
                    <a:gd name="T8" fmla="*/ 589 w 2344"/>
                    <a:gd name="T9" fmla="*/ 1345 h 3046"/>
                    <a:gd name="T10" fmla="*/ 449 w 2344"/>
                    <a:gd name="T11" fmla="*/ 1790 h 3046"/>
                    <a:gd name="T12" fmla="*/ 54 w 2344"/>
                    <a:gd name="T13" fmla="*/ 1962 h 3046"/>
                    <a:gd name="T14" fmla="*/ 29 w 2344"/>
                    <a:gd name="T15" fmla="*/ 1959 h 3046"/>
                    <a:gd name="T16" fmla="*/ 1351 w 2344"/>
                    <a:gd name="T17" fmla="*/ 2942 h 3046"/>
                    <a:gd name="T18" fmla="*/ 2196 w 2344"/>
                    <a:gd name="T19" fmla="*/ 1319 h 30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344" h="3046">
                      <a:moveTo>
                        <a:pt x="2196" y="1319"/>
                      </a:moveTo>
                      <a:cubicBezTo>
                        <a:pt x="2049" y="539"/>
                        <a:pt x="1432" y="0"/>
                        <a:pt x="818" y="116"/>
                      </a:cubicBezTo>
                      <a:cubicBezTo>
                        <a:pt x="419" y="191"/>
                        <a:pt x="121" y="524"/>
                        <a:pt x="0" y="961"/>
                      </a:cubicBezTo>
                      <a:cubicBezTo>
                        <a:pt x="85" y="913"/>
                        <a:pt x="185" y="897"/>
                        <a:pt x="288" y="937"/>
                      </a:cubicBezTo>
                      <a:cubicBezTo>
                        <a:pt x="457" y="1003"/>
                        <a:pt x="565" y="1169"/>
                        <a:pt x="589" y="1345"/>
                      </a:cubicBezTo>
                      <a:cubicBezTo>
                        <a:pt x="611" y="1508"/>
                        <a:pt x="560" y="1669"/>
                        <a:pt x="449" y="1790"/>
                      </a:cubicBezTo>
                      <a:cubicBezTo>
                        <a:pt x="350" y="1898"/>
                        <a:pt x="202" y="1967"/>
                        <a:pt x="54" y="1962"/>
                      </a:cubicBezTo>
                      <a:cubicBezTo>
                        <a:pt x="46" y="1961"/>
                        <a:pt x="38" y="1960"/>
                        <a:pt x="29" y="1959"/>
                      </a:cubicBezTo>
                      <a:cubicBezTo>
                        <a:pt x="241" y="2617"/>
                        <a:pt x="796" y="3046"/>
                        <a:pt x="1351" y="2942"/>
                      </a:cubicBezTo>
                      <a:cubicBezTo>
                        <a:pt x="1965" y="2826"/>
                        <a:pt x="2344" y="2099"/>
                        <a:pt x="2196" y="1319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2" name="Freeform 207">
                  <a:extLst>
                    <a:ext uri="{FF2B5EF4-FFF2-40B4-BE49-F238E27FC236}">
                      <a16:creationId xmlns:a16="http://schemas.microsoft.com/office/drawing/2014/main" id="{45F38323-81D7-4D8F-1B03-8E1A8C6D3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53" y="1712"/>
                  <a:ext cx="321" cy="389"/>
                </a:xfrm>
                <a:custGeom>
                  <a:avLst/>
                  <a:gdLst>
                    <a:gd name="T0" fmla="*/ 1987 w 2474"/>
                    <a:gd name="T1" fmla="*/ 1372 h 3004"/>
                    <a:gd name="T2" fmla="*/ 1719 w 2474"/>
                    <a:gd name="T3" fmla="*/ 1027 h 3004"/>
                    <a:gd name="T4" fmla="*/ 1741 w 2474"/>
                    <a:gd name="T5" fmla="*/ 628 h 3004"/>
                    <a:gd name="T6" fmla="*/ 1973 w 2474"/>
                    <a:gd name="T7" fmla="*/ 449 h 3004"/>
                    <a:gd name="T8" fmla="*/ 1002 w 2474"/>
                    <a:gd name="T9" fmla="*/ 63 h 3004"/>
                    <a:gd name="T10" fmla="*/ 139 w 2474"/>
                    <a:gd name="T11" fmla="*/ 1677 h 3004"/>
                    <a:gd name="T12" fmla="*/ 1506 w 2474"/>
                    <a:gd name="T13" fmla="*/ 2894 h 3004"/>
                    <a:gd name="T14" fmla="*/ 2381 w 2474"/>
                    <a:gd name="T15" fmla="*/ 1374 h 3004"/>
                    <a:gd name="T16" fmla="*/ 1987 w 2474"/>
                    <a:gd name="T17" fmla="*/ 1372 h 30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74" h="3004">
                      <a:moveTo>
                        <a:pt x="1987" y="1372"/>
                      </a:moveTo>
                      <a:cubicBezTo>
                        <a:pt x="1855" y="1301"/>
                        <a:pt x="1760" y="1169"/>
                        <a:pt x="1719" y="1027"/>
                      </a:cubicBezTo>
                      <a:cubicBezTo>
                        <a:pt x="1681" y="897"/>
                        <a:pt x="1683" y="752"/>
                        <a:pt x="1741" y="628"/>
                      </a:cubicBezTo>
                      <a:cubicBezTo>
                        <a:pt x="1786" y="531"/>
                        <a:pt x="1873" y="469"/>
                        <a:pt x="1973" y="449"/>
                      </a:cubicBezTo>
                      <a:cubicBezTo>
                        <a:pt x="1711" y="156"/>
                        <a:pt x="1357" y="0"/>
                        <a:pt x="1002" y="63"/>
                      </a:cubicBezTo>
                      <a:cubicBezTo>
                        <a:pt x="386" y="173"/>
                        <a:pt x="0" y="895"/>
                        <a:pt x="139" y="1677"/>
                      </a:cubicBezTo>
                      <a:cubicBezTo>
                        <a:pt x="278" y="2459"/>
                        <a:pt x="890" y="3004"/>
                        <a:pt x="1506" y="2894"/>
                      </a:cubicBezTo>
                      <a:cubicBezTo>
                        <a:pt x="2096" y="2789"/>
                        <a:pt x="2474" y="2119"/>
                        <a:pt x="2381" y="1374"/>
                      </a:cubicBezTo>
                      <a:cubicBezTo>
                        <a:pt x="2260" y="1446"/>
                        <a:pt x="2109" y="1437"/>
                        <a:pt x="1987" y="1372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3" name="Freeform 208">
                  <a:extLst>
                    <a:ext uri="{FF2B5EF4-FFF2-40B4-BE49-F238E27FC236}">
                      <a16:creationId xmlns:a16="http://schemas.microsoft.com/office/drawing/2014/main" id="{E3C93C55-CAB8-A551-D005-2DD8957609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9" y="1987"/>
                  <a:ext cx="383" cy="357"/>
                </a:xfrm>
                <a:custGeom>
                  <a:avLst/>
                  <a:gdLst>
                    <a:gd name="T0" fmla="*/ 1993 w 2956"/>
                    <a:gd name="T1" fmla="*/ 25 h 2761"/>
                    <a:gd name="T2" fmla="*/ 1494 w 2956"/>
                    <a:gd name="T3" fmla="*/ 2548 h 2761"/>
                    <a:gd name="T4" fmla="*/ 61 w 2956"/>
                    <a:gd name="T5" fmla="*/ 427 h 2761"/>
                    <a:gd name="T6" fmla="*/ 218 w 2956"/>
                    <a:gd name="T7" fmla="*/ 418 h 2761"/>
                    <a:gd name="T8" fmla="*/ 1041 w 2956"/>
                    <a:gd name="T9" fmla="*/ 356 h 2761"/>
                    <a:gd name="T10" fmla="*/ 1993 w 2956"/>
                    <a:gd name="T11" fmla="*/ 25 h 27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956" h="2761">
                      <a:moveTo>
                        <a:pt x="1993" y="25"/>
                      </a:moveTo>
                      <a:cubicBezTo>
                        <a:pt x="2354" y="736"/>
                        <a:pt x="2956" y="2304"/>
                        <a:pt x="1494" y="2548"/>
                      </a:cubicBezTo>
                      <a:cubicBezTo>
                        <a:pt x="218" y="2761"/>
                        <a:pt x="0" y="1468"/>
                        <a:pt x="61" y="427"/>
                      </a:cubicBezTo>
                      <a:cubicBezTo>
                        <a:pt x="62" y="415"/>
                        <a:pt x="119" y="416"/>
                        <a:pt x="218" y="418"/>
                      </a:cubicBezTo>
                      <a:cubicBezTo>
                        <a:pt x="391" y="421"/>
                        <a:pt x="691" y="424"/>
                        <a:pt x="1041" y="356"/>
                      </a:cubicBezTo>
                      <a:cubicBezTo>
                        <a:pt x="1591" y="250"/>
                        <a:pt x="1980" y="0"/>
                        <a:pt x="1993" y="25"/>
                      </a:cubicBezTo>
                    </a:path>
                  </a:pathLst>
                </a:custGeom>
                <a:solidFill>
                  <a:srgbClr val="EE28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4" name="Freeform 209">
                  <a:extLst>
                    <a:ext uri="{FF2B5EF4-FFF2-40B4-BE49-F238E27FC236}">
                      <a16:creationId xmlns:a16="http://schemas.microsoft.com/office/drawing/2014/main" id="{AB19EFB1-7138-91AE-C375-D55D89518B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1" y="2011"/>
                  <a:ext cx="145" cy="58"/>
                </a:xfrm>
                <a:custGeom>
                  <a:avLst/>
                  <a:gdLst>
                    <a:gd name="T0" fmla="*/ 141 w 1124"/>
                    <a:gd name="T1" fmla="*/ 340 h 451"/>
                    <a:gd name="T2" fmla="*/ 852 w 1124"/>
                    <a:gd name="T3" fmla="*/ 317 h 451"/>
                    <a:gd name="T4" fmla="*/ 1098 w 1124"/>
                    <a:gd name="T5" fmla="*/ 78 h 451"/>
                    <a:gd name="T6" fmla="*/ 1124 w 1124"/>
                    <a:gd name="T7" fmla="*/ 0 h 451"/>
                    <a:gd name="T8" fmla="*/ 577 w 1124"/>
                    <a:gd name="T9" fmla="*/ 160 h 451"/>
                    <a:gd name="T10" fmla="*/ 0 w 1124"/>
                    <a:gd name="T11" fmla="*/ 222 h 451"/>
                    <a:gd name="T12" fmla="*/ 141 w 1124"/>
                    <a:gd name="T13" fmla="*/ 340 h 4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24" h="451">
                      <a:moveTo>
                        <a:pt x="141" y="340"/>
                      </a:moveTo>
                      <a:cubicBezTo>
                        <a:pt x="350" y="451"/>
                        <a:pt x="641" y="428"/>
                        <a:pt x="852" y="317"/>
                      </a:cubicBezTo>
                      <a:cubicBezTo>
                        <a:pt x="958" y="262"/>
                        <a:pt x="1048" y="185"/>
                        <a:pt x="1098" y="78"/>
                      </a:cubicBezTo>
                      <a:cubicBezTo>
                        <a:pt x="1110" y="52"/>
                        <a:pt x="1119" y="26"/>
                        <a:pt x="1124" y="0"/>
                      </a:cubicBezTo>
                      <a:cubicBezTo>
                        <a:pt x="973" y="59"/>
                        <a:pt x="787" y="120"/>
                        <a:pt x="577" y="160"/>
                      </a:cubicBezTo>
                      <a:cubicBezTo>
                        <a:pt x="359" y="203"/>
                        <a:pt x="161" y="217"/>
                        <a:pt x="0" y="222"/>
                      </a:cubicBezTo>
                      <a:cubicBezTo>
                        <a:pt x="35" y="270"/>
                        <a:pt x="83" y="309"/>
                        <a:pt x="141" y="340"/>
                      </a:cubicBezTo>
                      <a:close/>
                    </a:path>
                  </a:pathLst>
                </a:custGeom>
                <a:solidFill>
                  <a:srgbClr val="FCF8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5" name="Freeform 210">
                  <a:extLst>
                    <a:ext uri="{FF2B5EF4-FFF2-40B4-BE49-F238E27FC236}">
                      <a16:creationId xmlns:a16="http://schemas.microsoft.com/office/drawing/2014/main" id="{701B3020-A918-6B24-1BD0-4F105CF04D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14" y="2155"/>
                  <a:ext cx="271" cy="174"/>
                </a:xfrm>
                <a:custGeom>
                  <a:avLst/>
                  <a:gdLst>
                    <a:gd name="T0" fmla="*/ 1412 w 2091"/>
                    <a:gd name="T1" fmla="*/ 8 h 1343"/>
                    <a:gd name="T2" fmla="*/ 624 w 2091"/>
                    <a:gd name="T3" fmla="*/ 153 h 1343"/>
                    <a:gd name="T4" fmla="*/ 0 w 2091"/>
                    <a:gd name="T5" fmla="*/ 778 h 1343"/>
                    <a:gd name="T6" fmla="*/ 1151 w 2091"/>
                    <a:gd name="T7" fmla="*/ 1247 h 1343"/>
                    <a:gd name="T8" fmla="*/ 2081 w 2091"/>
                    <a:gd name="T9" fmla="*/ 305 h 1343"/>
                    <a:gd name="T10" fmla="*/ 1412 w 2091"/>
                    <a:gd name="T11" fmla="*/ 8 h 1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1" h="1343">
                      <a:moveTo>
                        <a:pt x="1412" y="8"/>
                      </a:moveTo>
                      <a:cubicBezTo>
                        <a:pt x="1048" y="16"/>
                        <a:pt x="713" y="126"/>
                        <a:pt x="624" y="153"/>
                      </a:cubicBezTo>
                      <a:cubicBezTo>
                        <a:pt x="343" y="238"/>
                        <a:pt x="62" y="471"/>
                        <a:pt x="0" y="778"/>
                      </a:cubicBezTo>
                      <a:cubicBezTo>
                        <a:pt x="216" y="1133"/>
                        <a:pt x="576" y="1343"/>
                        <a:pt x="1151" y="1247"/>
                      </a:cubicBezTo>
                      <a:cubicBezTo>
                        <a:pt x="1812" y="1137"/>
                        <a:pt x="2050" y="755"/>
                        <a:pt x="2081" y="305"/>
                      </a:cubicBezTo>
                      <a:cubicBezTo>
                        <a:pt x="2091" y="140"/>
                        <a:pt x="1730" y="0"/>
                        <a:pt x="1412" y="8"/>
                      </a:cubicBezTo>
                    </a:path>
                  </a:pathLst>
                </a:custGeom>
                <a:solidFill>
                  <a:srgbClr val="F03F6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6" name="Freeform 211">
                  <a:extLst>
                    <a:ext uri="{FF2B5EF4-FFF2-40B4-BE49-F238E27FC236}">
                      <a16:creationId xmlns:a16="http://schemas.microsoft.com/office/drawing/2014/main" id="{7EB53B69-C076-0C23-159C-0A1DAC682F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8" y="1914"/>
                  <a:ext cx="356" cy="499"/>
                </a:xfrm>
                <a:custGeom>
                  <a:avLst/>
                  <a:gdLst>
                    <a:gd name="T0" fmla="*/ 1611 w 2754"/>
                    <a:gd name="T1" fmla="*/ 247 h 3856"/>
                    <a:gd name="T2" fmla="*/ 314 w 2754"/>
                    <a:gd name="T3" fmla="*/ 702 h 3856"/>
                    <a:gd name="T4" fmla="*/ 31 w 2754"/>
                    <a:gd name="T5" fmla="*/ 1770 h 3856"/>
                    <a:gd name="T6" fmla="*/ 1179 w 2754"/>
                    <a:gd name="T7" fmla="*/ 3560 h 3856"/>
                    <a:gd name="T8" fmla="*/ 2593 w 2754"/>
                    <a:gd name="T9" fmla="*/ 3783 h 3856"/>
                    <a:gd name="T10" fmla="*/ 2526 w 2754"/>
                    <a:gd name="T11" fmla="*/ 3539 h 3856"/>
                    <a:gd name="T12" fmla="*/ 681 w 2754"/>
                    <a:gd name="T13" fmla="*/ 2793 h 3856"/>
                    <a:gd name="T14" fmla="*/ 363 w 2754"/>
                    <a:gd name="T15" fmla="*/ 1137 h 3856"/>
                    <a:gd name="T16" fmla="*/ 1483 w 2754"/>
                    <a:gd name="T17" fmla="*/ 466 h 3856"/>
                    <a:gd name="T18" fmla="*/ 1611 w 2754"/>
                    <a:gd name="T19" fmla="*/ 247 h 3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754" h="3856">
                      <a:moveTo>
                        <a:pt x="1611" y="247"/>
                      </a:moveTo>
                      <a:cubicBezTo>
                        <a:pt x="1111" y="0"/>
                        <a:pt x="611" y="286"/>
                        <a:pt x="314" y="702"/>
                      </a:cubicBezTo>
                      <a:cubicBezTo>
                        <a:pt x="91" y="1013"/>
                        <a:pt x="0" y="1391"/>
                        <a:pt x="31" y="1770"/>
                      </a:cubicBezTo>
                      <a:cubicBezTo>
                        <a:pt x="90" y="2504"/>
                        <a:pt x="531" y="3205"/>
                        <a:pt x="1179" y="3560"/>
                      </a:cubicBezTo>
                      <a:cubicBezTo>
                        <a:pt x="1614" y="3798"/>
                        <a:pt x="2107" y="3856"/>
                        <a:pt x="2593" y="3783"/>
                      </a:cubicBezTo>
                      <a:cubicBezTo>
                        <a:pt x="2754" y="3759"/>
                        <a:pt x="2685" y="3515"/>
                        <a:pt x="2526" y="3539"/>
                      </a:cubicBezTo>
                      <a:cubicBezTo>
                        <a:pt x="1816" y="3645"/>
                        <a:pt x="1110" y="3375"/>
                        <a:pt x="681" y="2793"/>
                      </a:cubicBezTo>
                      <a:cubicBezTo>
                        <a:pt x="344" y="2335"/>
                        <a:pt x="152" y="1688"/>
                        <a:pt x="363" y="1137"/>
                      </a:cubicBezTo>
                      <a:cubicBezTo>
                        <a:pt x="524" y="717"/>
                        <a:pt x="1000" y="227"/>
                        <a:pt x="1483" y="466"/>
                      </a:cubicBezTo>
                      <a:cubicBezTo>
                        <a:pt x="1629" y="538"/>
                        <a:pt x="1757" y="319"/>
                        <a:pt x="1611" y="247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7" name="Freeform 212">
                  <a:extLst>
                    <a:ext uri="{FF2B5EF4-FFF2-40B4-BE49-F238E27FC236}">
                      <a16:creationId xmlns:a16="http://schemas.microsoft.com/office/drawing/2014/main" id="{A4F32314-ADD7-5DA4-5722-B9C7FAF30C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2" y="703"/>
                  <a:ext cx="721" cy="1428"/>
                </a:xfrm>
                <a:custGeom>
                  <a:avLst/>
                  <a:gdLst>
                    <a:gd name="T0" fmla="*/ 5335 w 5560"/>
                    <a:gd name="T1" fmla="*/ 41 h 11026"/>
                    <a:gd name="T2" fmla="*/ 3028 w 5560"/>
                    <a:gd name="T3" fmla="*/ 1230 h 11026"/>
                    <a:gd name="T4" fmla="*/ 1276 w 5560"/>
                    <a:gd name="T5" fmla="*/ 3239 h 11026"/>
                    <a:gd name="T6" fmla="*/ 251 w 5560"/>
                    <a:gd name="T7" fmla="*/ 5714 h 11026"/>
                    <a:gd name="T8" fmla="*/ 136 w 5560"/>
                    <a:gd name="T9" fmla="*/ 8318 h 11026"/>
                    <a:gd name="T10" fmla="*/ 1106 w 5560"/>
                    <a:gd name="T11" fmla="*/ 10645 h 11026"/>
                    <a:gd name="T12" fmla="*/ 1313 w 5560"/>
                    <a:gd name="T13" fmla="*/ 10902 h 11026"/>
                    <a:gd name="T14" fmla="*/ 1492 w 5560"/>
                    <a:gd name="T15" fmla="*/ 10723 h 11026"/>
                    <a:gd name="T16" fmla="*/ 433 w 5560"/>
                    <a:gd name="T17" fmla="*/ 8534 h 11026"/>
                    <a:gd name="T18" fmla="*/ 436 w 5560"/>
                    <a:gd name="T19" fmla="*/ 6063 h 11026"/>
                    <a:gd name="T20" fmla="*/ 1332 w 5560"/>
                    <a:gd name="T21" fmla="*/ 3642 h 11026"/>
                    <a:gd name="T22" fmla="*/ 2949 w 5560"/>
                    <a:gd name="T23" fmla="*/ 1627 h 11026"/>
                    <a:gd name="T24" fmla="*/ 5097 w 5560"/>
                    <a:gd name="T25" fmla="*/ 374 h 11026"/>
                    <a:gd name="T26" fmla="*/ 5403 w 5560"/>
                    <a:gd name="T27" fmla="*/ 285 h 11026"/>
                    <a:gd name="T28" fmla="*/ 5335 w 5560"/>
                    <a:gd name="T29" fmla="*/ 41 h 110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560" h="11026">
                      <a:moveTo>
                        <a:pt x="5335" y="41"/>
                      </a:moveTo>
                      <a:cubicBezTo>
                        <a:pt x="4488" y="263"/>
                        <a:pt x="3709" y="684"/>
                        <a:pt x="3028" y="1230"/>
                      </a:cubicBezTo>
                      <a:cubicBezTo>
                        <a:pt x="2332" y="1789"/>
                        <a:pt x="1743" y="2480"/>
                        <a:pt x="1276" y="3239"/>
                      </a:cubicBezTo>
                      <a:cubicBezTo>
                        <a:pt x="806" y="4001"/>
                        <a:pt x="453" y="4841"/>
                        <a:pt x="251" y="5714"/>
                      </a:cubicBezTo>
                      <a:cubicBezTo>
                        <a:pt x="54" y="6566"/>
                        <a:pt x="0" y="7452"/>
                        <a:pt x="136" y="8318"/>
                      </a:cubicBezTo>
                      <a:cubicBezTo>
                        <a:pt x="268" y="9157"/>
                        <a:pt x="593" y="9967"/>
                        <a:pt x="1106" y="10645"/>
                      </a:cubicBezTo>
                      <a:cubicBezTo>
                        <a:pt x="1173" y="10733"/>
                        <a:pt x="1241" y="10818"/>
                        <a:pt x="1313" y="10902"/>
                      </a:cubicBezTo>
                      <a:cubicBezTo>
                        <a:pt x="1419" y="11026"/>
                        <a:pt x="1597" y="10846"/>
                        <a:pt x="1492" y="10723"/>
                      </a:cubicBezTo>
                      <a:cubicBezTo>
                        <a:pt x="957" y="10097"/>
                        <a:pt x="602" y="9339"/>
                        <a:pt x="433" y="8534"/>
                      </a:cubicBezTo>
                      <a:cubicBezTo>
                        <a:pt x="262" y="7723"/>
                        <a:pt x="280" y="6875"/>
                        <a:pt x="436" y="6063"/>
                      </a:cubicBezTo>
                      <a:cubicBezTo>
                        <a:pt x="599" y="5214"/>
                        <a:pt x="907" y="4394"/>
                        <a:pt x="1332" y="3642"/>
                      </a:cubicBezTo>
                      <a:cubicBezTo>
                        <a:pt x="1758" y="2888"/>
                        <a:pt x="2300" y="2201"/>
                        <a:pt x="2949" y="1627"/>
                      </a:cubicBezTo>
                      <a:cubicBezTo>
                        <a:pt x="3573" y="1075"/>
                        <a:pt x="4302" y="631"/>
                        <a:pt x="5097" y="374"/>
                      </a:cubicBezTo>
                      <a:cubicBezTo>
                        <a:pt x="5198" y="342"/>
                        <a:pt x="5300" y="312"/>
                        <a:pt x="5403" y="285"/>
                      </a:cubicBezTo>
                      <a:cubicBezTo>
                        <a:pt x="5560" y="244"/>
                        <a:pt x="5493" y="0"/>
                        <a:pt x="5335" y="41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8" name="Freeform 213">
                  <a:extLst>
                    <a:ext uri="{FF2B5EF4-FFF2-40B4-BE49-F238E27FC236}">
                      <a16:creationId xmlns:a16="http://schemas.microsoft.com/office/drawing/2014/main" id="{A6A0F300-21B4-5FE3-E8C9-80B8A83955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10" y="596"/>
                  <a:ext cx="1447" cy="1251"/>
                </a:xfrm>
                <a:custGeom>
                  <a:avLst/>
                  <a:gdLst>
                    <a:gd name="T0" fmla="*/ 219 w 11171"/>
                    <a:gd name="T1" fmla="*/ 836 h 9659"/>
                    <a:gd name="T2" fmla="*/ 3465 w 11171"/>
                    <a:gd name="T3" fmla="*/ 334 h 9659"/>
                    <a:gd name="T4" fmla="*/ 6483 w 11171"/>
                    <a:gd name="T5" fmla="*/ 1064 h 9659"/>
                    <a:gd name="T6" fmla="*/ 8950 w 11171"/>
                    <a:gd name="T7" fmla="*/ 2791 h 9659"/>
                    <a:gd name="T8" fmla="*/ 10520 w 11171"/>
                    <a:gd name="T9" fmla="*/ 5256 h 9659"/>
                    <a:gd name="T10" fmla="*/ 10880 w 11171"/>
                    <a:gd name="T11" fmla="*/ 6908 h 9659"/>
                    <a:gd name="T12" fmla="*/ 10571 w 11171"/>
                    <a:gd name="T13" fmla="*/ 8905 h 9659"/>
                    <a:gd name="T14" fmla="*/ 10372 w 11171"/>
                    <a:gd name="T15" fmla="*/ 9383 h 9659"/>
                    <a:gd name="T16" fmla="*/ 10591 w 11171"/>
                    <a:gd name="T17" fmla="*/ 9511 h 9659"/>
                    <a:gd name="T18" fmla="*/ 11128 w 11171"/>
                    <a:gd name="T19" fmla="*/ 7490 h 9659"/>
                    <a:gd name="T20" fmla="*/ 10903 w 11171"/>
                    <a:gd name="T21" fmla="*/ 5607 h 9659"/>
                    <a:gd name="T22" fmla="*/ 9427 w 11171"/>
                    <a:gd name="T23" fmla="*/ 2938 h 9659"/>
                    <a:gd name="T24" fmla="*/ 6982 w 11171"/>
                    <a:gd name="T25" fmla="*/ 1026 h 9659"/>
                    <a:gd name="T26" fmla="*/ 3921 w 11171"/>
                    <a:gd name="T27" fmla="*/ 115 h 9659"/>
                    <a:gd name="T28" fmla="*/ 574 w 11171"/>
                    <a:gd name="T29" fmla="*/ 449 h 9659"/>
                    <a:gd name="T30" fmla="*/ 152 w 11171"/>
                    <a:gd name="T31" fmla="*/ 592 h 9659"/>
                    <a:gd name="T32" fmla="*/ 219 w 11171"/>
                    <a:gd name="T33" fmla="*/ 836 h 96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71" h="9659">
                      <a:moveTo>
                        <a:pt x="219" y="836"/>
                      </a:moveTo>
                      <a:cubicBezTo>
                        <a:pt x="1258" y="457"/>
                        <a:pt x="2360" y="281"/>
                        <a:pt x="3465" y="334"/>
                      </a:cubicBezTo>
                      <a:cubicBezTo>
                        <a:pt x="4504" y="384"/>
                        <a:pt x="5536" y="634"/>
                        <a:pt x="6483" y="1064"/>
                      </a:cubicBezTo>
                      <a:cubicBezTo>
                        <a:pt x="7403" y="1483"/>
                        <a:pt x="8246" y="2066"/>
                        <a:pt x="8950" y="2791"/>
                      </a:cubicBezTo>
                      <a:cubicBezTo>
                        <a:pt x="9632" y="3495"/>
                        <a:pt x="10181" y="4335"/>
                        <a:pt x="10520" y="5256"/>
                      </a:cubicBezTo>
                      <a:cubicBezTo>
                        <a:pt x="10716" y="5786"/>
                        <a:pt x="10852" y="6343"/>
                        <a:pt x="10880" y="6908"/>
                      </a:cubicBezTo>
                      <a:cubicBezTo>
                        <a:pt x="10913" y="7587"/>
                        <a:pt x="10802" y="8266"/>
                        <a:pt x="10571" y="8905"/>
                      </a:cubicBezTo>
                      <a:cubicBezTo>
                        <a:pt x="10512" y="9068"/>
                        <a:pt x="10446" y="9227"/>
                        <a:pt x="10372" y="9383"/>
                      </a:cubicBezTo>
                      <a:cubicBezTo>
                        <a:pt x="10303" y="9530"/>
                        <a:pt x="10522" y="9659"/>
                        <a:pt x="10591" y="9511"/>
                      </a:cubicBezTo>
                      <a:cubicBezTo>
                        <a:pt x="10890" y="8874"/>
                        <a:pt x="11080" y="8193"/>
                        <a:pt x="11128" y="7490"/>
                      </a:cubicBezTo>
                      <a:cubicBezTo>
                        <a:pt x="11171" y="6853"/>
                        <a:pt x="11084" y="6218"/>
                        <a:pt x="10903" y="5607"/>
                      </a:cubicBezTo>
                      <a:cubicBezTo>
                        <a:pt x="10613" y="4623"/>
                        <a:pt x="10097" y="3714"/>
                        <a:pt x="9427" y="2938"/>
                      </a:cubicBezTo>
                      <a:cubicBezTo>
                        <a:pt x="8747" y="2151"/>
                        <a:pt x="7906" y="1502"/>
                        <a:pt x="6982" y="1026"/>
                      </a:cubicBezTo>
                      <a:cubicBezTo>
                        <a:pt x="6029" y="534"/>
                        <a:pt x="4988" y="225"/>
                        <a:pt x="3921" y="115"/>
                      </a:cubicBezTo>
                      <a:cubicBezTo>
                        <a:pt x="2798" y="0"/>
                        <a:pt x="1652" y="115"/>
                        <a:pt x="574" y="449"/>
                      </a:cubicBezTo>
                      <a:cubicBezTo>
                        <a:pt x="432" y="493"/>
                        <a:pt x="292" y="541"/>
                        <a:pt x="152" y="592"/>
                      </a:cubicBezTo>
                      <a:cubicBezTo>
                        <a:pt x="0" y="648"/>
                        <a:pt x="66" y="893"/>
                        <a:pt x="219" y="836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9" name="Freeform 214">
                  <a:extLst>
                    <a:ext uri="{FF2B5EF4-FFF2-40B4-BE49-F238E27FC236}">
                      <a16:creationId xmlns:a16="http://schemas.microsoft.com/office/drawing/2014/main" id="{67A45331-DE04-2BD9-E828-EFCF0631E3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0" y="2232"/>
                  <a:ext cx="727" cy="438"/>
                </a:xfrm>
                <a:custGeom>
                  <a:avLst/>
                  <a:gdLst>
                    <a:gd name="T0" fmla="*/ 15 w 5611"/>
                    <a:gd name="T1" fmla="*/ 163 h 3384"/>
                    <a:gd name="T2" fmla="*/ 429 w 5611"/>
                    <a:gd name="T3" fmla="*/ 1614 h 3384"/>
                    <a:gd name="T4" fmla="*/ 1287 w 5611"/>
                    <a:gd name="T5" fmla="*/ 2560 h 3384"/>
                    <a:gd name="T6" fmla="*/ 3818 w 5611"/>
                    <a:gd name="T7" fmla="*/ 3330 h 3384"/>
                    <a:gd name="T8" fmla="*/ 5448 w 5611"/>
                    <a:gd name="T9" fmla="*/ 3379 h 3384"/>
                    <a:gd name="T10" fmla="*/ 5448 w 5611"/>
                    <a:gd name="T11" fmla="*/ 3125 h 3384"/>
                    <a:gd name="T12" fmla="*/ 2747 w 5611"/>
                    <a:gd name="T13" fmla="*/ 2909 h 3384"/>
                    <a:gd name="T14" fmla="*/ 752 w 5611"/>
                    <a:gd name="T15" fmla="*/ 1659 h 3384"/>
                    <a:gd name="T16" fmla="*/ 269 w 5611"/>
                    <a:gd name="T17" fmla="*/ 163 h 3384"/>
                    <a:gd name="T18" fmla="*/ 15 w 5611"/>
                    <a:gd name="T19" fmla="*/ 163 h 3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611" h="3384">
                      <a:moveTo>
                        <a:pt x="15" y="163"/>
                      </a:moveTo>
                      <a:cubicBezTo>
                        <a:pt x="63" y="667"/>
                        <a:pt x="182" y="1167"/>
                        <a:pt x="429" y="1614"/>
                      </a:cubicBezTo>
                      <a:cubicBezTo>
                        <a:pt x="638" y="1992"/>
                        <a:pt x="934" y="2312"/>
                        <a:pt x="1287" y="2560"/>
                      </a:cubicBezTo>
                      <a:cubicBezTo>
                        <a:pt x="2020" y="3075"/>
                        <a:pt x="2942" y="3252"/>
                        <a:pt x="3818" y="3330"/>
                      </a:cubicBezTo>
                      <a:cubicBezTo>
                        <a:pt x="4359" y="3378"/>
                        <a:pt x="4904" y="3384"/>
                        <a:pt x="5448" y="3379"/>
                      </a:cubicBezTo>
                      <a:cubicBezTo>
                        <a:pt x="5610" y="3377"/>
                        <a:pt x="5611" y="3124"/>
                        <a:pt x="5448" y="3125"/>
                      </a:cubicBezTo>
                      <a:cubicBezTo>
                        <a:pt x="4546" y="3135"/>
                        <a:pt x="3628" y="3120"/>
                        <a:pt x="2747" y="2909"/>
                      </a:cubicBezTo>
                      <a:cubicBezTo>
                        <a:pt x="1965" y="2721"/>
                        <a:pt x="1204" y="2350"/>
                        <a:pt x="752" y="1659"/>
                      </a:cubicBezTo>
                      <a:cubicBezTo>
                        <a:pt x="460" y="1213"/>
                        <a:pt x="318" y="690"/>
                        <a:pt x="269" y="163"/>
                      </a:cubicBezTo>
                      <a:cubicBezTo>
                        <a:pt x="253" y="2"/>
                        <a:pt x="0" y="0"/>
                        <a:pt x="15" y="163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0" name="Freeform 215">
                  <a:extLst>
                    <a:ext uri="{FF2B5EF4-FFF2-40B4-BE49-F238E27FC236}">
                      <a16:creationId xmlns:a16="http://schemas.microsoft.com/office/drawing/2014/main" id="{707BEBF7-C78F-5FB0-C7C3-5EA771ADFE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2019"/>
                  <a:ext cx="607" cy="616"/>
                </a:xfrm>
                <a:custGeom>
                  <a:avLst/>
                  <a:gdLst>
                    <a:gd name="T0" fmla="*/ 4267 w 4692"/>
                    <a:gd name="T1" fmla="*/ 223 h 4756"/>
                    <a:gd name="T2" fmla="*/ 4321 w 4692"/>
                    <a:gd name="T3" fmla="*/ 1521 h 4756"/>
                    <a:gd name="T4" fmla="*/ 3727 w 4692"/>
                    <a:gd name="T5" fmla="*/ 2592 h 4756"/>
                    <a:gd name="T6" fmla="*/ 1495 w 4692"/>
                    <a:gd name="T7" fmla="*/ 4049 h 4756"/>
                    <a:gd name="T8" fmla="*/ 159 w 4692"/>
                    <a:gd name="T9" fmla="*/ 4474 h 4756"/>
                    <a:gd name="T10" fmla="*/ 226 w 4692"/>
                    <a:gd name="T11" fmla="*/ 4718 h 4756"/>
                    <a:gd name="T12" fmla="*/ 2745 w 4692"/>
                    <a:gd name="T13" fmla="*/ 3709 h 4756"/>
                    <a:gd name="T14" fmla="*/ 4527 w 4692"/>
                    <a:gd name="T15" fmla="*/ 1720 h 4756"/>
                    <a:gd name="T16" fmla="*/ 4512 w 4692"/>
                    <a:gd name="T17" fmla="*/ 156 h 4756"/>
                    <a:gd name="T18" fmla="*/ 4267 w 4692"/>
                    <a:gd name="T19" fmla="*/ 223 h 47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692" h="4756">
                      <a:moveTo>
                        <a:pt x="4267" y="223"/>
                      </a:moveTo>
                      <a:cubicBezTo>
                        <a:pt x="4398" y="645"/>
                        <a:pt x="4433" y="1090"/>
                        <a:pt x="4321" y="1521"/>
                      </a:cubicBezTo>
                      <a:cubicBezTo>
                        <a:pt x="4218" y="1922"/>
                        <a:pt x="4001" y="2284"/>
                        <a:pt x="3727" y="2592"/>
                      </a:cubicBezTo>
                      <a:cubicBezTo>
                        <a:pt x="3134" y="3261"/>
                        <a:pt x="2316" y="3718"/>
                        <a:pt x="1495" y="4049"/>
                      </a:cubicBezTo>
                      <a:cubicBezTo>
                        <a:pt x="1061" y="4224"/>
                        <a:pt x="614" y="4367"/>
                        <a:pt x="159" y="4474"/>
                      </a:cubicBezTo>
                      <a:cubicBezTo>
                        <a:pt x="0" y="4512"/>
                        <a:pt x="67" y="4756"/>
                        <a:pt x="226" y="4718"/>
                      </a:cubicBezTo>
                      <a:cubicBezTo>
                        <a:pt x="1105" y="4511"/>
                        <a:pt x="1972" y="4179"/>
                        <a:pt x="2745" y="3709"/>
                      </a:cubicBezTo>
                      <a:cubicBezTo>
                        <a:pt x="3511" y="3245"/>
                        <a:pt x="4244" y="2597"/>
                        <a:pt x="4527" y="1720"/>
                      </a:cubicBezTo>
                      <a:cubicBezTo>
                        <a:pt x="4692" y="1210"/>
                        <a:pt x="4669" y="664"/>
                        <a:pt x="4512" y="156"/>
                      </a:cubicBezTo>
                      <a:cubicBezTo>
                        <a:pt x="4464" y="0"/>
                        <a:pt x="4219" y="67"/>
                        <a:pt x="4267" y="22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1" name="Freeform 216">
                  <a:extLst>
                    <a:ext uri="{FF2B5EF4-FFF2-40B4-BE49-F238E27FC236}">
                      <a16:creationId xmlns:a16="http://schemas.microsoft.com/office/drawing/2014/main" id="{E0B2A577-0E7A-DB1A-A753-F911D80BC7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7" y="671"/>
                  <a:ext cx="121" cy="82"/>
                </a:xfrm>
                <a:custGeom>
                  <a:avLst/>
                  <a:gdLst>
                    <a:gd name="T0" fmla="*/ 256 w 933"/>
                    <a:gd name="T1" fmla="*/ 552 h 631"/>
                    <a:gd name="T2" fmla="*/ 281 w 933"/>
                    <a:gd name="T3" fmla="*/ 515 h 631"/>
                    <a:gd name="T4" fmla="*/ 283 w 933"/>
                    <a:gd name="T5" fmla="*/ 513 h 631"/>
                    <a:gd name="T6" fmla="*/ 296 w 933"/>
                    <a:gd name="T7" fmla="*/ 497 h 631"/>
                    <a:gd name="T8" fmla="*/ 362 w 933"/>
                    <a:gd name="T9" fmla="*/ 429 h 631"/>
                    <a:gd name="T10" fmla="*/ 396 w 933"/>
                    <a:gd name="T11" fmla="*/ 400 h 631"/>
                    <a:gd name="T12" fmla="*/ 398 w 933"/>
                    <a:gd name="T13" fmla="*/ 398 h 631"/>
                    <a:gd name="T14" fmla="*/ 414 w 933"/>
                    <a:gd name="T15" fmla="*/ 386 h 631"/>
                    <a:gd name="T16" fmla="*/ 494 w 933"/>
                    <a:gd name="T17" fmla="*/ 336 h 631"/>
                    <a:gd name="T18" fmla="*/ 534 w 933"/>
                    <a:gd name="T19" fmla="*/ 316 h 631"/>
                    <a:gd name="T20" fmla="*/ 552 w 933"/>
                    <a:gd name="T21" fmla="*/ 307 h 631"/>
                    <a:gd name="T22" fmla="*/ 555 w 933"/>
                    <a:gd name="T23" fmla="*/ 306 h 631"/>
                    <a:gd name="T24" fmla="*/ 640 w 933"/>
                    <a:gd name="T25" fmla="*/ 278 h 631"/>
                    <a:gd name="T26" fmla="*/ 733 w 933"/>
                    <a:gd name="T27" fmla="*/ 258 h 631"/>
                    <a:gd name="T28" fmla="*/ 729 w 933"/>
                    <a:gd name="T29" fmla="*/ 259 h 631"/>
                    <a:gd name="T30" fmla="*/ 754 w 933"/>
                    <a:gd name="T31" fmla="*/ 256 h 631"/>
                    <a:gd name="T32" fmla="*/ 804 w 933"/>
                    <a:gd name="T33" fmla="*/ 254 h 631"/>
                    <a:gd name="T34" fmla="*/ 930 w 933"/>
                    <a:gd name="T35" fmla="*/ 127 h 631"/>
                    <a:gd name="T36" fmla="*/ 804 w 933"/>
                    <a:gd name="T37" fmla="*/ 1 h 631"/>
                    <a:gd name="T38" fmla="*/ 37 w 933"/>
                    <a:gd name="T39" fmla="*/ 424 h 631"/>
                    <a:gd name="T40" fmla="*/ 82 w 933"/>
                    <a:gd name="T41" fmla="*/ 597 h 631"/>
                    <a:gd name="T42" fmla="*/ 256 w 933"/>
                    <a:gd name="T43" fmla="*/ 552 h 6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933" h="631">
                      <a:moveTo>
                        <a:pt x="256" y="552"/>
                      </a:moveTo>
                      <a:cubicBezTo>
                        <a:pt x="264" y="539"/>
                        <a:pt x="273" y="527"/>
                        <a:pt x="281" y="515"/>
                      </a:cubicBezTo>
                      <a:cubicBezTo>
                        <a:pt x="290" y="502"/>
                        <a:pt x="268" y="531"/>
                        <a:pt x="283" y="513"/>
                      </a:cubicBezTo>
                      <a:cubicBezTo>
                        <a:pt x="287" y="508"/>
                        <a:pt x="291" y="503"/>
                        <a:pt x="296" y="497"/>
                      </a:cubicBezTo>
                      <a:cubicBezTo>
                        <a:pt x="316" y="473"/>
                        <a:pt x="338" y="451"/>
                        <a:pt x="362" y="429"/>
                      </a:cubicBezTo>
                      <a:cubicBezTo>
                        <a:pt x="373" y="419"/>
                        <a:pt x="384" y="410"/>
                        <a:pt x="396" y="400"/>
                      </a:cubicBezTo>
                      <a:cubicBezTo>
                        <a:pt x="414" y="384"/>
                        <a:pt x="385" y="407"/>
                        <a:pt x="398" y="398"/>
                      </a:cubicBezTo>
                      <a:cubicBezTo>
                        <a:pt x="403" y="394"/>
                        <a:pt x="408" y="390"/>
                        <a:pt x="414" y="386"/>
                      </a:cubicBezTo>
                      <a:cubicBezTo>
                        <a:pt x="440" y="368"/>
                        <a:pt x="467" y="351"/>
                        <a:pt x="494" y="336"/>
                      </a:cubicBezTo>
                      <a:cubicBezTo>
                        <a:pt x="508" y="329"/>
                        <a:pt x="521" y="322"/>
                        <a:pt x="534" y="316"/>
                      </a:cubicBezTo>
                      <a:cubicBezTo>
                        <a:pt x="540" y="313"/>
                        <a:pt x="547" y="310"/>
                        <a:pt x="552" y="307"/>
                      </a:cubicBezTo>
                      <a:cubicBezTo>
                        <a:pt x="566" y="300"/>
                        <a:pt x="532" y="315"/>
                        <a:pt x="555" y="306"/>
                      </a:cubicBezTo>
                      <a:cubicBezTo>
                        <a:pt x="583" y="295"/>
                        <a:pt x="611" y="285"/>
                        <a:pt x="640" y="278"/>
                      </a:cubicBezTo>
                      <a:cubicBezTo>
                        <a:pt x="670" y="269"/>
                        <a:pt x="701" y="263"/>
                        <a:pt x="733" y="258"/>
                      </a:cubicBezTo>
                      <a:cubicBezTo>
                        <a:pt x="751" y="255"/>
                        <a:pt x="710" y="260"/>
                        <a:pt x="729" y="259"/>
                      </a:cubicBezTo>
                      <a:cubicBezTo>
                        <a:pt x="737" y="258"/>
                        <a:pt x="745" y="257"/>
                        <a:pt x="754" y="256"/>
                      </a:cubicBezTo>
                      <a:cubicBezTo>
                        <a:pt x="770" y="255"/>
                        <a:pt x="787" y="254"/>
                        <a:pt x="804" y="254"/>
                      </a:cubicBezTo>
                      <a:cubicBezTo>
                        <a:pt x="870" y="253"/>
                        <a:pt x="933" y="197"/>
                        <a:pt x="930" y="127"/>
                      </a:cubicBezTo>
                      <a:cubicBezTo>
                        <a:pt x="927" y="60"/>
                        <a:pt x="875" y="0"/>
                        <a:pt x="804" y="1"/>
                      </a:cubicBezTo>
                      <a:cubicBezTo>
                        <a:pt x="495" y="5"/>
                        <a:pt x="206" y="167"/>
                        <a:pt x="37" y="424"/>
                      </a:cubicBezTo>
                      <a:cubicBezTo>
                        <a:pt x="0" y="479"/>
                        <a:pt x="24" y="566"/>
                        <a:pt x="82" y="597"/>
                      </a:cubicBezTo>
                      <a:cubicBezTo>
                        <a:pt x="146" y="631"/>
                        <a:pt x="217" y="611"/>
                        <a:pt x="256" y="552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2" name="Freeform 217">
                  <a:extLst>
                    <a:ext uri="{FF2B5EF4-FFF2-40B4-BE49-F238E27FC236}">
                      <a16:creationId xmlns:a16="http://schemas.microsoft.com/office/drawing/2014/main" id="{D4AF3398-57DF-BBB4-A6A7-147175D436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9" y="571"/>
                  <a:ext cx="221" cy="171"/>
                </a:xfrm>
                <a:custGeom>
                  <a:avLst/>
                  <a:gdLst>
                    <a:gd name="T0" fmla="*/ 514 w 1705"/>
                    <a:gd name="T1" fmla="*/ 1017 h 1314"/>
                    <a:gd name="T2" fmla="*/ 250 w 1705"/>
                    <a:gd name="T3" fmla="*/ 804 h 1314"/>
                    <a:gd name="T4" fmla="*/ 230 w 1705"/>
                    <a:gd name="T5" fmla="*/ 958 h 1314"/>
                    <a:gd name="T6" fmla="*/ 905 w 1705"/>
                    <a:gd name="T7" fmla="*/ 378 h 1314"/>
                    <a:gd name="T8" fmla="*/ 1108 w 1705"/>
                    <a:gd name="T9" fmla="*/ 278 h 1314"/>
                    <a:gd name="T10" fmla="*/ 1142 w 1705"/>
                    <a:gd name="T11" fmla="*/ 265 h 1314"/>
                    <a:gd name="T12" fmla="*/ 1155 w 1705"/>
                    <a:gd name="T13" fmla="*/ 254 h 1314"/>
                    <a:gd name="T14" fmla="*/ 1150 w 1705"/>
                    <a:gd name="T15" fmla="*/ 257 h 1314"/>
                    <a:gd name="T16" fmla="*/ 1204 w 1705"/>
                    <a:gd name="T17" fmla="*/ 354 h 1314"/>
                    <a:gd name="T18" fmla="*/ 1409 w 1705"/>
                    <a:gd name="T19" fmla="*/ 831 h 1314"/>
                    <a:gd name="T20" fmla="*/ 1653 w 1705"/>
                    <a:gd name="T21" fmla="*/ 763 h 1314"/>
                    <a:gd name="T22" fmla="*/ 1405 w 1705"/>
                    <a:gd name="T23" fmla="*/ 192 h 1314"/>
                    <a:gd name="T24" fmla="*/ 1178 w 1705"/>
                    <a:gd name="T25" fmla="*/ 5 h 1314"/>
                    <a:gd name="T26" fmla="*/ 898 w 1705"/>
                    <a:gd name="T27" fmla="*/ 97 h 1314"/>
                    <a:gd name="T28" fmla="*/ 51 w 1705"/>
                    <a:gd name="T29" fmla="*/ 779 h 1314"/>
                    <a:gd name="T30" fmla="*/ 31 w 1705"/>
                    <a:gd name="T31" fmla="*/ 932 h 1314"/>
                    <a:gd name="T32" fmla="*/ 447 w 1705"/>
                    <a:gd name="T33" fmla="*/ 1262 h 1314"/>
                    <a:gd name="T34" fmla="*/ 514 w 1705"/>
                    <a:gd name="T35" fmla="*/ 1017 h 1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705" h="1314">
                      <a:moveTo>
                        <a:pt x="514" y="1017"/>
                      </a:moveTo>
                      <a:cubicBezTo>
                        <a:pt x="403" y="980"/>
                        <a:pt x="311" y="905"/>
                        <a:pt x="250" y="804"/>
                      </a:cubicBezTo>
                      <a:cubicBezTo>
                        <a:pt x="244" y="855"/>
                        <a:pt x="237" y="907"/>
                        <a:pt x="230" y="958"/>
                      </a:cubicBezTo>
                      <a:cubicBezTo>
                        <a:pt x="416" y="722"/>
                        <a:pt x="642" y="524"/>
                        <a:pt x="905" y="378"/>
                      </a:cubicBezTo>
                      <a:cubicBezTo>
                        <a:pt x="971" y="342"/>
                        <a:pt x="1038" y="307"/>
                        <a:pt x="1108" y="278"/>
                      </a:cubicBezTo>
                      <a:cubicBezTo>
                        <a:pt x="1119" y="274"/>
                        <a:pt x="1131" y="270"/>
                        <a:pt x="1142" y="265"/>
                      </a:cubicBezTo>
                      <a:cubicBezTo>
                        <a:pt x="1168" y="262"/>
                        <a:pt x="1173" y="258"/>
                        <a:pt x="1155" y="254"/>
                      </a:cubicBezTo>
                      <a:cubicBezTo>
                        <a:pt x="1143" y="247"/>
                        <a:pt x="1141" y="248"/>
                        <a:pt x="1150" y="257"/>
                      </a:cubicBezTo>
                      <a:cubicBezTo>
                        <a:pt x="1149" y="282"/>
                        <a:pt x="1192" y="331"/>
                        <a:pt x="1204" y="354"/>
                      </a:cubicBezTo>
                      <a:cubicBezTo>
                        <a:pt x="1287" y="507"/>
                        <a:pt x="1354" y="666"/>
                        <a:pt x="1409" y="831"/>
                      </a:cubicBezTo>
                      <a:cubicBezTo>
                        <a:pt x="1460" y="985"/>
                        <a:pt x="1705" y="919"/>
                        <a:pt x="1653" y="763"/>
                      </a:cubicBezTo>
                      <a:cubicBezTo>
                        <a:pt x="1588" y="566"/>
                        <a:pt x="1505" y="374"/>
                        <a:pt x="1405" y="192"/>
                      </a:cubicBezTo>
                      <a:cubicBezTo>
                        <a:pt x="1354" y="101"/>
                        <a:pt x="1293" y="10"/>
                        <a:pt x="1178" y="5"/>
                      </a:cubicBezTo>
                      <a:cubicBezTo>
                        <a:pt x="1081" y="0"/>
                        <a:pt x="983" y="56"/>
                        <a:pt x="898" y="97"/>
                      </a:cubicBezTo>
                      <a:cubicBezTo>
                        <a:pt x="569" y="255"/>
                        <a:pt x="276" y="492"/>
                        <a:pt x="51" y="779"/>
                      </a:cubicBezTo>
                      <a:cubicBezTo>
                        <a:pt x="16" y="823"/>
                        <a:pt x="0" y="880"/>
                        <a:pt x="31" y="932"/>
                      </a:cubicBezTo>
                      <a:cubicBezTo>
                        <a:pt x="128" y="1090"/>
                        <a:pt x="272" y="1203"/>
                        <a:pt x="447" y="1262"/>
                      </a:cubicBezTo>
                      <a:cubicBezTo>
                        <a:pt x="602" y="1314"/>
                        <a:pt x="668" y="1069"/>
                        <a:pt x="514" y="1017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3" name="Freeform 218">
                  <a:extLst>
                    <a:ext uri="{FF2B5EF4-FFF2-40B4-BE49-F238E27FC236}">
                      <a16:creationId xmlns:a16="http://schemas.microsoft.com/office/drawing/2014/main" id="{6693C073-57AE-7A54-3C0F-4D0AE8D741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90" y="294"/>
                  <a:ext cx="383" cy="331"/>
                </a:xfrm>
                <a:custGeom>
                  <a:avLst/>
                  <a:gdLst>
                    <a:gd name="T0" fmla="*/ 387 w 2952"/>
                    <a:gd name="T1" fmla="*/ 2170 h 2550"/>
                    <a:gd name="T2" fmla="*/ 759 w 2952"/>
                    <a:gd name="T3" fmla="*/ 1133 h 2550"/>
                    <a:gd name="T4" fmla="*/ 1590 w 2952"/>
                    <a:gd name="T5" fmla="*/ 500 h 2550"/>
                    <a:gd name="T6" fmla="*/ 2100 w 2952"/>
                    <a:gd name="T7" fmla="*/ 325 h 2550"/>
                    <a:gd name="T8" fmla="*/ 2349 w 2952"/>
                    <a:gd name="T9" fmla="*/ 282 h 2550"/>
                    <a:gd name="T10" fmla="*/ 2476 w 2952"/>
                    <a:gd name="T11" fmla="*/ 271 h 2550"/>
                    <a:gd name="T12" fmla="*/ 2479 w 2952"/>
                    <a:gd name="T13" fmla="*/ 293 h 2550"/>
                    <a:gd name="T14" fmla="*/ 2508 w 2952"/>
                    <a:gd name="T15" fmla="*/ 387 h 2550"/>
                    <a:gd name="T16" fmla="*/ 2549 w 2952"/>
                    <a:gd name="T17" fmla="*/ 1533 h 2550"/>
                    <a:gd name="T18" fmla="*/ 1746 w 2952"/>
                    <a:gd name="T19" fmla="*/ 2260 h 2550"/>
                    <a:gd name="T20" fmla="*/ 1814 w 2952"/>
                    <a:gd name="T21" fmla="*/ 2504 h 2550"/>
                    <a:gd name="T22" fmla="*/ 2724 w 2952"/>
                    <a:gd name="T23" fmla="*/ 1755 h 2550"/>
                    <a:gd name="T24" fmla="*/ 2775 w 2952"/>
                    <a:gd name="T25" fmla="*/ 396 h 2550"/>
                    <a:gd name="T26" fmla="*/ 2660 w 2952"/>
                    <a:gd name="T27" fmla="*/ 87 h 2550"/>
                    <a:gd name="T28" fmla="*/ 2365 w 2952"/>
                    <a:gd name="T29" fmla="*/ 27 h 2550"/>
                    <a:gd name="T30" fmla="*/ 1742 w 2952"/>
                    <a:gd name="T31" fmla="*/ 165 h 2550"/>
                    <a:gd name="T32" fmla="*/ 666 w 2952"/>
                    <a:gd name="T33" fmla="*/ 859 h 2550"/>
                    <a:gd name="T34" fmla="*/ 143 w 2952"/>
                    <a:gd name="T35" fmla="*/ 2237 h 2550"/>
                    <a:gd name="T36" fmla="*/ 387 w 2952"/>
                    <a:gd name="T37" fmla="*/ 2170 h 25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952" h="2550">
                      <a:moveTo>
                        <a:pt x="387" y="2170"/>
                      </a:moveTo>
                      <a:cubicBezTo>
                        <a:pt x="282" y="1794"/>
                        <a:pt x="523" y="1408"/>
                        <a:pt x="759" y="1133"/>
                      </a:cubicBezTo>
                      <a:cubicBezTo>
                        <a:pt x="989" y="866"/>
                        <a:pt x="1272" y="652"/>
                        <a:pt x="1590" y="500"/>
                      </a:cubicBezTo>
                      <a:cubicBezTo>
                        <a:pt x="1753" y="423"/>
                        <a:pt x="1925" y="365"/>
                        <a:pt x="2100" y="325"/>
                      </a:cubicBezTo>
                      <a:cubicBezTo>
                        <a:pt x="2182" y="306"/>
                        <a:pt x="2265" y="291"/>
                        <a:pt x="2349" y="282"/>
                      </a:cubicBezTo>
                      <a:cubicBezTo>
                        <a:pt x="2387" y="278"/>
                        <a:pt x="2439" y="264"/>
                        <a:pt x="2476" y="271"/>
                      </a:cubicBezTo>
                      <a:cubicBezTo>
                        <a:pt x="2467" y="270"/>
                        <a:pt x="2451" y="191"/>
                        <a:pt x="2479" y="293"/>
                      </a:cubicBezTo>
                      <a:cubicBezTo>
                        <a:pt x="2488" y="324"/>
                        <a:pt x="2499" y="356"/>
                        <a:pt x="2508" y="387"/>
                      </a:cubicBezTo>
                      <a:cubicBezTo>
                        <a:pt x="2623" y="764"/>
                        <a:pt x="2706" y="1156"/>
                        <a:pt x="2549" y="1533"/>
                      </a:cubicBezTo>
                      <a:cubicBezTo>
                        <a:pt x="2406" y="1880"/>
                        <a:pt x="2107" y="2155"/>
                        <a:pt x="1746" y="2260"/>
                      </a:cubicBezTo>
                      <a:cubicBezTo>
                        <a:pt x="1590" y="2305"/>
                        <a:pt x="1657" y="2550"/>
                        <a:pt x="1814" y="2504"/>
                      </a:cubicBezTo>
                      <a:cubicBezTo>
                        <a:pt x="2203" y="2390"/>
                        <a:pt x="2536" y="2115"/>
                        <a:pt x="2724" y="1755"/>
                      </a:cubicBezTo>
                      <a:cubicBezTo>
                        <a:pt x="2952" y="1319"/>
                        <a:pt x="2910" y="854"/>
                        <a:pt x="2775" y="396"/>
                      </a:cubicBezTo>
                      <a:cubicBezTo>
                        <a:pt x="2747" y="299"/>
                        <a:pt x="2727" y="166"/>
                        <a:pt x="2660" y="87"/>
                      </a:cubicBezTo>
                      <a:cubicBezTo>
                        <a:pt x="2585" y="0"/>
                        <a:pt x="2467" y="16"/>
                        <a:pt x="2365" y="27"/>
                      </a:cubicBezTo>
                      <a:cubicBezTo>
                        <a:pt x="2153" y="48"/>
                        <a:pt x="1944" y="93"/>
                        <a:pt x="1742" y="165"/>
                      </a:cubicBezTo>
                      <a:cubicBezTo>
                        <a:pt x="1336" y="310"/>
                        <a:pt x="963" y="547"/>
                        <a:pt x="666" y="859"/>
                      </a:cubicBezTo>
                      <a:cubicBezTo>
                        <a:pt x="327" y="1214"/>
                        <a:pt x="0" y="1727"/>
                        <a:pt x="143" y="2237"/>
                      </a:cubicBezTo>
                      <a:cubicBezTo>
                        <a:pt x="187" y="2394"/>
                        <a:pt x="431" y="2327"/>
                        <a:pt x="387" y="2170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4" name="Freeform 219">
                  <a:extLst>
                    <a:ext uri="{FF2B5EF4-FFF2-40B4-BE49-F238E27FC236}">
                      <a16:creationId xmlns:a16="http://schemas.microsoft.com/office/drawing/2014/main" id="{6CC452F4-7920-EE8A-3120-39F0146233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9" y="498"/>
                  <a:ext cx="146" cy="122"/>
                </a:xfrm>
                <a:custGeom>
                  <a:avLst/>
                  <a:gdLst>
                    <a:gd name="T0" fmla="*/ 228 w 1128"/>
                    <a:gd name="T1" fmla="*/ 893 h 942"/>
                    <a:gd name="T2" fmla="*/ 1048 w 1128"/>
                    <a:gd name="T3" fmla="*/ 254 h 942"/>
                    <a:gd name="T4" fmla="*/ 1093 w 1128"/>
                    <a:gd name="T5" fmla="*/ 81 h 942"/>
                    <a:gd name="T6" fmla="*/ 920 w 1128"/>
                    <a:gd name="T7" fmla="*/ 35 h 942"/>
                    <a:gd name="T8" fmla="*/ 49 w 1128"/>
                    <a:gd name="T9" fmla="*/ 714 h 942"/>
                    <a:gd name="T10" fmla="*/ 49 w 1128"/>
                    <a:gd name="T11" fmla="*/ 893 h 942"/>
                    <a:gd name="T12" fmla="*/ 228 w 1128"/>
                    <a:gd name="T13" fmla="*/ 893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28" h="942">
                      <a:moveTo>
                        <a:pt x="228" y="893"/>
                      </a:moveTo>
                      <a:cubicBezTo>
                        <a:pt x="476" y="643"/>
                        <a:pt x="745" y="434"/>
                        <a:pt x="1048" y="254"/>
                      </a:cubicBezTo>
                      <a:cubicBezTo>
                        <a:pt x="1106" y="219"/>
                        <a:pt x="1128" y="140"/>
                        <a:pt x="1093" y="81"/>
                      </a:cubicBezTo>
                      <a:cubicBezTo>
                        <a:pt x="1059" y="22"/>
                        <a:pt x="979" y="0"/>
                        <a:pt x="920" y="35"/>
                      </a:cubicBezTo>
                      <a:cubicBezTo>
                        <a:pt x="602" y="224"/>
                        <a:pt x="309" y="452"/>
                        <a:pt x="49" y="714"/>
                      </a:cubicBezTo>
                      <a:cubicBezTo>
                        <a:pt x="1" y="763"/>
                        <a:pt x="0" y="845"/>
                        <a:pt x="49" y="893"/>
                      </a:cubicBezTo>
                      <a:cubicBezTo>
                        <a:pt x="97" y="941"/>
                        <a:pt x="179" y="942"/>
                        <a:pt x="228" y="893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5" name="Freeform 220">
                  <a:extLst>
                    <a:ext uri="{FF2B5EF4-FFF2-40B4-BE49-F238E27FC236}">
                      <a16:creationId xmlns:a16="http://schemas.microsoft.com/office/drawing/2014/main" id="{DB43DEB6-60AC-46E9-720F-BCA2E5F1EF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1" y="603"/>
                  <a:ext cx="502" cy="339"/>
                </a:xfrm>
                <a:custGeom>
                  <a:avLst/>
                  <a:gdLst>
                    <a:gd name="T0" fmla="*/ 3733 w 3876"/>
                    <a:gd name="T1" fmla="*/ 463 h 2617"/>
                    <a:gd name="T2" fmla="*/ 1683 w 3876"/>
                    <a:gd name="T3" fmla="*/ 186 h 2617"/>
                    <a:gd name="T4" fmla="*/ 228 w 3876"/>
                    <a:gd name="T5" fmla="*/ 1402 h 2617"/>
                    <a:gd name="T6" fmla="*/ 34 w 3876"/>
                    <a:gd name="T7" fmla="*/ 2454 h 2617"/>
                    <a:gd name="T8" fmla="*/ 287 w 3876"/>
                    <a:gd name="T9" fmla="*/ 2454 h 2617"/>
                    <a:gd name="T10" fmla="*/ 886 w 3876"/>
                    <a:gd name="T11" fmla="*/ 915 h 2617"/>
                    <a:gd name="T12" fmla="*/ 2569 w 3876"/>
                    <a:gd name="T13" fmla="*/ 361 h 2617"/>
                    <a:gd name="T14" fmla="*/ 3606 w 3876"/>
                    <a:gd name="T15" fmla="*/ 682 h 2617"/>
                    <a:gd name="T16" fmla="*/ 3733 w 3876"/>
                    <a:gd name="T17" fmla="*/ 463 h 26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76" h="2617">
                      <a:moveTo>
                        <a:pt x="3733" y="463"/>
                      </a:moveTo>
                      <a:cubicBezTo>
                        <a:pt x="3116" y="120"/>
                        <a:pt x="2370" y="0"/>
                        <a:pt x="1683" y="186"/>
                      </a:cubicBezTo>
                      <a:cubicBezTo>
                        <a:pt x="1049" y="358"/>
                        <a:pt x="507" y="806"/>
                        <a:pt x="228" y="1402"/>
                      </a:cubicBezTo>
                      <a:cubicBezTo>
                        <a:pt x="74" y="1730"/>
                        <a:pt x="0" y="2092"/>
                        <a:pt x="34" y="2454"/>
                      </a:cubicBezTo>
                      <a:cubicBezTo>
                        <a:pt x="49" y="2615"/>
                        <a:pt x="303" y="2617"/>
                        <a:pt x="287" y="2454"/>
                      </a:cubicBezTo>
                      <a:cubicBezTo>
                        <a:pt x="233" y="1877"/>
                        <a:pt x="472" y="1314"/>
                        <a:pt x="886" y="915"/>
                      </a:cubicBezTo>
                      <a:cubicBezTo>
                        <a:pt x="1334" y="484"/>
                        <a:pt x="1957" y="310"/>
                        <a:pt x="2569" y="361"/>
                      </a:cubicBezTo>
                      <a:cubicBezTo>
                        <a:pt x="2933" y="391"/>
                        <a:pt x="3287" y="505"/>
                        <a:pt x="3606" y="682"/>
                      </a:cubicBezTo>
                      <a:cubicBezTo>
                        <a:pt x="3748" y="762"/>
                        <a:pt x="3876" y="543"/>
                        <a:pt x="3733" y="46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6" name="Freeform 221">
                  <a:extLst>
                    <a:ext uri="{FF2B5EF4-FFF2-40B4-BE49-F238E27FC236}">
                      <a16:creationId xmlns:a16="http://schemas.microsoft.com/office/drawing/2014/main" id="{F07F01C0-9606-9781-0C5A-91ED259073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4" y="908"/>
                  <a:ext cx="122" cy="82"/>
                </a:xfrm>
                <a:custGeom>
                  <a:avLst/>
                  <a:gdLst>
                    <a:gd name="T0" fmla="*/ 212 w 941"/>
                    <a:gd name="T1" fmla="*/ 10 h 633"/>
                    <a:gd name="T2" fmla="*/ 81 w 941"/>
                    <a:gd name="T3" fmla="*/ 23 h 633"/>
                    <a:gd name="T4" fmla="*/ 18 w 941"/>
                    <a:gd name="T5" fmla="*/ 178 h 633"/>
                    <a:gd name="T6" fmla="*/ 148 w 941"/>
                    <a:gd name="T7" fmla="*/ 320 h 633"/>
                    <a:gd name="T8" fmla="*/ 532 w 941"/>
                    <a:gd name="T9" fmla="*/ 533 h 633"/>
                    <a:gd name="T10" fmla="*/ 770 w 941"/>
                    <a:gd name="T11" fmla="*/ 619 h 633"/>
                    <a:gd name="T12" fmla="*/ 926 w 941"/>
                    <a:gd name="T13" fmla="*/ 531 h 633"/>
                    <a:gd name="T14" fmla="*/ 838 w 941"/>
                    <a:gd name="T15" fmla="*/ 375 h 633"/>
                    <a:gd name="T16" fmla="*/ 682 w 941"/>
                    <a:gd name="T17" fmla="*/ 324 h 633"/>
                    <a:gd name="T18" fmla="*/ 682 w 941"/>
                    <a:gd name="T19" fmla="*/ 324 h 633"/>
                    <a:gd name="T20" fmla="*/ 663 w 941"/>
                    <a:gd name="T21" fmla="*/ 316 h 633"/>
                    <a:gd name="T22" fmla="*/ 613 w 941"/>
                    <a:gd name="T23" fmla="*/ 292 h 633"/>
                    <a:gd name="T24" fmla="*/ 521 w 941"/>
                    <a:gd name="T25" fmla="*/ 247 h 633"/>
                    <a:gd name="T26" fmla="*/ 352 w 941"/>
                    <a:gd name="T27" fmla="*/ 151 h 633"/>
                    <a:gd name="T28" fmla="*/ 284 w 941"/>
                    <a:gd name="T29" fmla="*/ 107 h 633"/>
                    <a:gd name="T30" fmla="*/ 257 w 941"/>
                    <a:gd name="T31" fmla="*/ 88 h 633"/>
                    <a:gd name="T32" fmla="*/ 267 w 941"/>
                    <a:gd name="T33" fmla="*/ 95 h 633"/>
                    <a:gd name="T34" fmla="*/ 256 w 941"/>
                    <a:gd name="T35" fmla="*/ 86 h 633"/>
                    <a:gd name="T36" fmla="*/ 239 w 941"/>
                    <a:gd name="T37" fmla="*/ 69 h 633"/>
                    <a:gd name="T38" fmla="*/ 252 w 941"/>
                    <a:gd name="T39" fmla="*/ 86 h 633"/>
                    <a:gd name="T40" fmla="*/ 262 w 941"/>
                    <a:gd name="T41" fmla="*/ 109 h 633"/>
                    <a:gd name="T42" fmla="*/ 231 w 941"/>
                    <a:gd name="T43" fmla="*/ 224 h 633"/>
                    <a:gd name="T44" fmla="*/ 180 w 941"/>
                    <a:gd name="T45" fmla="*/ 254 h 633"/>
                    <a:gd name="T46" fmla="*/ 168 w 941"/>
                    <a:gd name="T47" fmla="*/ 255 h 633"/>
                    <a:gd name="T48" fmla="*/ 161 w 941"/>
                    <a:gd name="T49" fmla="*/ 257 h 633"/>
                    <a:gd name="T50" fmla="*/ 145 w 941"/>
                    <a:gd name="T51" fmla="*/ 254 h 633"/>
                    <a:gd name="T52" fmla="*/ 242 w 941"/>
                    <a:gd name="T53" fmla="*/ 241 h 633"/>
                    <a:gd name="T54" fmla="*/ 301 w 941"/>
                    <a:gd name="T55" fmla="*/ 166 h 633"/>
                    <a:gd name="T56" fmla="*/ 212 w 941"/>
                    <a:gd name="T57" fmla="*/ 10 h 6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941" h="633">
                      <a:moveTo>
                        <a:pt x="212" y="10"/>
                      </a:moveTo>
                      <a:cubicBezTo>
                        <a:pt x="165" y="3"/>
                        <a:pt x="125" y="0"/>
                        <a:pt x="81" y="23"/>
                      </a:cubicBezTo>
                      <a:cubicBezTo>
                        <a:pt x="28" y="51"/>
                        <a:pt x="0" y="121"/>
                        <a:pt x="18" y="178"/>
                      </a:cubicBezTo>
                      <a:cubicBezTo>
                        <a:pt x="39" y="243"/>
                        <a:pt x="95" y="283"/>
                        <a:pt x="148" y="320"/>
                      </a:cubicBezTo>
                      <a:cubicBezTo>
                        <a:pt x="267" y="405"/>
                        <a:pt x="399" y="474"/>
                        <a:pt x="532" y="533"/>
                      </a:cubicBezTo>
                      <a:cubicBezTo>
                        <a:pt x="609" y="567"/>
                        <a:pt x="688" y="602"/>
                        <a:pt x="770" y="619"/>
                      </a:cubicBezTo>
                      <a:cubicBezTo>
                        <a:pt x="835" y="633"/>
                        <a:pt x="910" y="600"/>
                        <a:pt x="926" y="531"/>
                      </a:cubicBezTo>
                      <a:cubicBezTo>
                        <a:pt x="941" y="467"/>
                        <a:pt x="907" y="390"/>
                        <a:pt x="838" y="375"/>
                      </a:cubicBezTo>
                      <a:cubicBezTo>
                        <a:pt x="784" y="364"/>
                        <a:pt x="733" y="345"/>
                        <a:pt x="682" y="324"/>
                      </a:cubicBezTo>
                      <a:cubicBezTo>
                        <a:pt x="653" y="312"/>
                        <a:pt x="699" y="331"/>
                        <a:pt x="682" y="324"/>
                      </a:cubicBezTo>
                      <a:cubicBezTo>
                        <a:pt x="676" y="321"/>
                        <a:pt x="670" y="318"/>
                        <a:pt x="663" y="316"/>
                      </a:cubicBezTo>
                      <a:cubicBezTo>
                        <a:pt x="646" y="308"/>
                        <a:pt x="630" y="300"/>
                        <a:pt x="613" y="292"/>
                      </a:cubicBezTo>
                      <a:cubicBezTo>
                        <a:pt x="582" y="278"/>
                        <a:pt x="551" y="263"/>
                        <a:pt x="521" y="247"/>
                      </a:cubicBezTo>
                      <a:cubicBezTo>
                        <a:pt x="463" y="217"/>
                        <a:pt x="407" y="185"/>
                        <a:pt x="352" y="151"/>
                      </a:cubicBezTo>
                      <a:cubicBezTo>
                        <a:pt x="329" y="137"/>
                        <a:pt x="306" y="123"/>
                        <a:pt x="284" y="107"/>
                      </a:cubicBezTo>
                      <a:cubicBezTo>
                        <a:pt x="275" y="101"/>
                        <a:pt x="266" y="94"/>
                        <a:pt x="257" y="88"/>
                      </a:cubicBezTo>
                      <a:cubicBezTo>
                        <a:pt x="245" y="79"/>
                        <a:pt x="286" y="111"/>
                        <a:pt x="267" y="95"/>
                      </a:cubicBezTo>
                      <a:cubicBezTo>
                        <a:pt x="263" y="92"/>
                        <a:pt x="259" y="89"/>
                        <a:pt x="256" y="86"/>
                      </a:cubicBezTo>
                      <a:cubicBezTo>
                        <a:pt x="250" y="81"/>
                        <a:pt x="245" y="74"/>
                        <a:pt x="239" y="69"/>
                      </a:cubicBezTo>
                      <a:cubicBezTo>
                        <a:pt x="228" y="59"/>
                        <a:pt x="260" y="102"/>
                        <a:pt x="252" y="86"/>
                      </a:cubicBezTo>
                      <a:cubicBezTo>
                        <a:pt x="244" y="71"/>
                        <a:pt x="265" y="119"/>
                        <a:pt x="262" y="109"/>
                      </a:cubicBezTo>
                      <a:cubicBezTo>
                        <a:pt x="274" y="149"/>
                        <a:pt x="258" y="194"/>
                        <a:pt x="231" y="224"/>
                      </a:cubicBezTo>
                      <a:cubicBezTo>
                        <a:pt x="218" y="238"/>
                        <a:pt x="198" y="248"/>
                        <a:pt x="180" y="254"/>
                      </a:cubicBezTo>
                      <a:cubicBezTo>
                        <a:pt x="185" y="252"/>
                        <a:pt x="194" y="252"/>
                        <a:pt x="168" y="255"/>
                      </a:cubicBezTo>
                      <a:cubicBezTo>
                        <a:pt x="140" y="259"/>
                        <a:pt x="154" y="258"/>
                        <a:pt x="161" y="257"/>
                      </a:cubicBezTo>
                      <a:cubicBezTo>
                        <a:pt x="172" y="256"/>
                        <a:pt x="200" y="262"/>
                        <a:pt x="145" y="254"/>
                      </a:cubicBezTo>
                      <a:cubicBezTo>
                        <a:pt x="180" y="259"/>
                        <a:pt x="210" y="260"/>
                        <a:pt x="242" y="241"/>
                      </a:cubicBezTo>
                      <a:cubicBezTo>
                        <a:pt x="269" y="226"/>
                        <a:pt x="294" y="196"/>
                        <a:pt x="301" y="166"/>
                      </a:cubicBezTo>
                      <a:cubicBezTo>
                        <a:pt x="314" y="106"/>
                        <a:pt x="282" y="20"/>
                        <a:pt x="212" y="10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7" name="Freeform 222">
                  <a:extLst>
                    <a:ext uri="{FF2B5EF4-FFF2-40B4-BE49-F238E27FC236}">
                      <a16:creationId xmlns:a16="http://schemas.microsoft.com/office/drawing/2014/main" id="{D1BFD093-7751-6FD9-9723-6940619035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1" y="693"/>
                  <a:ext cx="106" cy="64"/>
                </a:xfrm>
                <a:custGeom>
                  <a:avLst/>
                  <a:gdLst>
                    <a:gd name="T0" fmla="*/ 212 w 815"/>
                    <a:gd name="T1" fmla="*/ 459 h 499"/>
                    <a:gd name="T2" fmla="*/ 330 w 815"/>
                    <a:gd name="T3" fmla="*/ 388 h 499"/>
                    <a:gd name="T4" fmla="*/ 396 w 815"/>
                    <a:gd name="T5" fmla="*/ 354 h 499"/>
                    <a:gd name="T6" fmla="*/ 429 w 815"/>
                    <a:gd name="T7" fmla="*/ 339 h 499"/>
                    <a:gd name="T8" fmla="*/ 424 w 815"/>
                    <a:gd name="T9" fmla="*/ 341 h 499"/>
                    <a:gd name="T10" fmla="*/ 437 w 815"/>
                    <a:gd name="T11" fmla="*/ 336 h 499"/>
                    <a:gd name="T12" fmla="*/ 706 w 815"/>
                    <a:gd name="T13" fmla="*/ 257 h 499"/>
                    <a:gd name="T14" fmla="*/ 795 w 815"/>
                    <a:gd name="T15" fmla="*/ 101 h 499"/>
                    <a:gd name="T16" fmla="*/ 639 w 815"/>
                    <a:gd name="T17" fmla="*/ 13 h 499"/>
                    <a:gd name="T18" fmla="*/ 84 w 815"/>
                    <a:gd name="T19" fmla="*/ 241 h 499"/>
                    <a:gd name="T20" fmla="*/ 39 w 815"/>
                    <a:gd name="T21" fmla="*/ 414 h 499"/>
                    <a:gd name="T22" fmla="*/ 212 w 815"/>
                    <a:gd name="T23" fmla="*/ 459 h 4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15" h="499">
                      <a:moveTo>
                        <a:pt x="212" y="459"/>
                      </a:moveTo>
                      <a:cubicBezTo>
                        <a:pt x="250" y="434"/>
                        <a:pt x="289" y="410"/>
                        <a:pt x="330" y="388"/>
                      </a:cubicBezTo>
                      <a:cubicBezTo>
                        <a:pt x="352" y="376"/>
                        <a:pt x="373" y="365"/>
                        <a:pt x="396" y="354"/>
                      </a:cubicBezTo>
                      <a:cubicBezTo>
                        <a:pt x="407" y="349"/>
                        <a:pt x="418" y="344"/>
                        <a:pt x="429" y="339"/>
                      </a:cubicBezTo>
                      <a:cubicBezTo>
                        <a:pt x="442" y="334"/>
                        <a:pt x="440" y="334"/>
                        <a:pt x="424" y="341"/>
                      </a:cubicBezTo>
                      <a:cubicBezTo>
                        <a:pt x="429" y="339"/>
                        <a:pt x="433" y="337"/>
                        <a:pt x="437" y="336"/>
                      </a:cubicBezTo>
                      <a:cubicBezTo>
                        <a:pt x="524" y="300"/>
                        <a:pt x="614" y="274"/>
                        <a:pt x="706" y="257"/>
                      </a:cubicBezTo>
                      <a:cubicBezTo>
                        <a:pt x="772" y="245"/>
                        <a:pt x="815" y="163"/>
                        <a:pt x="795" y="101"/>
                      </a:cubicBezTo>
                      <a:cubicBezTo>
                        <a:pt x="772" y="31"/>
                        <a:pt x="709" y="0"/>
                        <a:pt x="639" y="13"/>
                      </a:cubicBezTo>
                      <a:cubicBezTo>
                        <a:pt x="442" y="50"/>
                        <a:pt x="250" y="129"/>
                        <a:pt x="84" y="241"/>
                      </a:cubicBezTo>
                      <a:cubicBezTo>
                        <a:pt x="29" y="278"/>
                        <a:pt x="0" y="354"/>
                        <a:pt x="39" y="414"/>
                      </a:cubicBezTo>
                      <a:cubicBezTo>
                        <a:pt x="74" y="469"/>
                        <a:pt x="153" y="499"/>
                        <a:pt x="212" y="459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8" name="Freeform 223">
                  <a:extLst>
                    <a:ext uri="{FF2B5EF4-FFF2-40B4-BE49-F238E27FC236}">
                      <a16:creationId xmlns:a16="http://schemas.microsoft.com/office/drawing/2014/main" id="{55C1D659-BCC1-04C4-5186-20F54193FE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7" y="492"/>
                  <a:ext cx="222" cy="155"/>
                </a:xfrm>
                <a:custGeom>
                  <a:avLst/>
                  <a:gdLst>
                    <a:gd name="T0" fmla="*/ 270 w 1716"/>
                    <a:gd name="T1" fmla="*/ 1091 h 1199"/>
                    <a:gd name="T2" fmla="*/ 1589 w 1716"/>
                    <a:gd name="T3" fmla="*/ 313 h 1199"/>
                    <a:gd name="T4" fmla="*/ 1716 w 1716"/>
                    <a:gd name="T5" fmla="*/ 186 h 1199"/>
                    <a:gd name="T6" fmla="*/ 1589 w 1716"/>
                    <a:gd name="T7" fmla="*/ 59 h 1199"/>
                    <a:gd name="T8" fmla="*/ 26 w 1716"/>
                    <a:gd name="T9" fmla="*/ 1023 h 1199"/>
                    <a:gd name="T10" fmla="*/ 115 w 1716"/>
                    <a:gd name="T11" fmla="*/ 1179 h 1199"/>
                    <a:gd name="T12" fmla="*/ 270 w 1716"/>
                    <a:gd name="T13" fmla="*/ 1091 h 1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16" h="1199">
                      <a:moveTo>
                        <a:pt x="270" y="1091"/>
                      </a:moveTo>
                      <a:cubicBezTo>
                        <a:pt x="483" y="581"/>
                        <a:pt x="1046" y="265"/>
                        <a:pt x="1589" y="313"/>
                      </a:cubicBezTo>
                      <a:cubicBezTo>
                        <a:pt x="1658" y="319"/>
                        <a:pt x="1716" y="250"/>
                        <a:pt x="1716" y="186"/>
                      </a:cubicBezTo>
                      <a:cubicBezTo>
                        <a:pt x="1716" y="113"/>
                        <a:pt x="1658" y="66"/>
                        <a:pt x="1589" y="59"/>
                      </a:cubicBezTo>
                      <a:cubicBezTo>
                        <a:pt x="924" y="0"/>
                        <a:pt x="280" y="414"/>
                        <a:pt x="26" y="1023"/>
                      </a:cubicBezTo>
                      <a:cubicBezTo>
                        <a:pt x="0" y="1086"/>
                        <a:pt x="55" y="1163"/>
                        <a:pt x="115" y="1179"/>
                      </a:cubicBezTo>
                      <a:cubicBezTo>
                        <a:pt x="187" y="1199"/>
                        <a:pt x="244" y="1154"/>
                        <a:pt x="270" y="1091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9" name="Freeform 224">
                  <a:extLst>
                    <a:ext uri="{FF2B5EF4-FFF2-40B4-BE49-F238E27FC236}">
                      <a16:creationId xmlns:a16="http://schemas.microsoft.com/office/drawing/2014/main" id="{D735648F-ED19-681A-E4CF-EDCDEF079C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25" y="2570"/>
                  <a:ext cx="783" cy="362"/>
                </a:xfrm>
                <a:custGeom>
                  <a:avLst/>
                  <a:gdLst>
                    <a:gd name="T0" fmla="*/ 163 w 6050"/>
                    <a:gd name="T1" fmla="*/ 266 h 2795"/>
                    <a:gd name="T2" fmla="*/ 2076 w 6050"/>
                    <a:gd name="T3" fmla="*/ 345 h 2795"/>
                    <a:gd name="T4" fmla="*/ 4770 w 6050"/>
                    <a:gd name="T5" fmla="*/ 603 h 2795"/>
                    <a:gd name="T6" fmla="*/ 5881 w 6050"/>
                    <a:gd name="T7" fmla="*/ 793 h 2795"/>
                    <a:gd name="T8" fmla="*/ 5793 w 6050"/>
                    <a:gd name="T9" fmla="*/ 637 h 2795"/>
                    <a:gd name="T10" fmla="*/ 5646 w 6050"/>
                    <a:gd name="T11" fmla="*/ 1597 h 2795"/>
                    <a:gd name="T12" fmla="*/ 5580 w 6050"/>
                    <a:gd name="T13" fmla="*/ 2560 h 2795"/>
                    <a:gd name="T14" fmla="*/ 5707 w 6050"/>
                    <a:gd name="T15" fmla="*/ 2434 h 2795"/>
                    <a:gd name="T16" fmla="*/ 1154 w 6050"/>
                    <a:gd name="T17" fmla="*/ 2532 h 2795"/>
                    <a:gd name="T18" fmla="*/ 1154 w 6050"/>
                    <a:gd name="T19" fmla="*/ 2785 h 2795"/>
                    <a:gd name="T20" fmla="*/ 5707 w 6050"/>
                    <a:gd name="T21" fmla="*/ 2687 h 2795"/>
                    <a:gd name="T22" fmla="*/ 5834 w 6050"/>
                    <a:gd name="T23" fmla="*/ 2560 h 2795"/>
                    <a:gd name="T24" fmla="*/ 5896 w 6050"/>
                    <a:gd name="T25" fmla="*/ 1623 h 2795"/>
                    <a:gd name="T26" fmla="*/ 6037 w 6050"/>
                    <a:gd name="T27" fmla="*/ 704 h 2795"/>
                    <a:gd name="T28" fmla="*/ 5949 w 6050"/>
                    <a:gd name="T29" fmla="*/ 548 h 2795"/>
                    <a:gd name="T30" fmla="*/ 3652 w 6050"/>
                    <a:gd name="T31" fmla="*/ 223 h 2795"/>
                    <a:gd name="T32" fmla="*/ 1043 w 6050"/>
                    <a:gd name="T33" fmla="*/ 31 h 2795"/>
                    <a:gd name="T34" fmla="*/ 163 w 6050"/>
                    <a:gd name="T35" fmla="*/ 13 h 2795"/>
                    <a:gd name="T36" fmla="*/ 163 w 6050"/>
                    <a:gd name="T37" fmla="*/ 266 h 27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050" h="2795">
                      <a:moveTo>
                        <a:pt x="163" y="266"/>
                      </a:moveTo>
                      <a:cubicBezTo>
                        <a:pt x="798" y="239"/>
                        <a:pt x="1444" y="301"/>
                        <a:pt x="2076" y="345"/>
                      </a:cubicBezTo>
                      <a:cubicBezTo>
                        <a:pt x="2976" y="408"/>
                        <a:pt x="3876" y="486"/>
                        <a:pt x="4770" y="603"/>
                      </a:cubicBezTo>
                      <a:cubicBezTo>
                        <a:pt x="5142" y="651"/>
                        <a:pt x="5517" y="704"/>
                        <a:pt x="5881" y="793"/>
                      </a:cubicBezTo>
                      <a:cubicBezTo>
                        <a:pt x="5852" y="741"/>
                        <a:pt x="5822" y="689"/>
                        <a:pt x="5793" y="637"/>
                      </a:cubicBezTo>
                      <a:cubicBezTo>
                        <a:pt x="5732" y="955"/>
                        <a:pt x="5678" y="1275"/>
                        <a:pt x="5646" y="1597"/>
                      </a:cubicBezTo>
                      <a:cubicBezTo>
                        <a:pt x="5614" y="1917"/>
                        <a:pt x="5600" y="2239"/>
                        <a:pt x="5580" y="2560"/>
                      </a:cubicBezTo>
                      <a:cubicBezTo>
                        <a:pt x="5623" y="2518"/>
                        <a:pt x="5665" y="2476"/>
                        <a:pt x="5707" y="2434"/>
                      </a:cubicBezTo>
                      <a:cubicBezTo>
                        <a:pt x="4190" y="2373"/>
                        <a:pt x="2669" y="2447"/>
                        <a:pt x="1154" y="2532"/>
                      </a:cubicBezTo>
                      <a:cubicBezTo>
                        <a:pt x="992" y="2541"/>
                        <a:pt x="990" y="2795"/>
                        <a:pt x="1154" y="2785"/>
                      </a:cubicBezTo>
                      <a:cubicBezTo>
                        <a:pt x="2669" y="2701"/>
                        <a:pt x="4190" y="2626"/>
                        <a:pt x="5707" y="2687"/>
                      </a:cubicBezTo>
                      <a:cubicBezTo>
                        <a:pt x="5778" y="2690"/>
                        <a:pt x="5830" y="2626"/>
                        <a:pt x="5834" y="2560"/>
                      </a:cubicBezTo>
                      <a:cubicBezTo>
                        <a:pt x="5853" y="2248"/>
                        <a:pt x="5866" y="1935"/>
                        <a:pt x="5896" y="1623"/>
                      </a:cubicBezTo>
                      <a:cubicBezTo>
                        <a:pt x="5926" y="1314"/>
                        <a:pt x="5979" y="1009"/>
                        <a:pt x="6037" y="704"/>
                      </a:cubicBezTo>
                      <a:cubicBezTo>
                        <a:pt x="6050" y="638"/>
                        <a:pt x="6019" y="566"/>
                        <a:pt x="5949" y="548"/>
                      </a:cubicBezTo>
                      <a:cubicBezTo>
                        <a:pt x="5200" y="366"/>
                        <a:pt x="4417" y="299"/>
                        <a:pt x="3652" y="223"/>
                      </a:cubicBezTo>
                      <a:cubicBezTo>
                        <a:pt x="2784" y="138"/>
                        <a:pt x="1914" y="71"/>
                        <a:pt x="1043" y="31"/>
                      </a:cubicBezTo>
                      <a:cubicBezTo>
                        <a:pt x="751" y="17"/>
                        <a:pt x="456" y="0"/>
                        <a:pt x="163" y="13"/>
                      </a:cubicBezTo>
                      <a:cubicBezTo>
                        <a:pt x="1" y="20"/>
                        <a:pt x="0" y="273"/>
                        <a:pt x="163" y="266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0" name="Freeform 225">
                  <a:extLst>
                    <a:ext uri="{FF2B5EF4-FFF2-40B4-BE49-F238E27FC236}">
                      <a16:creationId xmlns:a16="http://schemas.microsoft.com/office/drawing/2014/main" id="{AD7FDFAA-B451-A368-A386-B51F8F780C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7" y="2853"/>
                  <a:ext cx="248" cy="705"/>
                </a:xfrm>
                <a:custGeom>
                  <a:avLst/>
                  <a:gdLst>
                    <a:gd name="T0" fmla="*/ 1235 w 1911"/>
                    <a:gd name="T1" fmla="*/ 224 h 5444"/>
                    <a:gd name="T2" fmla="*/ 1639 w 1911"/>
                    <a:gd name="T3" fmla="*/ 1820 h 5444"/>
                    <a:gd name="T4" fmla="*/ 1662 w 1911"/>
                    <a:gd name="T5" fmla="*/ 1899 h 5444"/>
                    <a:gd name="T6" fmla="*/ 1661 w 1911"/>
                    <a:gd name="T7" fmla="*/ 1843 h 5444"/>
                    <a:gd name="T8" fmla="*/ 1654 w 1911"/>
                    <a:gd name="T9" fmla="*/ 1863 h 5444"/>
                    <a:gd name="T10" fmla="*/ 1649 w 1911"/>
                    <a:gd name="T11" fmla="*/ 1876 h 5444"/>
                    <a:gd name="T12" fmla="*/ 1625 w 1911"/>
                    <a:gd name="T13" fmla="*/ 1925 h 5444"/>
                    <a:gd name="T14" fmla="*/ 1488 w 1911"/>
                    <a:gd name="T15" fmla="*/ 2199 h 5444"/>
                    <a:gd name="T16" fmla="*/ 505 w 1911"/>
                    <a:gd name="T17" fmla="*/ 4139 h 5444"/>
                    <a:gd name="T18" fmla="*/ 51 w 1911"/>
                    <a:gd name="T19" fmla="*/ 5223 h 5444"/>
                    <a:gd name="T20" fmla="*/ 296 w 1911"/>
                    <a:gd name="T21" fmla="*/ 5290 h 5444"/>
                    <a:gd name="T22" fmla="*/ 1235 w 1911"/>
                    <a:gd name="T23" fmla="*/ 3235 h 5444"/>
                    <a:gd name="T24" fmla="*/ 1698 w 1911"/>
                    <a:gd name="T25" fmla="*/ 2342 h 5444"/>
                    <a:gd name="T26" fmla="*/ 1840 w 1911"/>
                    <a:gd name="T27" fmla="*/ 2063 h 5444"/>
                    <a:gd name="T28" fmla="*/ 1910 w 1911"/>
                    <a:gd name="T29" fmla="*/ 1871 h 5444"/>
                    <a:gd name="T30" fmla="*/ 1883 w 1911"/>
                    <a:gd name="T31" fmla="*/ 1753 h 5444"/>
                    <a:gd name="T32" fmla="*/ 1812 w 1911"/>
                    <a:gd name="T33" fmla="*/ 1491 h 5444"/>
                    <a:gd name="T34" fmla="*/ 1712 w 1911"/>
                    <a:gd name="T35" fmla="*/ 1078 h 5444"/>
                    <a:gd name="T36" fmla="*/ 1479 w 1911"/>
                    <a:gd name="T37" fmla="*/ 156 h 5444"/>
                    <a:gd name="T38" fmla="*/ 1235 w 1911"/>
                    <a:gd name="T39" fmla="*/ 224 h 54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911" h="5444">
                      <a:moveTo>
                        <a:pt x="1235" y="224"/>
                      </a:moveTo>
                      <a:cubicBezTo>
                        <a:pt x="1388" y="751"/>
                        <a:pt x="1488" y="1292"/>
                        <a:pt x="1639" y="1820"/>
                      </a:cubicBezTo>
                      <a:cubicBezTo>
                        <a:pt x="1637" y="1815"/>
                        <a:pt x="1664" y="1898"/>
                        <a:pt x="1662" y="1899"/>
                      </a:cubicBezTo>
                      <a:cubicBezTo>
                        <a:pt x="1653" y="1907"/>
                        <a:pt x="1659" y="1826"/>
                        <a:pt x="1661" y="1843"/>
                      </a:cubicBezTo>
                      <a:cubicBezTo>
                        <a:pt x="1661" y="1846"/>
                        <a:pt x="1656" y="1861"/>
                        <a:pt x="1654" y="1863"/>
                      </a:cubicBezTo>
                      <a:cubicBezTo>
                        <a:pt x="1639" y="1872"/>
                        <a:pt x="1664" y="1842"/>
                        <a:pt x="1649" y="1876"/>
                      </a:cubicBezTo>
                      <a:cubicBezTo>
                        <a:pt x="1641" y="1892"/>
                        <a:pt x="1633" y="1909"/>
                        <a:pt x="1625" y="1925"/>
                      </a:cubicBezTo>
                      <a:cubicBezTo>
                        <a:pt x="1581" y="2018"/>
                        <a:pt x="1534" y="2108"/>
                        <a:pt x="1488" y="2199"/>
                      </a:cubicBezTo>
                      <a:cubicBezTo>
                        <a:pt x="1155" y="2843"/>
                        <a:pt x="814" y="3483"/>
                        <a:pt x="505" y="4139"/>
                      </a:cubicBezTo>
                      <a:cubicBezTo>
                        <a:pt x="338" y="4492"/>
                        <a:pt x="174" y="4851"/>
                        <a:pt x="51" y="5223"/>
                      </a:cubicBezTo>
                      <a:cubicBezTo>
                        <a:pt x="0" y="5378"/>
                        <a:pt x="245" y="5444"/>
                        <a:pt x="296" y="5290"/>
                      </a:cubicBezTo>
                      <a:cubicBezTo>
                        <a:pt x="531" y="4577"/>
                        <a:pt x="893" y="3901"/>
                        <a:pt x="1235" y="3235"/>
                      </a:cubicBezTo>
                      <a:cubicBezTo>
                        <a:pt x="1388" y="2937"/>
                        <a:pt x="1545" y="2640"/>
                        <a:pt x="1698" y="2342"/>
                      </a:cubicBezTo>
                      <a:cubicBezTo>
                        <a:pt x="1746" y="2249"/>
                        <a:pt x="1794" y="2157"/>
                        <a:pt x="1840" y="2063"/>
                      </a:cubicBezTo>
                      <a:cubicBezTo>
                        <a:pt x="1868" y="2004"/>
                        <a:pt x="1909" y="1938"/>
                        <a:pt x="1910" y="1871"/>
                      </a:cubicBezTo>
                      <a:cubicBezTo>
                        <a:pt x="1911" y="1832"/>
                        <a:pt x="1894" y="1790"/>
                        <a:pt x="1883" y="1753"/>
                      </a:cubicBezTo>
                      <a:cubicBezTo>
                        <a:pt x="1858" y="1666"/>
                        <a:pt x="1835" y="1579"/>
                        <a:pt x="1812" y="1491"/>
                      </a:cubicBezTo>
                      <a:cubicBezTo>
                        <a:pt x="1777" y="1354"/>
                        <a:pt x="1744" y="1216"/>
                        <a:pt x="1712" y="1078"/>
                      </a:cubicBezTo>
                      <a:cubicBezTo>
                        <a:pt x="1640" y="769"/>
                        <a:pt x="1567" y="461"/>
                        <a:pt x="1479" y="156"/>
                      </a:cubicBezTo>
                      <a:cubicBezTo>
                        <a:pt x="1433" y="0"/>
                        <a:pt x="1189" y="67"/>
                        <a:pt x="1235" y="224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1" name="Freeform 226">
                  <a:extLst>
                    <a:ext uri="{FF2B5EF4-FFF2-40B4-BE49-F238E27FC236}">
                      <a16:creationId xmlns:a16="http://schemas.microsoft.com/office/drawing/2014/main" id="{BDA14CE4-669F-60AE-9554-30BC9F1648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32" y="3020"/>
                  <a:ext cx="202" cy="537"/>
                </a:xfrm>
                <a:custGeom>
                  <a:avLst/>
                  <a:gdLst>
                    <a:gd name="T0" fmla="*/ 91 w 1564"/>
                    <a:gd name="T1" fmla="*/ 263 h 4142"/>
                    <a:gd name="T2" fmla="*/ 716 w 1564"/>
                    <a:gd name="T3" fmla="*/ 1603 h 4142"/>
                    <a:gd name="T4" fmla="*/ 1173 w 1564"/>
                    <a:gd name="T5" fmla="*/ 3213 h 4142"/>
                    <a:gd name="T6" fmla="*/ 1296 w 1564"/>
                    <a:gd name="T7" fmla="*/ 3980 h 4142"/>
                    <a:gd name="T8" fmla="*/ 1549 w 1564"/>
                    <a:gd name="T9" fmla="*/ 3980 h 4142"/>
                    <a:gd name="T10" fmla="*/ 1252 w 1564"/>
                    <a:gd name="T11" fmla="*/ 2469 h 4142"/>
                    <a:gd name="T12" fmla="*/ 687 w 1564"/>
                    <a:gd name="T13" fmla="*/ 846 h 4142"/>
                    <a:gd name="T14" fmla="*/ 310 w 1564"/>
                    <a:gd name="T15" fmla="*/ 135 h 4142"/>
                    <a:gd name="T16" fmla="*/ 91 w 1564"/>
                    <a:gd name="T17" fmla="*/ 263 h 4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64" h="4142">
                      <a:moveTo>
                        <a:pt x="91" y="263"/>
                      </a:moveTo>
                      <a:cubicBezTo>
                        <a:pt x="365" y="672"/>
                        <a:pt x="552" y="1141"/>
                        <a:pt x="716" y="1603"/>
                      </a:cubicBezTo>
                      <a:cubicBezTo>
                        <a:pt x="903" y="2129"/>
                        <a:pt x="1057" y="2667"/>
                        <a:pt x="1173" y="3213"/>
                      </a:cubicBezTo>
                      <a:cubicBezTo>
                        <a:pt x="1226" y="3466"/>
                        <a:pt x="1273" y="3722"/>
                        <a:pt x="1296" y="3980"/>
                      </a:cubicBezTo>
                      <a:cubicBezTo>
                        <a:pt x="1311" y="4141"/>
                        <a:pt x="1564" y="4142"/>
                        <a:pt x="1549" y="3980"/>
                      </a:cubicBezTo>
                      <a:cubicBezTo>
                        <a:pt x="1503" y="3469"/>
                        <a:pt x="1387" y="2963"/>
                        <a:pt x="1252" y="2469"/>
                      </a:cubicBezTo>
                      <a:cubicBezTo>
                        <a:pt x="1101" y="1916"/>
                        <a:pt x="919" y="1370"/>
                        <a:pt x="687" y="846"/>
                      </a:cubicBezTo>
                      <a:cubicBezTo>
                        <a:pt x="579" y="600"/>
                        <a:pt x="459" y="358"/>
                        <a:pt x="310" y="135"/>
                      </a:cubicBezTo>
                      <a:cubicBezTo>
                        <a:pt x="219" y="0"/>
                        <a:pt x="0" y="127"/>
                        <a:pt x="91" y="26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2" name="Freeform 227">
                  <a:extLst>
                    <a:ext uri="{FF2B5EF4-FFF2-40B4-BE49-F238E27FC236}">
                      <a16:creationId xmlns:a16="http://schemas.microsoft.com/office/drawing/2014/main" id="{D1BB6028-4E63-483E-0E12-505DCB2E86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37" y="2744"/>
                  <a:ext cx="49" cy="307"/>
                </a:xfrm>
                <a:custGeom>
                  <a:avLst/>
                  <a:gdLst>
                    <a:gd name="T0" fmla="*/ 118 w 377"/>
                    <a:gd name="T1" fmla="*/ 164 h 2372"/>
                    <a:gd name="T2" fmla="*/ 5 w 377"/>
                    <a:gd name="T3" fmla="*/ 2209 h 2372"/>
                    <a:gd name="T4" fmla="*/ 259 w 377"/>
                    <a:gd name="T5" fmla="*/ 2209 h 2372"/>
                    <a:gd name="T6" fmla="*/ 371 w 377"/>
                    <a:gd name="T7" fmla="*/ 164 h 2372"/>
                    <a:gd name="T8" fmla="*/ 118 w 377"/>
                    <a:gd name="T9" fmla="*/ 164 h 23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7" h="2372">
                      <a:moveTo>
                        <a:pt x="118" y="164"/>
                      </a:moveTo>
                      <a:cubicBezTo>
                        <a:pt x="95" y="846"/>
                        <a:pt x="28" y="1526"/>
                        <a:pt x="5" y="2209"/>
                      </a:cubicBezTo>
                      <a:cubicBezTo>
                        <a:pt x="0" y="2372"/>
                        <a:pt x="253" y="2372"/>
                        <a:pt x="259" y="2209"/>
                      </a:cubicBezTo>
                      <a:cubicBezTo>
                        <a:pt x="282" y="1526"/>
                        <a:pt x="348" y="846"/>
                        <a:pt x="371" y="164"/>
                      </a:cubicBezTo>
                      <a:cubicBezTo>
                        <a:pt x="377" y="0"/>
                        <a:pt x="124" y="1"/>
                        <a:pt x="118" y="164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3" name="Freeform 228">
                  <a:extLst>
                    <a:ext uri="{FF2B5EF4-FFF2-40B4-BE49-F238E27FC236}">
                      <a16:creationId xmlns:a16="http://schemas.microsoft.com/office/drawing/2014/main" id="{E561C2F8-827D-2C79-4C7B-99D0E17934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7" y="2038"/>
                  <a:ext cx="753" cy="1396"/>
                </a:xfrm>
                <a:custGeom>
                  <a:avLst/>
                  <a:gdLst>
                    <a:gd name="T0" fmla="*/ 2089 w 5811"/>
                    <a:gd name="T1" fmla="*/ 164 h 10782"/>
                    <a:gd name="T2" fmla="*/ 1259 w 5811"/>
                    <a:gd name="T3" fmla="*/ 5086 h 10782"/>
                    <a:gd name="T4" fmla="*/ 733 w 5811"/>
                    <a:gd name="T5" fmla="*/ 6248 h 10782"/>
                    <a:gd name="T6" fmla="*/ 210 w 5811"/>
                    <a:gd name="T7" fmla="*/ 7355 h 10782"/>
                    <a:gd name="T8" fmla="*/ 56 w 5811"/>
                    <a:gd name="T9" fmla="*/ 8521 h 10782"/>
                    <a:gd name="T10" fmla="*/ 484 w 5811"/>
                    <a:gd name="T11" fmla="*/ 9490 h 10782"/>
                    <a:gd name="T12" fmla="*/ 2770 w 5811"/>
                    <a:gd name="T13" fmla="*/ 10755 h 10782"/>
                    <a:gd name="T14" fmla="*/ 2913 w 5811"/>
                    <a:gd name="T15" fmla="*/ 10569 h 10782"/>
                    <a:gd name="T16" fmla="*/ 2986 w 5811"/>
                    <a:gd name="T17" fmla="*/ 9213 h 10782"/>
                    <a:gd name="T18" fmla="*/ 4054 w 5811"/>
                    <a:gd name="T19" fmla="*/ 8090 h 10782"/>
                    <a:gd name="T20" fmla="*/ 5646 w 5811"/>
                    <a:gd name="T21" fmla="*/ 5729 h 10782"/>
                    <a:gd name="T22" fmla="*/ 5678 w 5811"/>
                    <a:gd name="T23" fmla="*/ 4092 h 10782"/>
                    <a:gd name="T24" fmla="*/ 5434 w 5811"/>
                    <a:gd name="T25" fmla="*/ 4159 h 10782"/>
                    <a:gd name="T26" fmla="*/ 4777 w 5811"/>
                    <a:gd name="T27" fmla="*/ 6906 h 10782"/>
                    <a:gd name="T28" fmla="*/ 3791 w 5811"/>
                    <a:gd name="T29" fmla="*/ 7988 h 10782"/>
                    <a:gd name="T30" fmla="*/ 2732 w 5811"/>
                    <a:gd name="T31" fmla="*/ 9146 h 10782"/>
                    <a:gd name="T32" fmla="*/ 2694 w 5811"/>
                    <a:gd name="T33" fmla="*/ 10697 h 10782"/>
                    <a:gd name="T34" fmla="*/ 2837 w 5811"/>
                    <a:gd name="T35" fmla="*/ 10511 h 10782"/>
                    <a:gd name="T36" fmla="*/ 800 w 5811"/>
                    <a:gd name="T37" fmla="*/ 9474 h 10782"/>
                    <a:gd name="T38" fmla="*/ 316 w 5811"/>
                    <a:gd name="T39" fmla="*/ 8551 h 10782"/>
                    <a:gd name="T40" fmla="*/ 454 w 5811"/>
                    <a:gd name="T41" fmla="*/ 7423 h 10782"/>
                    <a:gd name="T42" fmla="*/ 968 w 5811"/>
                    <a:gd name="T43" fmla="*/ 6343 h 10782"/>
                    <a:gd name="T44" fmla="*/ 1469 w 5811"/>
                    <a:gd name="T45" fmla="*/ 5241 h 10782"/>
                    <a:gd name="T46" fmla="*/ 2142 w 5811"/>
                    <a:gd name="T47" fmla="*/ 2905 h 10782"/>
                    <a:gd name="T48" fmla="*/ 2342 w 5811"/>
                    <a:gd name="T49" fmla="*/ 164 h 10782"/>
                    <a:gd name="T50" fmla="*/ 2089 w 5811"/>
                    <a:gd name="T51" fmla="*/ 164 h 107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811" h="10782">
                      <a:moveTo>
                        <a:pt x="2089" y="164"/>
                      </a:moveTo>
                      <a:cubicBezTo>
                        <a:pt x="2152" y="1840"/>
                        <a:pt x="1868" y="3522"/>
                        <a:pt x="1259" y="5086"/>
                      </a:cubicBezTo>
                      <a:cubicBezTo>
                        <a:pt x="1105" y="5482"/>
                        <a:pt x="928" y="5870"/>
                        <a:pt x="733" y="6248"/>
                      </a:cubicBezTo>
                      <a:cubicBezTo>
                        <a:pt x="546" y="6611"/>
                        <a:pt x="350" y="6971"/>
                        <a:pt x="210" y="7355"/>
                      </a:cubicBezTo>
                      <a:cubicBezTo>
                        <a:pt x="74" y="7728"/>
                        <a:pt x="0" y="8125"/>
                        <a:pt x="56" y="8521"/>
                      </a:cubicBezTo>
                      <a:cubicBezTo>
                        <a:pt x="106" y="8877"/>
                        <a:pt x="264" y="9207"/>
                        <a:pt x="484" y="9490"/>
                      </a:cubicBezTo>
                      <a:cubicBezTo>
                        <a:pt x="1041" y="10208"/>
                        <a:pt x="1920" y="10531"/>
                        <a:pt x="2770" y="10755"/>
                      </a:cubicBezTo>
                      <a:cubicBezTo>
                        <a:pt x="2873" y="10782"/>
                        <a:pt x="2974" y="10664"/>
                        <a:pt x="2913" y="10569"/>
                      </a:cubicBezTo>
                      <a:cubicBezTo>
                        <a:pt x="2646" y="10152"/>
                        <a:pt x="2743" y="9617"/>
                        <a:pt x="2986" y="9213"/>
                      </a:cubicBezTo>
                      <a:cubicBezTo>
                        <a:pt x="3255" y="8764"/>
                        <a:pt x="3675" y="8440"/>
                        <a:pt x="4054" y="8090"/>
                      </a:cubicBezTo>
                      <a:cubicBezTo>
                        <a:pt x="4751" y="7445"/>
                        <a:pt x="5379" y="6655"/>
                        <a:pt x="5646" y="5729"/>
                      </a:cubicBezTo>
                      <a:cubicBezTo>
                        <a:pt x="5800" y="5194"/>
                        <a:pt x="5811" y="4632"/>
                        <a:pt x="5678" y="4092"/>
                      </a:cubicBezTo>
                      <a:cubicBezTo>
                        <a:pt x="5639" y="3934"/>
                        <a:pt x="5395" y="4001"/>
                        <a:pt x="5434" y="4159"/>
                      </a:cubicBezTo>
                      <a:cubicBezTo>
                        <a:pt x="5675" y="5141"/>
                        <a:pt x="5350" y="6104"/>
                        <a:pt x="4777" y="6906"/>
                      </a:cubicBezTo>
                      <a:cubicBezTo>
                        <a:pt x="4493" y="7303"/>
                        <a:pt x="4153" y="7661"/>
                        <a:pt x="3791" y="7988"/>
                      </a:cubicBezTo>
                      <a:cubicBezTo>
                        <a:pt x="3402" y="8337"/>
                        <a:pt x="2989" y="8682"/>
                        <a:pt x="2732" y="9146"/>
                      </a:cubicBezTo>
                      <a:cubicBezTo>
                        <a:pt x="2471" y="9616"/>
                        <a:pt x="2394" y="10227"/>
                        <a:pt x="2694" y="10697"/>
                      </a:cubicBezTo>
                      <a:cubicBezTo>
                        <a:pt x="2742" y="10635"/>
                        <a:pt x="2789" y="10573"/>
                        <a:pt x="2837" y="10511"/>
                      </a:cubicBezTo>
                      <a:cubicBezTo>
                        <a:pt x="2096" y="10315"/>
                        <a:pt x="1331" y="10054"/>
                        <a:pt x="800" y="9474"/>
                      </a:cubicBezTo>
                      <a:cubicBezTo>
                        <a:pt x="562" y="9214"/>
                        <a:pt x="383" y="8898"/>
                        <a:pt x="316" y="8551"/>
                      </a:cubicBezTo>
                      <a:cubicBezTo>
                        <a:pt x="242" y="8170"/>
                        <a:pt x="323" y="7781"/>
                        <a:pt x="454" y="7423"/>
                      </a:cubicBezTo>
                      <a:cubicBezTo>
                        <a:pt x="591" y="7048"/>
                        <a:pt x="786" y="6697"/>
                        <a:pt x="968" y="6343"/>
                      </a:cubicBezTo>
                      <a:cubicBezTo>
                        <a:pt x="1152" y="5984"/>
                        <a:pt x="1319" y="5616"/>
                        <a:pt x="1469" y="5241"/>
                      </a:cubicBezTo>
                      <a:cubicBezTo>
                        <a:pt x="1769" y="4487"/>
                        <a:pt x="1994" y="3703"/>
                        <a:pt x="2142" y="2905"/>
                      </a:cubicBezTo>
                      <a:cubicBezTo>
                        <a:pt x="2308" y="2002"/>
                        <a:pt x="2377" y="1082"/>
                        <a:pt x="2342" y="164"/>
                      </a:cubicBezTo>
                      <a:cubicBezTo>
                        <a:pt x="2336" y="1"/>
                        <a:pt x="2083" y="0"/>
                        <a:pt x="2089" y="164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4" name="Freeform 229">
                  <a:extLst>
                    <a:ext uri="{FF2B5EF4-FFF2-40B4-BE49-F238E27FC236}">
                      <a16:creationId xmlns:a16="http://schemas.microsoft.com/office/drawing/2014/main" id="{E2432B68-01F5-E27A-D0BD-9CE91C8F33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49" y="1596"/>
                  <a:ext cx="321" cy="151"/>
                </a:xfrm>
                <a:custGeom>
                  <a:avLst/>
                  <a:gdLst>
                    <a:gd name="T0" fmla="*/ 137 w 2482"/>
                    <a:gd name="T1" fmla="*/ 1135 h 1165"/>
                    <a:gd name="T2" fmla="*/ 1160 w 2482"/>
                    <a:gd name="T3" fmla="*/ 505 h 1165"/>
                    <a:gd name="T4" fmla="*/ 2392 w 2482"/>
                    <a:gd name="T5" fmla="*/ 617 h 1165"/>
                    <a:gd name="T6" fmla="*/ 2452 w 2482"/>
                    <a:gd name="T7" fmla="*/ 512 h 1165"/>
                    <a:gd name="T8" fmla="*/ 1154 w 2482"/>
                    <a:gd name="T9" fmla="*/ 83 h 1165"/>
                    <a:gd name="T10" fmla="*/ 9 w 2482"/>
                    <a:gd name="T11" fmla="*/ 1007 h 1165"/>
                    <a:gd name="T12" fmla="*/ 137 w 2482"/>
                    <a:gd name="T13" fmla="*/ 1135 h 1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482" h="1165">
                      <a:moveTo>
                        <a:pt x="137" y="1135"/>
                      </a:moveTo>
                      <a:cubicBezTo>
                        <a:pt x="521" y="998"/>
                        <a:pt x="744" y="613"/>
                        <a:pt x="1160" y="505"/>
                      </a:cubicBezTo>
                      <a:cubicBezTo>
                        <a:pt x="1600" y="390"/>
                        <a:pt x="1968" y="602"/>
                        <a:pt x="2392" y="617"/>
                      </a:cubicBezTo>
                      <a:cubicBezTo>
                        <a:pt x="2442" y="618"/>
                        <a:pt x="2482" y="556"/>
                        <a:pt x="2452" y="512"/>
                      </a:cubicBezTo>
                      <a:cubicBezTo>
                        <a:pt x="2185" y="127"/>
                        <a:pt x="1595" y="0"/>
                        <a:pt x="1154" y="83"/>
                      </a:cubicBezTo>
                      <a:cubicBezTo>
                        <a:pt x="709" y="166"/>
                        <a:pt x="76" y="516"/>
                        <a:pt x="9" y="1007"/>
                      </a:cubicBezTo>
                      <a:cubicBezTo>
                        <a:pt x="0" y="1077"/>
                        <a:pt x="53" y="1165"/>
                        <a:pt x="137" y="1135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5" name="Freeform 230">
                  <a:extLst>
                    <a:ext uri="{FF2B5EF4-FFF2-40B4-BE49-F238E27FC236}">
                      <a16:creationId xmlns:a16="http://schemas.microsoft.com/office/drawing/2014/main" id="{6C801D76-7246-311D-AE7F-5B922C3651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8" y="1700"/>
                  <a:ext cx="399" cy="229"/>
                </a:xfrm>
                <a:custGeom>
                  <a:avLst/>
                  <a:gdLst>
                    <a:gd name="T0" fmla="*/ 2996 w 3077"/>
                    <a:gd name="T1" fmla="*/ 869 h 1768"/>
                    <a:gd name="T2" fmla="*/ 178 w 3077"/>
                    <a:gd name="T3" fmla="*/ 1700 h 1768"/>
                    <a:gd name="T4" fmla="*/ 309 w 3077"/>
                    <a:gd name="T5" fmla="*/ 1717 h 1768"/>
                    <a:gd name="T6" fmla="*/ 2827 w 3077"/>
                    <a:gd name="T7" fmla="*/ 1089 h 1768"/>
                    <a:gd name="T8" fmla="*/ 2996 w 3077"/>
                    <a:gd name="T9" fmla="*/ 869 h 1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77" h="1768">
                      <a:moveTo>
                        <a:pt x="2996" y="869"/>
                      </a:moveTo>
                      <a:cubicBezTo>
                        <a:pt x="2353" y="0"/>
                        <a:pt x="0" y="404"/>
                        <a:pt x="178" y="1700"/>
                      </a:cubicBezTo>
                      <a:cubicBezTo>
                        <a:pt x="187" y="1762"/>
                        <a:pt x="282" y="1768"/>
                        <a:pt x="309" y="1717"/>
                      </a:cubicBezTo>
                      <a:cubicBezTo>
                        <a:pt x="797" y="792"/>
                        <a:pt x="1959" y="855"/>
                        <a:pt x="2827" y="1089"/>
                      </a:cubicBezTo>
                      <a:cubicBezTo>
                        <a:pt x="2943" y="1120"/>
                        <a:pt x="3077" y="979"/>
                        <a:pt x="2996" y="869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6" name="Freeform 231">
                  <a:extLst>
                    <a:ext uri="{FF2B5EF4-FFF2-40B4-BE49-F238E27FC236}">
                      <a16:creationId xmlns:a16="http://schemas.microsoft.com/office/drawing/2014/main" id="{9B1D6B52-5328-E199-0288-FD100D0A9E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1" y="865"/>
                  <a:ext cx="458" cy="853"/>
                </a:xfrm>
                <a:custGeom>
                  <a:avLst/>
                  <a:gdLst>
                    <a:gd name="T0" fmla="*/ 115 w 3534"/>
                    <a:gd name="T1" fmla="*/ 295 h 6588"/>
                    <a:gd name="T2" fmla="*/ 1798 w 3534"/>
                    <a:gd name="T3" fmla="*/ 2398 h 6588"/>
                    <a:gd name="T4" fmla="*/ 2989 w 3534"/>
                    <a:gd name="T5" fmla="*/ 4830 h 6588"/>
                    <a:gd name="T6" fmla="*/ 3241 w 3534"/>
                    <a:gd name="T7" fmla="*/ 6425 h 6588"/>
                    <a:gd name="T8" fmla="*/ 3494 w 3534"/>
                    <a:gd name="T9" fmla="*/ 6425 h 6588"/>
                    <a:gd name="T10" fmla="*/ 2774 w 3534"/>
                    <a:gd name="T11" fmla="*/ 3640 h 6588"/>
                    <a:gd name="T12" fmla="*/ 1327 w 3534"/>
                    <a:gd name="T13" fmla="*/ 1292 h 6588"/>
                    <a:gd name="T14" fmla="*/ 295 w 3534"/>
                    <a:gd name="T15" fmla="*/ 116 h 6588"/>
                    <a:gd name="T16" fmla="*/ 115 w 3534"/>
                    <a:gd name="T17" fmla="*/ 295 h 6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34" h="6588">
                      <a:moveTo>
                        <a:pt x="115" y="295"/>
                      </a:moveTo>
                      <a:cubicBezTo>
                        <a:pt x="749" y="934"/>
                        <a:pt x="1315" y="1639"/>
                        <a:pt x="1798" y="2398"/>
                      </a:cubicBezTo>
                      <a:cubicBezTo>
                        <a:pt x="2281" y="3157"/>
                        <a:pt x="2707" y="3975"/>
                        <a:pt x="2989" y="4830"/>
                      </a:cubicBezTo>
                      <a:cubicBezTo>
                        <a:pt x="3159" y="5346"/>
                        <a:pt x="3263" y="5881"/>
                        <a:pt x="3241" y="6425"/>
                      </a:cubicBezTo>
                      <a:cubicBezTo>
                        <a:pt x="3234" y="6588"/>
                        <a:pt x="3487" y="6588"/>
                        <a:pt x="3494" y="6425"/>
                      </a:cubicBezTo>
                      <a:cubicBezTo>
                        <a:pt x="3534" y="5448"/>
                        <a:pt x="3186" y="4509"/>
                        <a:pt x="2774" y="3640"/>
                      </a:cubicBezTo>
                      <a:cubicBezTo>
                        <a:pt x="2379" y="2807"/>
                        <a:pt x="1891" y="2020"/>
                        <a:pt x="1327" y="1292"/>
                      </a:cubicBezTo>
                      <a:cubicBezTo>
                        <a:pt x="1007" y="879"/>
                        <a:pt x="662" y="487"/>
                        <a:pt x="295" y="116"/>
                      </a:cubicBezTo>
                      <a:cubicBezTo>
                        <a:pt x="180" y="0"/>
                        <a:pt x="0" y="179"/>
                        <a:pt x="115" y="295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7" name="Freeform 232">
                  <a:extLst>
                    <a:ext uri="{FF2B5EF4-FFF2-40B4-BE49-F238E27FC236}">
                      <a16:creationId xmlns:a16="http://schemas.microsoft.com/office/drawing/2014/main" id="{CA071B30-3014-A2B2-850F-FFDF32EA07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4" y="936"/>
                  <a:ext cx="172" cy="910"/>
                </a:xfrm>
                <a:custGeom>
                  <a:avLst/>
                  <a:gdLst>
                    <a:gd name="T0" fmla="*/ 305 w 1332"/>
                    <a:gd name="T1" fmla="*/ 161 h 7025"/>
                    <a:gd name="T2" fmla="*/ 543 w 1332"/>
                    <a:gd name="T3" fmla="*/ 5444 h 7025"/>
                    <a:gd name="T4" fmla="*/ 1026 w 1332"/>
                    <a:gd name="T5" fmla="*/ 6876 h 7025"/>
                    <a:gd name="T6" fmla="*/ 1271 w 1332"/>
                    <a:gd name="T7" fmla="*/ 6808 h 7025"/>
                    <a:gd name="T8" fmla="*/ 388 w 1332"/>
                    <a:gd name="T9" fmla="*/ 1696 h 7025"/>
                    <a:gd name="T10" fmla="*/ 549 w 1332"/>
                    <a:gd name="T11" fmla="*/ 228 h 7025"/>
                    <a:gd name="T12" fmla="*/ 305 w 1332"/>
                    <a:gd name="T13" fmla="*/ 161 h 70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32" h="7025">
                      <a:moveTo>
                        <a:pt x="305" y="161"/>
                      </a:moveTo>
                      <a:cubicBezTo>
                        <a:pt x="0" y="1914"/>
                        <a:pt x="81" y="3726"/>
                        <a:pt x="543" y="5444"/>
                      </a:cubicBezTo>
                      <a:cubicBezTo>
                        <a:pt x="674" y="5931"/>
                        <a:pt x="836" y="6409"/>
                        <a:pt x="1026" y="6876"/>
                      </a:cubicBezTo>
                      <a:cubicBezTo>
                        <a:pt x="1087" y="7025"/>
                        <a:pt x="1332" y="6959"/>
                        <a:pt x="1271" y="6808"/>
                      </a:cubicBezTo>
                      <a:cubicBezTo>
                        <a:pt x="610" y="5192"/>
                        <a:pt x="307" y="3440"/>
                        <a:pt x="388" y="1696"/>
                      </a:cubicBezTo>
                      <a:cubicBezTo>
                        <a:pt x="411" y="1204"/>
                        <a:pt x="465" y="714"/>
                        <a:pt x="549" y="228"/>
                      </a:cubicBezTo>
                      <a:cubicBezTo>
                        <a:pt x="576" y="68"/>
                        <a:pt x="332" y="0"/>
                        <a:pt x="305" y="161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8" name="Freeform 233">
                  <a:extLst>
                    <a:ext uri="{FF2B5EF4-FFF2-40B4-BE49-F238E27FC236}">
                      <a16:creationId xmlns:a16="http://schemas.microsoft.com/office/drawing/2014/main" id="{F098A444-C3DE-4582-E4A2-6E31F5A6B2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8" y="1235"/>
                  <a:ext cx="84" cy="723"/>
                </a:xfrm>
                <a:custGeom>
                  <a:avLst/>
                  <a:gdLst>
                    <a:gd name="T0" fmla="*/ 158 w 651"/>
                    <a:gd name="T1" fmla="*/ 161 h 5583"/>
                    <a:gd name="T2" fmla="*/ 185 w 651"/>
                    <a:gd name="T3" fmla="*/ 4265 h 5583"/>
                    <a:gd name="T4" fmla="*/ 375 w 651"/>
                    <a:gd name="T5" fmla="*/ 5424 h 5583"/>
                    <a:gd name="T6" fmla="*/ 620 w 651"/>
                    <a:gd name="T7" fmla="*/ 5356 h 5583"/>
                    <a:gd name="T8" fmla="*/ 411 w 651"/>
                    <a:gd name="T9" fmla="*/ 161 h 5583"/>
                    <a:gd name="T10" fmla="*/ 158 w 651"/>
                    <a:gd name="T11" fmla="*/ 161 h 55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1" h="5583">
                      <a:moveTo>
                        <a:pt x="158" y="161"/>
                      </a:moveTo>
                      <a:cubicBezTo>
                        <a:pt x="0" y="1524"/>
                        <a:pt x="7" y="2904"/>
                        <a:pt x="185" y="4265"/>
                      </a:cubicBezTo>
                      <a:cubicBezTo>
                        <a:pt x="235" y="4653"/>
                        <a:pt x="299" y="5040"/>
                        <a:pt x="375" y="5424"/>
                      </a:cubicBezTo>
                      <a:cubicBezTo>
                        <a:pt x="407" y="5583"/>
                        <a:pt x="651" y="5516"/>
                        <a:pt x="620" y="5356"/>
                      </a:cubicBezTo>
                      <a:cubicBezTo>
                        <a:pt x="279" y="3648"/>
                        <a:pt x="210" y="1892"/>
                        <a:pt x="411" y="161"/>
                      </a:cubicBezTo>
                      <a:cubicBezTo>
                        <a:pt x="430" y="0"/>
                        <a:pt x="176" y="1"/>
                        <a:pt x="158" y="161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9" name="Freeform 234">
                  <a:extLst>
                    <a:ext uri="{FF2B5EF4-FFF2-40B4-BE49-F238E27FC236}">
                      <a16:creationId xmlns:a16="http://schemas.microsoft.com/office/drawing/2014/main" id="{71508AF2-D709-D368-E81E-69DDB007A0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3" y="1031"/>
                  <a:ext cx="244" cy="997"/>
                </a:xfrm>
                <a:custGeom>
                  <a:avLst/>
                  <a:gdLst>
                    <a:gd name="T0" fmla="*/ 1580 w 1883"/>
                    <a:gd name="T1" fmla="*/ 144 h 7698"/>
                    <a:gd name="T2" fmla="*/ 698 w 1883"/>
                    <a:gd name="T3" fmla="*/ 6271 h 7698"/>
                    <a:gd name="T4" fmla="*/ 1618 w 1883"/>
                    <a:gd name="T5" fmla="*/ 7610 h 7698"/>
                    <a:gd name="T6" fmla="*/ 1746 w 1883"/>
                    <a:gd name="T7" fmla="*/ 7392 h 7698"/>
                    <a:gd name="T8" fmla="*/ 966 w 1883"/>
                    <a:gd name="T9" fmla="*/ 6272 h 7698"/>
                    <a:gd name="T10" fmla="*/ 663 w 1883"/>
                    <a:gd name="T11" fmla="*/ 4803 h 7698"/>
                    <a:gd name="T12" fmla="*/ 1105 w 1883"/>
                    <a:gd name="T13" fmla="*/ 1848 h 7698"/>
                    <a:gd name="T14" fmla="*/ 1798 w 1883"/>
                    <a:gd name="T15" fmla="*/ 272 h 7698"/>
                    <a:gd name="T16" fmla="*/ 1580 w 1883"/>
                    <a:gd name="T17" fmla="*/ 144 h 76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83" h="7698">
                      <a:moveTo>
                        <a:pt x="1580" y="144"/>
                      </a:moveTo>
                      <a:cubicBezTo>
                        <a:pt x="595" y="1983"/>
                        <a:pt x="0" y="4231"/>
                        <a:pt x="698" y="6271"/>
                      </a:cubicBezTo>
                      <a:cubicBezTo>
                        <a:pt x="876" y="6792"/>
                        <a:pt x="1141" y="7307"/>
                        <a:pt x="1618" y="7610"/>
                      </a:cubicBezTo>
                      <a:cubicBezTo>
                        <a:pt x="1756" y="7698"/>
                        <a:pt x="1883" y="7479"/>
                        <a:pt x="1746" y="7392"/>
                      </a:cubicBezTo>
                      <a:cubicBezTo>
                        <a:pt x="1349" y="7139"/>
                        <a:pt x="1121" y="6704"/>
                        <a:pt x="966" y="6272"/>
                      </a:cubicBezTo>
                      <a:cubicBezTo>
                        <a:pt x="797" y="5800"/>
                        <a:pt x="697" y="5304"/>
                        <a:pt x="663" y="4803"/>
                      </a:cubicBezTo>
                      <a:cubicBezTo>
                        <a:pt x="596" y="3800"/>
                        <a:pt x="780" y="2795"/>
                        <a:pt x="1105" y="1848"/>
                      </a:cubicBezTo>
                      <a:cubicBezTo>
                        <a:pt x="1292" y="1304"/>
                        <a:pt x="1527" y="779"/>
                        <a:pt x="1798" y="272"/>
                      </a:cubicBezTo>
                      <a:cubicBezTo>
                        <a:pt x="1875" y="128"/>
                        <a:pt x="1657" y="0"/>
                        <a:pt x="1580" y="144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0" name="Freeform 235">
                  <a:extLst>
                    <a:ext uri="{FF2B5EF4-FFF2-40B4-BE49-F238E27FC236}">
                      <a16:creationId xmlns:a16="http://schemas.microsoft.com/office/drawing/2014/main" id="{BB2BB066-FC19-CF86-20BC-C1F36517FE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3" y="1811"/>
                  <a:ext cx="66" cy="141"/>
                </a:xfrm>
                <a:custGeom>
                  <a:avLst/>
                  <a:gdLst>
                    <a:gd name="T0" fmla="*/ 8 w 509"/>
                    <a:gd name="T1" fmla="*/ 130 h 1093"/>
                    <a:gd name="T2" fmla="*/ 261 w 509"/>
                    <a:gd name="T3" fmla="*/ 1015 h 1093"/>
                    <a:gd name="T4" fmla="*/ 434 w 509"/>
                    <a:gd name="T5" fmla="*/ 1060 h 1093"/>
                    <a:gd name="T6" fmla="*/ 480 w 509"/>
                    <a:gd name="T7" fmla="*/ 887 h 1093"/>
                    <a:gd name="T8" fmla="*/ 262 w 509"/>
                    <a:gd name="T9" fmla="*/ 130 h 1093"/>
                    <a:gd name="T10" fmla="*/ 135 w 509"/>
                    <a:gd name="T11" fmla="*/ 4 h 1093"/>
                    <a:gd name="T12" fmla="*/ 8 w 509"/>
                    <a:gd name="T13" fmla="*/ 130 h 10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09" h="1093">
                      <a:moveTo>
                        <a:pt x="8" y="130"/>
                      </a:moveTo>
                      <a:cubicBezTo>
                        <a:pt x="43" y="439"/>
                        <a:pt x="127" y="734"/>
                        <a:pt x="261" y="1015"/>
                      </a:cubicBezTo>
                      <a:cubicBezTo>
                        <a:pt x="290" y="1076"/>
                        <a:pt x="379" y="1093"/>
                        <a:pt x="434" y="1060"/>
                      </a:cubicBezTo>
                      <a:cubicBezTo>
                        <a:pt x="497" y="1023"/>
                        <a:pt x="509" y="949"/>
                        <a:pt x="480" y="887"/>
                      </a:cubicBezTo>
                      <a:cubicBezTo>
                        <a:pt x="370" y="657"/>
                        <a:pt x="290" y="379"/>
                        <a:pt x="262" y="130"/>
                      </a:cubicBezTo>
                      <a:cubicBezTo>
                        <a:pt x="254" y="65"/>
                        <a:pt x="209" y="0"/>
                        <a:pt x="135" y="4"/>
                      </a:cubicBezTo>
                      <a:cubicBezTo>
                        <a:pt x="73" y="7"/>
                        <a:pt x="0" y="60"/>
                        <a:pt x="8" y="130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1" name="Freeform 236">
                  <a:extLst>
                    <a:ext uri="{FF2B5EF4-FFF2-40B4-BE49-F238E27FC236}">
                      <a16:creationId xmlns:a16="http://schemas.microsoft.com/office/drawing/2014/main" id="{E6431C1F-D649-4222-6515-DC24D287B5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868"/>
                  <a:ext cx="482" cy="872"/>
                </a:xfrm>
                <a:custGeom>
                  <a:avLst/>
                  <a:gdLst>
                    <a:gd name="T0" fmla="*/ 149 w 3715"/>
                    <a:gd name="T1" fmla="*/ 306 h 6730"/>
                    <a:gd name="T2" fmla="*/ 3357 w 3715"/>
                    <a:gd name="T3" fmla="*/ 4767 h 6730"/>
                    <a:gd name="T4" fmla="*/ 3180 w 3715"/>
                    <a:gd name="T5" fmla="*/ 6506 h 6730"/>
                    <a:gd name="T6" fmla="*/ 3425 w 3715"/>
                    <a:gd name="T7" fmla="*/ 6573 h 6730"/>
                    <a:gd name="T8" fmla="*/ 3328 w 3715"/>
                    <a:gd name="T9" fmla="*/ 3340 h 6730"/>
                    <a:gd name="T10" fmla="*/ 1636 w 3715"/>
                    <a:gd name="T11" fmla="*/ 909 h 6730"/>
                    <a:gd name="T12" fmla="*/ 216 w 3715"/>
                    <a:gd name="T13" fmla="*/ 62 h 6730"/>
                    <a:gd name="T14" fmla="*/ 149 w 3715"/>
                    <a:gd name="T15" fmla="*/ 306 h 67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715" h="6730">
                      <a:moveTo>
                        <a:pt x="149" y="306"/>
                      </a:moveTo>
                      <a:cubicBezTo>
                        <a:pt x="1964" y="1050"/>
                        <a:pt x="3230" y="2811"/>
                        <a:pt x="3357" y="4767"/>
                      </a:cubicBezTo>
                      <a:cubicBezTo>
                        <a:pt x="3395" y="5353"/>
                        <a:pt x="3336" y="5940"/>
                        <a:pt x="3180" y="6506"/>
                      </a:cubicBezTo>
                      <a:cubicBezTo>
                        <a:pt x="3137" y="6663"/>
                        <a:pt x="3381" y="6730"/>
                        <a:pt x="3425" y="6573"/>
                      </a:cubicBezTo>
                      <a:cubicBezTo>
                        <a:pt x="3715" y="5517"/>
                        <a:pt x="3682" y="4377"/>
                        <a:pt x="3328" y="3340"/>
                      </a:cubicBezTo>
                      <a:cubicBezTo>
                        <a:pt x="3004" y="2392"/>
                        <a:pt x="2411" y="1544"/>
                        <a:pt x="1636" y="909"/>
                      </a:cubicBezTo>
                      <a:cubicBezTo>
                        <a:pt x="1207" y="556"/>
                        <a:pt x="730" y="273"/>
                        <a:pt x="216" y="62"/>
                      </a:cubicBezTo>
                      <a:cubicBezTo>
                        <a:pt x="66" y="0"/>
                        <a:pt x="0" y="245"/>
                        <a:pt x="149" y="306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2" name="Freeform 237">
                  <a:extLst>
                    <a:ext uri="{FF2B5EF4-FFF2-40B4-BE49-F238E27FC236}">
                      <a16:creationId xmlns:a16="http://schemas.microsoft.com/office/drawing/2014/main" id="{6D7E395C-280C-F2E9-CD29-D4D5E56DD6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51" y="1357"/>
                  <a:ext cx="143" cy="354"/>
                </a:xfrm>
                <a:custGeom>
                  <a:avLst/>
                  <a:gdLst>
                    <a:gd name="T0" fmla="*/ 99 w 1099"/>
                    <a:gd name="T1" fmla="*/ 308 h 2728"/>
                    <a:gd name="T2" fmla="*/ 795 w 1099"/>
                    <a:gd name="T3" fmla="*/ 2565 h 2728"/>
                    <a:gd name="T4" fmla="*/ 1048 w 1099"/>
                    <a:gd name="T5" fmla="*/ 2565 h 2728"/>
                    <a:gd name="T6" fmla="*/ 279 w 1099"/>
                    <a:gd name="T7" fmla="*/ 129 h 2728"/>
                    <a:gd name="T8" fmla="*/ 99 w 1099"/>
                    <a:gd name="T9" fmla="*/ 308 h 27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99" h="2728">
                      <a:moveTo>
                        <a:pt x="99" y="308"/>
                      </a:moveTo>
                      <a:cubicBezTo>
                        <a:pt x="598" y="946"/>
                        <a:pt x="842" y="1759"/>
                        <a:pt x="795" y="2565"/>
                      </a:cubicBezTo>
                      <a:cubicBezTo>
                        <a:pt x="785" y="2728"/>
                        <a:pt x="1038" y="2727"/>
                        <a:pt x="1048" y="2565"/>
                      </a:cubicBezTo>
                      <a:cubicBezTo>
                        <a:pt x="1099" y="1688"/>
                        <a:pt x="819" y="820"/>
                        <a:pt x="279" y="129"/>
                      </a:cubicBezTo>
                      <a:cubicBezTo>
                        <a:pt x="178" y="0"/>
                        <a:pt x="0" y="181"/>
                        <a:pt x="99" y="308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3" name="Freeform 238">
                  <a:extLst>
                    <a:ext uri="{FF2B5EF4-FFF2-40B4-BE49-F238E27FC236}">
                      <a16:creationId xmlns:a16="http://schemas.microsoft.com/office/drawing/2014/main" id="{895EAC13-5EDB-A7BF-2C0B-A5E5EB79AB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87" y="1575"/>
                  <a:ext cx="494" cy="249"/>
                </a:xfrm>
                <a:custGeom>
                  <a:avLst/>
                  <a:gdLst>
                    <a:gd name="T0" fmla="*/ 275 w 3814"/>
                    <a:gd name="T1" fmla="*/ 1852 h 1923"/>
                    <a:gd name="T2" fmla="*/ 1743 w 3814"/>
                    <a:gd name="T3" fmla="*/ 1474 h 1923"/>
                    <a:gd name="T4" fmla="*/ 1865 w 3814"/>
                    <a:gd name="T5" fmla="*/ 1313 h 1923"/>
                    <a:gd name="T6" fmla="*/ 1621 w 3814"/>
                    <a:gd name="T7" fmla="*/ 152 h 1923"/>
                    <a:gd name="T8" fmla="*/ 1389 w 3814"/>
                    <a:gd name="T9" fmla="*/ 249 h 1923"/>
                    <a:gd name="T10" fmla="*/ 1856 w 3814"/>
                    <a:gd name="T11" fmla="*/ 1188 h 1923"/>
                    <a:gd name="T12" fmla="*/ 1978 w 3814"/>
                    <a:gd name="T13" fmla="*/ 1281 h 1923"/>
                    <a:gd name="T14" fmla="*/ 3662 w 3814"/>
                    <a:gd name="T15" fmla="*/ 949 h 1923"/>
                    <a:gd name="T16" fmla="*/ 3595 w 3814"/>
                    <a:gd name="T17" fmla="*/ 705 h 1923"/>
                    <a:gd name="T18" fmla="*/ 1978 w 3814"/>
                    <a:gd name="T19" fmla="*/ 1028 h 1923"/>
                    <a:gd name="T20" fmla="*/ 2101 w 3814"/>
                    <a:gd name="T21" fmla="*/ 1121 h 1923"/>
                    <a:gd name="T22" fmla="*/ 1608 w 3814"/>
                    <a:gd name="T23" fmla="*/ 122 h 1923"/>
                    <a:gd name="T24" fmla="*/ 1377 w 3814"/>
                    <a:gd name="T25" fmla="*/ 219 h 1923"/>
                    <a:gd name="T26" fmla="*/ 1621 w 3814"/>
                    <a:gd name="T27" fmla="*/ 1381 h 1923"/>
                    <a:gd name="T28" fmla="*/ 1743 w 3814"/>
                    <a:gd name="T29" fmla="*/ 1220 h 1923"/>
                    <a:gd name="T30" fmla="*/ 147 w 3814"/>
                    <a:gd name="T31" fmla="*/ 1633 h 1923"/>
                    <a:gd name="T32" fmla="*/ 275 w 3814"/>
                    <a:gd name="T33" fmla="*/ 1852 h 19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814" h="1923">
                      <a:moveTo>
                        <a:pt x="275" y="1852"/>
                      </a:moveTo>
                      <a:cubicBezTo>
                        <a:pt x="733" y="1628"/>
                        <a:pt x="1233" y="1500"/>
                        <a:pt x="1743" y="1474"/>
                      </a:cubicBezTo>
                      <a:cubicBezTo>
                        <a:pt x="1832" y="1469"/>
                        <a:pt x="1878" y="1397"/>
                        <a:pt x="1865" y="1313"/>
                      </a:cubicBezTo>
                      <a:cubicBezTo>
                        <a:pt x="1804" y="922"/>
                        <a:pt x="1722" y="535"/>
                        <a:pt x="1621" y="152"/>
                      </a:cubicBezTo>
                      <a:lnTo>
                        <a:pt x="1389" y="249"/>
                      </a:lnTo>
                      <a:cubicBezTo>
                        <a:pt x="1574" y="548"/>
                        <a:pt x="1731" y="861"/>
                        <a:pt x="1856" y="1188"/>
                      </a:cubicBezTo>
                      <a:cubicBezTo>
                        <a:pt x="1876" y="1239"/>
                        <a:pt x="1919" y="1283"/>
                        <a:pt x="1978" y="1281"/>
                      </a:cubicBezTo>
                      <a:cubicBezTo>
                        <a:pt x="2554" y="1258"/>
                        <a:pt x="3121" y="1148"/>
                        <a:pt x="3662" y="949"/>
                      </a:cubicBezTo>
                      <a:cubicBezTo>
                        <a:pt x="3814" y="894"/>
                        <a:pt x="3748" y="649"/>
                        <a:pt x="3595" y="705"/>
                      </a:cubicBezTo>
                      <a:cubicBezTo>
                        <a:pt x="3075" y="896"/>
                        <a:pt x="2532" y="1006"/>
                        <a:pt x="1978" y="1028"/>
                      </a:cubicBezTo>
                      <a:cubicBezTo>
                        <a:pt x="2019" y="1059"/>
                        <a:pt x="2060" y="1090"/>
                        <a:pt x="2101" y="1121"/>
                      </a:cubicBezTo>
                      <a:cubicBezTo>
                        <a:pt x="1967" y="773"/>
                        <a:pt x="1804" y="439"/>
                        <a:pt x="1608" y="122"/>
                      </a:cubicBezTo>
                      <a:cubicBezTo>
                        <a:pt x="1533" y="0"/>
                        <a:pt x="1339" y="78"/>
                        <a:pt x="1377" y="219"/>
                      </a:cubicBezTo>
                      <a:cubicBezTo>
                        <a:pt x="1478" y="602"/>
                        <a:pt x="1559" y="989"/>
                        <a:pt x="1621" y="1381"/>
                      </a:cubicBezTo>
                      <a:cubicBezTo>
                        <a:pt x="1661" y="1327"/>
                        <a:pt x="1702" y="1274"/>
                        <a:pt x="1743" y="1220"/>
                      </a:cubicBezTo>
                      <a:cubicBezTo>
                        <a:pt x="1186" y="1249"/>
                        <a:pt x="647" y="1389"/>
                        <a:pt x="147" y="1633"/>
                      </a:cubicBezTo>
                      <a:cubicBezTo>
                        <a:pt x="0" y="1705"/>
                        <a:pt x="129" y="1923"/>
                        <a:pt x="275" y="1852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4" name="Freeform 239">
                  <a:extLst>
                    <a:ext uri="{FF2B5EF4-FFF2-40B4-BE49-F238E27FC236}">
                      <a16:creationId xmlns:a16="http://schemas.microsoft.com/office/drawing/2014/main" id="{1A6995F6-3C05-BAF2-63CC-6B90CDDF07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1" y="2603"/>
                  <a:ext cx="299" cy="172"/>
                </a:xfrm>
                <a:custGeom>
                  <a:avLst/>
                  <a:gdLst>
                    <a:gd name="T0" fmla="*/ 141 w 2313"/>
                    <a:gd name="T1" fmla="*/ 556 h 1329"/>
                    <a:gd name="T2" fmla="*/ 790 w 2313"/>
                    <a:gd name="T3" fmla="*/ 937 h 1329"/>
                    <a:gd name="T4" fmla="*/ 1114 w 2313"/>
                    <a:gd name="T5" fmla="*/ 1127 h 1329"/>
                    <a:gd name="T6" fmla="*/ 1445 w 2313"/>
                    <a:gd name="T7" fmla="*/ 1306 h 1329"/>
                    <a:gd name="T8" fmla="*/ 1658 w 2313"/>
                    <a:gd name="T9" fmla="*/ 1157 h 1329"/>
                    <a:gd name="T10" fmla="*/ 1812 w 2313"/>
                    <a:gd name="T11" fmla="*/ 861 h 1329"/>
                    <a:gd name="T12" fmla="*/ 2208 w 2313"/>
                    <a:gd name="T13" fmla="*/ 303 h 1329"/>
                    <a:gd name="T14" fmla="*/ 2028 w 2313"/>
                    <a:gd name="T15" fmla="*/ 124 h 1329"/>
                    <a:gd name="T16" fmla="*/ 1662 w 2313"/>
                    <a:gd name="T17" fmla="*/ 619 h 1329"/>
                    <a:gd name="T18" fmla="*/ 1513 w 2313"/>
                    <a:gd name="T19" fmla="*/ 880 h 1329"/>
                    <a:gd name="T20" fmla="*/ 1446 w 2313"/>
                    <a:gd name="T21" fmla="*/ 1014 h 1329"/>
                    <a:gd name="T22" fmla="*/ 1413 w 2313"/>
                    <a:gd name="T23" fmla="*/ 1084 h 1329"/>
                    <a:gd name="T24" fmla="*/ 1455 w 2313"/>
                    <a:gd name="T25" fmla="*/ 1077 h 1329"/>
                    <a:gd name="T26" fmla="*/ 1469 w 2313"/>
                    <a:gd name="T27" fmla="*/ 1041 h 1329"/>
                    <a:gd name="T28" fmla="*/ 1323 w 2313"/>
                    <a:gd name="T29" fmla="*/ 956 h 1329"/>
                    <a:gd name="T30" fmla="*/ 1177 w 2313"/>
                    <a:gd name="T31" fmla="*/ 870 h 1329"/>
                    <a:gd name="T32" fmla="*/ 885 w 2313"/>
                    <a:gd name="T33" fmla="*/ 699 h 1329"/>
                    <a:gd name="T34" fmla="*/ 269 w 2313"/>
                    <a:gd name="T35" fmla="*/ 337 h 1329"/>
                    <a:gd name="T36" fmla="*/ 141 w 2313"/>
                    <a:gd name="T37" fmla="*/ 556 h 13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313" h="1329">
                      <a:moveTo>
                        <a:pt x="141" y="556"/>
                      </a:moveTo>
                      <a:cubicBezTo>
                        <a:pt x="357" y="683"/>
                        <a:pt x="573" y="810"/>
                        <a:pt x="790" y="937"/>
                      </a:cubicBezTo>
                      <a:cubicBezTo>
                        <a:pt x="898" y="1000"/>
                        <a:pt x="1006" y="1064"/>
                        <a:pt x="1114" y="1127"/>
                      </a:cubicBezTo>
                      <a:cubicBezTo>
                        <a:pt x="1214" y="1185"/>
                        <a:pt x="1331" y="1284"/>
                        <a:pt x="1445" y="1306"/>
                      </a:cubicBezTo>
                      <a:cubicBezTo>
                        <a:pt x="1558" y="1329"/>
                        <a:pt x="1616" y="1247"/>
                        <a:pt x="1658" y="1157"/>
                      </a:cubicBezTo>
                      <a:cubicBezTo>
                        <a:pt x="1705" y="1056"/>
                        <a:pt x="1756" y="957"/>
                        <a:pt x="1812" y="861"/>
                      </a:cubicBezTo>
                      <a:cubicBezTo>
                        <a:pt x="1926" y="663"/>
                        <a:pt x="2058" y="477"/>
                        <a:pt x="2208" y="303"/>
                      </a:cubicBezTo>
                      <a:cubicBezTo>
                        <a:pt x="2313" y="180"/>
                        <a:pt x="2135" y="0"/>
                        <a:pt x="2028" y="124"/>
                      </a:cubicBezTo>
                      <a:cubicBezTo>
                        <a:pt x="1895" y="280"/>
                        <a:pt x="1771" y="445"/>
                        <a:pt x="1662" y="619"/>
                      </a:cubicBezTo>
                      <a:cubicBezTo>
                        <a:pt x="1609" y="704"/>
                        <a:pt x="1559" y="791"/>
                        <a:pt x="1513" y="880"/>
                      </a:cubicBezTo>
                      <a:cubicBezTo>
                        <a:pt x="1490" y="924"/>
                        <a:pt x="1467" y="969"/>
                        <a:pt x="1446" y="1014"/>
                      </a:cubicBezTo>
                      <a:cubicBezTo>
                        <a:pt x="1442" y="1023"/>
                        <a:pt x="1412" y="1071"/>
                        <a:pt x="1413" y="1084"/>
                      </a:cubicBezTo>
                      <a:cubicBezTo>
                        <a:pt x="1400" y="1106"/>
                        <a:pt x="1414" y="1104"/>
                        <a:pt x="1455" y="1077"/>
                      </a:cubicBezTo>
                      <a:cubicBezTo>
                        <a:pt x="1512" y="1070"/>
                        <a:pt x="1516" y="1058"/>
                        <a:pt x="1469" y="1041"/>
                      </a:cubicBezTo>
                      <a:cubicBezTo>
                        <a:pt x="1432" y="1007"/>
                        <a:pt x="1366" y="981"/>
                        <a:pt x="1323" y="956"/>
                      </a:cubicBezTo>
                      <a:cubicBezTo>
                        <a:pt x="1274" y="927"/>
                        <a:pt x="1226" y="899"/>
                        <a:pt x="1177" y="870"/>
                      </a:cubicBezTo>
                      <a:cubicBezTo>
                        <a:pt x="1080" y="813"/>
                        <a:pt x="982" y="756"/>
                        <a:pt x="885" y="699"/>
                      </a:cubicBezTo>
                      <a:cubicBezTo>
                        <a:pt x="680" y="578"/>
                        <a:pt x="474" y="458"/>
                        <a:pt x="269" y="337"/>
                      </a:cubicBezTo>
                      <a:cubicBezTo>
                        <a:pt x="128" y="255"/>
                        <a:pt x="0" y="474"/>
                        <a:pt x="141" y="556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5" name="Freeform 240">
                  <a:extLst>
                    <a:ext uri="{FF2B5EF4-FFF2-40B4-BE49-F238E27FC236}">
                      <a16:creationId xmlns:a16="http://schemas.microsoft.com/office/drawing/2014/main" id="{BB9BBB2D-901F-E4DE-5BFC-5224ADA0F8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80" y="2648"/>
                  <a:ext cx="277" cy="179"/>
                </a:xfrm>
                <a:custGeom>
                  <a:avLst/>
                  <a:gdLst>
                    <a:gd name="T0" fmla="*/ 1991 w 2138"/>
                    <a:gd name="T1" fmla="*/ 771 h 1377"/>
                    <a:gd name="T2" fmla="*/ 1644 w 2138"/>
                    <a:gd name="T3" fmla="*/ 637 h 1377"/>
                    <a:gd name="T4" fmla="*/ 1289 w 2138"/>
                    <a:gd name="T5" fmla="*/ 602 h 1377"/>
                    <a:gd name="T6" fmla="*/ 916 w 2138"/>
                    <a:gd name="T7" fmla="*/ 1084 h 1377"/>
                    <a:gd name="T8" fmla="*/ 894 w 2138"/>
                    <a:gd name="T9" fmla="*/ 1153 h 1377"/>
                    <a:gd name="T10" fmla="*/ 985 w 2138"/>
                    <a:gd name="T11" fmla="*/ 1094 h 1377"/>
                    <a:gd name="T12" fmla="*/ 953 w 2138"/>
                    <a:gd name="T13" fmla="*/ 1067 h 1377"/>
                    <a:gd name="T14" fmla="*/ 837 w 2138"/>
                    <a:gd name="T15" fmla="*/ 960 h 1377"/>
                    <a:gd name="T16" fmla="*/ 621 w 2138"/>
                    <a:gd name="T17" fmla="*/ 718 h 1377"/>
                    <a:gd name="T18" fmla="*/ 303 w 2138"/>
                    <a:gd name="T19" fmla="*/ 151 h 1377"/>
                    <a:gd name="T20" fmla="*/ 58 w 2138"/>
                    <a:gd name="T21" fmla="*/ 218 h 1377"/>
                    <a:gd name="T22" fmla="*/ 840 w 2138"/>
                    <a:gd name="T23" fmla="*/ 1300 h 1377"/>
                    <a:gd name="T24" fmla="*/ 1124 w 2138"/>
                    <a:gd name="T25" fmla="*/ 1254 h 1377"/>
                    <a:gd name="T26" fmla="*/ 1236 w 2138"/>
                    <a:gd name="T27" fmla="*/ 954 h 1377"/>
                    <a:gd name="T28" fmla="*/ 1499 w 2138"/>
                    <a:gd name="T29" fmla="*/ 860 h 1377"/>
                    <a:gd name="T30" fmla="*/ 1863 w 2138"/>
                    <a:gd name="T31" fmla="*/ 990 h 1377"/>
                    <a:gd name="T32" fmla="*/ 1991 w 2138"/>
                    <a:gd name="T33" fmla="*/ 771 h 13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138" h="1377">
                      <a:moveTo>
                        <a:pt x="1991" y="771"/>
                      </a:moveTo>
                      <a:cubicBezTo>
                        <a:pt x="1879" y="718"/>
                        <a:pt x="1764" y="672"/>
                        <a:pt x="1644" y="637"/>
                      </a:cubicBezTo>
                      <a:cubicBezTo>
                        <a:pt x="1531" y="604"/>
                        <a:pt x="1407" y="572"/>
                        <a:pt x="1289" y="602"/>
                      </a:cubicBezTo>
                      <a:cubicBezTo>
                        <a:pt x="1065" y="661"/>
                        <a:pt x="979" y="887"/>
                        <a:pt x="916" y="1084"/>
                      </a:cubicBezTo>
                      <a:cubicBezTo>
                        <a:pt x="912" y="1098"/>
                        <a:pt x="890" y="1138"/>
                        <a:pt x="894" y="1153"/>
                      </a:cubicBezTo>
                      <a:cubicBezTo>
                        <a:pt x="996" y="1142"/>
                        <a:pt x="1026" y="1122"/>
                        <a:pt x="985" y="1094"/>
                      </a:cubicBezTo>
                      <a:cubicBezTo>
                        <a:pt x="974" y="1085"/>
                        <a:pt x="963" y="1076"/>
                        <a:pt x="953" y="1067"/>
                      </a:cubicBezTo>
                      <a:cubicBezTo>
                        <a:pt x="913" y="1033"/>
                        <a:pt x="874" y="997"/>
                        <a:pt x="837" y="960"/>
                      </a:cubicBezTo>
                      <a:cubicBezTo>
                        <a:pt x="760" y="885"/>
                        <a:pt x="687" y="804"/>
                        <a:pt x="621" y="718"/>
                      </a:cubicBezTo>
                      <a:cubicBezTo>
                        <a:pt x="489" y="546"/>
                        <a:pt x="381" y="353"/>
                        <a:pt x="303" y="151"/>
                      </a:cubicBezTo>
                      <a:cubicBezTo>
                        <a:pt x="245" y="0"/>
                        <a:pt x="0" y="65"/>
                        <a:pt x="58" y="218"/>
                      </a:cubicBezTo>
                      <a:cubicBezTo>
                        <a:pt x="219" y="635"/>
                        <a:pt x="483" y="1025"/>
                        <a:pt x="840" y="1300"/>
                      </a:cubicBezTo>
                      <a:cubicBezTo>
                        <a:pt x="938" y="1377"/>
                        <a:pt x="1065" y="1376"/>
                        <a:pt x="1124" y="1254"/>
                      </a:cubicBezTo>
                      <a:cubicBezTo>
                        <a:pt x="1171" y="1157"/>
                        <a:pt x="1182" y="1048"/>
                        <a:pt x="1236" y="954"/>
                      </a:cubicBezTo>
                      <a:cubicBezTo>
                        <a:pt x="1299" y="846"/>
                        <a:pt x="1382" y="831"/>
                        <a:pt x="1499" y="860"/>
                      </a:cubicBezTo>
                      <a:cubicBezTo>
                        <a:pt x="1625" y="890"/>
                        <a:pt x="1747" y="935"/>
                        <a:pt x="1863" y="990"/>
                      </a:cubicBezTo>
                      <a:cubicBezTo>
                        <a:pt x="2010" y="1060"/>
                        <a:pt x="2138" y="841"/>
                        <a:pt x="1991" y="771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6" name="Freeform 241">
                  <a:extLst>
                    <a:ext uri="{FF2B5EF4-FFF2-40B4-BE49-F238E27FC236}">
                      <a16:creationId xmlns:a16="http://schemas.microsoft.com/office/drawing/2014/main" id="{9A2E78BD-653C-320C-EE6E-6DC60E8398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5" y="2576"/>
                  <a:ext cx="218" cy="229"/>
                </a:xfrm>
                <a:custGeom>
                  <a:avLst/>
                  <a:gdLst>
                    <a:gd name="T0" fmla="*/ 286 w 1687"/>
                    <a:gd name="T1" fmla="*/ 1392 h 1772"/>
                    <a:gd name="T2" fmla="*/ 504 w 1687"/>
                    <a:gd name="T3" fmla="*/ 1368 h 1772"/>
                    <a:gd name="T4" fmla="*/ 654 w 1687"/>
                    <a:gd name="T5" fmla="*/ 1652 h 1772"/>
                    <a:gd name="T6" fmla="*/ 885 w 1687"/>
                    <a:gd name="T7" fmla="*/ 1682 h 1772"/>
                    <a:gd name="T8" fmla="*/ 1385 w 1687"/>
                    <a:gd name="T9" fmla="*/ 951 h 1772"/>
                    <a:gd name="T10" fmla="*/ 1663 w 1687"/>
                    <a:gd name="T11" fmla="*/ 163 h 1772"/>
                    <a:gd name="T12" fmla="*/ 1409 w 1687"/>
                    <a:gd name="T13" fmla="*/ 163 h 1772"/>
                    <a:gd name="T14" fmla="*/ 1345 w 1687"/>
                    <a:gd name="T15" fmla="*/ 518 h 1772"/>
                    <a:gd name="T16" fmla="*/ 1137 w 1687"/>
                    <a:gd name="T17" fmla="*/ 870 h 1772"/>
                    <a:gd name="T18" fmla="*/ 666 w 1687"/>
                    <a:gd name="T19" fmla="*/ 1554 h 1772"/>
                    <a:gd name="T20" fmla="*/ 898 w 1687"/>
                    <a:gd name="T21" fmla="*/ 1584 h 1772"/>
                    <a:gd name="T22" fmla="*/ 598 w 1687"/>
                    <a:gd name="T23" fmla="*/ 1132 h 1772"/>
                    <a:gd name="T24" fmla="*/ 107 w 1687"/>
                    <a:gd name="T25" fmla="*/ 1213 h 1772"/>
                    <a:gd name="T26" fmla="*/ 286 w 1687"/>
                    <a:gd name="T27" fmla="*/ 1392 h 17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687" h="1772">
                      <a:moveTo>
                        <a:pt x="286" y="1392"/>
                      </a:moveTo>
                      <a:cubicBezTo>
                        <a:pt x="342" y="1329"/>
                        <a:pt x="433" y="1324"/>
                        <a:pt x="504" y="1368"/>
                      </a:cubicBezTo>
                      <a:cubicBezTo>
                        <a:pt x="600" y="1428"/>
                        <a:pt x="637" y="1546"/>
                        <a:pt x="654" y="1652"/>
                      </a:cubicBezTo>
                      <a:cubicBezTo>
                        <a:pt x="673" y="1772"/>
                        <a:pt x="828" y="1758"/>
                        <a:pt x="885" y="1682"/>
                      </a:cubicBezTo>
                      <a:cubicBezTo>
                        <a:pt x="1061" y="1445"/>
                        <a:pt x="1229" y="1202"/>
                        <a:pt x="1385" y="951"/>
                      </a:cubicBezTo>
                      <a:cubicBezTo>
                        <a:pt x="1539" y="706"/>
                        <a:pt x="1687" y="463"/>
                        <a:pt x="1663" y="163"/>
                      </a:cubicBezTo>
                      <a:cubicBezTo>
                        <a:pt x="1650" y="1"/>
                        <a:pt x="1396" y="0"/>
                        <a:pt x="1409" y="163"/>
                      </a:cubicBezTo>
                      <a:cubicBezTo>
                        <a:pt x="1420" y="290"/>
                        <a:pt x="1401" y="402"/>
                        <a:pt x="1345" y="518"/>
                      </a:cubicBezTo>
                      <a:cubicBezTo>
                        <a:pt x="1285" y="640"/>
                        <a:pt x="1210" y="755"/>
                        <a:pt x="1137" y="870"/>
                      </a:cubicBezTo>
                      <a:cubicBezTo>
                        <a:pt x="989" y="1104"/>
                        <a:pt x="832" y="1332"/>
                        <a:pt x="666" y="1554"/>
                      </a:cubicBezTo>
                      <a:cubicBezTo>
                        <a:pt x="743" y="1564"/>
                        <a:pt x="821" y="1574"/>
                        <a:pt x="898" y="1584"/>
                      </a:cubicBezTo>
                      <a:cubicBezTo>
                        <a:pt x="869" y="1402"/>
                        <a:pt x="771" y="1215"/>
                        <a:pt x="598" y="1132"/>
                      </a:cubicBezTo>
                      <a:cubicBezTo>
                        <a:pt x="437" y="1055"/>
                        <a:pt x="228" y="1075"/>
                        <a:pt x="107" y="1213"/>
                      </a:cubicBezTo>
                      <a:cubicBezTo>
                        <a:pt x="0" y="1335"/>
                        <a:pt x="178" y="1515"/>
                        <a:pt x="286" y="1392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7" name="Freeform 242">
                  <a:extLst>
                    <a:ext uri="{FF2B5EF4-FFF2-40B4-BE49-F238E27FC236}">
                      <a16:creationId xmlns:a16="http://schemas.microsoft.com/office/drawing/2014/main" id="{01C4C20F-8075-743D-1080-5696002853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1" y="3573"/>
                  <a:ext cx="347" cy="431"/>
                </a:xfrm>
                <a:custGeom>
                  <a:avLst/>
                  <a:gdLst>
                    <a:gd name="T0" fmla="*/ 2353 w 2680"/>
                    <a:gd name="T1" fmla="*/ 275 h 3328"/>
                    <a:gd name="T2" fmla="*/ 2421 w 2680"/>
                    <a:gd name="T3" fmla="*/ 2957 h 3328"/>
                    <a:gd name="T4" fmla="*/ 2514 w 2680"/>
                    <a:gd name="T5" fmla="*/ 2835 h 3328"/>
                    <a:gd name="T6" fmla="*/ 1325 w 2680"/>
                    <a:gd name="T7" fmla="*/ 3067 h 3328"/>
                    <a:gd name="T8" fmla="*/ 1040 w 2680"/>
                    <a:gd name="T9" fmla="*/ 3045 h 3328"/>
                    <a:gd name="T10" fmla="*/ 847 w 2680"/>
                    <a:gd name="T11" fmla="*/ 2940 h 3328"/>
                    <a:gd name="T12" fmla="*/ 696 w 2680"/>
                    <a:gd name="T13" fmla="*/ 2814 h 3328"/>
                    <a:gd name="T14" fmla="*/ 600 w 2680"/>
                    <a:gd name="T15" fmla="*/ 2549 h 3328"/>
                    <a:gd name="T16" fmla="*/ 261 w 2680"/>
                    <a:gd name="T17" fmla="*/ 164 h 3328"/>
                    <a:gd name="T18" fmla="*/ 8 w 2680"/>
                    <a:gd name="T19" fmla="*/ 164 h 3328"/>
                    <a:gd name="T20" fmla="*/ 249 w 2680"/>
                    <a:gd name="T21" fmla="*/ 2236 h 3328"/>
                    <a:gd name="T22" fmla="*/ 392 w 2680"/>
                    <a:gd name="T23" fmla="*/ 2723 h 3328"/>
                    <a:gd name="T24" fmla="*/ 613 w 2680"/>
                    <a:gd name="T25" fmla="*/ 3086 h 3328"/>
                    <a:gd name="T26" fmla="*/ 941 w 2680"/>
                    <a:gd name="T27" fmla="*/ 3281 h 3328"/>
                    <a:gd name="T28" fmla="*/ 1439 w 2680"/>
                    <a:gd name="T29" fmla="*/ 3320 h 3328"/>
                    <a:gd name="T30" fmla="*/ 2581 w 2680"/>
                    <a:gd name="T31" fmla="*/ 3079 h 3328"/>
                    <a:gd name="T32" fmla="*/ 2674 w 2680"/>
                    <a:gd name="T33" fmla="*/ 2957 h 3328"/>
                    <a:gd name="T34" fmla="*/ 2606 w 2680"/>
                    <a:gd name="T35" fmla="*/ 275 h 3328"/>
                    <a:gd name="T36" fmla="*/ 2353 w 2680"/>
                    <a:gd name="T37" fmla="*/ 275 h 33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680" h="3328">
                      <a:moveTo>
                        <a:pt x="2353" y="275"/>
                      </a:moveTo>
                      <a:cubicBezTo>
                        <a:pt x="2321" y="1170"/>
                        <a:pt x="2344" y="2066"/>
                        <a:pt x="2421" y="2957"/>
                      </a:cubicBezTo>
                      <a:cubicBezTo>
                        <a:pt x="2452" y="2917"/>
                        <a:pt x="2483" y="2876"/>
                        <a:pt x="2514" y="2835"/>
                      </a:cubicBezTo>
                      <a:cubicBezTo>
                        <a:pt x="2136" y="2991"/>
                        <a:pt x="1734" y="3073"/>
                        <a:pt x="1325" y="3067"/>
                      </a:cubicBezTo>
                      <a:cubicBezTo>
                        <a:pt x="1231" y="3066"/>
                        <a:pt x="1132" y="3067"/>
                        <a:pt x="1040" y="3045"/>
                      </a:cubicBezTo>
                      <a:cubicBezTo>
                        <a:pt x="965" y="3028"/>
                        <a:pt x="910" y="2981"/>
                        <a:pt x="847" y="2940"/>
                      </a:cubicBezTo>
                      <a:cubicBezTo>
                        <a:pt x="791" y="2903"/>
                        <a:pt x="730" y="2872"/>
                        <a:pt x="696" y="2814"/>
                      </a:cubicBezTo>
                      <a:cubicBezTo>
                        <a:pt x="650" y="2737"/>
                        <a:pt x="628" y="2634"/>
                        <a:pt x="600" y="2549"/>
                      </a:cubicBezTo>
                      <a:cubicBezTo>
                        <a:pt x="350" y="1781"/>
                        <a:pt x="299" y="966"/>
                        <a:pt x="261" y="164"/>
                      </a:cubicBezTo>
                      <a:cubicBezTo>
                        <a:pt x="253" y="1"/>
                        <a:pt x="0" y="0"/>
                        <a:pt x="8" y="164"/>
                      </a:cubicBezTo>
                      <a:cubicBezTo>
                        <a:pt x="41" y="858"/>
                        <a:pt x="84" y="1558"/>
                        <a:pt x="249" y="2236"/>
                      </a:cubicBezTo>
                      <a:cubicBezTo>
                        <a:pt x="288" y="2401"/>
                        <a:pt x="336" y="2563"/>
                        <a:pt x="392" y="2723"/>
                      </a:cubicBezTo>
                      <a:cubicBezTo>
                        <a:pt x="444" y="2870"/>
                        <a:pt x="485" y="2992"/>
                        <a:pt x="613" y="3086"/>
                      </a:cubicBezTo>
                      <a:cubicBezTo>
                        <a:pt x="711" y="3159"/>
                        <a:pt x="824" y="3246"/>
                        <a:pt x="941" y="3281"/>
                      </a:cubicBezTo>
                      <a:cubicBezTo>
                        <a:pt x="1097" y="3328"/>
                        <a:pt x="1278" y="3324"/>
                        <a:pt x="1439" y="3320"/>
                      </a:cubicBezTo>
                      <a:cubicBezTo>
                        <a:pt x="1831" y="3311"/>
                        <a:pt x="2219" y="3229"/>
                        <a:pt x="2581" y="3079"/>
                      </a:cubicBezTo>
                      <a:cubicBezTo>
                        <a:pt x="2630" y="3059"/>
                        <a:pt x="2680" y="3017"/>
                        <a:pt x="2674" y="2957"/>
                      </a:cubicBezTo>
                      <a:cubicBezTo>
                        <a:pt x="2597" y="2066"/>
                        <a:pt x="2574" y="1170"/>
                        <a:pt x="2606" y="275"/>
                      </a:cubicBezTo>
                      <a:cubicBezTo>
                        <a:pt x="2612" y="112"/>
                        <a:pt x="2358" y="112"/>
                        <a:pt x="2353" y="275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8" name="Freeform 243">
                  <a:extLst>
                    <a:ext uri="{FF2B5EF4-FFF2-40B4-BE49-F238E27FC236}">
                      <a16:creationId xmlns:a16="http://schemas.microsoft.com/office/drawing/2014/main" id="{7320D9F1-4345-CC08-8306-6B4152E523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38" y="3582"/>
                  <a:ext cx="274" cy="358"/>
                </a:xfrm>
                <a:custGeom>
                  <a:avLst/>
                  <a:gdLst>
                    <a:gd name="T0" fmla="*/ 1825 w 2116"/>
                    <a:gd name="T1" fmla="*/ 156 h 2763"/>
                    <a:gd name="T2" fmla="*/ 1529 w 2116"/>
                    <a:gd name="T3" fmla="*/ 1445 h 2763"/>
                    <a:gd name="T4" fmla="*/ 1444 w 2116"/>
                    <a:gd name="T5" fmla="*/ 2084 h 2763"/>
                    <a:gd name="T6" fmla="*/ 1493 w 2116"/>
                    <a:gd name="T7" fmla="*/ 2330 h 2763"/>
                    <a:gd name="T8" fmla="*/ 1605 w 2116"/>
                    <a:gd name="T9" fmla="*/ 2461 h 2763"/>
                    <a:gd name="T10" fmla="*/ 1693 w 2116"/>
                    <a:gd name="T11" fmla="*/ 2373 h 2763"/>
                    <a:gd name="T12" fmla="*/ 225 w 2116"/>
                    <a:gd name="T13" fmla="*/ 2403 h 2763"/>
                    <a:gd name="T14" fmla="*/ 158 w 2116"/>
                    <a:gd name="T15" fmla="*/ 2648 h 2763"/>
                    <a:gd name="T16" fmla="*/ 1233 w 2116"/>
                    <a:gd name="T17" fmla="*/ 2722 h 2763"/>
                    <a:gd name="T18" fmla="*/ 1761 w 2116"/>
                    <a:gd name="T19" fmla="*/ 2617 h 2763"/>
                    <a:gd name="T20" fmla="*/ 1795 w 2116"/>
                    <a:gd name="T21" fmla="*/ 2297 h 2763"/>
                    <a:gd name="T22" fmla="*/ 1695 w 2116"/>
                    <a:gd name="T23" fmla="*/ 2178 h 2763"/>
                    <a:gd name="T24" fmla="*/ 1718 w 2116"/>
                    <a:gd name="T25" fmla="*/ 1902 h 2763"/>
                    <a:gd name="T26" fmla="*/ 1804 w 2116"/>
                    <a:gd name="T27" fmla="*/ 1332 h 2763"/>
                    <a:gd name="T28" fmla="*/ 2069 w 2116"/>
                    <a:gd name="T29" fmla="*/ 224 h 2763"/>
                    <a:gd name="T30" fmla="*/ 1825 w 2116"/>
                    <a:gd name="T31" fmla="*/ 156 h 27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116" h="2763">
                      <a:moveTo>
                        <a:pt x="1825" y="156"/>
                      </a:moveTo>
                      <a:cubicBezTo>
                        <a:pt x="1699" y="579"/>
                        <a:pt x="1599" y="1009"/>
                        <a:pt x="1529" y="1445"/>
                      </a:cubicBezTo>
                      <a:cubicBezTo>
                        <a:pt x="1494" y="1657"/>
                        <a:pt x="1465" y="1870"/>
                        <a:pt x="1444" y="2084"/>
                      </a:cubicBezTo>
                      <a:cubicBezTo>
                        <a:pt x="1436" y="2173"/>
                        <a:pt x="1442" y="2253"/>
                        <a:pt x="1493" y="2330"/>
                      </a:cubicBezTo>
                      <a:cubicBezTo>
                        <a:pt x="1509" y="2354"/>
                        <a:pt x="1607" y="2453"/>
                        <a:pt x="1605" y="2461"/>
                      </a:cubicBezTo>
                      <a:cubicBezTo>
                        <a:pt x="1634" y="2432"/>
                        <a:pt x="1664" y="2402"/>
                        <a:pt x="1693" y="2373"/>
                      </a:cubicBezTo>
                      <a:cubicBezTo>
                        <a:pt x="1214" y="2512"/>
                        <a:pt x="710" y="2523"/>
                        <a:pt x="225" y="2403"/>
                      </a:cubicBezTo>
                      <a:cubicBezTo>
                        <a:pt x="67" y="2364"/>
                        <a:pt x="0" y="2608"/>
                        <a:pt x="158" y="2648"/>
                      </a:cubicBezTo>
                      <a:cubicBezTo>
                        <a:pt x="509" y="2734"/>
                        <a:pt x="873" y="2763"/>
                        <a:pt x="1233" y="2722"/>
                      </a:cubicBezTo>
                      <a:cubicBezTo>
                        <a:pt x="1402" y="2703"/>
                        <a:pt x="1603" y="2686"/>
                        <a:pt x="1761" y="2617"/>
                      </a:cubicBezTo>
                      <a:cubicBezTo>
                        <a:pt x="1900" y="2556"/>
                        <a:pt x="1872" y="2397"/>
                        <a:pt x="1795" y="2297"/>
                      </a:cubicBezTo>
                      <a:cubicBezTo>
                        <a:pt x="1766" y="2259"/>
                        <a:pt x="1712" y="2222"/>
                        <a:pt x="1695" y="2178"/>
                      </a:cubicBezTo>
                      <a:cubicBezTo>
                        <a:pt x="1668" y="2105"/>
                        <a:pt x="1708" y="1979"/>
                        <a:pt x="1718" y="1902"/>
                      </a:cubicBezTo>
                      <a:cubicBezTo>
                        <a:pt x="1740" y="1711"/>
                        <a:pt x="1769" y="1521"/>
                        <a:pt x="1804" y="1332"/>
                      </a:cubicBezTo>
                      <a:cubicBezTo>
                        <a:pt x="1871" y="958"/>
                        <a:pt x="1961" y="588"/>
                        <a:pt x="2069" y="224"/>
                      </a:cubicBezTo>
                      <a:cubicBezTo>
                        <a:pt x="2116" y="67"/>
                        <a:pt x="1871" y="0"/>
                        <a:pt x="1825" y="156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9" name="Freeform 244">
                  <a:extLst>
                    <a:ext uri="{FF2B5EF4-FFF2-40B4-BE49-F238E27FC236}">
                      <a16:creationId xmlns:a16="http://schemas.microsoft.com/office/drawing/2014/main" id="{7B17176A-7D21-C6F9-D238-35C56D1404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3" y="3869"/>
                  <a:ext cx="265" cy="129"/>
                </a:xfrm>
                <a:custGeom>
                  <a:avLst/>
                  <a:gdLst>
                    <a:gd name="T0" fmla="*/ 1886 w 2049"/>
                    <a:gd name="T1" fmla="*/ 6 h 996"/>
                    <a:gd name="T2" fmla="*/ 83 w 2049"/>
                    <a:gd name="T3" fmla="*/ 727 h 996"/>
                    <a:gd name="T4" fmla="*/ 302 w 2049"/>
                    <a:gd name="T5" fmla="*/ 855 h 996"/>
                    <a:gd name="T6" fmla="*/ 1886 w 2049"/>
                    <a:gd name="T7" fmla="*/ 259 h 996"/>
                    <a:gd name="T8" fmla="*/ 1886 w 2049"/>
                    <a:gd name="T9" fmla="*/ 6 h 9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49" h="996">
                      <a:moveTo>
                        <a:pt x="1886" y="6"/>
                      </a:moveTo>
                      <a:cubicBezTo>
                        <a:pt x="1230" y="29"/>
                        <a:pt x="454" y="98"/>
                        <a:pt x="83" y="727"/>
                      </a:cubicBezTo>
                      <a:cubicBezTo>
                        <a:pt x="0" y="868"/>
                        <a:pt x="219" y="996"/>
                        <a:pt x="302" y="855"/>
                      </a:cubicBezTo>
                      <a:cubicBezTo>
                        <a:pt x="621" y="312"/>
                        <a:pt x="1327" y="279"/>
                        <a:pt x="1886" y="259"/>
                      </a:cubicBezTo>
                      <a:cubicBezTo>
                        <a:pt x="2049" y="253"/>
                        <a:pt x="2049" y="0"/>
                        <a:pt x="1886" y="6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0" name="Freeform 245">
                  <a:extLst>
                    <a:ext uri="{FF2B5EF4-FFF2-40B4-BE49-F238E27FC236}">
                      <a16:creationId xmlns:a16="http://schemas.microsoft.com/office/drawing/2014/main" id="{BD780DBC-A7AC-7545-0449-EB92D7A774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13" y="3833"/>
                  <a:ext cx="241" cy="65"/>
                </a:xfrm>
                <a:custGeom>
                  <a:avLst/>
                  <a:gdLst>
                    <a:gd name="T0" fmla="*/ 1728 w 1854"/>
                    <a:gd name="T1" fmla="*/ 16 h 501"/>
                    <a:gd name="T2" fmla="*/ 1342 w 1854"/>
                    <a:gd name="T3" fmla="*/ 33 h 501"/>
                    <a:gd name="T4" fmla="*/ 971 w 1854"/>
                    <a:gd name="T5" fmla="*/ 173 h 501"/>
                    <a:gd name="T6" fmla="*/ 221 w 1854"/>
                    <a:gd name="T7" fmla="*/ 87 h 501"/>
                    <a:gd name="T8" fmla="*/ 154 w 1854"/>
                    <a:gd name="T9" fmla="*/ 331 h 501"/>
                    <a:gd name="T10" fmla="*/ 961 w 1854"/>
                    <a:gd name="T11" fmla="*/ 440 h 501"/>
                    <a:gd name="T12" fmla="*/ 1330 w 1854"/>
                    <a:gd name="T13" fmla="*/ 297 h 501"/>
                    <a:gd name="T14" fmla="*/ 1728 w 1854"/>
                    <a:gd name="T15" fmla="*/ 269 h 501"/>
                    <a:gd name="T16" fmla="*/ 1854 w 1854"/>
                    <a:gd name="T17" fmla="*/ 143 h 501"/>
                    <a:gd name="T18" fmla="*/ 1728 w 1854"/>
                    <a:gd name="T19" fmla="*/ 16 h 5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54" h="501">
                      <a:moveTo>
                        <a:pt x="1728" y="16"/>
                      </a:moveTo>
                      <a:cubicBezTo>
                        <a:pt x="1598" y="0"/>
                        <a:pt x="1469" y="6"/>
                        <a:pt x="1342" y="33"/>
                      </a:cubicBezTo>
                      <a:cubicBezTo>
                        <a:pt x="1208" y="61"/>
                        <a:pt x="1097" y="127"/>
                        <a:pt x="971" y="173"/>
                      </a:cubicBezTo>
                      <a:cubicBezTo>
                        <a:pt x="726" y="264"/>
                        <a:pt x="456" y="167"/>
                        <a:pt x="221" y="87"/>
                      </a:cubicBezTo>
                      <a:cubicBezTo>
                        <a:pt x="67" y="34"/>
                        <a:pt x="0" y="279"/>
                        <a:pt x="154" y="331"/>
                      </a:cubicBezTo>
                      <a:cubicBezTo>
                        <a:pt x="412" y="419"/>
                        <a:pt x="687" y="501"/>
                        <a:pt x="961" y="440"/>
                      </a:cubicBezTo>
                      <a:cubicBezTo>
                        <a:pt x="1091" y="411"/>
                        <a:pt x="1202" y="335"/>
                        <a:pt x="1330" y="297"/>
                      </a:cubicBezTo>
                      <a:cubicBezTo>
                        <a:pt x="1460" y="259"/>
                        <a:pt x="1593" y="252"/>
                        <a:pt x="1728" y="269"/>
                      </a:cubicBezTo>
                      <a:cubicBezTo>
                        <a:pt x="1796" y="278"/>
                        <a:pt x="1854" y="205"/>
                        <a:pt x="1854" y="143"/>
                      </a:cubicBezTo>
                      <a:cubicBezTo>
                        <a:pt x="1854" y="67"/>
                        <a:pt x="1796" y="24"/>
                        <a:pt x="1728" y="16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1" name="Freeform 246">
                  <a:extLst>
                    <a:ext uri="{FF2B5EF4-FFF2-40B4-BE49-F238E27FC236}">
                      <a16:creationId xmlns:a16="http://schemas.microsoft.com/office/drawing/2014/main" id="{AEAE2891-EE46-360B-5FBE-EB6B5DC652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30" y="2647"/>
                  <a:ext cx="390" cy="767"/>
                </a:xfrm>
                <a:custGeom>
                  <a:avLst/>
                  <a:gdLst>
                    <a:gd name="T0" fmla="*/ 2745 w 3011"/>
                    <a:gd name="T1" fmla="*/ 86 h 5926"/>
                    <a:gd name="T2" fmla="*/ 1565 w 3011"/>
                    <a:gd name="T3" fmla="*/ 1472 h 5926"/>
                    <a:gd name="T4" fmla="*/ 573 w 3011"/>
                    <a:gd name="T5" fmla="*/ 3419 h 5926"/>
                    <a:gd name="T6" fmla="*/ 28 w 3011"/>
                    <a:gd name="T7" fmla="*/ 4586 h 5926"/>
                    <a:gd name="T8" fmla="*/ 73 w 3011"/>
                    <a:gd name="T9" fmla="*/ 4759 h 5926"/>
                    <a:gd name="T10" fmla="*/ 1529 w 3011"/>
                    <a:gd name="T11" fmla="*/ 5818 h 5926"/>
                    <a:gd name="T12" fmla="*/ 1708 w 3011"/>
                    <a:gd name="T13" fmla="*/ 5638 h 5926"/>
                    <a:gd name="T14" fmla="*/ 201 w 3011"/>
                    <a:gd name="T15" fmla="*/ 4541 h 5926"/>
                    <a:gd name="T16" fmla="*/ 247 w 3011"/>
                    <a:gd name="T17" fmla="*/ 4714 h 5926"/>
                    <a:gd name="T18" fmla="*/ 1199 w 3011"/>
                    <a:gd name="T19" fmla="*/ 2722 h 5926"/>
                    <a:gd name="T20" fmla="*/ 2154 w 3011"/>
                    <a:gd name="T21" fmla="*/ 1000 h 5926"/>
                    <a:gd name="T22" fmla="*/ 2873 w 3011"/>
                    <a:gd name="T23" fmla="*/ 305 h 5926"/>
                    <a:gd name="T24" fmla="*/ 2745 w 3011"/>
                    <a:gd name="T25" fmla="*/ 86 h 59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011" h="5926">
                      <a:moveTo>
                        <a:pt x="2745" y="86"/>
                      </a:moveTo>
                      <a:cubicBezTo>
                        <a:pt x="2213" y="412"/>
                        <a:pt x="1860" y="936"/>
                        <a:pt x="1565" y="1472"/>
                      </a:cubicBezTo>
                      <a:cubicBezTo>
                        <a:pt x="1214" y="2109"/>
                        <a:pt x="889" y="2763"/>
                        <a:pt x="573" y="3419"/>
                      </a:cubicBezTo>
                      <a:cubicBezTo>
                        <a:pt x="387" y="3806"/>
                        <a:pt x="205" y="4195"/>
                        <a:pt x="28" y="4586"/>
                      </a:cubicBezTo>
                      <a:cubicBezTo>
                        <a:pt x="0" y="4648"/>
                        <a:pt x="9" y="4722"/>
                        <a:pt x="73" y="4759"/>
                      </a:cubicBezTo>
                      <a:cubicBezTo>
                        <a:pt x="593" y="5063"/>
                        <a:pt x="1080" y="5416"/>
                        <a:pt x="1529" y="5818"/>
                      </a:cubicBezTo>
                      <a:cubicBezTo>
                        <a:pt x="1650" y="5926"/>
                        <a:pt x="1829" y="5747"/>
                        <a:pt x="1708" y="5638"/>
                      </a:cubicBezTo>
                      <a:cubicBezTo>
                        <a:pt x="1244" y="5223"/>
                        <a:pt x="739" y="4855"/>
                        <a:pt x="201" y="4541"/>
                      </a:cubicBezTo>
                      <a:cubicBezTo>
                        <a:pt x="216" y="4598"/>
                        <a:pt x="232" y="4656"/>
                        <a:pt x="247" y="4714"/>
                      </a:cubicBezTo>
                      <a:cubicBezTo>
                        <a:pt x="550" y="4043"/>
                        <a:pt x="867" y="3379"/>
                        <a:pt x="1199" y="2722"/>
                      </a:cubicBezTo>
                      <a:cubicBezTo>
                        <a:pt x="1492" y="2140"/>
                        <a:pt x="1774" y="1532"/>
                        <a:pt x="2154" y="1000"/>
                      </a:cubicBezTo>
                      <a:cubicBezTo>
                        <a:pt x="2349" y="726"/>
                        <a:pt x="2585" y="481"/>
                        <a:pt x="2873" y="305"/>
                      </a:cubicBezTo>
                      <a:cubicBezTo>
                        <a:pt x="3011" y="220"/>
                        <a:pt x="2884" y="0"/>
                        <a:pt x="2745" y="86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2" name="Freeform 247">
                  <a:extLst>
                    <a:ext uri="{FF2B5EF4-FFF2-40B4-BE49-F238E27FC236}">
                      <a16:creationId xmlns:a16="http://schemas.microsoft.com/office/drawing/2014/main" id="{ACA181B8-E243-E18C-5A2F-4A95EA37FE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7" y="3267"/>
                  <a:ext cx="242" cy="176"/>
                </a:xfrm>
                <a:custGeom>
                  <a:avLst/>
                  <a:gdLst>
                    <a:gd name="T0" fmla="*/ 1609 w 1869"/>
                    <a:gd name="T1" fmla="*/ 829 h 1356"/>
                    <a:gd name="T2" fmla="*/ 1480 w 1869"/>
                    <a:gd name="T3" fmla="*/ 1091 h 1356"/>
                    <a:gd name="T4" fmla="*/ 1336 w 1869"/>
                    <a:gd name="T5" fmla="*/ 1017 h 1356"/>
                    <a:gd name="T6" fmla="*/ 1154 w 1869"/>
                    <a:gd name="T7" fmla="*/ 989 h 1356"/>
                    <a:gd name="T8" fmla="*/ 754 w 1869"/>
                    <a:gd name="T9" fmla="*/ 1042 h 1356"/>
                    <a:gd name="T10" fmla="*/ 639 w 1869"/>
                    <a:gd name="T11" fmla="*/ 935 h 1356"/>
                    <a:gd name="T12" fmla="*/ 583 w 1869"/>
                    <a:gd name="T13" fmla="*/ 724 h 1356"/>
                    <a:gd name="T14" fmla="*/ 348 w 1869"/>
                    <a:gd name="T15" fmla="*/ 668 h 1356"/>
                    <a:gd name="T16" fmla="*/ 295 w 1869"/>
                    <a:gd name="T17" fmla="*/ 649 h 1356"/>
                    <a:gd name="T18" fmla="*/ 263 w 1869"/>
                    <a:gd name="T19" fmla="*/ 669 h 1356"/>
                    <a:gd name="T20" fmla="*/ 275 w 1869"/>
                    <a:gd name="T21" fmla="*/ 701 h 1356"/>
                    <a:gd name="T22" fmla="*/ 342 w 1869"/>
                    <a:gd name="T23" fmla="*/ 705 h 1356"/>
                    <a:gd name="T24" fmla="*/ 464 w 1869"/>
                    <a:gd name="T25" fmla="*/ 612 h 1356"/>
                    <a:gd name="T26" fmla="*/ 423 w 1869"/>
                    <a:gd name="T27" fmla="*/ 417 h 1356"/>
                    <a:gd name="T28" fmla="*/ 396 w 1869"/>
                    <a:gd name="T29" fmla="*/ 376 h 1356"/>
                    <a:gd name="T30" fmla="*/ 392 w 1869"/>
                    <a:gd name="T31" fmla="*/ 381 h 1356"/>
                    <a:gd name="T32" fmla="*/ 387 w 1869"/>
                    <a:gd name="T33" fmla="*/ 406 h 1356"/>
                    <a:gd name="T34" fmla="*/ 444 w 1869"/>
                    <a:gd name="T35" fmla="*/ 380 h 1356"/>
                    <a:gd name="T36" fmla="*/ 768 w 1869"/>
                    <a:gd name="T37" fmla="*/ 176 h 1356"/>
                    <a:gd name="T38" fmla="*/ 680 w 1869"/>
                    <a:gd name="T39" fmla="*/ 20 h 1356"/>
                    <a:gd name="T40" fmla="*/ 524 w 1869"/>
                    <a:gd name="T41" fmla="*/ 108 h 1356"/>
                    <a:gd name="T42" fmla="*/ 493 w 1869"/>
                    <a:gd name="T43" fmla="*/ 111 h 1356"/>
                    <a:gd name="T44" fmla="*/ 405 w 1869"/>
                    <a:gd name="T45" fmla="*/ 129 h 1356"/>
                    <a:gd name="T46" fmla="*/ 215 w 1869"/>
                    <a:gd name="T47" fmla="*/ 220 h 1356"/>
                    <a:gd name="T48" fmla="*/ 145 w 1869"/>
                    <a:gd name="T49" fmla="*/ 413 h 1356"/>
                    <a:gd name="T50" fmla="*/ 182 w 1869"/>
                    <a:gd name="T51" fmla="*/ 512 h 1356"/>
                    <a:gd name="T52" fmla="*/ 204 w 1869"/>
                    <a:gd name="T53" fmla="*/ 545 h 1356"/>
                    <a:gd name="T54" fmla="*/ 219 w 1869"/>
                    <a:gd name="T55" fmla="*/ 568 h 1356"/>
                    <a:gd name="T56" fmla="*/ 220 w 1869"/>
                    <a:gd name="T57" fmla="*/ 545 h 1356"/>
                    <a:gd name="T58" fmla="*/ 342 w 1869"/>
                    <a:gd name="T59" fmla="*/ 452 h 1356"/>
                    <a:gd name="T60" fmla="*/ 82 w 1869"/>
                    <a:gd name="T61" fmla="*/ 522 h 1356"/>
                    <a:gd name="T62" fmla="*/ 36 w 1869"/>
                    <a:gd name="T63" fmla="*/ 750 h 1356"/>
                    <a:gd name="T64" fmla="*/ 241 w 1869"/>
                    <a:gd name="T65" fmla="*/ 898 h 1356"/>
                    <a:gd name="T66" fmla="*/ 516 w 1869"/>
                    <a:gd name="T67" fmla="*/ 968 h 1356"/>
                    <a:gd name="T68" fmla="*/ 460 w 1869"/>
                    <a:gd name="T69" fmla="*/ 756 h 1356"/>
                    <a:gd name="T70" fmla="*/ 494 w 1869"/>
                    <a:gd name="T71" fmla="*/ 1202 h 1356"/>
                    <a:gd name="T72" fmla="*/ 1085 w 1869"/>
                    <a:gd name="T73" fmla="*/ 1249 h 1356"/>
                    <a:gd name="T74" fmla="*/ 1323 w 1869"/>
                    <a:gd name="T75" fmla="*/ 1297 h 1356"/>
                    <a:gd name="T76" fmla="*/ 1588 w 1869"/>
                    <a:gd name="T77" fmla="*/ 1323 h 1356"/>
                    <a:gd name="T78" fmla="*/ 1862 w 1869"/>
                    <a:gd name="T79" fmla="*/ 829 h 1356"/>
                    <a:gd name="T80" fmla="*/ 1736 w 1869"/>
                    <a:gd name="T81" fmla="*/ 702 h 1356"/>
                    <a:gd name="T82" fmla="*/ 1609 w 1869"/>
                    <a:gd name="T83" fmla="*/ 829 h 1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869" h="1356">
                      <a:moveTo>
                        <a:pt x="1609" y="829"/>
                      </a:moveTo>
                      <a:cubicBezTo>
                        <a:pt x="1603" y="894"/>
                        <a:pt x="1588" y="1100"/>
                        <a:pt x="1480" y="1091"/>
                      </a:cubicBezTo>
                      <a:cubicBezTo>
                        <a:pt x="1434" y="1087"/>
                        <a:pt x="1380" y="1034"/>
                        <a:pt x="1336" y="1017"/>
                      </a:cubicBezTo>
                      <a:cubicBezTo>
                        <a:pt x="1278" y="996"/>
                        <a:pt x="1215" y="988"/>
                        <a:pt x="1154" y="989"/>
                      </a:cubicBezTo>
                      <a:cubicBezTo>
                        <a:pt x="1020" y="992"/>
                        <a:pt x="888" y="1051"/>
                        <a:pt x="754" y="1042"/>
                      </a:cubicBezTo>
                      <a:cubicBezTo>
                        <a:pt x="720" y="1039"/>
                        <a:pt x="583" y="990"/>
                        <a:pt x="639" y="935"/>
                      </a:cubicBezTo>
                      <a:cubicBezTo>
                        <a:pt x="702" y="874"/>
                        <a:pt x="680" y="738"/>
                        <a:pt x="583" y="724"/>
                      </a:cubicBezTo>
                      <a:cubicBezTo>
                        <a:pt x="503" y="711"/>
                        <a:pt x="425" y="694"/>
                        <a:pt x="348" y="668"/>
                      </a:cubicBezTo>
                      <a:cubicBezTo>
                        <a:pt x="330" y="662"/>
                        <a:pt x="312" y="656"/>
                        <a:pt x="295" y="649"/>
                      </a:cubicBezTo>
                      <a:cubicBezTo>
                        <a:pt x="265" y="637"/>
                        <a:pt x="265" y="625"/>
                        <a:pt x="263" y="669"/>
                      </a:cubicBezTo>
                      <a:cubicBezTo>
                        <a:pt x="260" y="737"/>
                        <a:pt x="253" y="690"/>
                        <a:pt x="275" y="701"/>
                      </a:cubicBezTo>
                      <a:cubicBezTo>
                        <a:pt x="287" y="707"/>
                        <a:pt x="330" y="704"/>
                        <a:pt x="342" y="705"/>
                      </a:cubicBezTo>
                      <a:cubicBezTo>
                        <a:pt x="395" y="710"/>
                        <a:pt x="452" y="662"/>
                        <a:pt x="464" y="612"/>
                      </a:cubicBezTo>
                      <a:cubicBezTo>
                        <a:pt x="481" y="539"/>
                        <a:pt x="463" y="478"/>
                        <a:pt x="423" y="417"/>
                      </a:cubicBezTo>
                      <a:cubicBezTo>
                        <a:pt x="421" y="414"/>
                        <a:pt x="401" y="377"/>
                        <a:pt x="396" y="376"/>
                      </a:cubicBezTo>
                      <a:cubicBezTo>
                        <a:pt x="390" y="363"/>
                        <a:pt x="389" y="365"/>
                        <a:pt x="392" y="381"/>
                      </a:cubicBezTo>
                      <a:cubicBezTo>
                        <a:pt x="396" y="390"/>
                        <a:pt x="394" y="399"/>
                        <a:pt x="387" y="406"/>
                      </a:cubicBezTo>
                      <a:cubicBezTo>
                        <a:pt x="385" y="405"/>
                        <a:pt x="444" y="379"/>
                        <a:pt x="444" y="380"/>
                      </a:cubicBezTo>
                      <a:cubicBezTo>
                        <a:pt x="586" y="342"/>
                        <a:pt x="705" y="328"/>
                        <a:pt x="768" y="176"/>
                      </a:cubicBezTo>
                      <a:cubicBezTo>
                        <a:pt x="794" y="112"/>
                        <a:pt x="740" y="36"/>
                        <a:pt x="680" y="20"/>
                      </a:cubicBezTo>
                      <a:cubicBezTo>
                        <a:pt x="607" y="0"/>
                        <a:pt x="550" y="45"/>
                        <a:pt x="524" y="108"/>
                      </a:cubicBezTo>
                      <a:cubicBezTo>
                        <a:pt x="532" y="90"/>
                        <a:pt x="508" y="107"/>
                        <a:pt x="493" y="111"/>
                      </a:cubicBezTo>
                      <a:cubicBezTo>
                        <a:pt x="464" y="120"/>
                        <a:pt x="434" y="123"/>
                        <a:pt x="405" y="129"/>
                      </a:cubicBezTo>
                      <a:cubicBezTo>
                        <a:pt x="336" y="143"/>
                        <a:pt x="266" y="171"/>
                        <a:pt x="215" y="220"/>
                      </a:cubicBezTo>
                      <a:cubicBezTo>
                        <a:pt x="163" y="271"/>
                        <a:pt x="135" y="340"/>
                        <a:pt x="145" y="413"/>
                      </a:cubicBezTo>
                      <a:cubicBezTo>
                        <a:pt x="150" y="448"/>
                        <a:pt x="164" y="481"/>
                        <a:pt x="182" y="512"/>
                      </a:cubicBezTo>
                      <a:cubicBezTo>
                        <a:pt x="189" y="523"/>
                        <a:pt x="197" y="534"/>
                        <a:pt x="204" y="545"/>
                      </a:cubicBezTo>
                      <a:cubicBezTo>
                        <a:pt x="210" y="552"/>
                        <a:pt x="215" y="560"/>
                        <a:pt x="219" y="568"/>
                      </a:cubicBezTo>
                      <a:cubicBezTo>
                        <a:pt x="228" y="586"/>
                        <a:pt x="229" y="578"/>
                        <a:pt x="220" y="545"/>
                      </a:cubicBezTo>
                      <a:cubicBezTo>
                        <a:pt x="260" y="514"/>
                        <a:pt x="301" y="483"/>
                        <a:pt x="342" y="452"/>
                      </a:cubicBezTo>
                      <a:cubicBezTo>
                        <a:pt x="250" y="443"/>
                        <a:pt x="151" y="452"/>
                        <a:pt x="82" y="522"/>
                      </a:cubicBezTo>
                      <a:cubicBezTo>
                        <a:pt x="25" y="582"/>
                        <a:pt x="0" y="673"/>
                        <a:pt x="36" y="750"/>
                      </a:cubicBezTo>
                      <a:cubicBezTo>
                        <a:pt x="74" y="835"/>
                        <a:pt x="159" y="868"/>
                        <a:pt x="241" y="898"/>
                      </a:cubicBezTo>
                      <a:cubicBezTo>
                        <a:pt x="330" y="931"/>
                        <a:pt x="422" y="953"/>
                        <a:pt x="516" y="968"/>
                      </a:cubicBezTo>
                      <a:cubicBezTo>
                        <a:pt x="497" y="897"/>
                        <a:pt x="479" y="827"/>
                        <a:pt x="460" y="756"/>
                      </a:cubicBezTo>
                      <a:cubicBezTo>
                        <a:pt x="331" y="882"/>
                        <a:pt x="367" y="1088"/>
                        <a:pt x="494" y="1202"/>
                      </a:cubicBezTo>
                      <a:cubicBezTo>
                        <a:pt x="662" y="1352"/>
                        <a:pt x="889" y="1278"/>
                        <a:pt x="1085" y="1249"/>
                      </a:cubicBezTo>
                      <a:cubicBezTo>
                        <a:pt x="1182" y="1234"/>
                        <a:pt x="1240" y="1251"/>
                        <a:pt x="1323" y="1297"/>
                      </a:cubicBezTo>
                      <a:cubicBezTo>
                        <a:pt x="1406" y="1344"/>
                        <a:pt x="1498" y="1356"/>
                        <a:pt x="1588" y="1323"/>
                      </a:cubicBezTo>
                      <a:cubicBezTo>
                        <a:pt x="1797" y="1244"/>
                        <a:pt x="1843" y="1027"/>
                        <a:pt x="1862" y="829"/>
                      </a:cubicBezTo>
                      <a:cubicBezTo>
                        <a:pt x="1869" y="761"/>
                        <a:pt x="1799" y="702"/>
                        <a:pt x="1736" y="702"/>
                      </a:cubicBezTo>
                      <a:cubicBezTo>
                        <a:pt x="1662" y="702"/>
                        <a:pt x="1616" y="761"/>
                        <a:pt x="1609" y="829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3" name="Freeform 248">
                  <a:extLst>
                    <a:ext uri="{FF2B5EF4-FFF2-40B4-BE49-F238E27FC236}">
                      <a16:creationId xmlns:a16="http://schemas.microsoft.com/office/drawing/2014/main" id="{7DFE001A-6294-8E45-588D-68B60F4AD5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69" y="3017"/>
                  <a:ext cx="193" cy="71"/>
                </a:xfrm>
                <a:custGeom>
                  <a:avLst/>
                  <a:gdLst>
                    <a:gd name="T0" fmla="*/ 173 w 1490"/>
                    <a:gd name="T1" fmla="*/ 534 h 547"/>
                    <a:gd name="T2" fmla="*/ 1332 w 1490"/>
                    <a:gd name="T3" fmla="*/ 285 h 547"/>
                    <a:gd name="T4" fmla="*/ 1264 w 1490"/>
                    <a:gd name="T5" fmla="*/ 41 h 547"/>
                    <a:gd name="T6" fmla="*/ 106 w 1490"/>
                    <a:gd name="T7" fmla="*/ 290 h 547"/>
                    <a:gd name="T8" fmla="*/ 17 w 1490"/>
                    <a:gd name="T9" fmla="*/ 446 h 547"/>
                    <a:gd name="T10" fmla="*/ 173 w 1490"/>
                    <a:gd name="T11" fmla="*/ 534 h 5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90" h="547">
                      <a:moveTo>
                        <a:pt x="173" y="534"/>
                      </a:moveTo>
                      <a:cubicBezTo>
                        <a:pt x="561" y="460"/>
                        <a:pt x="949" y="383"/>
                        <a:pt x="1332" y="285"/>
                      </a:cubicBezTo>
                      <a:cubicBezTo>
                        <a:pt x="1490" y="245"/>
                        <a:pt x="1423" y="0"/>
                        <a:pt x="1264" y="41"/>
                      </a:cubicBezTo>
                      <a:cubicBezTo>
                        <a:pt x="881" y="138"/>
                        <a:pt x="494" y="216"/>
                        <a:pt x="106" y="290"/>
                      </a:cubicBezTo>
                      <a:cubicBezTo>
                        <a:pt x="38" y="303"/>
                        <a:pt x="0" y="383"/>
                        <a:pt x="17" y="446"/>
                      </a:cubicBezTo>
                      <a:cubicBezTo>
                        <a:pt x="37" y="516"/>
                        <a:pt x="106" y="547"/>
                        <a:pt x="173" y="534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4" name="Freeform 249">
                  <a:extLst>
                    <a:ext uri="{FF2B5EF4-FFF2-40B4-BE49-F238E27FC236}">
                      <a16:creationId xmlns:a16="http://schemas.microsoft.com/office/drawing/2014/main" id="{D2125E35-A66E-CF1C-4359-8798260AF8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0" y="3060"/>
                  <a:ext cx="290" cy="58"/>
                </a:xfrm>
                <a:custGeom>
                  <a:avLst/>
                  <a:gdLst>
                    <a:gd name="T0" fmla="*/ 160 w 2238"/>
                    <a:gd name="T1" fmla="*/ 281 h 449"/>
                    <a:gd name="T2" fmla="*/ 2075 w 2238"/>
                    <a:gd name="T3" fmla="*/ 417 h 449"/>
                    <a:gd name="T4" fmla="*/ 2075 w 2238"/>
                    <a:gd name="T5" fmla="*/ 164 h 449"/>
                    <a:gd name="T6" fmla="*/ 227 w 2238"/>
                    <a:gd name="T7" fmla="*/ 37 h 449"/>
                    <a:gd name="T8" fmla="*/ 160 w 2238"/>
                    <a:gd name="T9" fmla="*/ 281 h 4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38" h="449">
                      <a:moveTo>
                        <a:pt x="160" y="281"/>
                      </a:moveTo>
                      <a:cubicBezTo>
                        <a:pt x="791" y="425"/>
                        <a:pt x="1430" y="449"/>
                        <a:pt x="2075" y="417"/>
                      </a:cubicBezTo>
                      <a:cubicBezTo>
                        <a:pt x="2237" y="409"/>
                        <a:pt x="2238" y="156"/>
                        <a:pt x="2075" y="164"/>
                      </a:cubicBezTo>
                      <a:cubicBezTo>
                        <a:pt x="1453" y="194"/>
                        <a:pt x="836" y="175"/>
                        <a:pt x="227" y="37"/>
                      </a:cubicBezTo>
                      <a:cubicBezTo>
                        <a:pt x="68" y="0"/>
                        <a:pt x="0" y="245"/>
                        <a:pt x="160" y="281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5" name="Freeform 250">
                  <a:extLst>
                    <a:ext uri="{FF2B5EF4-FFF2-40B4-BE49-F238E27FC236}">
                      <a16:creationId xmlns:a16="http://schemas.microsoft.com/office/drawing/2014/main" id="{2D7D4E31-4CEA-2F72-4F39-023C3A74C6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53" y="2678"/>
                  <a:ext cx="217" cy="193"/>
                </a:xfrm>
                <a:custGeom>
                  <a:avLst/>
                  <a:gdLst>
                    <a:gd name="T0" fmla="*/ 374 w 1677"/>
                    <a:gd name="T1" fmla="*/ 248 h 1495"/>
                    <a:gd name="T2" fmla="*/ 957 w 1677"/>
                    <a:gd name="T3" fmla="*/ 548 h 1495"/>
                    <a:gd name="T4" fmla="*/ 1206 w 1677"/>
                    <a:gd name="T5" fmla="*/ 722 h 1495"/>
                    <a:gd name="T6" fmla="*/ 1323 w 1677"/>
                    <a:gd name="T7" fmla="*/ 827 h 1495"/>
                    <a:gd name="T8" fmla="*/ 1385 w 1677"/>
                    <a:gd name="T9" fmla="*/ 891 h 1495"/>
                    <a:gd name="T10" fmla="*/ 1400 w 1677"/>
                    <a:gd name="T11" fmla="*/ 908 h 1495"/>
                    <a:gd name="T12" fmla="*/ 1177 w 1677"/>
                    <a:gd name="T13" fmla="*/ 1047 h 1495"/>
                    <a:gd name="T14" fmla="*/ 853 w 1677"/>
                    <a:gd name="T15" fmla="*/ 1154 h 1495"/>
                    <a:gd name="T16" fmla="*/ 163 w 1677"/>
                    <a:gd name="T17" fmla="*/ 1236 h 1495"/>
                    <a:gd name="T18" fmla="*/ 163 w 1677"/>
                    <a:gd name="T19" fmla="*/ 1490 h 1495"/>
                    <a:gd name="T20" fmla="*/ 1418 w 1677"/>
                    <a:gd name="T21" fmla="*/ 1215 h 1495"/>
                    <a:gd name="T22" fmla="*/ 1631 w 1677"/>
                    <a:gd name="T23" fmla="*/ 1014 h 1495"/>
                    <a:gd name="T24" fmla="*/ 1564 w 1677"/>
                    <a:gd name="T25" fmla="*/ 712 h 1495"/>
                    <a:gd name="T26" fmla="*/ 1104 w 1677"/>
                    <a:gd name="T27" fmla="*/ 341 h 1495"/>
                    <a:gd name="T28" fmla="*/ 502 w 1677"/>
                    <a:gd name="T29" fmla="*/ 29 h 1495"/>
                    <a:gd name="T30" fmla="*/ 329 w 1677"/>
                    <a:gd name="T31" fmla="*/ 74 h 1495"/>
                    <a:gd name="T32" fmla="*/ 374 w 1677"/>
                    <a:gd name="T33" fmla="*/ 248 h 14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77" h="1495">
                      <a:moveTo>
                        <a:pt x="374" y="248"/>
                      </a:moveTo>
                      <a:cubicBezTo>
                        <a:pt x="572" y="341"/>
                        <a:pt x="771" y="434"/>
                        <a:pt x="957" y="548"/>
                      </a:cubicBezTo>
                      <a:cubicBezTo>
                        <a:pt x="1044" y="601"/>
                        <a:pt x="1128" y="658"/>
                        <a:pt x="1206" y="722"/>
                      </a:cubicBezTo>
                      <a:cubicBezTo>
                        <a:pt x="1247" y="755"/>
                        <a:pt x="1285" y="790"/>
                        <a:pt x="1323" y="827"/>
                      </a:cubicBezTo>
                      <a:cubicBezTo>
                        <a:pt x="1344" y="848"/>
                        <a:pt x="1363" y="871"/>
                        <a:pt x="1385" y="891"/>
                      </a:cubicBezTo>
                      <a:cubicBezTo>
                        <a:pt x="1401" y="906"/>
                        <a:pt x="1400" y="910"/>
                        <a:pt x="1400" y="908"/>
                      </a:cubicBezTo>
                      <a:cubicBezTo>
                        <a:pt x="1400" y="974"/>
                        <a:pt x="1222" y="1028"/>
                        <a:pt x="1177" y="1047"/>
                      </a:cubicBezTo>
                      <a:cubicBezTo>
                        <a:pt x="1071" y="1089"/>
                        <a:pt x="963" y="1125"/>
                        <a:pt x="853" y="1154"/>
                      </a:cubicBezTo>
                      <a:cubicBezTo>
                        <a:pt x="627" y="1213"/>
                        <a:pt x="396" y="1240"/>
                        <a:pt x="163" y="1236"/>
                      </a:cubicBezTo>
                      <a:cubicBezTo>
                        <a:pt x="0" y="1234"/>
                        <a:pt x="0" y="1488"/>
                        <a:pt x="163" y="1490"/>
                      </a:cubicBezTo>
                      <a:cubicBezTo>
                        <a:pt x="595" y="1495"/>
                        <a:pt x="1028" y="1403"/>
                        <a:pt x="1418" y="1215"/>
                      </a:cubicBezTo>
                      <a:cubicBezTo>
                        <a:pt x="1509" y="1171"/>
                        <a:pt x="1592" y="1110"/>
                        <a:pt x="1631" y="1014"/>
                      </a:cubicBezTo>
                      <a:cubicBezTo>
                        <a:pt x="1677" y="901"/>
                        <a:pt x="1641" y="799"/>
                        <a:pt x="1564" y="712"/>
                      </a:cubicBezTo>
                      <a:cubicBezTo>
                        <a:pt x="1433" y="566"/>
                        <a:pt x="1271" y="445"/>
                        <a:pt x="1104" y="341"/>
                      </a:cubicBezTo>
                      <a:cubicBezTo>
                        <a:pt x="912" y="222"/>
                        <a:pt x="707" y="125"/>
                        <a:pt x="502" y="29"/>
                      </a:cubicBezTo>
                      <a:cubicBezTo>
                        <a:pt x="441" y="0"/>
                        <a:pt x="366" y="12"/>
                        <a:pt x="329" y="74"/>
                      </a:cubicBezTo>
                      <a:cubicBezTo>
                        <a:pt x="297" y="129"/>
                        <a:pt x="312" y="218"/>
                        <a:pt x="374" y="248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6" name="Freeform 251">
                  <a:extLst>
                    <a:ext uri="{FF2B5EF4-FFF2-40B4-BE49-F238E27FC236}">
                      <a16:creationId xmlns:a16="http://schemas.microsoft.com/office/drawing/2014/main" id="{D8A61DC3-8CD8-7495-4B62-04DB694014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13" y="2669"/>
                  <a:ext cx="105" cy="91"/>
                </a:xfrm>
                <a:custGeom>
                  <a:avLst/>
                  <a:gdLst>
                    <a:gd name="T0" fmla="*/ 166 w 808"/>
                    <a:gd name="T1" fmla="*/ 318 h 704"/>
                    <a:gd name="T2" fmla="*/ 272 w 808"/>
                    <a:gd name="T3" fmla="*/ 283 h 704"/>
                    <a:gd name="T4" fmla="*/ 325 w 808"/>
                    <a:gd name="T5" fmla="*/ 271 h 704"/>
                    <a:gd name="T6" fmla="*/ 353 w 808"/>
                    <a:gd name="T7" fmla="*/ 266 h 704"/>
                    <a:gd name="T8" fmla="*/ 365 w 808"/>
                    <a:gd name="T9" fmla="*/ 264 h 704"/>
                    <a:gd name="T10" fmla="*/ 378 w 808"/>
                    <a:gd name="T11" fmla="*/ 263 h 704"/>
                    <a:gd name="T12" fmla="*/ 407 w 808"/>
                    <a:gd name="T13" fmla="*/ 260 h 704"/>
                    <a:gd name="T14" fmla="*/ 463 w 808"/>
                    <a:gd name="T15" fmla="*/ 258 h 704"/>
                    <a:gd name="T16" fmla="*/ 474 w 808"/>
                    <a:gd name="T17" fmla="*/ 259 h 704"/>
                    <a:gd name="T18" fmla="*/ 485 w 808"/>
                    <a:gd name="T19" fmla="*/ 262 h 704"/>
                    <a:gd name="T20" fmla="*/ 501 w 808"/>
                    <a:gd name="T21" fmla="*/ 267 h 704"/>
                    <a:gd name="T22" fmla="*/ 484 w 808"/>
                    <a:gd name="T23" fmla="*/ 260 h 704"/>
                    <a:gd name="T24" fmla="*/ 503 w 808"/>
                    <a:gd name="T25" fmla="*/ 272 h 704"/>
                    <a:gd name="T26" fmla="*/ 498 w 808"/>
                    <a:gd name="T27" fmla="*/ 268 h 704"/>
                    <a:gd name="T28" fmla="*/ 514 w 808"/>
                    <a:gd name="T29" fmla="*/ 283 h 704"/>
                    <a:gd name="T30" fmla="*/ 511 w 808"/>
                    <a:gd name="T31" fmla="*/ 278 h 704"/>
                    <a:gd name="T32" fmla="*/ 523 w 808"/>
                    <a:gd name="T33" fmla="*/ 297 h 704"/>
                    <a:gd name="T34" fmla="*/ 534 w 808"/>
                    <a:gd name="T35" fmla="*/ 318 h 704"/>
                    <a:gd name="T36" fmla="*/ 531 w 808"/>
                    <a:gd name="T37" fmla="*/ 312 h 704"/>
                    <a:gd name="T38" fmla="*/ 543 w 808"/>
                    <a:gd name="T39" fmla="*/ 353 h 704"/>
                    <a:gd name="T40" fmla="*/ 543 w 808"/>
                    <a:gd name="T41" fmla="*/ 357 h 704"/>
                    <a:gd name="T42" fmla="*/ 545 w 808"/>
                    <a:gd name="T43" fmla="*/ 387 h 704"/>
                    <a:gd name="T44" fmla="*/ 543 w 808"/>
                    <a:gd name="T45" fmla="*/ 437 h 704"/>
                    <a:gd name="T46" fmla="*/ 540 w 808"/>
                    <a:gd name="T47" fmla="*/ 467 h 704"/>
                    <a:gd name="T48" fmla="*/ 539 w 808"/>
                    <a:gd name="T49" fmla="*/ 474 h 704"/>
                    <a:gd name="T50" fmla="*/ 528 w 808"/>
                    <a:gd name="T51" fmla="*/ 534 h 704"/>
                    <a:gd name="T52" fmla="*/ 616 w 808"/>
                    <a:gd name="T53" fmla="*/ 689 h 704"/>
                    <a:gd name="T54" fmla="*/ 772 w 808"/>
                    <a:gd name="T55" fmla="*/ 601 h 704"/>
                    <a:gd name="T56" fmla="*/ 787 w 808"/>
                    <a:gd name="T57" fmla="*/ 286 h 704"/>
                    <a:gd name="T58" fmla="*/ 643 w 808"/>
                    <a:gd name="T59" fmla="*/ 62 h 704"/>
                    <a:gd name="T60" fmla="*/ 378 w 808"/>
                    <a:gd name="T61" fmla="*/ 9 h 704"/>
                    <a:gd name="T62" fmla="*/ 99 w 808"/>
                    <a:gd name="T63" fmla="*/ 73 h 704"/>
                    <a:gd name="T64" fmla="*/ 23 w 808"/>
                    <a:gd name="T65" fmla="*/ 132 h 704"/>
                    <a:gd name="T66" fmla="*/ 10 w 808"/>
                    <a:gd name="T67" fmla="*/ 229 h 704"/>
                    <a:gd name="T68" fmla="*/ 166 w 808"/>
                    <a:gd name="T69" fmla="*/ 318 h 7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08" h="704">
                      <a:moveTo>
                        <a:pt x="166" y="318"/>
                      </a:moveTo>
                      <a:cubicBezTo>
                        <a:pt x="201" y="304"/>
                        <a:pt x="236" y="293"/>
                        <a:pt x="272" y="283"/>
                      </a:cubicBezTo>
                      <a:cubicBezTo>
                        <a:pt x="290" y="279"/>
                        <a:pt x="307" y="275"/>
                        <a:pt x="325" y="271"/>
                      </a:cubicBezTo>
                      <a:cubicBezTo>
                        <a:pt x="334" y="270"/>
                        <a:pt x="344" y="268"/>
                        <a:pt x="353" y="266"/>
                      </a:cubicBezTo>
                      <a:cubicBezTo>
                        <a:pt x="357" y="265"/>
                        <a:pt x="385" y="261"/>
                        <a:pt x="365" y="264"/>
                      </a:cubicBezTo>
                      <a:cubicBezTo>
                        <a:pt x="346" y="267"/>
                        <a:pt x="374" y="263"/>
                        <a:pt x="378" y="263"/>
                      </a:cubicBezTo>
                      <a:cubicBezTo>
                        <a:pt x="387" y="262"/>
                        <a:pt x="397" y="261"/>
                        <a:pt x="407" y="260"/>
                      </a:cubicBezTo>
                      <a:cubicBezTo>
                        <a:pt x="425" y="259"/>
                        <a:pt x="444" y="258"/>
                        <a:pt x="463" y="258"/>
                      </a:cubicBezTo>
                      <a:cubicBezTo>
                        <a:pt x="468" y="259"/>
                        <a:pt x="494" y="262"/>
                        <a:pt x="474" y="259"/>
                      </a:cubicBezTo>
                      <a:cubicBezTo>
                        <a:pt x="454" y="255"/>
                        <a:pt x="481" y="261"/>
                        <a:pt x="485" y="262"/>
                      </a:cubicBezTo>
                      <a:cubicBezTo>
                        <a:pt x="490" y="263"/>
                        <a:pt x="495" y="265"/>
                        <a:pt x="501" y="267"/>
                      </a:cubicBezTo>
                      <a:cubicBezTo>
                        <a:pt x="495" y="265"/>
                        <a:pt x="490" y="263"/>
                        <a:pt x="484" y="260"/>
                      </a:cubicBezTo>
                      <a:cubicBezTo>
                        <a:pt x="487" y="264"/>
                        <a:pt x="499" y="269"/>
                        <a:pt x="503" y="272"/>
                      </a:cubicBezTo>
                      <a:cubicBezTo>
                        <a:pt x="522" y="283"/>
                        <a:pt x="488" y="257"/>
                        <a:pt x="498" y="268"/>
                      </a:cubicBezTo>
                      <a:cubicBezTo>
                        <a:pt x="503" y="273"/>
                        <a:pt x="509" y="278"/>
                        <a:pt x="514" y="283"/>
                      </a:cubicBezTo>
                      <a:cubicBezTo>
                        <a:pt x="528" y="299"/>
                        <a:pt x="514" y="287"/>
                        <a:pt x="511" y="278"/>
                      </a:cubicBezTo>
                      <a:cubicBezTo>
                        <a:pt x="513" y="284"/>
                        <a:pt x="520" y="292"/>
                        <a:pt x="523" y="297"/>
                      </a:cubicBezTo>
                      <a:cubicBezTo>
                        <a:pt x="526" y="303"/>
                        <a:pt x="530" y="313"/>
                        <a:pt x="534" y="318"/>
                      </a:cubicBezTo>
                      <a:cubicBezTo>
                        <a:pt x="528" y="311"/>
                        <a:pt x="524" y="292"/>
                        <a:pt x="531" y="312"/>
                      </a:cubicBezTo>
                      <a:cubicBezTo>
                        <a:pt x="536" y="326"/>
                        <a:pt x="539" y="339"/>
                        <a:pt x="543" y="353"/>
                      </a:cubicBezTo>
                      <a:cubicBezTo>
                        <a:pt x="549" y="378"/>
                        <a:pt x="541" y="325"/>
                        <a:pt x="543" y="357"/>
                      </a:cubicBezTo>
                      <a:cubicBezTo>
                        <a:pt x="544" y="367"/>
                        <a:pt x="545" y="377"/>
                        <a:pt x="545" y="387"/>
                      </a:cubicBezTo>
                      <a:cubicBezTo>
                        <a:pt x="545" y="404"/>
                        <a:pt x="544" y="420"/>
                        <a:pt x="543" y="437"/>
                      </a:cubicBezTo>
                      <a:cubicBezTo>
                        <a:pt x="542" y="447"/>
                        <a:pt x="542" y="457"/>
                        <a:pt x="540" y="467"/>
                      </a:cubicBezTo>
                      <a:cubicBezTo>
                        <a:pt x="546" y="435"/>
                        <a:pt x="540" y="469"/>
                        <a:pt x="539" y="474"/>
                      </a:cubicBezTo>
                      <a:cubicBezTo>
                        <a:pt x="535" y="494"/>
                        <a:pt x="531" y="514"/>
                        <a:pt x="528" y="534"/>
                      </a:cubicBezTo>
                      <a:cubicBezTo>
                        <a:pt x="515" y="598"/>
                        <a:pt x="546" y="673"/>
                        <a:pt x="616" y="689"/>
                      </a:cubicBezTo>
                      <a:cubicBezTo>
                        <a:pt x="678" y="704"/>
                        <a:pt x="759" y="671"/>
                        <a:pt x="772" y="601"/>
                      </a:cubicBezTo>
                      <a:cubicBezTo>
                        <a:pt x="792" y="496"/>
                        <a:pt x="808" y="392"/>
                        <a:pt x="787" y="286"/>
                      </a:cubicBezTo>
                      <a:cubicBezTo>
                        <a:pt x="769" y="196"/>
                        <a:pt x="716" y="116"/>
                        <a:pt x="643" y="62"/>
                      </a:cubicBezTo>
                      <a:cubicBezTo>
                        <a:pt x="567" y="5"/>
                        <a:pt x="469" y="0"/>
                        <a:pt x="378" y="9"/>
                      </a:cubicBezTo>
                      <a:cubicBezTo>
                        <a:pt x="282" y="19"/>
                        <a:pt x="189" y="39"/>
                        <a:pt x="99" y="73"/>
                      </a:cubicBezTo>
                      <a:cubicBezTo>
                        <a:pt x="67" y="86"/>
                        <a:pt x="41" y="101"/>
                        <a:pt x="23" y="132"/>
                      </a:cubicBezTo>
                      <a:cubicBezTo>
                        <a:pt x="7" y="159"/>
                        <a:pt x="0" y="199"/>
                        <a:pt x="10" y="229"/>
                      </a:cubicBezTo>
                      <a:cubicBezTo>
                        <a:pt x="30" y="289"/>
                        <a:pt x="100" y="343"/>
                        <a:pt x="166" y="318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7" name="Freeform 252">
                  <a:extLst>
                    <a:ext uri="{FF2B5EF4-FFF2-40B4-BE49-F238E27FC236}">
                      <a16:creationId xmlns:a16="http://schemas.microsoft.com/office/drawing/2014/main" id="{248A8B18-C21A-E03C-8A60-373E4B8F33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58" y="2730"/>
                  <a:ext cx="28" cy="73"/>
                </a:xfrm>
                <a:custGeom>
                  <a:avLst/>
                  <a:gdLst>
                    <a:gd name="T0" fmla="*/ 103 w 212"/>
                    <a:gd name="T1" fmla="*/ 37 h 560"/>
                    <a:gd name="T2" fmla="*/ 120 w 212"/>
                    <a:gd name="T3" fmla="*/ 160 h 560"/>
                    <a:gd name="T4" fmla="*/ 97 w 212"/>
                    <a:gd name="T5" fmla="*/ 289 h 560"/>
                    <a:gd name="T6" fmla="*/ 45 w 212"/>
                    <a:gd name="T7" fmla="*/ 414 h 560"/>
                    <a:gd name="T8" fmla="*/ 14 w 212"/>
                    <a:gd name="T9" fmla="*/ 542 h 560"/>
                    <a:gd name="T10" fmla="*/ 41 w 212"/>
                    <a:gd name="T11" fmla="*/ 555 h 560"/>
                    <a:gd name="T12" fmla="*/ 124 w 212"/>
                    <a:gd name="T13" fmla="*/ 438 h 560"/>
                    <a:gd name="T14" fmla="*/ 178 w 212"/>
                    <a:gd name="T15" fmla="*/ 292 h 560"/>
                    <a:gd name="T16" fmla="*/ 146 w 212"/>
                    <a:gd name="T17" fmla="*/ 16 h 560"/>
                    <a:gd name="T18" fmla="*/ 103 w 212"/>
                    <a:gd name="T19" fmla="*/ 37 h 5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2" h="560">
                      <a:moveTo>
                        <a:pt x="103" y="37"/>
                      </a:moveTo>
                      <a:cubicBezTo>
                        <a:pt x="109" y="79"/>
                        <a:pt x="121" y="117"/>
                        <a:pt x="120" y="160"/>
                      </a:cubicBezTo>
                      <a:cubicBezTo>
                        <a:pt x="119" y="204"/>
                        <a:pt x="110" y="247"/>
                        <a:pt x="97" y="289"/>
                      </a:cubicBezTo>
                      <a:cubicBezTo>
                        <a:pt x="83" y="331"/>
                        <a:pt x="64" y="373"/>
                        <a:pt x="45" y="414"/>
                      </a:cubicBezTo>
                      <a:cubicBezTo>
                        <a:pt x="27" y="453"/>
                        <a:pt x="0" y="498"/>
                        <a:pt x="14" y="542"/>
                      </a:cubicBezTo>
                      <a:cubicBezTo>
                        <a:pt x="17" y="552"/>
                        <a:pt x="31" y="560"/>
                        <a:pt x="41" y="555"/>
                      </a:cubicBezTo>
                      <a:cubicBezTo>
                        <a:pt x="86" y="533"/>
                        <a:pt x="104" y="480"/>
                        <a:pt x="124" y="438"/>
                      </a:cubicBezTo>
                      <a:cubicBezTo>
                        <a:pt x="146" y="391"/>
                        <a:pt x="165" y="342"/>
                        <a:pt x="178" y="292"/>
                      </a:cubicBezTo>
                      <a:cubicBezTo>
                        <a:pt x="201" y="208"/>
                        <a:pt x="212" y="85"/>
                        <a:pt x="146" y="16"/>
                      </a:cubicBezTo>
                      <a:cubicBezTo>
                        <a:pt x="131" y="0"/>
                        <a:pt x="101" y="16"/>
                        <a:pt x="103" y="37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8" name="Freeform 253">
                  <a:extLst>
                    <a:ext uri="{FF2B5EF4-FFF2-40B4-BE49-F238E27FC236}">
                      <a16:creationId xmlns:a16="http://schemas.microsoft.com/office/drawing/2014/main" id="{82BA7CAF-310C-2592-FC36-A48A8C7F43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04" y="1575"/>
                  <a:ext cx="112" cy="401"/>
                </a:xfrm>
                <a:custGeom>
                  <a:avLst/>
                  <a:gdLst>
                    <a:gd name="T0" fmla="*/ 44 w 861"/>
                    <a:gd name="T1" fmla="*/ 224 h 3092"/>
                    <a:gd name="T2" fmla="*/ 588 w 861"/>
                    <a:gd name="T3" fmla="*/ 2931 h 3092"/>
                    <a:gd name="T4" fmla="*/ 841 w 861"/>
                    <a:gd name="T5" fmla="*/ 2931 h 3092"/>
                    <a:gd name="T6" fmla="*/ 288 w 861"/>
                    <a:gd name="T7" fmla="*/ 157 h 3092"/>
                    <a:gd name="T8" fmla="*/ 44 w 861"/>
                    <a:gd name="T9" fmla="*/ 224 h 30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1" h="3092">
                      <a:moveTo>
                        <a:pt x="44" y="224"/>
                      </a:moveTo>
                      <a:cubicBezTo>
                        <a:pt x="292" y="1111"/>
                        <a:pt x="476" y="2016"/>
                        <a:pt x="588" y="2931"/>
                      </a:cubicBezTo>
                      <a:cubicBezTo>
                        <a:pt x="608" y="3090"/>
                        <a:pt x="861" y="3092"/>
                        <a:pt x="841" y="2931"/>
                      </a:cubicBezTo>
                      <a:cubicBezTo>
                        <a:pt x="726" y="1993"/>
                        <a:pt x="543" y="1066"/>
                        <a:pt x="288" y="157"/>
                      </a:cubicBezTo>
                      <a:cubicBezTo>
                        <a:pt x="244" y="0"/>
                        <a:pt x="0" y="67"/>
                        <a:pt x="44" y="224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9" name="Freeform 254">
                  <a:extLst>
                    <a:ext uri="{FF2B5EF4-FFF2-40B4-BE49-F238E27FC236}">
                      <a16:creationId xmlns:a16="http://schemas.microsoft.com/office/drawing/2014/main" id="{72363E4E-15B4-D72C-1D16-EC814F2C90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47" y="1702"/>
                  <a:ext cx="249" cy="510"/>
                </a:xfrm>
                <a:custGeom>
                  <a:avLst/>
                  <a:gdLst>
                    <a:gd name="T0" fmla="*/ 163 w 1927"/>
                    <a:gd name="T1" fmla="*/ 289 h 3945"/>
                    <a:gd name="T2" fmla="*/ 1056 w 1927"/>
                    <a:gd name="T3" fmla="*/ 412 h 3945"/>
                    <a:gd name="T4" fmla="*/ 1538 w 1927"/>
                    <a:gd name="T5" fmla="*/ 1164 h 3945"/>
                    <a:gd name="T6" fmla="*/ 1366 w 1927"/>
                    <a:gd name="T7" fmla="*/ 2926 h 3945"/>
                    <a:gd name="T8" fmla="*/ 729 w 1927"/>
                    <a:gd name="T9" fmla="*/ 3632 h 3945"/>
                    <a:gd name="T10" fmla="*/ 856 w 1927"/>
                    <a:gd name="T11" fmla="*/ 3851 h 3945"/>
                    <a:gd name="T12" fmla="*/ 1874 w 1927"/>
                    <a:gd name="T13" fmla="*/ 2229 h 3945"/>
                    <a:gd name="T14" fmla="*/ 1804 w 1927"/>
                    <a:gd name="T15" fmla="*/ 1165 h 3945"/>
                    <a:gd name="T16" fmla="*/ 1289 w 1927"/>
                    <a:gd name="T17" fmla="*/ 274 h 3945"/>
                    <a:gd name="T18" fmla="*/ 163 w 1927"/>
                    <a:gd name="T19" fmla="*/ 35 h 3945"/>
                    <a:gd name="T20" fmla="*/ 163 w 1927"/>
                    <a:gd name="T21" fmla="*/ 289 h 39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927" h="3945">
                      <a:moveTo>
                        <a:pt x="163" y="289"/>
                      </a:moveTo>
                      <a:cubicBezTo>
                        <a:pt x="461" y="265"/>
                        <a:pt x="797" y="234"/>
                        <a:pt x="1056" y="412"/>
                      </a:cubicBezTo>
                      <a:cubicBezTo>
                        <a:pt x="1301" y="580"/>
                        <a:pt x="1449" y="891"/>
                        <a:pt x="1538" y="1164"/>
                      </a:cubicBezTo>
                      <a:cubicBezTo>
                        <a:pt x="1729" y="1748"/>
                        <a:pt x="1671" y="2391"/>
                        <a:pt x="1366" y="2926"/>
                      </a:cubicBezTo>
                      <a:cubicBezTo>
                        <a:pt x="1208" y="3204"/>
                        <a:pt x="990" y="3447"/>
                        <a:pt x="729" y="3632"/>
                      </a:cubicBezTo>
                      <a:cubicBezTo>
                        <a:pt x="597" y="3725"/>
                        <a:pt x="723" y="3945"/>
                        <a:pt x="856" y="3851"/>
                      </a:cubicBezTo>
                      <a:cubicBezTo>
                        <a:pt x="1394" y="3470"/>
                        <a:pt x="1775" y="2884"/>
                        <a:pt x="1874" y="2229"/>
                      </a:cubicBezTo>
                      <a:cubicBezTo>
                        <a:pt x="1927" y="1875"/>
                        <a:pt x="1905" y="1510"/>
                        <a:pt x="1804" y="1165"/>
                      </a:cubicBezTo>
                      <a:cubicBezTo>
                        <a:pt x="1709" y="844"/>
                        <a:pt x="1548" y="497"/>
                        <a:pt x="1289" y="274"/>
                      </a:cubicBezTo>
                      <a:cubicBezTo>
                        <a:pt x="971" y="0"/>
                        <a:pt x="560" y="4"/>
                        <a:pt x="163" y="35"/>
                      </a:cubicBezTo>
                      <a:cubicBezTo>
                        <a:pt x="2" y="48"/>
                        <a:pt x="0" y="302"/>
                        <a:pt x="163" y="289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0" name="Freeform 255">
                  <a:extLst>
                    <a:ext uri="{FF2B5EF4-FFF2-40B4-BE49-F238E27FC236}">
                      <a16:creationId xmlns:a16="http://schemas.microsoft.com/office/drawing/2014/main" id="{BEB7433A-6845-1D6B-489F-D51C87E267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3" y="1981"/>
                  <a:ext cx="75" cy="178"/>
                </a:xfrm>
                <a:custGeom>
                  <a:avLst/>
                  <a:gdLst>
                    <a:gd name="T0" fmla="*/ 7 w 572"/>
                    <a:gd name="T1" fmla="*/ 127 h 1375"/>
                    <a:gd name="T2" fmla="*/ 325 w 572"/>
                    <a:gd name="T3" fmla="*/ 1298 h 1375"/>
                    <a:gd name="T4" fmla="*/ 499 w 572"/>
                    <a:gd name="T5" fmla="*/ 1343 h 1375"/>
                    <a:gd name="T6" fmla="*/ 544 w 572"/>
                    <a:gd name="T7" fmla="*/ 1170 h 1375"/>
                    <a:gd name="T8" fmla="*/ 261 w 572"/>
                    <a:gd name="T9" fmla="*/ 127 h 1375"/>
                    <a:gd name="T10" fmla="*/ 134 w 572"/>
                    <a:gd name="T11" fmla="*/ 0 h 1375"/>
                    <a:gd name="T12" fmla="*/ 7 w 572"/>
                    <a:gd name="T13" fmla="*/ 127 h 13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72" h="1375">
                      <a:moveTo>
                        <a:pt x="7" y="127"/>
                      </a:moveTo>
                      <a:cubicBezTo>
                        <a:pt x="52" y="533"/>
                        <a:pt x="159" y="924"/>
                        <a:pt x="325" y="1298"/>
                      </a:cubicBezTo>
                      <a:cubicBezTo>
                        <a:pt x="353" y="1360"/>
                        <a:pt x="444" y="1375"/>
                        <a:pt x="499" y="1343"/>
                      </a:cubicBezTo>
                      <a:cubicBezTo>
                        <a:pt x="563" y="1306"/>
                        <a:pt x="572" y="1233"/>
                        <a:pt x="544" y="1170"/>
                      </a:cubicBezTo>
                      <a:cubicBezTo>
                        <a:pt x="397" y="841"/>
                        <a:pt x="300" y="485"/>
                        <a:pt x="261" y="127"/>
                      </a:cubicBezTo>
                      <a:cubicBezTo>
                        <a:pt x="253" y="59"/>
                        <a:pt x="208" y="0"/>
                        <a:pt x="134" y="0"/>
                      </a:cubicBezTo>
                      <a:cubicBezTo>
                        <a:pt x="71" y="0"/>
                        <a:pt x="0" y="58"/>
                        <a:pt x="7" y="127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1" name="Freeform 256">
                  <a:extLst>
                    <a:ext uri="{FF2B5EF4-FFF2-40B4-BE49-F238E27FC236}">
                      <a16:creationId xmlns:a16="http://schemas.microsoft.com/office/drawing/2014/main" id="{32429EF7-136E-06EA-7305-F058C3EF66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7" y="2094"/>
                  <a:ext cx="127" cy="207"/>
                </a:xfrm>
                <a:custGeom>
                  <a:avLst/>
                  <a:gdLst>
                    <a:gd name="T0" fmla="*/ 145 w 977"/>
                    <a:gd name="T1" fmla="*/ 108 h 1602"/>
                    <a:gd name="T2" fmla="*/ 146 w 977"/>
                    <a:gd name="T3" fmla="*/ 1082 h 1602"/>
                    <a:gd name="T4" fmla="*/ 804 w 977"/>
                    <a:gd name="T5" fmla="*/ 1591 h 1602"/>
                    <a:gd name="T6" fmla="*/ 960 w 977"/>
                    <a:gd name="T7" fmla="*/ 1503 h 1602"/>
                    <a:gd name="T8" fmla="*/ 872 w 977"/>
                    <a:gd name="T9" fmla="*/ 1347 h 1602"/>
                    <a:gd name="T10" fmla="*/ 365 w 977"/>
                    <a:gd name="T11" fmla="*/ 955 h 1602"/>
                    <a:gd name="T12" fmla="*/ 389 w 977"/>
                    <a:gd name="T13" fmla="*/ 175 h 1602"/>
                    <a:gd name="T14" fmla="*/ 300 w 977"/>
                    <a:gd name="T15" fmla="*/ 20 h 1602"/>
                    <a:gd name="T16" fmla="*/ 145 w 977"/>
                    <a:gd name="T17" fmla="*/ 108 h 16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7" h="1602">
                      <a:moveTo>
                        <a:pt x="145" y="108"/>
                      </a:moveTo>
                      <a:cubicBezTo>
                        <a:pt x="15" y="417"/>
                        <a:pt x="0" y="776"/>
                        <a:pt x="146" y="1082"/>
                      </a:cubicBezTo>
                      <a:cubicBezTo>
                        <a:pt x="269" y="1340"/>
                        <a:pt x="520" y="1546"/>
                        <a:pt x="804" y="1591"/>
                      </a:cubicBezTo>
                      <a:cubicBezTo>
                        <a:pt x="872" y="1602"/>
                        <a:pt x="940" y="1574"/>
                        <a:pt x="960" y="1503"/>
                      </a:cubicBezTo>
                      <a:cubicBezTo>
                        <a:pt x="977" y="1443"/>
                        <a:pt x="940" y="1358"/>
                        <a:pt x="872" y="1347"/>
                      </a:cubicBezTo>
                      <a:cubicBezTo>
                        <a:pt x="645" y="1311"/>
                        <a:pt x="462" y="1161"/>
                        <a:pt x="365" y="955"/>
                      </a:cubicBezTo>
                      <a:cubicBezTo>
                        <a:pt x="249" y="708"/>
                        <a:pt x="286" y="419"/>
                        <a:pt x="389" y="175"/>
                      </a:cubicBezTo>
                      <a:cubicBezTo>
                        <a:pt x="416" y="112"/>
                        <a:pt x="360" y="36"/>
                        <a:pt x="300" y="20"/>
                      </a:cubicBezTo>
                      <a:cubicBezTo>
                        <a:pt x="227" y="0"/>
                        <a:pt x="171" y="45"/>
                        <a:pt x="145" y="108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2" name="Freeform 257">
                  <a:extLst>
                    <a:ext uri="{FF2B5EF4-FFF2-40B4-BE49-F238E27FC236}">
                      <a16:creationId xmlns:a16="http://schemas.microsoft.com/office/drawing/2014/main" id="{81E414B5-5FB5-4FCC-5D54-C354A431E6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39" y="1872"/>
                  <a:ext cx="78" cy="169"/>
                </a:xfrm>
                <a:custGeom>
                  <a:avLst/>
                  <a:gdLst>
                    <a:gd name="T0" fmla="*/ 115 w 602"/>
                    <a:gd name="T1" fmla="*/ 296 h 1311"/>
                    <a:gd name="T2" fmla="*/ 135 w 602"/>
                    <a:gd name="T3" fmla="*/ 1081 h 1311"/>
                    <a:gd name="T4" fmla="*/ 135 w 602"/>
                    <a:gd name="T5" fmla="*/ 1260 h 1311"/>
                    <a:gd name="T6" fmla="*/ 314 w 602"/>
                    <a:gd name="T7" fmla="*/ 1260 h 1311"/>
                    <a:gd name="T8" fmla="*/ 294 w 602"/>
                    <a:gd name="T9" fmla="*/ 117 h 1311"/>
                    <a:gd name="T10" fmla="*/ 115 w 602"/>
                    <a:gd name="T11" fmla="*/ 296 h 13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02" h="1311">
                      <a:moveTo>
                        <a:pt x="115" y="296"/>
                      </a:moveTo>
                      <a:cubicBezTo>
                        <a:pt x="318" y="502"/>
                        <a:pt x="328" y="869"/>
                        <a:pt x="135" y="1081"/>
                      </a:cubicBezTo>
                      <a:cubicBezTo>
                        <a:pt x="89" y="1132"/>
                        <a:pt x="85" y="1210"/>
                        <a:pt x="135" y="1260"/>
                      </a:cubicBezTo>
                      <a:cubicBezTo>
                        <a:pt x="182" y="1307"/>
                        <a:pt x="268" y="1311"/>
                        <a:pt x="314" y="1260"/>
                      </a:cubicBezTo>
                      <a:cubicBezTo>
                        <a:pt x="602" y="943"/>
                        <a:pt x="596" y="423"/>
                        <a:pt x="294" y="117"/>
                      </a:cubicBezTo>
                      <a:cubicBezTo>
                        <a:pt x="179" y="0"/>
                        <a:pt x="0" y="180"/>
                        <a:pt x="115" y="296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3" name="Freeform 258">
                  <a:extLst>
                    <a:ext uri="{FF2B5EF4-FFF2-40B4-BE49-F238E27FC236}">
                      <a16:creationId xmlns:a16="http://schemas.microsoft.com/office/drawing/2014/main" id="{488BE78B-9B42-3C9C-661B-28B5E2FC47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89" y="2396"/>
                  <a:ext cx="59" cy="74"/>
                </a:xfrm>
                <a:custGeom>
                  <a:avLst/>
                  <a:gdLst>
                    <a:gd name="T0" fmla="*/ 263 w 460"/>
                    <a:gd name="T1" fmla="*/ 462 h 566"/>
                    <a:gd name="T2" fmla="*/ 286 w 460"/>
                    <a:gd name="T3" fmla="*/ 398 h 566"/>
                    <a:gd name="T4" fmla="*/ 274 w 460"/>
                    <a:gd name="T5" fmla="*/ 428 h 566"/>
                    <a:gd name="T6" fmla="*/ 360 w 460"/>
                    <a:gd name="T7" fmla="*/ 281 h 566"/>
                    <a:gd name="T8" fmla="*/ 340 w 460"/>
                    <a:gd name="T9" fmla="*/ 306 h 566"/>
                    <a:gd name="T10" fmla="*/ 423 w 460"/>
                    <a:gd name="T11" fmla="*/ 217 h 566"/>
                    <a:gd name="T12" fmla="*/ 460 w 460"/>
                    <a:gd name="T13" fmla="*/ 128 h 566"/>
                    <a:gd name="T14" fmla="*/ 423 w 460"/>
                    <a:gd name="T15" fmla="*/ 38 h 566"/>
                    <a:gd name="T16" fmla="*/ 334 w 460"/>
                    <a:gd name="T17" fmla="*/ 1 h 566"/>
                    <a:gd name="T18" fmla="*/ 244 w 460"/>
                    <a:gd name="T19" fmla="*/ 38 h 566"/>
                    <a:gd name="T20" fmla="*/ 19 w 460"/>
                    <a:gd name="T21" fmla="*/ 395 h 566"/>
                    <a:gd name="T22" fmla="*/ 107 w 460"/>
                    <a:gd name="T23" fmla="*/ 550 h 566"/>
                    <a:gd name="T24" fmla="*/ 263 w 460"/>
                    <a:gd name="T25" fmla="*/ 462 h 5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60" h="566">
                      <a:moveTo>
                        <a:pt x="263" y="462"/>
                      </a:moveTo>
                      <a:cubicBezTo>
                        <a:pt x="270" y="440"/>
                        <a:pt x="278" y="419"/>
                        <a:pt x="286" y="398"/>
                      </a:cubicBezTo>
                      <a:cubicBezTo>
                        <a:pt x="282" y="408"/>
                        <a:pt x="278" y="418"/>
                        <a:pt x="274" y="428"/>
                      </a:cubicBezTo>
                      <a:cubicBezTo>
                        <a:pt x="296" y="375"/>
                        <a:pt x="325" y="326"/>
                        <a:pt x="360" y="281"/>
                      </a:cubicBezTo>
                      <a:cubicBezTo>
                        <a:pt x="353" y="289"/>
                        <a:pt x="347" y="298"/>
                        <a:pt x="340" y="306"/>
                      </a:cubicBezTo>
                      <a:cubicBezTo>
                        <a:pt x="365" y="274"/>
                        <a:pt x="393" y="244"/>
                        <a:pt x="423" y="217"/>
                      </a:cubicBezTo>
                      <a:cubicBezTo>
                        <a:pt x="447" y="197"/>
                        <a:pt x="460" y="158"/>
                        <a:pt x="460" y="128"/>
                      </a:cubicBezTo>
                      <a:cubicBezTo>
                        <a:pt x="460" y="97"/>
                        <a:pt x="447" y="60"/>
                        <a:pt x="423" y="38"/>
                      </a:cubicBezTo>
                      <a:cubicBezTo>
                        <a:pt x="399" y="16"/>
                        <a:pt x="368" y="0"/>
                        <a:pt x="334" y="1"/>
                      </a:cubicBezTo>
                      <a:cubicBezTo>
                        <a:pt x="299" y="3"/>
                        <a:pt x="270" y="15"/>
                        <a:pt x="244" y="38"/>
                      </a:cubicBezTo>
                      <a:cubicBezTo>
                        <a:pt x="138" y="133"/>
                        <a:pt x="60" y="259"/>
                        <a:pt x="19" y="395"/>
                      </a:cubicBezTo>
                      <a:cubicBezTo>
                        <a:pt x="0" y="458"/>
                        <a:pt x="42" y="536"/>
                        <a:pt x="107" y="550"/>
                      </a:cubicBezTo>
                      <a:cubicBezTo>
                        <a:pt x="176" y="566"/>
                        <a:pt x="242" y="530"/>
                        <a:pt x="263" y="462"/>
                      </a:cubicBezTo>
                      <a:close/>
                    </a:path>
                  </a:pathLst>
                </a:custGeom>
                <a:solidFill>
                  <a:srgbClr val="EF277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4" name="Freeform 259">
                  <a:extLst>
                    <a:ext uri="{FF2B5EF4-FFF2-40B4-BE49-F238E27FC236}">
                      <a16:creationId xmlns:a16="http://schemas.microsoft.com/office/drawing/2014/main" id="{43BE2CA0-A1DF-EF6E-AE05-C697E41671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7" y="2376"/>
                  <a:ext cx="51" cy="59"/>
                </a:xfrm>
                <a:custGeom>
                  <a:avLst/>
                  <a:gdLst>
                    <a:gd name="T0" fmla="*/ 238 w 390"/>
                    <a:gd name="T1" fmla="*/ 393 h 462"/>
                    <a:gd name="T2" fmla="*/ 371 w 390"/>
                    <a:gd name="T3" fmla="*/ 197 h 462"/>
                    <a:gd name="T4" fmla="*/ 386 w 390"/>
                    <a:gd name="T5" fmla="*/ 150 h 462"/>
                    <a:gd name="T6" fmla="*/ 384 w 390"/>
                    <a:gd name="T7" fmla="*/ 99 h 462"/>
                    <a:gd name="T8" fmla="*/ 326 w 390"/>
                    <a:gd name="T9" fmla="*/ 24 h 462"/>
                    <a:gd name="T10" fmla="*/ 228 w 390"/>
                    <a:gd name="T11" fmla="*/ 11 h 462"/>
                    <a:gd name="T12" fmla="*/ 198 w 390"/>
                    <a:gd name="T13" fmla="*/ 24 h 462"/>
                    <a:gd name="T14" fmla="*/ 153 w 390"/>
                    <a:gd name="T15" fmla="*/ 69 h 462"/>
                    <a:gd name="T16" fmla="*/ 19 w 390"/>
                    <a:gd name="T17" fmla="*/ 265 h 462"/>
                    <a:gd name="T18" fmla="*/ 4 w 390"/>
                    <a:gd name="T19" fmla="*/ 312 h 462"/>
                    <a:gd name="T20" fmla="*/ 6 w 390"/>
                    <a:gd name="T21" fmla="*/ 363 h 462"/>
                    <a:gd name="T22" fmla="*/ 64 w 390"/>
                    <a:gd name="T23" fmla="*/ 438 h 462"/>
                    <a:gd name="T24" fmla="*/ 162 w 390"/>
                    <a:gd name="T25" fmla="*/ 451 h 462"/>
                    <a:gd name="T26" fmla="*/ 192 w 390"/>
                    <a:gd name="T27" fmla="*/ 438 h 462"/>
                    <a:gd name="T28" fmla="*/ 238 w 390"/>
                    <a:gd name="T29" fmla="*/ 393 h 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90" h="462">
                      <a:moveTo>
                        <a:pt x="238" y="393"/>
                      </a:moveTo>
                      <a:cubicBezTo>
                        <a:pt x="282" y="328"/>
                        <a:pt x="327" y="262"/>
                        <a:pt x="371" y="197"/>
                      </a:cubicBezTo>
                      <a:cubicBezTo>
                        <a:pt x="381" y="182"/>
                        <a:pt x="386" y="167"/>
                        <a:pt x="386" y="150"/>
                      </a:cubicBezTo>
                      <a:cubicBezTo>
                        <a:pt x="390" y="133"/>
                        <a:pt x="389" y="116"/>
                        <a:pt x="384" y="99"/>
                      </a:cubicBezTo>
                      <a:cubicBezTo>
                        <a:pt x="376" y="70"/>
                        <a:pt x="353" y="38"/>
                        <a:pt x="326" y="24"/>
                      </a:cubicBezTo>
                      <a:cubicBezTo>
                        <a:pt x="297" y="8"/>
                        <a:pt x="261" y="0"/>
                        <a:pt x="228" y="11"/>
                      </a:cubicBezTo>
                      <a:cubicBezTo>
                        <a:pt x="218" y="15"/>
                        <a:pt x="208" y="19"/>
                        <a:pt x="198" y="24"/>
                      </a:cubicBezTo>
                      <a:cubicBezTo>
                        <a:pt x="179" y="35"/>
                        <a:pt x="164" y="50"/>
                        <a:pt x="153" y="69"/>
                      </a:cubicBezTo>
                      <a:cubicBezTo>
                        <a:pt x="108" y="134"/>
                        <a:pt x="63" y="200"/>
                        <a:pt x="19" y="265"/>
                      </a:cubicBezTo>
                      <a:cubicBezTo>
                        <a:pt x="10" y="280"/>
                        <a:pt x="5" y="295"/>
                        <a:pt x="4" y="312"/>
                      </a:cubicBezTo>
                      <a:cubicBezTo>
                        <a:pt x="0" y="329"/>
                        <a:pt x="1" y="346"/>
                        <a:pt x="6" y="363"/>
                      </a:cubicBezTo>
                      <a:cubicBezTo>
                        <a:pt x="14" y="392"/>
                        <a:pt x="37" y="424"/>
                        <a:pt x="64" y="438"/>
                      </a:cubicBezTo>
                      <a:cubicBezTo>
                        <a:pt x="94" y="454"/>
                        <a:pt x="129" y="462"/>
                        <a:pt x="162" y="451"/>
                      </a:cubicBezTo>
                      <a:cubicBezTo>
                        <a:pt x="172" y="447"/>
                        <a:pt x="182" y="443"/>
                        <a:pt x="192" y="438"/>
                      </a:cubicBezTo>
                      <a:cubicBezTo>
                        <a:pt x="211" y="427"/>
                        <a:pt x="226" y="412"/>
                        <a:pt x="238" y="393"/>
                      </a:cubicBezTo>
                      <a:close/>
                    </a:path>
                  </a:pathLst>
                </a:custGeom>
                <a:solidFill>
                  <a:srgbClr val="EF277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5" name="Freeform 260">
                  <a:extLst>
                    <a:ext uri="{FF2B5EF4-FFF2-40B4-BE49-F238E27FC236}">
                      <a16:creationId xmlns:a16="http://schemas.microsoft.com/office/drawing/2014/main" id="{88E2E5E9-0850-CE94-DADD-924F8E89B5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59" y="2153"/>
                  <a:ext cx="67" cy="84"/>
                </a:xfrm>
                <a:custGeom>
                  <a:avLst/>
                  <a:gdLst>
                    <a:gd name="T0" fmla="*/ 254 w 517"/>
                    <a:gd name="T1" fmla="*/ 569 h 648"/>
                    <a:gd name="T2" fmla="*/ 482 w 517"/>
                    <a:gd name="T3" fmla="*/ 206 h 648"/>
                    <a:gd name="T4" fmla="*/ 436 w 517"/>
                    <a:gd name="T5" fmla="*/ 33 h 648"/>
                    <a:gd name="T6" fmla="*/ 263 w 517"/>
                    <a:gd name="T7" fmla="*/ 78 h 648"/>
                    <a:gd name="T8" fmla="*/ 35 w 517"/>
                    <a:gd name="T9" fmla="*/ 441 h 648"/>
                    <a:gd name="T10" fmla="*/ 80 w 517"/>
                    <a:gd name="T11" fmla="*/ 615 h 648"/>
                    <a:gd name="T12" fmla="*/ 254 w 517"/>
                    <a:gd name="T13" fmla="*/ 569 h 6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7" h="648">
                      <a:moveTo>
                        <a:pt x="254" y="569"/>
                      </a:moveTo>
                      <a:cubicBezTo>
                        <a:pt x="330" y="448"/>
                        <a:pt x="406" y="327"/>
                        <a:pt x="482" y="206"/>
                      </a:cubicBezTo>
                      <a:cubicBezTo>
                        <a:pt x="517" y="150"/>
                        <a:pt x="496" y="64"/>
                        <a:pt x="436" y="33"/>
                      </a:cubicBezTo>
                      <a:cubicBezTo>
                        <a:pt x="374" y="0"/>
                        <a:pt x="301" y="18"/>
                        <a:pt x="263" y="78"/>
                      </a:cubicBezTo>
                      <a:cubicBezTo>
                        <a:pt x="187" y="199"/>
                        <a:pt x="111" y="320"/>
                        <a:pt x="35" y="441"/>
                      </a:cubicBezTo>
                      <a:cubicBezTo>
                        <a:pt x="0" y="498"/>
                        <a:pt x="21" y="583"/>
                        <a:pt x="80" y="615"/>
                      </a:cubicBezTo>
                      <a:cubicBezTo>
                        <a:pt x="143" y="648"/>
                        <a:pt x="216" y="629"/>
                        <a:pt x="254" y="569"/>
                      </a:cubicBezTo>
                    </a:path>
                  </a:pathLst>
                </a:custGeom>
                <a:solidFill>
                  <a:srgbClr val="EF277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6" name="Freeform 261">
                  <a:extLst>
                    <a:ext uri="{FF2B5EF4-FFF2-40B4-BE49-F238E27FC236}">
                      <a16:creationId xmlns:a16="http://schemas.microsoft.com/office/drawing/2014/main" id="{DAC1A0B3-3ECA-EE8F-E132-9E3F39E4C6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28" y="2145"/>
                  <a:ext cx="52" cy="73"/>
                </a:xfrm>
                <a:custGeom>
                  <a:avLst/>
                  <a:gdLst>
                    <a:gd name="T0" fmla="*/ 241 w 398"/>
                    <a:gd name="T1" fmla="*/ 491 h 560"/>
                    <a:gd name="T2" fmla="*/ 376 w 398"/>
                    <a:gd name="T3" fmla="*/ 197 h 560"/>
                    <a:gd name="T4" fmla="*/ 389 w 398"/>
                    <a:gd name="T5" fmla="*/ 99 h 560"/>
                    <a:gd name="T6" fmla="*/ 331 w 398"/>
                    <a:gd name="T7" fmla="*/ 23 h 560"/>
                    <a:gd name="T8" fmla="*/ 233 w 398"/>
                    <a:gd name="T9" fmla="*/ 10 h 560"/>
                    <a:gd name="T10" fmla="*/ 157 w 398"/>
                    <a:gd name="T11" fmla="*/ 69 h 560"/>
                    <a:gd name="T12" fmla="*/ 22 w 398"/>
                    <a:gd name="T13" fmla="*/ 363 h 560"/>
                    <a:gd name="T14" fmla="*/ 9 w 398"/>
                    <a:gd name="T15" fmla="*/ 461 h 560"/>
                    <a:gd name="T16" fmla="*/ 68 w 398"/>
                    <a:gd name="T17" fmla="*/ 536 h 560"/>
                    <a:gd name="T18" fmla="*/ 165 w 398"/>
                    <a:gd name="T19" fmla="*/ 549 h 560"/>
                    <a:gd name="T20" fmla="*/ 241 w 398"/>
                    <a:gd name="T21" fmla="*/ 491 h 5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98" h="560">
                      <a:moveTo>
                        <a:pt x="241" y="491"/>
                      </a:moveTo>
                      <a:cubicBezTo>
                        <a:pt x="286" y="393"/>
                        <a:pt x="331" y="295"/>
                        <a:pt x="376" y="197"/>
                      </a:cubicBezTo>
                      <a:cubicBezTo>
                        <a:pt x="391" y="165"/>
                        <a:pt x="398" y="134"/>
                        <a:pt x="389" y="99"/>
                      </a:cubicBezTo>
                      <a:cubicBezTo>
                        <a:pt x="381" y="70"/>
                        <a:pt x="358" y="38"/>
                        <a:pt x="331" y="23"/>
                      </a:cubicBezTo>
                      <a:cubicBezTo>
                        <a:pt x="301" y="8"/>
                        <a:pt x="266" y="0"/>
                        <a:pt x="233" y="10"/>
                      </a:cubicBezTo>
                      <a:cubicBezTo>
                        <a:pt x="203" y="20"/>
                        <a:pt x="171" y="39"/>
                        <a:pt x="157" y="69"/>
                      </a:cubicBezTo>
                      <a:lnTo>
                        <a:pt x="22" y="363"/>
                      </a:lnTo>
                      <a:cubicBezTo>
                        <a:pt x="8" y="395"/>
                        <a:pt x="0" y="426"/>
                        <a:pt x="9" y="461"/>
                      </a:cubicBezTo>
                      <a:cubicBezTo>
                        <a:pt x="18" y="490"/>
                        <a:pt x="40" y="522"/>
                        <a:pt x="68" y="536"/>
                      </a:cubicBezTo>
                      <a:cubicBezTo>
                        <a:pt x="97" y="552"/>
                        <a:pt x="133" y="560"/>
                        <a:pt x="165" y="549"/>
                      </a:cubicBezTo>
                      <a:cubicBezTo>
                        <a:pt x="195" y="540"/>
                        <a:pt x="227" y="521"/>
                        <a:pt x="241" y="491"/>
                      </a:cubicBezTo>
                      <a:close/>
                    </a:path>
                  </a:pathLst>
                </a:custGeom>
                <a:solidFill>
                  <a:srgbClr val="EF277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7" name="Freeform 262">
                  <a:extLst>
                    <a:ext uri="{FF2B5EF4-FFF2-40B4-BE49-F238E27FC236}">
                      <a16:creationId xmlns:a16="http://schemas.microsoft.com/office/drawing/2014/main" id="{D9F8E055-1F78-C0D0-CC76-6CDD4BF60B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" y="2103"/>
                  <a:ext cx="304" cy="701"/>
                </a:xfrm>
                <a:custGeom>
                  <a:avLst/>
                  <a:gdLst>
                    <a:gd name="T0" fmla="*/ 1908 w 2347"/>
                    <a:gd name="T1" fmla="*/ 268 h 5415"/>
                    <a:gd name="T2" fmla="*/ 1873 w 2347"/>
                    <a:gd name="T3" fmla="*/ 1385 h 5415"/>
                    <a:gd name="T4" fmla="*/ 1104 w 2347"/>
                    <a:gd name="T5" fmla="*/ 2434 h 5415"/>
                    <a:gd name="T6" fmla="*/ 368 w 2347"/>
                    <a:gd name="T7" fmla="*/ 4719 h 5415"/>
                    <a:gd name="T8" fmla="*/ 1307 w 2347"/>
                    <a:gd name="T9" fmla="*/ 5408 h 5415"/>
                    <a:gd name="T10" fmla="*/ 1307 w 2347"/>
                    <a:gd name="T11" fmla="*/ 5155 h 5415"/>
                    <a:gd name="T12" fmla="*/ 572 w 2347"/>
                    <a:gd name="T13" fmla="*/ 4551 h 5415"/>
                    <a:gd name="T14" fmla="*/ 720 w 2347"/>
                    <a:gd name="T15" fmla="*/ 3401 h 5415"/>
                    <a:gd name="T16" fmla="*/ 2159 w 2347"/>
                    <a:gd name="T17" fmla="*/ 1358 h 5415"/>
                    <a:gd name="T18" fmla="*/ 2126 w 2347"/>
                    <a:gd name="T19" fmla="*/ 140 h 5415"/>
                    <a:gd name="T20" fmla="*/ 1908 w 2347"/>
                    <a:gd name="T21" fmla="*/ 268 h 54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347" h="5415">
                      <a:moveTo>
                        <a:pt x="1908" y="268"/>
                      </a:moveTo>
                      <a:cubicBezTo>
                        <a:pt x="2112" y="616"/>
                        <a:pt x="2037" y="1036"/>
                        <a:pt x="1873" y="1385"/>
                      </a:cubicBezTo>
                      <a:cubicBezTo>
                        <a:pt x="1687" y="1782"/>
                        <a:pt x="1386" y="2104"/>
                        <a:pt x="1104" y="2434"/>
                      </a:cubicBezTo>
                      <a:cubicBezTo>
                        <a:pt x="582" y="3045"/>
                        <a:pt x="0" y="3885"/>
                        <a:pt x="368" y="4719"/>
                      </a:cubicBezTo>
                      <a:cubicBezTo>
                        <a:pt x="535" y="5097"/>
                        <a:pt x="885" y="5390"/>
                        <a:pt x="1307" y="5408"/>
                      </a:cubicBezTo>
                      <a:cubicBezTo>
                        <a:pt x="1470" y="5415"/>
                        <a:pt x="1470" y="5162"/>
                        <a:pt x="1307" y="5155"/>
                      </a:cubicBezTo>
                      <a:cubicBezTo>
                        <a:pt x="963" y="5140"/>
                        <a:pt x="684" y="4863"/>
                        <a:pt x="572" y="4551"/>
                      </a:cubicBezTo>
                      <a:cubicBezTo>
                        <a:pt x="435" y="4169"/>
                        <a:pt x="539" y="3749"/>
                        <a:pt x="720" y="3401"/>
                      </a:cubicBezTo>
                      <a:cubicBezTo>
                        <a:pt x="1108" y="2654"/>
                        <a:pt x="1844" y="2150"/>
                        <a:pt x="2159" y="1358"/>
                      </a:cubicBezTo>
                      <a:cubicBezTo>
                        <a:pt x="2315" y="965"/>
                        <a:pt x="2347" y="516"/>
                        <a:pt x="2126" y="140"/>
                      </a:cubicBezTo>
                      <a:cubicBezTo>
                        <a:pt x="2044" y="0"/>
                        <a:pt x="1825" y="127"/>
                        <a:pt x="1908" y="268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8" name="Freeform 263">
                  <a:extLst>
                    <a:ext uri="{FF2B5EF4-FFF2-40B4-BE49-F238E27FC236}">
                      <a16:creationId xmlns:a16="http://schemas.microsoft.com/office/drawing/2014/main" id="{D8E46772-64E7-D346-632F-18B220FDCA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3" y="1938"/>
                  <a:ext cx="375" cy="527"/>
                </a:xfrm>
                <a:custGeom>
                  <a:avLst/>
                  <a:gdLst>
                    <a:gd name="T0" fmla="*/ 130 w 2893"/>
                    <a:gd name="T1" fmla="*/ 317 h 4071"/>
                    <a:gd name="T2" fmla="*/ 1887 w 2893"/>
                    <a:gd name="T3" fmla="*/ 1631 h 4071"/>
                    <a:gd name="T4" fmla="*/ 2497 w 2893"/>
                    <a:gd name="T5" fmla="*/ 2335 h 4071"/>
                    <a:gd name="T6" fmla="*/ 2458 w 2893"/>
                    <a:gd name="T7" fmla="*/ 3208 h 4071"/>
                    <a:gd name="T8" fmla="*/ 1778 w 2893"/>
                    <a:gd name="T9" fmla="*/ 3780 h 4071"/>
                    <a:gd name="T10" fmla="*/ 1846 w 2893"/>
                    <a:gd name="T11" fmla="*/ 4024 h 4071"/>
                    <a:gd name="T12" fmla="*/ 2808 w 2893"/>
                    <a:gd name="T13" fmla="*/ 2551 h 4071"/>
                    <a:gd name="T14" fmla="*/ 2318 w 2893"/>
                    <a:gd name="T15" fmla="*/ 1659 h 4071"/>
                    <a:gd name="T16" fmla="*/ 1394 w 2893"/>
                    <a:gd name="T17" fmla="*/ 948 h 4071"/>
                    <a:gd name="T18" fmla="*/ 257 w 2893"/>
                    <a:gd name="T19" fmla="*/ 98 h 4071"/>
                    <a:gd name="T20" fmla="*/ 130 w 2893"/>
                    <a:gd name="T21" fmla="*/ 317 h 40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893" h="4071">
                      <a:moveTo>
                        <a:pt x="130" y="317"/>
                      </a:moveTo>
                      <a:cubicBezTo>
                        <a:pt x="715" y="755"/>
                        <a:pt x="1304" y="1189"/>
                        <a:pt x="1887" y="1631"/>
                      </a:cubicBezTo>
                      <a:cubicBezTo>
                        <a:pt x="2135" y="1819"/>
                        <a:pt x="2387" y="2034"/>
                        <a:pt x="2497" y="2335"/>
                      </a:cubicBezTo>
                      <a:cubicBezTo>
                        <a:pt x="2599" y="2616"/>
                        <a:pt x="2593" y="2939"/>
                        <a:pt x="2458" y="3208"/>
                      </a:cubicBezTo>
                      <a:cubicBezTo>
                        <a:pt x="2319" y="3483"/>
                        <a:pt x="2073" y="3690"/>
                        <a:pt x="1778" y="3780"/>
                      </a:cubicBezTo>
                      <a:cubicBezTo>
                        <a:pt x="1623" y="3827"/>
                        <a:pt x="1689" y="4071"/>
                        <a:pt x="1846" y="4024"/>
                      </a:cubicBezTo>
                      <a:cubicBezTo>
                        <a:pt x="2478" y="3831"/>
                        <a:pt x="2893" y="3211"/>
                        <a:pt x="2808" y="2551"/>
                      </a:cubicBezTo>
                      <a:cubicBezTo>
                        <a:pt x="2762" y="2197"/>
                        <a:pt x="2579" y="1898"/>
                        <a:pt x="2318" y="1659"/>
                      </a:cubicBezTo>
                      <a:cubicBezTo>
                        <a:pt x="2033" y="1397"/>
                        <a:pt x="1703" y="1179"/>
                        <a:pt x="1394" y="948"/>
                      </a:cubicBezTo>
                      <a:cubicBezTo>
                        <a:pt x="1015" y="665"/>
                        <a:pt x="636" y="381"/>
                        <a:pt x="257" y="98"/>
                      </a:cubicBezTo>
                      <a:cubicBezTo>
                        <a:pt x="127" y="0"/>
                        <a:pt x="0" y="220"/>
                        <a:pt x="130" y="317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9" name="Freeform 264">
                  <a:extLst>
                    <a:ext uri="{FF2B5EF4-FFF2-40B4-BE49-F238E27FC236}">
                      <a16:creationId xmlns:a16="http://schemas.microsoft.com/office/drawing/2014/main" id="{D21AD9A6-2056-3AF2-405F-E28C8B3A1EC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" y="1824"/>
                  <a:ext cx="601" cy="418"/>
                </a:xfrm>
                <a:custGeom>
                  <a:avLst/>
                  <a:gdLst>
                    <a:gd name="T0" fmla="*/ 3766 w 4640"/>
                    <a:gd name="T1" fmla="*/ 3223 h 3223"/>
                    <a:gd name="T2" fmla="*/ 3584 w 4640"/>
                    <a:gd name="T3" fmla="*/ 3018 h 3223"/>
                    <a:gd name="T4" fmla="*/ 4277 w 4640"/>
                    <a:gd name="T5" fmla="*/ 1438 h 3223"/>
                    <a:gd name="T6" fmla="*/ 4019 w 4640"/>
                    <a:gd name="T7" fmla="*/ 794 h 3223"/>
                    <a:gd name="T8" fmla="*/ 3390 w 4640"/>
                    <a:gd name="T9" fmla="*/ 253 h 3223"/>
                    <a:gd name="T10" fmla="*/ 3787 w 4640"/>
                    <a:gd name="T11" fmla="*/ 132 h 3223"/>
                    <a:gd name="T12" fmla="*/ 3791 w 4640"/>
                    <a:gd name="T13" fmla="*/ 132 h 3223"/>
                    <a:gd name="T14" fmla="*/ 3882 w 4640"/>
                    <a:gd name="T15" fmla="*/ 101 h 3223"/>
                    <a:gd name="T16" fmla="*/ 4038 w 4640"/>
                    <a:gd name="T17" fmla="*/ 55 h 3223"/>
                    <a:gd name="T18" fmla="*/ 4074 w 4640"/>
                    <a:gd name="T19" fmla="*/ 45 h 3223"/>
                    <a:gd name="T20" fmla="*/ 4638 w 4640"/>
                    <a:gd name="T21" fmla="*/ 1225 h 3223"/>
                    <a:gd name="T22" fmla="*/ 4640 w 4640"/>
                    <a:gd name="T23" fmla="*/ 1239 h 3223"/>
                    <a:gd name="T24" fmla="*/ 4584 w 4640"/>
                    <a:gd name="T25" fmla="*/ 1736 h 3223"/>
                    <a:gd name="T26" fmla="*/ 3766 w 4640"/>
                    <a:gd name="T27" fmla="*/ 3223 h 3223"/>
                    <a:gd name="T28" fmla="*/ 657 w 4640"/>
                    <a:gd name="T29" fmla="*/ 3067 h 3223"/>
                    <a:gd name="T30" fmla="*/ 86 w 4640"/>
                    <a:gd name="T31" fmla="*/ 2057 h 3223"/>
                    <a:gd name="T32" fmla="*/ 0 w 4640"/>
                    <a:gd name="T33" fmla="*/ 1583 h 3223"/>
                    <a:gd name="T34" fmla="*/ 18 w 4640"/>
                    <a:gd name="T35" fmla="*/ 1303 h 3223"/>
                    <a:gd name="T36" fmla="*/ 79 w 4640"/>
                    <a:gd name="T37" fmla="*/ 1282 h 3223"/>
                    <a:gd name="T38" fmla="*/ 136 w 4640"/>
                    <a:gd name="T39" fmla="*/ 1444 h 3223"/>
                    <a:gd name="T40" fmla="*/ 353 w 4640"/>
                    <a:gd name="T41" fmla="*/ 1567 h 3223"/>
                    <a:gd name="T42" fmla="*/ 551 w 4640"/>
                    <a:gd name="T43" fmla="*/ 1488 h 3223"/>
                    <a:gd name="T44" fmla="*/ 706 w 4640"/>
                    <a:gd name="T45" fmla="*/ 1047 h 3223"/>
                    <a:gd name="T46" fmla="*/ 708 w 4640"/>
                    <a:gd name="T47" fmla="*/ 929 h 3223"/>
                    <a:gd name="T48" fmla="*/ 615 w 4640"/>
                    <a:gd name="T49" fmla="*/ 787 h 3223"/>
                    <a:gd name="T50" fmla="*/ 687 w 4640"/>
                    <a:gd name="T51" fmla="*/ 765 h 3223"/>
                    <a:gd name="T52" fmla="*/ 1100 w 4640"/>
                    <a:gd name="T53" fmla="*/ 628 h 3223"/>
                    <a:gd name="T54" fmla="*/ 1109 w 4640"/>
                    <a:gd name="T55" fmla="*/ 738 h 3223"/>
                    <a:gd name="T56" fmla="*/ 1176 w 4640"/>
                    <a:gd name="T57" fmla="*/ 789 h 3223"/>
                    <a:gd name="T58" fmla="*/ 1240 w 4640"/>
                    <a:gd name="T59" fmla="*/ 755 h 3223"/>
                    <a:gd name="T60" fmla="*/ 1412 w 4640"/>
                    <a:gd name="T61" fmla="*/ 499 h 3223"/>
                    <a:gd name="T62" fmla="*/ 1742 w 4640"/>
                    <a:gd name="T63" fmla="*/ 328 h 3223"/>
                    <a:gd name="T64" fmla="*/ 1841 w 4640"/>
                    <a:gd name="T65" fmla="*/ 872 h 3223"/>
                    <a:gd name="T66" fmla="*/ 1950 w 4640"/>
                    <a:gd name="T67" fmla="*/ 963 h 3223"/>
                    <a:gd name="T68" fmla="*/ 2086 w 4640"/>
                    <a:gd name="T69" fmla="*/ 804 h 3223"/>
                    <a:gd name="T70" fmla="*/ 1988 w 4640"/>
                    <a:gd name="T71" fmla="*/ 268 h 3223"/>
                    <a:gd name="T72" fmla="*/ 2145 w 4640"/>
                    <a:gd name="T73" fmla="*/ 419 h 3223"/>
                    <a:gd name="T74" fmla="*/ 2170 w 4640"/>
                    <a:gd name="T75" fmla="*/ 427 h 3223"/>
                    <a:gd name="T76" fmla="*/ 2223 w 4640"/>
                    <a:gd name="T77" fmla="*/ 387 h 3223"/>
                    <a:gd name="T78" fmla="*/ 2248 w 4640"/>
                    <a:gd name="T79" fmla="*/ 26 h 3223"/>
                    <a:gd name="T80" fmla="*/ 2315 w 4640"/>
                    <a:gd name="T81" fmla="*/ 13 h 3223"/>
                    <a:gd name="T82" fmla="*/ 2404 w 4640"/>
                    <a:gd name="T83" fmla="*/ 140 h 3223"/>
                    <a:gd name="T84" fmla="*/ 2411 w 4640"/>
                    <a:gd name="T85" fmla="*/ 144 h 3223"/>
                    <a:gd name="T86" fmla="*/ 2418 w 4640"/>
                    <a:gd name="T87" fmla="*/ 131 h 3223"/>
                    <a:gd name="T88" fmla="*/ 2346 w 4640"/>
                    <a:gd name="T89" fmla="*/ 8 h 3223"/>
                    <a:gd name="T90" fmla="*/ 2400 w 4640"/>
                    <a:gd name="T91" fmla="*/ 0 h 3223"/>
                    <a:gd name="T92" fmla="*/ 2737 w 4640"/>
                    <a:gd name="T93" fmla="*/ 281 h 3223"/>
                    <a:gd name="T94" fmla="*/ 2081 w 4640"/>
                    <a:gd name="T95" fmla="*/ 1080 h 3223"/>
                    <a:gd name="T96" fmla="*/ 2106 w 4640"/>
                    <a:gd name="T97" fmla="*/ 1067 h 3223"/>
                    <a:gd name="T98" fmla="*/ 2025 w 4640"/>
                    <a:gd name="T99" fmla="*/ 1586 h 3223"/>
                    <a:gd name="T100" fmla="*/ 2255 w 4640"/>
                    <a:gd name="T101" fmla="*/ 2428 h 3223"/>
                    <a:gd name="T102" fmla="*/ 2144 w 4640"/>
                    <a:gd name="T103" fmla="*/ 2425 h 3223"/>
                    <a:gd name="T104" fmla="*/ 657 w 4640"/>
                    <a:gd name="T105" fmla="*/ 3067 h 32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4640" h="3223">
                      <a:moveTo>
                        <a:pt x="3766" y="3223"/>
                      </a:moveTo>
                      <a:cubicBezTo>
                        <a:pt x="3710" y="3151"/>
                        <a:pt x="3649" y="3082"/>
                        <a:pt x="3584" y="3018"/>
                      </a:cubicBezTo>
                      <a:cubicBezTo>
                        <a:pt x="4107" y="2820"/>
                        <a:pt x="4412" y="2152"/>
                        <a:pt x="4277" y="1438"/>
                      </a:cubicBezTo>
                      <a:cubicBezTo>
                        <a:pt x="4232" y="1196"/>
                        <a:pt x="4141" y="977"/>
                        <a:pt x="4019" y="794"/>
                      </a:cubicBezTo>
                      <a:cubicBezTo>
                        <a:pt x="3870" y="530"/>
                        <a:pt x="3648" y="334"/>
                        <a:pt x="3390" y="253"/>
                      </a:cubicBezTo>
                      <a:cubicBezTo>
                        <a:pt x="3523" y="218"/>
                        <a:pt x="3657" y="174"/>
                        <a:pt x="3787" y="132"/>
                      </a:cubicBezTo>
                      <a:lnTo>
                        <a:pt x="3791" y="132"/>
                      </a:lnTo>
                      <a:cubicBezTo>
                        <a:pt x="3824" y="132"/>
                        <a:pt x="3856" y="120"/>
                        <a:pt x="3882" y="101"/>
                      </a:cubicBezTo>
                      <a:cubicBezTo>
                        <a:pt x="3935" y="85"/>
                        <a:pt x="3987" y="69"/>
                        <a:pt x="4038" y="55"/>
                      </a:cubicBezTo>
                      <a:cubicBezTo>
                        <a:pt x="4050" y="52"/>
                        <a:pt x="4062" y="48"/>
                        <a:pt x="4074" y="45"/>
                      </a:cubicBezTo>
                      <a:cubicBezTo>
                        <a:pt x="4364" y="372"/>
                        <a:pt x="4565" y="778"/>
                        <a:pt x="4638" y="1225"/>
                      </a:cubicBezTo>
                      <a:cubicBezTo>
                        <a:pt x="4639" y="1230"/>
                        <a:pt x="4639" y="1235"/>
                        <a:pt x="4640" y="1239"/>
                      </a:cubicBezTo>
                      <a:cubicBezTo>
                        <a:pt x="4636" y="1404"/>
                        <a:pt x="4618" y="1570"/>
                        <a:pt x="4584" y="1736"/>
                      </a:cubicBezTo>
                      <a:cubicBezTo>
                        <a:pt x="4472" y="2289"/>
                        <a:pt x="4197" y="2849"/>
                        <a:pt x="3766" y="3223"/>
                      </a:cubicBezTo>
                      <a:moveTo>
                        <a:pt x="657" y="3067"/>
                      </a:moveTo>
                      <a:cubicBezTo>
                        <a:pt x="383" y="2794"/>
                        <a:pt x="188" y="2448"/>
                        <a:pt x="86" y="2057"/>
                      </a:cubicBezTo>
                      <a:cubicBezTo>
                        <a:pt x="45" y="1901"/>
                        <a:pt x="18" y="1742"/>
                        <a:pt x="0" y="1583"/>
                      </a:cubicBezTo>
                      <a:cubicBezTo>
                        <a:pt x="1" y="1490"/>
                        <a:pt x="7" y="1396"/>
                        <a:pt x="18" y="1303"/>
                      </a:cubicBezTo>
                      <a:cubicBezTo>
                        <a:pt x="39" y="1299"/>
                        <a:pt x="59" y="1292"/>
                        <a:pt x="79" y="1282"/>
                      </a:cubicBezTo>
                      <a:cubicBezTo>
                        <a:pt x="87" y="1340"/>
                        <a:pt x="105" y="1395"/>
                        <a:pt x="136" y="1444"/>
                      </a:cubicBezTo>
                      <a:cubicBezTo>
                        <a:pt x="187" y="1527"/>
                        <a:pt x="269" y="1567"/>
                        <a:pt x="353" y="1567"/>
                      </a:cubicBezTo>
                      <a:cubicBezTo>
                        <a:pt x="423" y="1567"/>
                        <a:pt x="494" y="1540"/>
                        <a:pt x="551" y="1488"/>
                      </a:cubicBezTo>
                      <a:cubicBezTo>
                        <a:pt x="653" y="1395"/>
                        <a:pt x="726" y="1203"/>
                        <a:pt x="706" y="1047"/>
                      </a:cubicBezTo>
                      <a:cubicBezTo>
                        <a:pt x="719" y="1010"/>
                        <a:pt x="721" y="968"/>
                        <a:pt x="708" y="929"/>
                      </a:cubicBezTo>
                      <a:cubicBezTo>
                        <a:pt x="690" y="872"/>
                        <a:pt x="658" y="823"/>
                        <a:pt x="615" y="787"/>
                      </a:cubicBezTo>
                      <a:cubicBezTo>
                        <a:pt x="639" y="780"/>
                        <a:pt x="664" y="773"/>
                        <a:pt x="687" y="765"/>
                      </a:cubicBezTo>
                      <a:cubicBezTo>
                        <a:pt x="829" y="723"/>
                        <a:pt x="966" y="678"/>
                        <a:pt x="1100" y="628"/>
                      </a:cubicBezTo>
                      <a:cubicBezTo>
                        <a:pt x="1101" y="664"/>
                        <a:pt x="1104" y="701"/>
                        <a:pt x="1109" y="738"/>
                      </a:cubicBezTo>
                      <a:cubicBezTo>
                        <a:pt x="1114" y="772"/>
                        <a:pt x="1145" y="789"/>
                        <a:pt x="1176" y="789"/>
                      </a:cubicBezTo>
                      <a:cubicBezTo>
                        <a:pt x="1202" y="789"/>
                        <a:pt x="1228" y="778"/>
                        <a:pt x="1240" y="755"/>
                      </a:cubicBezTo>
                      <a:cubicBezTo>
                        <a:pt x="1290" y="660"/>
                        <a:pt x="1348" y="574"/>
                        <a:pt x="1412" y="499"/>
                      </a:cubicBezTo>
                      <a:cubicBezTo>
                        <a:pt x="1524" y="448"/>
                        <a:pt x="1633" y="391"/>
                        <a:pt x="1742" y="328"/>
                      </a:cubicBezTo>
                      <a:cubicBezTo>
                        <a:pt x="1772" y="509"/>
                        <a:pt x="1805" y="691"/>
                        <a:pt x="1841" y="872"/>
                      </a:cubicBezTo>
                      <a:cubicBezTo>
                        <a:pt x="1854" y="935"/>
                        <a:pt x="1901" y="963"/>
                        <a:pt x="1950" y="963"/>
                      </a:cubicBezTo>
                      <a:cubicBezTo>
                        <a:pt x="2024" y="963"/>
                        <a:pt x="2105" y="900"/>
                        <a:pt x="2086" y="804"/>
                      </a:cubicBezTo>
                      <a:cubicBezTo>
                        <a:pt x="2050" y="626"/>
                        <a:pt x="2017" y="447"/>
                        <a:pt x="1988" y="268"/>
                      </a:cubicBezTo>
                      <a:cubicBezTo>
                        <a:pt x="2033" y="325"/>
                        <a:pt x="2085" y="376"/>
                        <a:pt x="2145" y="419"/>
                      </a:cubicBezTo>
                      <a:cubicBezTo>
                        <a:pt x="2153" y="425"/>
                        <a:pt x="2161" y="427"/>
                        <a:pt x="2170" y="427"/>
                      </a:cubicBezTo>
                      <a:cubicBezTo>
                        <a:pt x="2193" y="427"/>
                        <a:pt x="2216" y="409"/>
                        <a:pt x="2223" y="387"/>
                      </a:cubicBezTo>
                      <a:cubicBezTo>
                        <a:pt x="2261" y="260"/>
                        <a:pt x="2262" y="144"/>
                        <a:pt x="2248" y="26"/>
                      </a:cubicBezTo>
                      <a:cubicBezTo>
                        <a:pt x="2270" y="22"/>
                        <a:pt x="2293" y="17"/>
                        <a:pt x="2315" y="13"/>
                      </a:cubicBezTo>
                      <a:cubicBezTo>
                        <a:pt x="2343" y="57"/>
                        <a:pt x="2373" y="99"/>
                        <a:pt x="2404" y="140"/>
                      </a:cubicBezTo>
                      <a:cubicBezTo>
                        <a:pt x="2406" y="143"/>
                        <a:pt x="2409" y="144"/>
                        <a:pt x="2411" y="144"/>
                      </a:cubicBezTo>
                      <a:cubicBezTo>
                        <a:pt x="2417" y="144"/>
                        <a:pt x="2422" y="137"/>
                        <a:pt x="2418" y="131"/>
                      </a:cubicBezTo>
                      <a:cubicBezTo>
                        <a:pt x="2394" y="90"/>
                        <a:pt x="2370" y="49"/>
                        <a:pt x="2346" y="8"/>
                      </a:cubicBezTo>
                      <a:cubicBezTo>
                        <a:pt x="2364" y="5"/>
                        <a:pt x="2382" y="3"/>
                        <a:pt x="2400" y="0"/>
                      </a:cubicBezTo>
                      <a:cubicBezTo>
                        <a:pt x="2491" y="151"/>
                        <a:pt x="2606" y="238"/>
                        <a:pt x="2737" y="281"/>
                      </a:cubicBezTo>
                      <a:cubicBezTo>
                        <a:pt x="2420" y="405"/>
                        <a:pt x="2185" y="704"/>
                        <a:pt x="2081" y="1080"/>
                      </a:cubicBezTo>
                      <a:cubicBezTo>
                        <a:pt x="2089" y="1075"/>
                        <a:pt x="2097" y="1071"/>
                        <a:pt x="2106" y="1067"/>
                      </a:cubicBezTo>
                      <a:cubicBezTo>
                        <a:pt x="2054" y="1227"/>
                        <a:pt x="2025" y="1402"/>
                        <a:pt x="2025" y="1586"/>
                      </a:cubicBezTo>
                      <a:cubicBezTo>
                        <a:pt x="2025" y="1903"/>
                        <a:pt x="2111" y="2195"/>
                        <a:pt x="2255" y="2428"/>
                      </a:cubicBezTo>
                      <a:cubicBezTo>
                        <a:pt x="2218" y="2426"/>
                        <a:pt x="2181" y="2425"/>
                        <a:pt x="2144" y="2425"/>
                      </a:cubicBezTo>
                      <a:cubicBezTo>
                        <a:pt x="1558" y="2425"/>
                        <a:pt x="1030" y="2671"/>
                        <a:pt x="657" y="3067"/>
                      </a:cubicBezTo>
                    </a:path>
                  </a:pathLst>
                </a:custGeom>
                <a:solidFill>
                  <a:srgbClr val="FDE6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0" name="Freeform 265">
                  <a:extLst>
                    <a:ext uri="{FF2B5EF4-FFF2-40B4-BE49-F238E27FC236}">
                      <a16:creationId xmlns:a16="http://schemas.microsoft.com/office/drawing/2014/main" id="{6423C443-F011-C2D6-8053-D688D57EEEC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432" y="1806"/>
                  <a:ext cx="273" cy="74"/>
                </a:xfrm>
                <a:custGeom>
                  <a:avLst/>
                  <a:gdLst>
                    <a:gd name="T0" fmla="*/ 207 w 2111"/>
                    <a:gd name="T1" fmla="*/ 569 h 569"/>
                    <a:gd name="T2" fmla="*/ 182 w 2111"/>
                    <a:gd name="T3" fmla="*/ 561 h 569"/>
                    <a:gd name="T4" fmla="*/ 25 w 2111"/>
                    <a:gd name="T5" fmla="*/ 410 h 569"/>
                    <a:gd name="T6" fmla="*/ 0 w 2111"/>
                    <a:gd name="T7" fmla="*/ 252 h 569"/>
                    <a:gd name="T8" fmla="*/ 285 w 2111"/>
                    <a:gd name="T9" fmla="*/ 168 h 569"/>
                    <a:gd name="T10" fmla="*/ 260 w 2111"/>
                    <a:gd name="T11" fmla="*/ 529 h 569"/>
                    <a:gd name="T12" fmla="*/ 207 w 2111"/>
                    <a:gd name="T13" fmla="*/ 569 h 569"/>
                    <a:gd name="T14" fmla="*/ 774 w 2111"/>
                    <a:gd name="T15" fmla="*/ 423 h 569"/>
                    <a:gd name="T16" fmla="*/ 437 w 2111"/>
                    <a:gd name="T17" fmla="*/ 142 h 569"/>
                    <a:gd name="T18" fmla="*/ 567 w 2111"/>
                    <a:gd name="T19" fmla="*/ 129 h 569"/>
                    <a:gd name="T20" fmla="*/ 578 w 2111"/>
                    <a:gd name="T21" fmla="*/ 156 h 569"/>
                    <a:gd name="T22" fmla="*/ 706 w 2111"/>
                    <a:gd name="T23" fmla="*/ 240 h 569"/>
                    <a:gd name="T24" fmla="*/ 832 w 2111"/>
                    <a:gd name="T25" fmla="*/ 139 h 569"/>
                    <a:gd name="T26" fmla="*/ 913 w 2111"/>
                    <a:gd name="T27" fmla="*/ 175 h 569"/>
                    <a:gd name="T28" fmla="*/ 1018 w 2111"/>
                    <a:gd name="T29" fmla="*/ 190 h 569"/>
                    <a:gd name="T30" fmla="*/ 1043 w 2111"/>
                    <a:gd name="T31" fmla="*/ 189 h 569"/>
                    <a:gd name="T32" fmla="*/ 1162 w 2111"/>
                    <a:gd name="T33" fmla="*/ 280 h 569"/>
                    <a:gd name="T34" fmla="*/ 1179 w 2111"/>
                    <a:gd name="T35" fmla="*/ 278 h 569"/>
                    <a:gd name="T36" fmla="*/ 1476 w 2111"/>
                    <a:gd name="T37" fmla="*/ 195 h 569"/>
                    <a:gd name="T38" fmla="*/ 1795 w 2111"/>
                    <a:gd name="T39" fmla="*/ 269 h 569"/>
                    <a:gd name="T40" fmla="*/ 1824 w 2111"/>
                    <a:gd name="T41" fmla="*/ 274 h 569"/>
                    <a:gd name="T42" fmla="*/ 1427 w 2111"/>
                    <a:gd name="T43" fmla="*/ 395 h 569"/>
                    <a:gd name="T44" fmla="*/ 1159 w 2111"/>
                    <a:gd name="T45" fmla="*/ 354 h 569"/>
                    <a:gd name="T46" fmla="*/ 1009 w 2111"/>
                    <a:gd name="T47" fmla="*/ 366 h 569"/>
                    <a:gd name="T48" fmla="*/ 936 w 2111"/>
                    <a:gd name="T49" fmla="*/ 377 h 569"/>
                    <a:gd name="T50" fmla="*/ 774 w 2111"/>
                    <a:gd name="T51" fmla="*/ 423 h 569"/>
                    <a:gd name="T52" fmla="*/ 1919 w 2111"/>
                    <a:gd name="T53" fmla="*/ 243 h 569"/>
                    <a:gd name="T54" fmla="*/ 1964 w 2111"/>
                    <a:gd name="T55" fmla="*/ 49 h 569"/>
                    <a:gd name="T56" fmla="*/ 1925 w 2111"/>
                    <a:gd name="T57" fmla="*/ 0 h 569"/>
                    <a:gd name="T58" fmla="*/ 2111 w 2111"/>
                    <a:gd name="T59" fmla="*/ 187 h 569"/>
                    <a:gd name="T60" fmla="*/ 2075 w 2111"/>
                    <a:gd name="T61" fmla="*/ 197 h 569"/>
                    <a:gd name="T62" fmla="*/ 1919 w 2111"/>
                    <a:gd name="T63" fmla="*/ 243 h 5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111" h="569">
                      <a:moveTo>
                        <a:pt x="207" y="569"/>
                      </a:moveTo>
                      <a:cubicBezTo>
                        <a:pt x="198" y="569"/>
                        <a:pt x="190" y="567"/>
                        <a:pt x="182" y="561"/>
                      </a:cubicBezTo>
                      <a:cubicBezTo>
                        <a:pt x="122" y="518"/>
                        <a:pt x="70" y="467"/>
                        <a:pt x="25" y="410"/>
                      </a:cubicBezTo>
                      <a:cubicBezTo>
                        <a:pt x="16" y="358"/>
                        <a:pt x="8" y="305"/>
                        <a:pt x="0" y="252"/>
                      </a:cubicBezTo>
                      <a:cubicBezTo>
                        <a:pt x="91" y="216"/>
                        <a:pt x="187" y="189"/>
                        <a:pt x="285" y="168"/>
                      </a:cubicBezTo>
                      <a:cubicBezTo>
                        <a:pt x="299" y="286"/>
                        <a:pt x="298" y="402"/>
                        <a:pt x="260" y="529"/>
                      </a:cubicBezTo>
                      <a:cubicBezTo>
                        <a:pt x="253" y="551"/>
                        <a:pt x="230" y="569"/>
                        <a:pt x="207" y="569"/>
                      </a:cubicBezTo>
                      <a:close/>
                      <a:moveTo>
                        <a:pt x="774" y="423"/>
                      </a:moveTo>
                      <a:cubicBezTo>
                        <a:pt x="643" y="380"/>
                        <a:pt x="528" y="293"/>
                        <a:pt x="437" y="142"/>
                      </a:cubicBezTo>
                      <a:cubicBezTo>
                        <a:pt x="480" y="137"/>
                        <a:pt x="524" y="132"/>
                        <a:pt x="567" y="129"/>
                      </a:cubicBezTo>
                      <a:lnTo>
                        <a:pt x="578" y="156"/>
                      </a:lnTo>
                      <a:cubicBezTo>
                        <a:pt x="602" y="214"/>
                        <a:pt x="655" y="240"/>
                        <a:pt x="706" y="240"/>
                      </a:cubicBezTo>
                      <a:cubicBezTo>
                        <a:pt x="769" y="240"/>
                        <a:pt x="830" y="201"/>
                        <a:pt x="832" y="139"/>
                      </a:cubicBezTo>
                      <a:cubicBezTo>
                        <a:pt x="857" y="154"/>
                        <a:pt x="884" y="166"/>
                        <a:pt x="913" y="175"/>
                      </a:cubicBezTo>
                      <a:cubicBezTo>
                        <a:pt x="949" y="185"/>
                        <a:pt x="984" y="190"/>
                        <a:pt x="1018" y="190"/>
                      </a:cubicBezTo>
                      <a:cubicBezTo>
                        <a:pt x="1026" y="190"/>
                        <a:pt x="1035" y="190"/>
                        <a:pt x="1043" y="189"/>
                      </a:cubicBezTo>
                      <a:cubicBezTo>
                        <a:pt x="1052" y="240"/>
                        <a:pt x="1107" y="280"/>
                        <a:pt x="1162" y="280"/>
                      </a:cubicBezTo>
                      <a:cubicBezTo>
                        <a:pt x="1168" y="280"/>
                        <a:pt x="1173" y="279"/>
                        <a:pt x="1179" y="278"/>
                      </a:cubicBezTo>
                      <a:cubicBezTo>
                        <a:pt x="1280" y="262"/>
                        <a:pt x="1379" y="231"/>
                        <a:pt x="1476" y="195"/>
                      </a:cubicBezTo>
                      <a:cubicBezTo>
                        <a:pt x="1585" y="216"/>
                        <a:pt x="1692" y="242"/>
                        <a:pt x="1795" y="269"/>
                      </a:cubicBezTo>
                      <a:cubicBezTo>
                        <a:pt x="1804" y="272"/>
                        <a:pt x="1814" y="273"/>
                        <a:pt x="1824" y="274"/>
                      </a:cubicBezTo>
                      <a:cubicBezTo>
                        <a:pt x="1694" y="316"/>
                        <a:pt x="1560" y="360"/>
                        <a:pt x="1427" y="395"/>
                      </a:cubicBezTo>
                      <a:cubicBezTo>
                        <a:pt x="1341" y="368"/>
                        <a:pt x="1252" y="354"/>
                        <a:pt x="1159" y="354"/>
                      </a:cubicBezTo>
                      <a:cubicBezTo>
                        <a:pt x="1108" y="354"/>
                        <a:pt x="1058" y="358"/>
                        <a:pt x="1009" y="366"/>
                      </a:cubicBezTo>
                      <a:cubicBezTo>
                        <a:pt x="985" y="369"/>
                        <a:pt x="960" y="372"/>
                        <a:pt x="936" y="377"/>
                      </a:cubicBezTo>
                      <a:cubicBezTo>
                        <a:pt x="880" y="388"/>
                        <a:pt x="826" y="403"/>
                        <a:pt x="774" y="423"/>
                      </a:cubicBezTo>
                      <a:moveTo>
                        <a:pt x="1919" y="243"/>
                      </a:moveTo>
                      <a:cubicBezTo>
                        <a:pt x="1981" y="200"/>
                        <a:pt x="2015" y="118"/>
                        <a:pt x="1964" y="49"/>
                      </a:cubicBezTo>
                      <a:cubicBezTo>
                        <a:pt x="1952" y="32"/>
                        <a:pt x="1939" y="16"/>
                        <a:pt x="1925" y="0"/>
                      </a:cubicBezTo>
                      <a:cubicBezTo>
                        <a:pt x="1990" y="59"/>
                        <a:pt x="2052" y="121"/>
                        <a:pt x="2111" y="187"/>
                      </a:cubicBezTo>
                      <a:cubicBezTo>
                        <a:pt x="2099" y="190"/>
                        <a:pt x="2087" y="194"/>
                        <a:pt x="2075" y="197"/>
                      </a:cubicBezTo>
                      <a:cubicBezTo>
                        <a:pt x="2024" y="211"/>
                        <a:pt x="1972" y="227"/>
                        <a:pt x="1919" y="243"/>
                      </a:cubicBezTo>
                    </a:path>
                  </a:pathLst>
                </a:custGeom>
                <a:solidFill>
                  <a:srgbClr val="F9AC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1" name="Freeform 266">
                  <a:extLst>
                    <a:ext uri="{FF2B5EF4-FFF2-40B4-BE49-F238E27FC236}">
                      <a16:creationId xmlns:a16="http://schemas.microsoft.com/office/drawing/2014/main" id="{0F7465F2-A995-4872-0A88-3D2A371071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0" y="1948"/>
                  <a:ext cx="13" cy="45"/>
                </a:xfrm>
                <a:custGeom>
                  <a:avLst/>
                  <a:gdLst>
                    <a:gd name="T0" fmla="*/ 0 w 101"/>
                    <a:gd name="T1" fmla="*/ 351 h 351"/>
                    <a:gd name="T2" fmla="*/ 67 w 101"/>
                    <a:gd name="T3" fmla="*/ 11 h 351"/>
                    <a:gd name="T4" fmla="*/ 101 w 101"/>
                    <a:gd name="T5" fmla="*/ 0 h 351"/>
                    <a:gd name="T6" fmla="*/ 75 w 101"/>
                    <a:gd name="T7" fmla="*/ 81 h 351"/>
                    <a:gd name="T8" fmla="*/ 61 w 101"/>
                    <a:gd name="T9" fmla="*/ 330 h 351"/>
                    <a:gd name="T10" fmla="*/ 0 w 101"/>
                    <a:gd name="T11" fmla="*/ 351 h 3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1" h="351">
                      <a:moveTo>
                        <a:pt x="0" y="351"/>
                      </a:moveTo>
                      <a:cubicBezTo>
                        <a:pt x="14" y="237"/>
                        <a:pt x="36" y="123"/>
                        <a:pt x="67" y="11"/>
                      </a:cubicBezTo>
                      <a:cubicBezTo>
                        <a:pt x="78" y="7"/>
                        <a:pt x="89" y="3"/>
                        <a:pt x="101" y="0"/>
                      </a:cubicBezTo>
                      <a:cubicBezTo>
                        <a:pt x="90" y="26"/>
                        <a:pt x="81" y="53"/>
                        <a:pt x="75" y="81"/>
                      </a:cubicBezTo>
                      <a:cubicBezTo>
                        <a:pt x="57" y="159"/>
                        <a:pt x="49" y="247"/>
                        <a:pt x="61" y="330"/>
                      </a:cubicBezTo>
                      <a:cubicBezTo>
                        <a:pt x="41" y="340"/>
                        <a:pt x="21" y="347"/>
                        <a:pt x="0" y="351"/>
                      </a:cubicBezTo>
                    </a:path>
                  </a:pathLst>
                </a:custGeom>
                <a:solidFill>
                  <a:srgbClr val="F9AC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2" name="Freeform 267">
                  <a:extLst>
                    <a:ext uri="{FF2B5EF4-FFF2-40B4-BE49-F238E27FC236}">
                      <a16:creationId xmlns:a16="http://schemas.microsoft.com/office/drawing/2014/main" id="{6204A31F-24BB-97EC-AD0F-4E2F5009A52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440" y="1852"/>
                  <a:ext cx="258" cy="287"/>
                </a:xfrm>
                <a:custGeom>
                  <a:avLst/>
                  <a:gdLst>
                    <a:gd name="T0" fmla="*/ 242 w 1994"/>
                    <a:gd name="T1" fmla="*/ 2217 h 2217"/>
                    <a:gd name="T2" fmla="*/ 230 w 1994"/>
                    <a:gd name="T3" fmla="*/ 2216 h 2217"/>
                    <a:gd name="T4" fmla="*/ 0 w 1994"/>
                    <a:gd name="T5" fmla="*/ 1374 h 2217"/>
                    <a:gd name="T6" fmla="*/ 81 w 1994"/>
                    <a:gd name="T7" fmla="*/ 855 h 2217"/>
                    <a:gd name="T8" fmla="*/ 226 w 1994"/>
                    <a:gd name="T9" fmla="*/ 821 h 2217"/>
                    <a:gd name="T10" fmla="*/ 344 w 1994"/>
                    <a:gd name="T11" fmla="*/ 844 h 2217"/>
                    <a:gd name="T12" fmla="*/ 645 w 1994"/>
                    <a:gd name="T13" fmla="*/ 1252 h 2217"/>
                    <a:gd name="T14" fmla="*/ 505 w 1994"/>
                    <a:gd name="T15" fmla="*/ 1697 h 2217"/>
                    <a:gd name="T16" fmla="*/ 126 w 1994"/>
                    <a:gd name="T17" fmla="*/ 1869 h 2217"/>
                    <a:gd name="T18" fmla="*/ 110 w 1994"/>
                    <a:gd name="T19" fmla="*/ 1869 h 2217"/>
                    <a:gd name="T20" fmla="*/ 85 w 1994"/>
                    <a:gd name="T21" fmla="*/ 1866 h 2217"/>
                    <a:gd name="T22" fmla="*/ 242 w 1994"/>
                    <a:gd name="T23" fmla="*/ 2217 h 2217"/>
                    <a:gd name="T24" fmla="*/ 1994 w 1994"/>
                    <a:gd name="T25" fmla="*/ 582 h 2217"/>
                    <a:gd name="T26" fmla="*/ 1041 w 1994"/>
                    <a:gd name="T27" fmla="*/ 7 h 2217"/>
                    <a:gd name="T28" fmla="*/ 947 w 1994"/>
                    <a:gd name="T29" fmla="*/ 12 h 2217"/>
                    <a:gd name="T30" fmla="*/ 1097 w 1994"/>
                    <a:gd name="T31" fmla="*/ 0 h 2217"/>
                    <a:gd name="T32" fmla="*/ 1365 w 1994"/>
                    <a:gd name="T33" fmla="*/ 41 h 2217"/>
                    <a:gd name="T34" fmla="*/ 1994 w 1994"/>
                    <a:gd name="T35" fmla="*/ 582 h 2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994" h="2217">
                      <a:moveTo>
                        <a:pt x="242" y="2217"/>
                      </a:moveTo>
                      <a:cubicBezTo>
                        <a:pt x="238" y="2216"/>
                        <a:pt x="234" y="2216"/>
                        <a:pt x="230" y="2216"/>
                      </a:cubicBezTo>
                      <a:cubicBezTo>
                        <a:pt x="86" y="1983"/>
                        <a:pt x="0" y="1691"/>
                        <a:pt x="0" y="1374"/>
                      </a:cubicBezTo>
                      <a:cubicBezTo>
                        <a:pt x="0" y="1190"/>
                        <a:pt x="29" y="1015"/>
                        <a:pt x="81" y="855"/>
                      </a:cubicBezTo>
                      <a:cubicBezTo>
                        <a:pt x="126" y="834"/>
                        <a:pt x="175" y="821"/>
                        <a:pt x="226" y="821"/>
                      </a:cubicBezTo>
                      <a:cubicBezTo>
                        <a:pt x="264" y="821"/>
                        <a:pt x="304" y="828"/>
                        <a:pt x="344" y="844"/>
                      </a:cubicBezTo>
                      <a:cubicBezTo>
                        <a:pt x="513" y="910"/>
                        <a:pt x="621" y="1076"/>
                        <a:pt x="645" y="1252"/>
                      </a:cubicBezTo>
                      <a:cubicBezTo>
                        <a:pt x="667" y="1415"/>
                        <a:pt x="616" y="1576"/>
                        <a:pt x="505" y="1697"/>
                      </a:cubicBezTo>
                      <a:cubicBezTo>
                        <a:pt x="410" y="1801"/>
                        <a:pt x="268" y="1869"/>
                        <a:pt x="126" y="1869"/>
                      </a:cubicBezTo>
                      <a:cubicBezTo>
                        <a:pt x="121" y="1869"/>
                        <a:pt x="115" y="1869"/>
                        <a:pt x="110" y="1869"/>
                      </a:cubicBezTo>
                      <a:cubicBezTo>
                        <a:pt x="102" y="1868"/>
                        <a:pt x="94" y="1867"/>
                        <a:pt x="85" y="1866"/>
                      </a:cubicBezTo>
                      <a:cubicBezTo>
                        <a:pt x="126" y="1992"/>
                        <a:pt x="179" y="2110"/>
                        <a:pt x="242" y="2217"/>
                      </a:cubicBezTo>
                      <a:moveTo>
                        <a:pt x="1994" y="582"/>
                      </a:moveTo>
                      <a:cubicBezTo>
                        <a:pt x="1758" y="228"/>
                        <a:pt x="1407" y="7"/>
                        <a:pt x="1041" y="7"/>
                      </a:cubicBezTo>
                      <a:cubicBezTo>
                        <a:pt x="1010" y="7"/>
                        <a:pt x="979" y="9"/>
                        <a:pt x="947" y="12"/>
                      </a:cubicBezTo>
                      <a:cubicBezTo>
                        <a:pt x="996" y="4"/>
                        <a:pt x="1046" y="0"/>
                        <a:pt x="1097" y="0"/>
                      </a:cubicBezTo>
                      <a:cubicBezTo>
                        <a:pt x="1190" y="0"/>
                        <a:pt x="1279" y="14"/>
                        <a:pt x="1365" y="41"/>
                      </a:cubicBezTo>
                      <a:cubicBezTo>
                        <a:pt x="1623" y="122"/>
                        <a:pt x="1845" y="318"/>
                        <a:pt x="1994" y="5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pic>
              <p:nvPicPr>
                <p:cNvPr id="313" name="Picture 268">
                  <a:extLst>
                    <a:ext uri="{FF2B5EF4-FFF2-40B4-BE49-F238E27FC236}">
                      <a16:creationId xmlns:a16="http://schemas.microsoft.com/office/drawing/2014/main" id="{EDFA1AA2-EF9B-8D0E-F7B6-F9334F43F9B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1" y="2136"/>
                  <a:ext cx="422" cy="1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4" name="Picture 269">
                  <a:extLst>
                    <a:ext uri="{FF2B5EF4-FFF2-40B4-BE49-F238E27FC236}">
                      <a16:creationId xmlns:a16="http://schemas.microsoft.com/office/drawing/2014/main" id="{19EF5757-494E-DD75-EED1-E4FB2DC8467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68" y="2137"/>
                  <a:ext cx="23" cy="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15" name="Freeform 270">
                  <a:extLst>
                    <a:ext uri="{FF2B5EF4-FFF2-40B4-BE49-F238E27FC236}">
                      <a16:creationId xmlns:a16="http://schemas.microsoft.com/office/drawing/2014/main" id="{5A4250D9-FB56-DD57-CDE2-EDE0CAE76C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0" y="1822"/>
                  <a:ext cx="83" cy="20"/>
                </a:xfrm>
                <a:custGeom>
                  <a:avLst/>
                  <a:gdLst>
                    <a:gd name="T0" fmla="*/ 330 w 644"/>
                    <a:gd name="T1" fmla="*/ 158 h 158"/>
                    <a:gd name="T2" fmla="*/ 211 w 644"/>
                    <a:gd name="T3" fmla="*/ 67 h 158"/>
                    <a:gd name="T4" fmla="*/ 186 w 644"/>
                    <a:gd name="T5" fmla="*/ 68 h 158"/>
                    <a:gd name="T6" fmla="*/ 81 w 644"/>
                    <a:gd name="T7" fmla="*/ 53 h 158"/>
                    <a:gd name="T8" fmla="*/ 0 w 644"/>
                    <a:gd name="T9" fmla="*/ 17 h 158"/>
                    <a:gd name="T10" fmla="*/ 0 w 644"/>
                    <a:gd name="T11" fmla="*/ 0 h 158"/>
                    <a:gd name="T12" fmla="*/ 644 w 644"/>
                    <a:gd name="T13" fmla="*/ 73 h 158"/>
                    <a:gd name="T14" fmla="*/ 347 w 644"/>
                    <a:gd name="T15" fmla="*/ 156 h 158"/>
                    <a:gd name="T16" fmla="*/ 330 w 644"/>
                    <a:gd name="T17" fmla="*/ 158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44" h="158">
                      <a:moveTo>
                        <a:pt x="330" y="158"/>
                      </a:moveTo>
                      <a:cubicBezTo>
                        <a:pt x="275" y="158"/>
                        <a:pt x="220" y="118"/>
                        <a:pt x="211" y="67"/>
                      </a:cubicBezTo>
                      <a:cubicBezTo>
                        <a:pt x="203" y="68"/>
                        <a:pt x="194" y="68"/>
                        <a:pt x="186" y="68"/>
                      </a:cubicBezTo>
                      <a:cubicBezTo>
                        <a:pt x="152" y="68"/>
                        <a:pt x="117" y="63"/>
                        <a:pt x="81" y="53"/>
                      </a:cubicBezTo>
                      <a:cubicBezTo>
                        <a:pt x="52" y="44"/>
                        <a:pt x="25" y="32"/>
                        <a:pt x="0" y="17"/>
                      </a:cubicBezTo>
                      <a:cubicBezTo>
                        <a:pt x="1" y="12"/>
                        <a:pt x="0" y="6"/>
                        <a:pt x="0" y="0"/>
                      </a:cubicBezTo>
                      <a:cubicBezTo>
                        <a:pt x="216" y="4"/>
                        <a:pt x="435" y="31"/>
                        <a:pt x="644" y="73"/>
                      </a:cubicBezTo>
                      <a:cubicBezTo>
                        <a:pt x="547" y="109"/>
                        <a:pt x="448" y="140"/>
                        <a:pt x="347" y="156"/>
                      </a:cubicBezTo>
                      <a:cubicBezTo>
                        <a:pt x="341" y="157"/>
                        <a:pt x="336" y="158"/>
                        <a:pt x="330" y="158"/>
                      </a:cubicBezTo>
                    </a:path>
                  </a:pathLst>
                </a:custGeom>
                <a:solidFill>
                  <a:srgbClr val="DA91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6" name="Freeform 271">
                  <a:extLst>
                    <a:ext uri="{FF2B5EF4-FFF2-40B4-BE49-F238E27FC236}">
                      <a16:creationId xmlns:a16="http://schemas.microsoft.com/office/drawing/2014/main" id="{78FE3956-0065-45F1-62D5-1DFEB28F964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89" y="1743"/>
                  <a:ext cx="302" cy="206"/>
                </a:xfrm>
                <a:custGeom>
                  <a:avLst/>
                  <a:gdLst>
                    <a:gd name="T0" fmla="*/ 0 w 2337"/>
                    <a:gd name="T1" fmla="*/ 1589 h 1589"/>
                    <a:gd name="T2" fmla="*/ 247 w 2337"/>
                    <a:gd name="T3" fmla="*/ 1011 h 1589"/>
                    <a:gd name="T4" fmla="*/ 1525 w 2337"/>
                    <a:gd name="T5" fmla="*/ 0 h 1589"/>
                    <a:gd name="T6" fmla="*/ 1566 w 2337"/>
                    <a:gd name="T7" fmla="*/ 339 h 1589"/>
                    <a:gd name="T8" fmla="*/ 1568 w 2337"/>
                    <a:gd name="T9" fmla="*/ 357 h 1589"/>
                    <a:gd name="T10" fmla="*/ 1015 w 2337"/>
                    <a:gd name="T11" fmla="*/ 1254 h 1589"/>
                    <a:gd name="T12" fmla="*/ 602 w 2337"/>
                    <a:gd name="T13" fmla="*/ 1391 h 1589"/>
                    <a:gd name="T14" fmla="*/ 530 w 2337"/>
                    <a:gd name="T15" fmla="*/ 1413 h 1589"/>
                    <a:gd name="T16" fmla="*/ 342 w 2337"/>
                    <a:gd name="T17" fmla="*/ 1344 h 1589"/>
                    <a:gd name="T18" fmla="*/ 263 w 2337"/>
                    <a:gd name="T19" fmla="*/ 1355 h 1589"/>
                    <a:gd name="T20" fmla="*/ 34 w 2337"/>
                    <a:gd name="T21" fmla="*/ 1578 h 1589"/>
                    <a:gd name="T22" fmla="*/ 0 w 2337"/>
                    <a:gd name="T23" fmla="*/ 1589 h 1589"/>
                    <a:gd name="T24" fmla="*/ 510 w 2337"/>
                    <a:gd name="T25" fmla="*/ 1009 h 1589"/>
                    <a:gd name="T26" fmla="*/ 485 w 2337"/>
                    <a:gd name="T27" fmla="*/ 1012 h 1589"/>
                    <a:gd name="T28" fmla="*/ 448 w 2337"/>
                    <a:gd name="T29" fmla="*/ 1022 h 1589"/>
                    <a:gd name="T30" fmla="*/ 400 w 2337"/>
                    <a:gd name="T31" fmla="*/ 1052 h 1589"/>
                    <a:gd name="T32" fmla="*/ 377 w 2337"/>
                    <a:gd name="T33" fmla="*/ 1082 h 1589"/>
                    <a:gd name="T34" fmla="*/ 362 w 2337"/>
                    <a:gd name="T35" fmla="*/ 1118 h 1589"/>
                    <a:gd name="T36" fmla="*/ 360 w 2337"/>
                    <a:gd name="T37" fmla="*/ 1177 h 1589"/>
                    <a:gd name="T38" fmla="*/ 377 w 2337"/>
                    <a:gd name="T39" fmla="*/ 1232 h 1589"/>
                    <a:gd name="T40" fmla="*/ 380 w 2337"/>
                    <a:gd name="T41" fmla="*/ 1237 h 1589"/>
                    <a:gd name="T42" fmla="*/ 434 w 2337"/>
                    <a:gd name="T43" fmla="*/ 1291 h 1589"/>
                    <a:gd name="T44" fmla="*/ 509 w 2337"/>
                    <a:gd name="T45" fmla="*/ 1312 h 1589"/>
                    <a:gd name="T46" fmla="*/ 549 w 2337"/>
                    <a:gd name="T47" fmla="*/ 1306 h 1589"/>
                    <a:gd name="T48" fmla="*/ 615 w 2337"/>
                    <a:gd name="T49" fmla="*/ 1268 h 1589"/>
                    <a:gd name="T50" fmla="*/ 646 w 2337"/>
                    <a:gd name="T51" fmla="*/ 1220 h 1589"/>
                    <a:gd name="T52" fmla="*/ 659 w 2337"/>
                    <a:gd name="T53" fmla="*/ 1162 h 1589"/>
                    <a:gd name="T54" fmla="*/ 639 w 2337"/>
                    <a:gd name="T55" fmla="*/ 1086 h 1589"/>
                    <a:gd name="T56" fmla="*/ 585 w 2337"/>
                    <a:gd name="T57" fmla="*/ 1032 h 1589"/>
                    <a:gd name="T58" fmla="*/ 579 w 2337"/>
                    <a:gd name="T59" fmla="*/ 1029 h 1589"/>
                    <a:gd name="T60" fmla="*/ 544 w 2337"/>
                    <a:gd name="T61" fmla="*/ 1014 h 1589"/>
                    <a:gd name="T62" fmla="*/ 510 w 2337"/>
                    <a:gd name="T63" fmla="*/ 1009 h 1589"/>
                    <a:gd name="T64" fmla="*/ 1327 w 2337"/>
                    <a:gd name="T65" fmla="*/ 1125 h 1589"/>
                    <a:gd name="T66" fmla="*/ 1641 w 2337"/>
                    <a:gd name="T67" fmla="*/ 855 h 1589"/>
                    <a:gd name="T68" fmla="*/ 1657 w 2337"/>
                    <a:gd name="T69" fmla="*/ 954 h 1589"/>
                    <a:gd name="T70" fmla="*/ 1327 w 2337"/>
                    <a:gd name="T71" fmla="*/ 1125 h 1589"/>
                    <a:gd name="T72" fmla="*/ 2326 w 2337"/>
                    <a:gd name="T73" fmla="*/ 770 h 1589"/>
                    <a:gd name="T74" fmla="*/ 2319 w 2337"/>
                    <a:gd name="T75" fmla="*/ 766 h 1589"/>
                    <a:gd name="T76" fmla="*/ 2230 w 2337"/>
                    <a:gd name="T77" fmla="*/ 639 h 1589"/>
                    <a:gd name="T78" fmla="*/ 2261 w 2337"/>
                    <a:gd name="T79" fmla="*/ 634 h 1589"/>
                    <a:gd name="T80" fmla="*/ 2333 w 2337"/>
                    <a:gd name="T81" fmla="*/ 757 h 1589"/>
                    <a:gd name="T82" fmla="*/ 2326 w 2337"/>
                    <a:gd name="T83" fmla="*/ 770 h 15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337" h="1589">
                      <a:moveTo>
                        <a:pt x="0" y="1589"/>
                      </a:moveTo>
                      <a:cubicBezTo>
                        <a:pt x="55" y="1388"/>
                        <a:pt x="137" y="1193"/>
                        <a:pt x="247" y="1011"/>
                      </a:cubicBezTo>
                      <a:cubicBezTo>
                        <a:pt x="539" y="526"/>
                        <a:pt x="1002" y="172"/>
                        <a:pt x="1525" y="0"/>
                      </a:cubicBezTo>
                      <a:cubicBezTo>
                        <a:pt x="1538" y="113"/>
                        <a:pt x="1551" y="226"/>
                        <a:pt x="1566" y="339"/>
                      </a:cubicBezTo>
                      <a:lnTo>
                        <a:pt x="1568" y="357"/>
                      </a:lnTo>
                      <a:cubicBezTo>
                        <a:pt x="1233" y="558"/>
                        <a:pt x="1004" y="861"/>
                        <a:pt x="1015" y="1254"/>
                      </a:cubicBezTo>
                      <a:cubicBezTo>
                        <a:pt x="881" y="1304"/>
                        <a:pt x="744" y="1349"/>
                        <a:pt x="602" y="1391"/>
                      </a:cubicBezTo>
                      <a:cubicBezTo>
                        <a:pt x="579" y="1399"/>
                        <a:pt x="554" y="1406"/>
                        <a:pt x="530" y="1413"/>
                      </a:cubicBezTo>
                      <a:cubicBezTo>
                        <a:pt x="479" y="1369"/>
                        <a:pt x="413" y="1344"/>
                        <a:pt x="342" y="1344"/>
                      </a:cubicBezTo>
                      <a:cubicBezTo>
                        <a:pt x="316" y="1344"/>
                        <a:pt x="289" y="1347"/>
                        <a:pt x="263" y="1355"/>
                      </a:cubicBezTo>
                      <a:cubicBezTo>
                        <a:pt x="152" y="1385"/>
                        <a:pt x="76" y="1475"/>
                        <a:pt x="34" y="1578"/>
                      </a:cubicBezTo>
                      <a:cubicBezTo>
                        <a:pt x="22" y="1581"/>
                        <a:pt x="11" y="1585"/>
                        <a:pt x="0" y="1589"/>
                      </a:cubicBezTo>
                      <a:moveTo>
                        <a:pt x="510" y="1009"/>
                      </a:moveTo>
                      <a:cubicBezTo>
                        <a:pt x="501" y="1009"/>
                        <a:pt x="493" y="1010"/>
                        <a:pt x="485" y="1012"/>
                      </a:cubicBezTo>
                      <a:cubicBezTo>
                        <a:pt x="472" y="1012"/>
                        <a:pt x="459" y="1015"/>
                        <a:pt x="448" y="1022"/>
                      </a:cubicBezTo>
                      <a:cubicBezTo>
                        <a:pt x="429" y="1028"/>
                        <a:pt x="414" y="1038"/>
                        <a:pt x="400" y="1052"/>
                      </a:cubicBezTo>
                      <a:cubicBezTo>
                        <a:pt x="392" y="1062"/>
                        <a:pt x="385" y="1072"/>
                        <a:pt x="377" y="1082"/>
                      </a:cubicBezTo>
                      <a:cubicBezTo>
                        <a:pt x="372" y="1094"/>
                        <a:pt x="367" y="1106"/>
                        <a:pt x="362" y="1118"/>
                      </a:cubicBezTo>
                      <a:cubicBezTo>
                        <a:pt x="356" y="1137"/>
                        <a:pt x="355" y="1157"/>
                        <a:pt x="360" y="1177"/>
                      </a:cubicBezTo>
                      <a:cubicBezTo>
                        <a:pt x="360" y="1196"/>
                        <a:pt x="366" y="1215"/>
                        <a:pt x="377" y="1232"/>
                      </a:cubicBezTo>
                      <a:cubicBezTo>
                        <a:pt x="378" y="1234"/>
                        <a:pt x="379" y="1235"/>
                        <a:pt x="380" y="1237"/>
                      </a:cubicBezTo>
                      <a:cubicBezTo>
                        <a:pt x="393" y="1260"/>
                        <a:pt x="411" y="1278"/>
                        <a:pt x="434" y="1291"/>
                      </a:cubicBezTo>
                      <a:cubicBezTo>
                        <a:pt x="457" y="1305"/>
                        <a:pt x="482" y="1312"/>
                        <a:pt x="509" y="1312"/>
                      </a:cubicBezTo>
                      <a:cubicBezTo>
                        <a:pt x="523" y="1310"/>
                        <a:pt x="536" y="1308"/>
                        <a:pt x="549" y="1306"/>
                      </a:cubicBezTo>
                      <a:cubicBezTo>
                        <a:pt x="575" y="1299"/>
                        <a:pt x="597" y="1286"/>
                        <a:pt x="615" y="1268"/>
                      </a:cubicBezTo>
                      <a:cubicBezTo>
                        <a:pt x="630" y="1254"/>
                        <a:pt x="640" y="1238"/>
                        <a:pt x="646" y="1220"/>
                      </a:cubicBezTo>
                      <a:cubicBezTo>
                        <a:pt x="656" y="1202"/>
                        <a:pt x="660" y="1182"/>
                        <a:pt x="659" y="1162"/>
                      </a:cubicBezTo>
                      <a:cubicBezTo>
                        <a:pt x="659" y="1135"/>
                        <a:pt x="653" y="1109"/>
                        <a:pt x="639" y="1086"/>
                      </a:cubicBezTo>
                      <a:cubicBezTo>
                        <a:pt x="626" y="1064"/>
                        <a:pt x="608" y="1046"/>
                        <a:pt x="585" y="1032"/>
                      </a:cubicBezTo>
                      <a:cubicBezTo>
                        <a:pt x="583" y="1031"/>
                        <a:pt x="581" y="1030"/>
                        <a:pt x="579" y="1029"/>
                      </a:cubicBezTo>
                      <a:cubicBezTo>
                        <a:pt x="567" y="1024"/>
                        <a:pt x="556" y="1019"/>
                        <a:pt x="544" y="1014"/>
                      </a:cubicBezTo>
                      <a:cubicBezTo>
                        <a:pt x="532" y="1011"/>
                        <a:pt x="521" y="1009"/>
                        <a:pt x="510" y="1009"/>
                      </a:cubicBezTo>
                      <a:moveTo>
                        <a:pt x="1327" y="1125"/>
                      </a:moveTo>
                      <a:cubicBezTo>
                        <a:pt x="1420" y="1015"/>
                        <a:pt x="1525" y="926"/>
                        <a:pt x="1641" y="855"/>
                      </a:cubicBezTo>
                      <a:cubicBezTo>
                        <a:pt x="1646" y="888"/>
                        <a:pt x="1651" y="921"/>
                        <a:pt x="1657" y="954"/>
                      </a:cubicBezTo>
                      <a:cubicBezTo>
                        <a:pt x="1548" y="1017"/>
                        <a:pt x="1439" y="1074"/>
                        <a:pt x="1327" y="1125"/>
                      </a:cubicBezTo>
                      <a:close/>
                      <a:moveTo>
                        <a:pt x="2326" y="770"/>
                      </a:moveTo>
                      <a:cubicBezTo>
                        <a:pt x="2324" y="770"/>
                        <a:pt x="2321" y="769"/>
                        <a:pt x="2319" y="766"/>
                      </a:cubicBezTo>
                      <a:cubicBezTo>
                        <a:pt x="2288" y="725"/>
                        <a:pt x="2258" y="683"/>
                        <a:pt x="2230" y="639"/>
                      </a:cubicBezTo>
                      <a:cubicBezTo>
                        <a:pt x="2240" y="638"/>
                        <a:pt x="2251" y="636"/>
                        <a:pt x="2261" y="634"/>
                      </a:cubicBezTo>
                      <a:cubicBezTo>
                        <a:pt x="2285" y="675"/>
                        <a:pt x="2309" y="716"/>
                        <a:pt x="2333" y="757"/>
                      </a:cubicBezTo>
                      <a:cubicBezTo>
                        <a:pt x="2337" y="763"/>
                        <a:pt x="2332" y="770"/>
                        <a:pt x="2326" y="770"/>
                      </a:cubicBezTo>
                      <a:close/>
                    </a:path>
                  </a:pathLst>
                </a:custGeom>
                <a:solidFill>
                  <a:srgbClr val="CE6C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7" name="Freeform 272">
                  <a:extLst>
                    <a:ext uri="{FF2B5EF4-FFF2-40B4-BE49-F238E27FC236}">
                      <a16:creationId xmlns:a16="http://schemas.microsoft.com/office/drawing/2014/main" id="{C350BB33-E332-D715-E409-66D32E1447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8" y="1736"/>
                  <a:ext cx="7" cy="17"/>
                </a:xfrm>
                <a:custGeom>
                  <a:avLst/>
                  <a:gdLst>
                    <a:gd name="T0" fmla="*/ 48 w 53"/>
                    <a:gd name="T1" fmla="*/ 137 h 137"/>
                    <a:gd name="T2" fmla="*/ 0 w 53"/>
                    <a:gd name="T3" fmla="*/ 0 h 137"/>
                    <a:gd name="T4" fmla="*/ 53 w 53"/>
                    <a:gd name="T5" fmla="*/ 136 h 137"/>
                    <a:gd name="T6" fmla="*/ 48 w 53"/>
                    <a:gd name="T7" fmla="*/ 137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3" h="137">
                      <a:moveTo>
                        <a:pt x="48" y="137"/>
                      </a:moveTo>
                      <a:cubicBezTo>
                        <a:pt x="32" y="91"/>
                        <a:pt x="16" y="46"/>
                        <a:pt x="0" y="0"/>
                      </a:cubicBezTo>
                      <a:cubicBezTo>
                        <a:pt x="17" y="46"/>
                        <a:pt x="35" y="91"/>
                        <a:pt x="53" y="136"/>
                      </a:cubicBezTo>
                      <a:cubicBezTo>
                        <a:pt x="51" y="136"/>
                        <a:pt x="50" y="136"/>
                        <a:pt x="48" y="137"/>
                      </a:cubicBezTo>
                      <a:close/>
                    </a:path>
                  </a:pathLst>
                </a:custGeom>
                <a:solidFill>
                  <a:srgbClr val="DA91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8" name="Freeform 273">
                  <a:extLst>
                    <a:ext uri="{FF2B5EF4-FFF2-40B4-BE49-F238E27FC236}">
                      <a16:creationId xmlns:a16="http://schemas.microsoft.com/office/drawing/2014/main" id="{AFADE7DA-D667-4928-156D-34A6B4DDE9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6" y="1729"/>
                  <a:ext cx="134" cy="46"/>
                </a:xfrm>
                <a:custGeom>
                  <a:avLst/>
                  <a:gdLst>
                    <a:gd name="T0" fmla="*/ 1041 w 1041"/>
                    <a:gd name="T1" fmla="*/ 354 h 354"/>
                    <a:gd name="T2" fmla="*/ 231 w 1041"/>
                    <a:gd name="T3" fmla="*/ 182 h 354"/>
                    <a:gd name="T4" fmla="*/ 70 w 1041"/>
                    <a:gd name="T5" fmla="*/ 187 h 354"/>
                    <a:gd name="T6" fmla="*/ 17 w 1041"/>
                    <a:gd name="T7" fmla="*/ 51 h 354"/>
                    <a:gd name="T8" fmla="*/ 0 w 1041"/>
                    <a:gd name="T9" fmla="*/ 0 h 354"/>
                    <a:gd name="T10" fmla="*/ 250 w 1041"/>
                    <a:gd name="T11" fmla="*/ 36 h 354"/>
                    <a:gd name="T12" fmla="*/ 1041 w 1041"/>
                    <a:gd name="T13" fmla="*/ 354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41" h="354">
                      <a:moveTo>
                        <a:pt x="1041" y="354"/>
                      </a:moveTo>
                      <a:cubicBezTo>
                        <a:pt x="811" y="238"/>
                        <a:pt x="526" y="182"/>
                        <a:pt x="231" y="182"/>
                      </a:cubicBezTo>
                      <a:cubicBezTo>
                        <a:pt x="178" y="182"/>
                        <a:pt x="124" y="184"/>
                        <a:pt x="70" y="187"/>
                      </a:cubicBezTo>
                      <a:cubicBezTo>
                        <a:pt x="52" y="142"/>
                        <a:pt x="34" y="97"/>
                        <a:pt x="17" y="51"/>
                      </a:cubicBezTo>
                      <a:cubicBezTo>
                        <a:pt x="11" y="34"/>
                        <a:pt x="5" y="17"/>
                        <a:pt x="0" y="0"/>
                      </a:cubicBezTo>
                      <a:cubicBezTo>
                        <a:pt x="83" y="7"/>
                        <a:pt x="167" y="19"/>
                        <a:pt x="250" y="36"/>
                      </a:cubicBezTo>
                      <a:cubicBezTo>
                        <a:pt x="536" y="93"/>
                        <a:pt x="803" y="202"/>
                        <a:pt x="1041" y="354"/>
                      </a:cubicBezTo>
                      <a:close/>
                    </a:path>
                  </a:pathLst>
                </a:custGeom>
                <a:solidFill>
                  <a:srgbClr val="CE6C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9" name="Freeform 274">
                  <a:extLst>
                    <a:ext uri="{FF2B5EF4-FFF2-40B4-BE49-F238E27FC236}">
                      <a16:creationId xmlns:a16="http://schemas.microsoft.com/office/drawing/2014/main" id="{8CCCC9F4-FCC7-C788-F01A-76BA291139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1" y="1729"/>
                  <a:ext cx="11" cy="34"/>
                </a:xfrm>
                <a:custGeom>
                  <a:avLst/>
                  <a:gdLst>
                    <a:gd name="T0" fmla="*/ 41 w 82"/>
                    <a:gd name="T1" fmla="*/ 258 h 258"/>
                    <a:gd name="T2" fmla="*/ 0 w 82"/>
                    <a:gd name="T3" fmla="*/ 0 h 258"/>
                    <a:gd name="T4" fmla="*/ 0 w 82"/>
                    <a:gd name="T5" fmla="*/ 0 h 258"/>
                    <a:gd name="T6" fmla="*/ 82 w 82"/>
                    <a:gd name="T7" fmla="*/ 247 h 258"/>
                    <a:gd name="T8" fmla="*/ 41 w 82"/>
                    <a:gd name="T9" fmla="*/ 258 h 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258">
                      <a:moveTo>
                        <a:pt x="41" y="258"/>
                      </a:moveTo>
                      <a:cubicBezTo>
                        <a:pt x="26" y="172"/>
                        <a:pt x="12" y="86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6" y="83"/>
                        <a:pt x="53" y="165"/>
                        <a:pt x="82" y="247"/>
                      </a:cubicBezTo>
                      <a:cubicBezTo>
                        <a:pt x="68" y="251"/>
                        <a:pt x="55" y="254"/>
                        <a:pt x="41" y="258"/>
                      </a:cubicBezTo>
                      <a:close/>
                    </a:path>
                  </a:pathLst>
                </a:custGeom>
                <a:solidFill>
                  <a:srgbClr val="FDE6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0" name="Freeform 275">
                  <a:extLst>
                    <a:ext uri="{FF2B5EF4-FFF2-40B4-BE49-F238E27FC236}">
                      <a16:creationId xmlns:a16="http://schemas.microsoft.com/office/drawing/2014/main" id="{E1A61840-0BC6-55FF-9A7C-4353FC7D633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418" y="1728"/>
                  <a:ext cx="63" cy="46"/>
                </a:xfrm>
                <a:custGeom>
                  <a:avLst/>
                  <a:gdLst>
                    <a:gd name="T0" fmla="*/ 35 w 481"/>
                    <a:gd name="T1" fmla="*/ 355 h 355"/>
                    <a:gd name="T2" fmla="*/ 0 w 481"/>
                    <a:gd name="T3" fmla="*/ 50 h 355"/>
                    <a:gd name="T4" fmla="*/ 117 w 481"/>
                    <a:gd name="T5" fmla="*/ 28 h 355"/>
                    <a:gd name="T6" fmla="*/ 215 w 481"/>
                    <a:gd name="T7" fmla="*/ 291 h 355"/>
                    <a:gd name="T8" fmla="*/ 35 w 481"/>
                    <a:gd name="T9" fmla="*/ 355 h 355"/>
                    <a:gd name="T10" fmla="*/ 253 w 481"/>
                    <a:gd name="T11" fmla="*/ 280 h 355"/>
                    <a:gd name="T12" fmla="*/ 155 w 481"/>
                    <a:gd name="T13" fmla="*/ 22 h 355"/>
                    <a:gd name="T14" fmla="*/ 255 w 481"/>
                    <a:gd name="T15" fmla="*/ 10 h 355"/>
                    <a:gd name="T16" fmla="*/ 296 w 481"/>
                    <a:gd name="T17" fmla="*/ 268 h 355"/>
                    <a:gd name="T18" fmla="*/ 253 w 481"/>
                    <a:gd name="T19" fmla="*/ 280 h 355"/>
                    <a:gd name="T20" fmla="*/ 337 w 481"/>
                    <a:gd name="T21" fmla="*/ 257 h 355"/>
                    <a:gd name="T22" fmla="*/ 255 w 481"/>
                    <a:gd name="T23" fmla="*/ 10 h 355"/>
                    <a:gd name="T24" fmla="*/ 403 w 481"/>
                    <a:gd name="T25" fmla="*/ 0 h 355"/>
                    <a:gd name="T26" fmla="*/ 481 w 481"/>
                    <a:gd name="T27" fmla="*/ 227 h 355"/>
                    <a:gd name="T28" fmla="*/ 337 w 481"/>
                    <a:gd name="T29" fmla="*/ 257 h 3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81" h="355">
                      <a:moveTo>
                        <a:pt x="35" y="355"/>
                      </a:moveTo>
                      <a:cubicBezTo>
                        <a:pt x="22" y="254"/>
                        <a:pt x="10" y="152"/>
                        <a:pt x="0" y="50"/>
                      </a:cubicBezTo>
                      <a:cubicBezTo>
                        <a:pt x="39" y="42"/>
                        <a:pt x="78" y="34"/>
                        <a:pt x="117" y="28"/>
                      </a:cubicBezTo>
                      <a:cubicBezTo>
                        <a:pt x="146" y="116"/>
                        <a:pt x="179" y="204"/>
                        <a:pt x="215" y="291"/>
                      </a:cubicBezTo>
                      <a:cubicBezTo>
                        <a:pt x="153" y="310"/>
                        <a:pt x="93" y="331"/>
                        <a:pt x="35" y="355"/>
                      </a:cubicBezTo>
                      <a:moveTo>
                        <a:pt x="253" y="280"/>
                      </a:moveTo>
                      <a:cubicBezTo>
                        <a:pt x="218" y="195"/>
                        <a:pt x="185" y="110"/>
                        <a:pt x="155" y="22"/>
                      </a:cubicBezTo>
                      <a:cubicBezTo>
                        <a:pt x="188" y="18"/>
                        <a:pt x="221" y="14"/>
                        <a:pt x="255" y="10"/>
                      </a:cubicBezTo>
                      <a:cubicBezTo>
                        <a:pt x="267" y="96"/>
                        <a:pt x="281" y="182"/>
                        <a:pt x="296" y="268"/>
                      </a:cubicBezTo>
                      <a:cubicBezTo>
                        <a:pt x="282" y="272"/>
                        <a:pt x="268" y="276"/>
                        <a:pt x="253" y="280"/>
                      </a:cubicBezTo>
                      <a:moveTo>
                        <a:pt x="337" y="257"/>
                      </a:moveTo>
                      <a:cubicBezTo>
                        <a:pt x="308" y="175"/>
                        <a:pt x="281" y="93"/>
                        <a:pt x="255" y="10"/>
                      </a:cubicBezTo>
                      <a:cubicBezTo>
                        <a:pt x="304" y="5"/>
                        <a:pt x="353" y="2"/>
                        <a:pt x="403" y="0"/>
                      </a:cubicBezTo>
                      <a:cubicBezTo>
                        <a:pt x="428" y="76"/>
                        <a:pt x="454" y="152"/>
                        <a:pt x="481" y="227"/>
                      </a:cubicBezTo>
                      <a:cubicBezTo>
                        <a:pt x="433" y="235"/>
                        <a:pt x="385" y="246"/>
                        <a:pt x="337" y="257"/>
                      </a:cubicBezTo>
                    </a:path>
                  </a:pathLst>
                </a:custGeom>
                <a:solidFill>
                  <a:srgbClr val="F9AC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1" name="Freeform 276">
                  <a:extLst>
                    <a:ext uri="{FF2B5EF4-FFF2-40B4-BE49-F238E27FC236}">
                      <a16:creationId xmlns:a16="http://schemas.microsoft.com/office/drawing/2014/main" id="{3AAB0E38-DA24-B9DD-7270-87283B7176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4" y="1731"/>
                  <a:ext cx="17" cy="35"/>
                </a:xfrm>
                <a:custGeom>
                  <a:avLst/>
                  <a:gdLst>
                    <a:gd name="T0" fmla="*/ 98 w 136"/>
                    <a:gd name="T1" fmla="*/ 269 h 269"/>
                    <a:gd name="T2" fmla="*/ 0 w 136"/>
                    <a:gd name="T3" fmla="*/ 6 h 269"/>
                    <a:gd name="T4" fmla="*/ 38 w 136"/>
                    <a:gd name="T5" fmla="*/ 0 h 269"/>
                    <a:gd name="T6" fmla="*/ 136 w 136"/>
                    <a:gd name="T7" fmla="*/ 258 h 269"/>
                    <a:gd name="T8" fmla="*/ 98 w 136"/>
                    <a:gd name="T9" fmla="*/ 269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6" h="269">
                      <a:moveTo>
                        <a:pt x="98" y="269"/>
                      </a:moveTo>
                      <a:cubicBezTo>
                        <a:pt x="62" y="182"/>
                        <a:pt x="29" y="94"/>
                        <a:pt x="0" y="6"/>
                      </a:cubicBezTo>
                      <a:cubicBezTo>
                        <a:pt x="13" y="4"/>
                        <a:pt x="26" y="2"/>
                        <a:pt x="38" y="0"/>
                      </a:cubicBezTo>
                      <a:cubicBezTo>
                        <a:pt x="68" y="88"/>
                        <a:pt x="101" y="173"/>
                        <a:pt x="136" y="258"/>
                      </a:cubicBezTo>
                      <a:cubicBezTo>
                        <a:pt x="123" y="261"/>
                        <a:pt x="110" y="265"/>
                        <a:pt x="98" y="269"/>
                      </a:cubicBezTo>
                    </a:path>
                  </a:pathLst>
                </a:custGeom>
                <a:solidFill>
                  <a:srgbClr val="CE6C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2" name="Freeform 277">
                  <a:extLst>
                    <a:ext uri="{FF2B5EF4-FFF2-40B4-BE49-F238E27FC236}">
                      <a16:creationId xmlns:a16="http://schemas.microsoft.com/office/drawing/2014/main" id="{C7119B18-DD43-9692-70C4-BF40CCEB12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7" y="1853"/>
                  <a:ext cx="302" cy="370"/>
                </a:xfrm>
                <a:custGeom>
                  <a:avLst/>
                  <a:gdLst>
                    <a:gd name="T0" fmla="*/ 1183 w 2331"/>
                    <a:gd name="T1" fmla="*/ 2857 h 2858"/>
                    <a:gd name="T2" fmla="*/ 319 w 2331"/>
                    <a:gd name="T3" fmla="*/ 2402 h 2858"/>
                    <a:gd name="T4" fmla="*/ 186 w 2331"/>
                    <a:gd name="T5" fmla="*/ 2210 h 2858"/>
                    <a:gd name="T6" fmla="*/ 29 w 2331"/>
                    <a:gd name="T7" fmla="*/ 1859 h 2858"/>
                    <a:gd name="T8" fmla="*/ 54 w 2331"/>
                    <a:gd name="T9" fmla="*/ 1862 h 2858"/>
                    <a:gd name="T10" fmla="*/ 70 w 2331"/>
                    <a:gd name="T11" fmla="*/ 1862 h 2858"/>
                    <a:gd name="T12" fmla="*/ 449 w 2331"/>
                    <a:gd name="T13" fmla="*/ 1690 h 2858"/>
                    <a:gd name="T14" fmla="*/ 589 w 2331"/>
                    <a:gd name="T15" fmla="*/ 1245 h 2858"/>
                    <a:gd name="T16" fmla="*/ 288 w 2331"/>
                    <a:gd name="T17" fmla="*/ 837 h 2858"/>
                    <a:gd name="T18" fmla="*/ 170 w 2331"/>
                    <a:gd name="T19" fmla="*/ 814 h 2858"/>
                    <a:gd name="T20" fmla="*/ 25 w 2331"/>
                    <a:gd name="T21" fmla="*/ 848 h 2858"/>
                    <a:gd name="T22" fmla="*/ 0 w 2331"/>
                    <a:gd name="T23" fmla="*/ 861 h 2858"/>
                    <a:gd name="T24" fmla="*/ 656 w 2331"/>
                    <a:gd name="T25" fmla="*/ 62 h 2858"/>
                    <a:gd name="T26" fmla="*/ 818 w 2331"/>
                    <a:gd name="T27" fmla="*/ 16 h 2858"/>
                    <a:gd name="T28" fmla="*/ 891 w 2331"/>
                    <a:gd name="T29" fmla="*/ 5 h 2858"/>
                    <a:gd name="T30" fmla="*/ 985 w 2331"/>
                    <a:gd name="T31" fmla="*/ 0 h 2858"/>
                    <a:gd name="T32" fmla="*/ 1938 w 2331"/>
                    <a:gd name="T33" fmla="*/ 575 h 2858"/>
                    <a:gd name="T34" fmla="*/ 2196 w 2331"/>
                    <a:gd name="T35" fmla="*/ 1219 h 2858"/>
                    <a:gd name="T36" fmla="*/ 1503 w 2331"/>
                    <a:gd name="T37" fmla="*/ 2799 h 2858"/>
                    <a:gd name="T38" fmla="*/ 1351 w 2331"/>
                    <a:gd name="T39" fmla="*/ 2842 h 2858"/>
                    <a:gd name="T40" fmla="*/ 1183 w 2331"/>
                    <a:gd name="T41" fmla="*/ 2857 h 28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331" h="2858">
                      <a:moveTo>
                        <a:pt x="1183" y="2857"/>
                      </a:moveTo>
                      <a:cubicBezTo>
                        <a:pt x="861" y="2857"/>
                        <a:pt x="550" y="2685"/>
                        <a:pt x="319" y="2402"/>
                      </a:cubicBezTo>
                      <a:cubicBezTo>
                        <a:pt x="271" y="2342"/>
                        <a:pt x="226" y="2278"/>
                        <a:pt x="186" y="2210"/>
                      </a:cubicBezTo>
                      <a:cubicBezTo>
                        <a:pt x="123" y="2103"/>
                        <a:pt x="70" y="1985"/>
                        <a:pt x="29" y="1859"/>
                      </a:cubicBezTo>
                      <a:cubicBezTo>
                        <a:pt x="38" y="1860"/>
                        <a:pt x="46" y="1861"/>
                        <a:pt x="54" y="1862"/>
                      </a:cubicBezTo>
                      <a:cubicBezTo>
                        <a:pt x="59" y="1862"/>
                        <a:pt x="65" y="1862"/>
                        <a:pt x="70" y="1862"/>
                      </a:cubicBezTo>
                      <a:cubicBezTo>
                        <a:pt x="212" y="1862"/>
                        <a:pt x="354" y="1794"/>
                        <a:pt x="449" y="1690"/>
                      </a:cubicBezTo>
                      <a:cubicBezTo>
                        <a:pt x="560" y="1569"/>
                        <a:pt x="611" y="1408"/>
                        <a:pt x="589" y="1245"/>
                      </a:cubicBezTo>
                      <a:cubicBezTo>
                        <a:pt x="565" y="1069"/>
                        <a:pt x="457" y="903"/>
                        <a:pt x="288" y="837"/>
                      </a:cubicBezTo>
                      <a:cubicBezTo>
                        <a:pt x="248" y="821"/>
                        <a:pt x="208" y="814"/>
                        <a:pt x="170" y="814"/>
                      </a:cubicBezTo>
                      <a:cubicBezTo>
                        <a:pt x="119" y="814"/>
                        <a:pt x="70" y="827"/>
                        <a:pt x="25" y="848"/>
                      </a:cubicBezTo>
                      <a:cubicBezTo>
                        <a:pt x="16" y="852"/>
                        <a:pt x="8" y="856"/>
                        <a:pt x="0" y="861"/>
                      </a:cubicBezTo>
                      <a:cubicBezTo>
                        <a:pt x="104" y="485"/>
                        <a:pt x="339" y="186"/>
                        <a:pt x="656" y="62"/>
                      </a:cubicBezTo>
                      <a:cubicBezTo>
                        <a:pt x="708" y="42"/>
                        <a:pt x="762" y="27"/>
                        <a:pt x="818" y="16"/>
                      </a:cubicBezTo>
                      <a:cubicBezTo>
                        <a:pt x="842" y="11"/>
                        <a:pt x="867" y="8"/>
                        <a:pt x="891" y="5"/>
                      </a:cubicBezTo>
                      <a:cubicBezTo>
                        <a:pt x="923" y="2"/>
                        <a:pt x="954" y="0"/>
                        <a:pt x="985" y="0"/>
                      </a:cubicBezTo>
                      <a:cubicBezTo>
                        <a:pt x="1351" y="0"/>
                        <a:pt x="1702" y="221"/>
                        <a:pt x="1938" y="575"/>
                      </a:cubicBezTo>
                      <a:cubicBezTo>
                        <a:pt x="2060" y="758"/>
                        <a:pt x="2151" y="977"/>
                        <a:pt x="2196" y="1219"/>
                      </a:cubicBezTo>
                      <a:cubicBezTo>
                        <a:pt x="2331" y="1933"/>
                        <a:pt x="2026" y="2601"/>
                        <a:pt x="1503" y="2799"/>
                      </a:cubicBezTo>
                      <a:cubicBezTo>
                        <a:pt x="1454" y="2817"/>
                        <a:pt x="1403" y="2832"/>
                        <a:pt x="1351" y="2842"/>
                      </a:cubicBezTo>
                      <a:cubicBezTo>
                        <a:pt x="1295" y="2852"/>
                        <a:pt x="1239" y="2858"/>
                        <a:pt x="1183" y="2857"/>
                      </a:cubicBezTo>
                    </a:path>
                  </a:pathLst>
                </a:custGeom>
                <a:solidFill>
                  <a:srgbClr val="8D1E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3" name="Freeform 278">
                  <a:extLst>
                    <a:ext uri="{FF2B5EF4-FFF2-40B4-BE49-F238E27FC236}">
                      <a16:creationId xmlns:a16="http://schemas.microsoft.com/office/drawing/2014/main" id="{0D3B2C71-A025-FB7B-E8C3-3FB2BA9D111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19" y="1753"/>
                  <a:ext cx="374" cy="174"/>
                </a:xfrm>
                <a:custGeom>
                  <a:avLst/>
                  <a:gdLst>
                    <a:gd name="T0" fmla="*/ 87 w 2889"/>
                    <a:gd name="T1" fmla="*/ 1343 h 1343"/>
                    <a:gd name="T2" fmla="*/ 20 w 2889"/>
                    <a:gd name="T3" fmla="*/ 1292 h 1343"/>
                    <a:gd name="T4" fmla="*/ 11 w 2889"/>
                    <a:gd name="T5" fmla="*/ 1182 h 1343"/>
                    <a:gd name="T6" fmla="*/ 564 w 2889"/>
                    <a:gd name="T7" fmla="*/ 285 h 1343"/>
                    <a:gd name="T8" fmla="*/ 637 w 2889"/>
                    <a:gd name="T9" fmla="*/ 783 h 1343"/>
                    <a:gd name="T10" fmla="*/ 323 w 2889"/>
                    <a:gd name="T11" fmla="*/ 1053 h 1343"/>
                    <a:gd name="T12" fmla="*/ 151 w 2889"/>
                    <a:gd name="T13" fmla="*/ 1309 h 1343"/>
                    <a:gd name="T14" fmla="*/ 87 w 2889"/>
                    <a:gd name="T15" fmla="*/ 1343 h 1343"/>
                    <a:gd name="T16" fmla="*/ 2702 w 2889"/>
                    <a:gd name="T17" fmla="*/ 686 h 1343"/>
                    <a:gd name="T18" fmla="*/ 2698 w 2889"/>
                    <a:gd name="T19" fmla="*/ 686 h 1343"/>
                    <a:gd name="T20" fmla="*/ 2669 w 2889"/>
                    <a:gd name="T21" fmla="*/ 681 h 1343"/>
                    <a:gd name="T22" fmla="*/ 2350 w 2889"/>
                    <a:gd name="T23" fmla="*/ 607 h 1343"/>
                    <a:gd name="T24" fmla="*/ 1706 w 2889"/>
                    <a:gd name="T25" fmla="*/ 534 h 1343"/>
                    <a:gd name="T26" fmla="*/ 1697 w 2889"/>
                    <a:gd name="T27" fmla="*/ 500 h 1343"/>
                    <a:gd name="T28" fmla="*/ 1507 w 2889"/>
                    <a:gd name="T29" fmla="*/ 6 h 1343"/>
                    <a:gd name="T30" fmla="*/ 1512 w 2889"/>
                    <a:gd name="T31" fmla="*/ 5 h 1343"/>
                    <a:gd name="T32" fmla="*/ 1673 w 2889"/>
                    <a:gd name="T33" fmla="*/ 0 h 1343"/>
                    <a:gd name="T34" fmla="*/ 2483 w 2889"/>
                    <a:gd name="T35" fmla="*/ 172 h 1343"/>
                    <a:gd name="T36" fmla="*/ 2799 w 2889"/>
                    <a:gd name="T37" fmla="*/ 412 h 1343"/>
                    <a:gd name="T38" fmla="*/ 2838 w 2889"/>
                    <a:gd name="T39" fmla="*/ 461 h 1343"/>
                    <a:gd name="T40" fmla="*/ 2793 w 2889"/>
                    <a:gd name="T41" fmla="*/ 655 h 1343"/>
                    <a:gd name="T42" fmla="*/ 2702 w 2889"/>
                    <a:gd name="T43" fmla="*/ 686 h 1343"/>
                    <a:gd name="T44" fmla="*/ 874 w 2889"/>
                    <a:gd name="T45" fmla="*/ 664 h 1343"/>
                    <a:gd name="T46" fmla="*/ 804 w 2889"/>
                    <a:gd name="T47" fmla="*/ 166 h 1343"/>
                    <a:gd name="T48" fmla="*/ 984 w 2889"/>
                    <a:gd name="T49" fmla="*/ 102 h 1343"/>
                    <a:gd name="T50" fmla="*/ 1022 w 2889"/>
                    <a:gd name="T51" fmla="*/ 91 h 1343"/>
                    <a:gd name="T52" fmla="*/ 1065 w 2889"/>
                    <a:gd name="T53" fmla="*/ 79 h 1343"/>
                    <a:gd name="T54" fmla="*/ 1106 w 2889"/>
                    <a:gd name="T55" fmla="*/ 68 h 1343"/>
                    <a:gd name="T56" fmla="*/ 1250 w 2889"/>
                    <a:gd name="T57" fmla="*/ 38 h 1343"/>
                    <a:gd name="T58" fmla="*/ 1441 w 2889"/>
                    <a:gd name="T59" fmla="*/ 541 h 1343"/>
                    <a:gd name="T60" fmla="*/ 1311 w 2889"/>
                    <a:gd name="T61" fmla="*/ 554 h 1343"/>
                    <a:gd name="T62" fmla="*/ 1257 w 2889"/>
                    <a:gd name="T63" fmla="*/ 562 h 1343"/>
                    <a:gd name="T64" fmla="*/ 1226 w 2889"/>
                    <a:gd name="T65" fmla="*/ 567 h 1343"/>
                    <a:gd name="T66" fmla="*/ 1159 w 2889"/>
                    <a:gd name="T67" fmla="*/ 580 h 1343"/>
                    <a:gd name="T68" fmla="*/ 874 w 2889"/>
                    <a:gd name="T69" fmla="*/ 664 h 1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889" h="1343">
                      <a:moveTo>
                        <a:pt x="87" y="1343"/>
                      </a:moveTo>
                      <a:cubicBezTo>
                        <a:pt x="56" y="1343"/>
                        <a:pt x="25" y="1326"/>
                        <a:pt x="20" y="1292"/>
                      </a:cubicBezTo>
                      <a:cubicBezTo>
                        <a:pt x="15" y="1255"/>
                        <a:pt x="12" y="1218"/>
                        <a:pt x="11" y="1182"/>
                      </a:cubicBezTo>
                      <a:cubicBezTo>
                        <a:pt x="0" y="789"/>
                        <a:pt x="229" y="486"/>
                        <a:pt x="564" y="285"/>
                      </a:cubicBezTo>
                      <a:cubicBezTo>
                        <a:pt x="586" y="452"/>
                        <a:pt x="610" y="617"/>
                        <a:pt x="637" y="783"/>
                      </a:cubicBezTo>
                      <a:cubicBezTo>
                        <a:pt x="521" y="854"/>
                        <a:pt x="416" y="943"/>
                        <a:pt x="323" y="1053"/>
                      </a:cubicBezTo>
                      <a:cubicBezTo>
                        <a:pt x="259" y="1128"/>
                        <a:pt x="201" y="1214"/>
                        <a:pt x="151" y="1309"/>
                      </a:cubicBezTo>
                      <a:cubicBezTo>
                        <a:pt x="139" y="1332"/>
                        <a:pt x="113" y="1343"/>
                        <a:pt x="87" y="1343"/>
                      </a:cubicBezTo>
                      <a:moveTo>
                        <a:pt x="2702" y="686"/>
                      </a:moveTo>
                      <a:lnTo>
                        <a:pt x="2698" y="686"/>
                      </a:lnTo>
                      <a:cubicBezTo>
                        <a:pt x="2688" y="685"/>
                        <a:pt x="2678" y="684"/>
                        <a:pt x="2669" y="681"/>
                      </a:cubicBezTo>
                      <a:cubicBezTo>
                        <a:pt x="2566" y="654"/>
                        <a:pt x="2459" y="628"/>
                        <a:pt x="2350" y="607"/>
                      </a:cubicBezTo>
                      <a:cubicBezTo>
                        <a:pt x="2141" y="565"/>
                        <a:pt x="1922" y="538"/>
                        <a:pt x="1706" y="534"/>
                      </a:cubicBezTo>
                      <a:cubicBezTo>
                        <a:pt x="1704" y="523"/>
                        <a:pt x="1701" y="512"/>
                        <a:pt x="1697" y="500"/>
                      </a:cubicBezTo>
                      <a:cubicBezTo>
                        <a:pt x="1630" y="337"/>
                        <a:pt x="1567" y="172"/>
                        <a:pt x="1507" y="6"/>
                      </a:cubicBezTo>
                      <a:cubicBezTo>
                        <a:pt x="1509" y="5"/>
                        <a:pt x="1510" y="5"/>
                        <a:pt x="1512" y="5"/>
                      </a:cubicBezTo>
                      <a:cubicBezTo>
                        <a:pt x="1566" y="2"/>
                        <a:pt x="1620" y="0"/>
                        <a:pt x="1673" y="0"/>
                      </a:cubicBezTo>
                      <a:cubicBezTo>
                        <a:pt x="1968" y="0"/>
                        <a:pt x="2253" y="56"/>
                        <a:pt x="2483" y="172"/>
                      </a:cubicBezTo>
                      <a:cubicBezTo>
                        <a:pt x="2595" y="243"/>
                        <a:pt x="2701" y="324"/>
                        <a:pt x="2799" y="412"/>
                      </a:cubicBezTo>
                      <a:cubicBezTo>
                        <a:pt x="2813" y="428"/>
                        <a:pt x="2826" y="444"/>
                        <a:pt x="2838" y="461"/>
                      </a:cubicBezTo>
                      <a:cubicBezTo>
                        <a:pt x="2889" y="530"/>
                        <a:pt x="2855" y="612"/>
                        <a:pt x="2793" y="655"/>
                      </a:cubicBezTo>
                      <a:cubicBezTo>
                        <a:pt x="2767" y="674"/>
                        <a:pt x="2735" y="686"/>
                        <a:pt x="2702" y="686"/>
                      </a:cubicBezTo>
                      <a:moveTo>
                        <a:pt x="874" y="664"/>
                      </a:moveTo>
                      <a:cubicBezTo>
                        <a:pt x="848" y="499"/>
                        <a:pt x="824" y="333"/>
                        <a:pt x="804" y="166"/>
                      </a:cubicBezTo>
                      <a:cubicBezTo>
                        <a:pt x="862" y="142"/>
                        <a:pt x="922" y="121"/>
                        <a:pt x="984" y="102"/>
                      </a:cubicBezTo>
                      <a:cubicBezTo>
                        <a:pt x="996" y="98"/>
                        <a:pt x="1009" y="94"/>
                        <a:pt x="1022" y="91"/>
                      </a:cubicBezTo>
                      <a:cubicBezTo>
                        <a:pt x="1037" y="87"/>
                        <a:pt x="1051" y="83"/>
                        <a:pt x="1065" y="79"/>
                      </a:cubicBezTo>
                      <a:cubicBezTo>
                        <a:pt x="1079" y="75"/>
                        <a:pt x="1092" y="72"/>
                        <a:pt x="1106" y="68"/>
                      </a:cubicBezTo>
                      <a:cubicBezTo>
                        <a:pt x="1154" y="57"/>
                        <a:pt x="1202" y="46"/>
                        <a:pt x="1250" y="38"/>
                      </a:cubicBezTo>
                      <a:cubicBezTo>
                        <a:pt x="1310" y="207"/>
                        <a:pt x="1374" y="374"/>
                        <a:pt x="1441" y="541"/>
                      </a:cubicBezTo>
                      <a:cubicBezTo>
                        <a:pt x="1398" y="544"/>
                        <a:pt x="1354" y="549"/>
                        <a:pt x="1311" y="554"/>
                      </a:cubicBezTo>
                      <a:cubicBezTo>
                        <a:pt x="1293" y="557"/>
                        <a:pt x="1275" y="559"/>
                        <a:pt x="1257" y="562"/>
                      </a:cubicBezTo>
                      <a:cubicBezTo>
                        <a:pt x="1247" y="564"/>
                        <a:pt x="1236" y="566"/>
                        <a:pt x="1226" y="567"/>
                      </a:cubicBezTo>
                      <a:cubicBezTo>
                        <a:pt x="1204" y="571"/>
                        <a:pt x="1181" y="576"/>
                        <a:pt x="1159" y="580"/>
                      </a:cubicBezTo>
                      <a:cubicBezTo>
                        <a:pt x="1061" y="601"/>
                        <a:pt x="965" y="628"/>
                        <a:pt x="874" y="664"/>
                      </a:cubicBezTo>
                    </a:path>
                  </a:pathLst>
                </a:custGeom>
                <a:solidFill>
                  <a:srgbClr val="8D1E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4" name="Freeform 279">
                  <a:extLst>
                    <a:ext uri="{FF2B5EF4-FFF2-40B4-BE49-F238E27FC236}">
                      <a16:creationId xmlns:a16="http://schemas.microsoft.com/office/drawing/2014/main" id="{03A18004-1482-CBFB-3A2B-11722C114C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71" y="1728"/>
                  <a:ext cx="69" cy="109"/>
                </a:xfrm>
                <a:custGeom>
                  <a:avLst/>
                  <a:gdLst>
                    <a:gd name="T0" fmla="*/ 408 w 535"/>
                    <a:gd name="T1" fmla="*/ 842 h 842"/>
                    <a:gd name="T2" fmla="*/ 280 w 535"/>
                    <a:gd name="T3" fmla="*/ 758 h 842"/>
                    <a:gd name="T4" fmla="*/ 269 w 535"/>
                    <a:gd name="T5" fmla="*/ 731 h 842"/>
                    <a:gd name="T6" fmla="*/ 78 w 535"/>
                    <a:gd name="T7" fmla="*/ 228 h 842"/>
                    <a:gd name="T8" fmla="*/ 0 w 535"/>
                    <a:gd name="T9" fmla="*/ 1 h 842"/>
                    <a:gd name="T10" fmla="*/ 78 w 535"/>
                    <a:gd name="T11" fmla="*/ 0 h 842"/>
                    <a:gd name="T12" fmla="*/ 270 w 535"/>
                    <a:gd name="T13" fmla="*/ 8 h 842"/>
                    <a:gd name="T14" fmla="*/ 287 w 535"/>
                    <a:gd name="T15" fmla="*/ 59 h 842"/>
                    <a:gd name="T16" fmla="*/ 335 w 535"/>
                    <a:gd name="T17" fmla="*/ 196 h 842"/>
                    <a:gd name="T18" fmla="*/ 525 w 535"/>
                    <a:gd name="T19" fmla="*/ 690 h 842"/>
                    <a:gd name="T20" fmla="*/ 534 w 535"/>
                    <a:gd name="T21" fmla="*/ 724 h 842"/>
                    <a:gd name="T22" fmla="*/ 534 w 535"/>
                    <a:gd name="T23" fmla="*/ 741 h 842"/>
                    <a:gd name="T24" fmla="*/ 408 w 535"/>
                    <a:gd name="T25" fmla="*/ 842 h 8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35" h="842">
                      <a:moveTo>
                        <a:pt x="408" y="842"/>
                      </a:moveTo>
                      <a:cubicBezTo>
                        <a:pt x="357" y="842"/>
                        <a:pt x="304" y="816"/>
                        <a:pt x="280" y="758"/>
                      </a:cubicBezTo>
                      <a:lnTo>
                        <a:pt x="269" y="731"/>
                      </a:lnTo>
                      <a:cubicBezTo>
                        <a:pt x="202" y="564"/>
                        <a:pt x="138" y="397"/>
                        <a:pt x="78" y="228"/>
                      </a:cubicBezTo>
                      <a:cubicBezTo>
                        <a:pt x="51" y="153"/>
                        <a:pt x="25" y="77"/>
                        <a:pt x="0" y="1"/>
                      </a:cubicBezTo>
                      <a:cubicBezTo>
                        <a:pt x="26" y="1"/>
                        <a:pt x="52" y="0"/>
                        <a:pt x="78" y="0"/>
                      </a:cubicBezTo>
                      <a:cubicBezTo>
                        <a:pt x="142" y="0"/>
                        <a:pt x="206" y="3"/>
                        <a:pt x="270" y="8"/>
                      </a:cubicBezTo>
                      <a:cubicBezTo>
                        <a:pt x="275" y="25"/>
                        <a:pt x="281" y="42"/>
                        <a:pt x="287" y="59"/>
                      </a:cubicBezTo>
                      <a:cubicBezTo>
                        <a:pt x="303" y="105"/>
                        <a:pt x="319" y="150"/>
                        <a:pt x="335" y="196"/>
                      </a:cubicBezTo>
                      <a:cubicBezTo>
                        <a:pt x="395" y="362"/>
                        <a:pt x="458" y="527"/>
                        <a:pt x="525" y="690"/>
                      </a:cubicBezTo>
                      <a:cubicBezTo>
                        <a:pt x="529" y="702"/>
                        <a:pt x="532" y="713"/>
                        <a:pt x="534" y="724"/>
                      </a:cubicBezTo>
                      <a:cubicBezTo>
                        <a:pt x="534" y="730"/>
                        <a:pt x="535" y="736"/>
                        <a:pt x="534" y="741"/>
                      </a:cubicBezTo>
                      <a:cubicBezTo>
                        <a:pt x="532" y="803"/>
                        <a:pt x="471" y="842"/>
                        <a:pt x="408" y="842"/>
                      </a:cubicBezTo>
                    </a:path>
                  </a:pathLst>
                </a:custGeom>
                <a:solidFill>
                  <a:srgbClr val="8D1E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5" name="Freeform 280">
                  <a:extLst>
                    <a:ext uri="{FF2B5EF4-FFF2-40B4-BE49-F238E27FC236}">
                      <a16:creationId xmlns:a16="http://schemas.microsoft.com/office/drawing/2014/main" id="{A572D43E-F649-7C6E-4D56-CEFBE0BE83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86" y="1735"/>
                  <a:ext cx="64" cy="214"/>
                </a:xfrm>
                <a:custGeom>
                  <a:avLst/>
                  <a:gdLst>
                    <a:gd name="T0" fmla="*/ 340 w 495"/>
                    <a:gd name="T1" fmla="*/ 1656 h 1656"/>
                    <a:gd name="T2" fmla="*/ 231 w 495"/>
                    <a:gd name="T3" fmla="*/ 1565 h 1656"/>
                    <a:gd name="T4" fmla="*/ 132 w 495"/>
                    <a:gd name="T5" fmla="*/ 1021 h 1656"/>
                    <a:gd name="T6" fmla="*/ 116 w 495"/>
                    <a:gd name="T7" fmla="*/ 922 h 1656"/>
                    <a:gd name="T8" fmla="*/ 43 w 495"/>
                    <a:gd name="T9" fmla="*/ 424 h 1656"/>
                    <a:gd name="T10" fmla="*/ 41 w 495"/>
                    <a:gd name="T11" fmla="*/ 406 h 1656"/>
                    <a:gd name="T12" fmla="*/ 0 w 495"/>
                    <a:gd name="T13" fmla="*/ 67 h 1656"/>
                    <a:gd name="T14" fmla="*/ 248 w 495"/>
                    <a:gd name="T15" fmla="*/ 0 h 1656"/>
                    <a:gd name="T16" fmla="*/ 283 w 495"/>
                    <a:gd name="T17" fmla="*/ 305 h 1656"/>
                    <a:gd name="T18" fmla="*/ 353 w 495"/>
                    <a:gd name="T19" fmla="*/ 803 h 1656"/>
                    <a:gd name="T20" fmla="*/ 378 w 495"/>
                    <a:gd name="T21" fmla="*/ 961 h 1656"/>
                    <a:gd name="T22" fmla="*/ 476 w 495"/>
                    <a:gd name="T23" fmla="*/ 1497 h 1656"/>
                    <a:gd name="T24" fmla="*/ 340 w 495"/>
                    <a:gd name="T25" fmla="*/ 1656 h 16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95" h="1656">
                      <a:moveTo>
                        <a:pt x="340" y="1656"/>
                      </a:moveTo>
                      <a:cubicBezTo>
                        <a:pt x="291" y="1656"/>
                        <a:pt x="244" y="1628"/>
                        <a:pt x="231" y="1565"/>
                      </a:cubicBezTo>
                      <a:cubicBezTo>
                        <a:pt x="195" y="1384"/>
                        <a:pt x="162" y="1202"/>
                        <a:pt x="132" y="1021"/>
                      </a:cubicBezTo>
                      <a:cubicBezTo>
                        <a:pt x="126" y="988"/>
                        <a:pt x="121" y="955"/>
                        <a:pt x="116" y="922"/>
                      </a:cubicBezTo>
                      <a:cubicBezTo>
                        <a:pt x="89" y="756"/>
                        <a:pt x="65" y="591"/>
                        <a:pt x="43" y="424"/>
                      </a:cubicBezTo>
                      <a:lnTo>
                        <a:pt x="41" y="406"/>
                      </a:lnTo>
                      <a:cubicBezTo>
                        <a:pt x="26" y="293"/>
                        <a:pt x="13" y="180"/>
                        <a:pt x="0" y="67"/>
                      </a:cubicBezTo>
                      <a:cubicBezTo>
                        <a:pt x="81" y="40"/>
                        <a:pt x="164" y="18"/>
                        <a:pt x="248" y="0"/>
                      </a:cubicBezTo>
                      <a:cubicBezTo>
                        <a:pt x="258" y="102"/>
                        <a:pt x="270" y="204"/>
                        <a:pt x="283" y="305"/>
                      </a:cubicBezTo>
                      <a:cubicBezTo>
                        <a:pt x="303" y="472"/>
                        <a:pt x="327" y="638"/>
                        <a:pt x="353" y="803"/>
                      </a:cubicBezTo>
                      <a:cubicBezTo>
                        <a:pt x="361" y="856"/>
                        <a:pt x="369" y="909"/>
                        <a:pt x="378" y="961"/>
                      </a:cubicBezTo>
                      <a:cubicBezTo>
                        <a:pt x="407" y="1140"/>
                        <a:pt x="440" y="1319"/>
                        <a:pt x="476" y="1497"/>
                      </a:cubicBezTo>
                      <a:cubicBezTo>
                        <a:pt x="495" y="1593"/>
                        <a:pt x="414" y="1656"/>
                        <a:pt x="340" y="1656"/>
                      </a:cubicBezTo>
                    </a:path>
                  </a:pathLst>
                </a:custGeom>
                <a:solidFill>
                  <a:srgbClr val="8D1E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6" name="Freeform 281">
                  <a:extLst>
                    <a:ext uri="{FF2B5EF4-FFF2-40B4-BE49-F238E27FC236}">
                      <a16:creationId xmlns:a16="http://schemas.microsoft.com/office/drawing/2014/main" id="{2AB30E54-C290-9799-50FD-E2C56961D73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013" y="1720"/>
                  <a:ext cx="563" cy="288"/>
                </a:xfrm>
                <a:custGeom>
                  <a:avLst/>
                  <a:gdLst>
                    <a:gd name="T0" fmla="*/ 679 w 4349"/>
                    <a:gd name="T1" fmla="*/ 2221 h 2221"/>
                    <a:gd name="T2" fmla="*/ 0 w 4349"/>
                    <a:gd name="T3" fmla="*/ 648 h 2221"/>
                    <a:gd name="T4" fmla="*/ 77 w 4349"/>
                    <a:gd name="T5" fmla="*/ 339 h 2221"/>
                    <a:gd name="T6" fmla="*/ 307 w 4349"/>
                    <a:gd name="T7" fmla="*/ 323 h 2221"/>
                    <a:gd name="T8" fmla="*/ 770 w 4349"/>
                    <a:gd name="T9" fmla="*/ 313 h 2221"/>
                    <a:gd name="T10" fmla="*/ 453 w 4349"/>
                    <a:gd name="T11" fmla="*/ 1615 h 2221"/>
                    <a:gd name="T12" fmla="*/ 679 w 4349"/>
                    <a:gd name="T13" fmla="*/ 2221 h 2221"/>
                    <a:gd name="T14" fmla="*/ 4349 w 4349"/>
                    <a:gd name="T15" fmla="*/ 1560 h 2221"/>
                    <a:gd name="T16" fmla="*/ 3341 w 4349"/>
                    <a:gd name="T17" fmla="*/ 1294 h 2221"/>
                    <a:gd name="T18" fmla="*/ 2715 w 4349"/>
                    <a:gd name="T19" fmla="*/ 1392 h 2221"/>
                    <a:gd name="T20" fmla="*/ 2045 w 4349"/>
                    <a:gd name="T21" fmla="*/ 173 h 2221"/>
                    <a:gd name="T22" fmla="*/ 1901 w 4349"/>
                    <a:gd name="T23" fmla="*/ 90 h 2221"/>
                    <a:gd name="T24" fmla="*/ 1965 w 4349"/>
                    <a:gd name="T25" fmla="*/ 48 h 2221"/>
                    <a:gd name="T26" fmla="*/ 2024 w 4349"/>
                    <a:gd name="T27" fmla="*/ 0 h 2221"/>
                    <a:gd name="T28" fmla="*/ 2515 w 4349"/>
                    <a:gd name="T29" fmla="*/ 178 h 2221"/>
                    <a:gd name="T30" fmla="*/ 2525 w 4349"/>
                    <a:gd name="T31" fmla="*/ 178 h 2221"/>
                    <a:gd name="T32" fmla="*/ 3428 w 4349"/>
                    <a:gd name="T33" fmla="*/ 134 h 2221"/>
                    <a:gd name="T34" fmla="*/ 3512 w 4349"/>
                    <a:gd name="T35" fmla="*/ 200 h 2221"/>
                    <a:gd name="T36" fmla="*/ 3837 w 4349"/>
                    <a:gd name="T37" fmla="*/ 311 h 2221"/>
                    <a:gd name="T38" fmla="*/ 4024 w 4349"/>
                    <a:gd name="T39" fmla="*/ 264 h 2221"/>
                    <a:gd name="T40" fmla="*/ 4101 w 4349"/>
                    <a:gd name="T41" fmla="*/ 207 h 2221"/>
                    <a:gd name="T42" fmla="*/ 4110 w 4349"/>
                    <a:gd name="T43" fmla="*/ 208 h 2221"/>
                    <a:gd name="T44" fmla="*/ 4349 w 4349"/>
                    <a:gd name="T45" fmla="*/ 1560 h 22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349" h="2221">
                      <a:moveTo>
                        <a:pt x="679" y="2221"/>
                      </a:moveTo>
                      <a:cubicBezTo>
                        <a:pt x="299" y="1786"/>
                        <a:pt x="66" y="1227"/>
                        <a:pt x="0" y="648"/>
                      </a:cubicBezTo>
                      <a:cubicBezTo>
                        <a:pt x="19" y="543"/>
                        <a:pt x="44" y="440"/>
                        <a:pt x="77" y="339"/>
                      </a:cubicBezTo>
                      <a:cubicBezTo>
                        <a:pt x="154" y="332"/>
                        <a:pt x="230" y="327"/>
                        <a:pt x="307" y="323"/>
                      </a:cubicBezTo>
                      <a:cubicBezTo>
                        <a:pt x="442" y="315"/>
                        <a:pt x="604" y="318"/>
                        <a:pt x="770" y="313"/>
                      </a:cubicBezTo>
                      <a:cubicBezTo>
                        <a:pt x="495" y="619"/>
                        <a:pt x="362" y="1105"/>
                        <a:pt x="453" y="1615"/>
                      </a:cubicBezTo>
                      <a:cubicBezTo>
                        <a:pt x="493" y="1840"/>
                        <a:pt x="572" y="2045"/>
                        <a:pt x="679" y="2221"/>
                      </a:cubicBezTo>
                      <a:moveTo>
                        <a:pt x="4349" y="1560"/>
                      </a:moveTo>
                      <a:cubicBezTo>
                        <a:pt x="4051" y="1391"/>
                        <a:pt x="3707" y="1294"/>
                        <a:pt x="3341" y="1294"/>
                      </a:cubicBezTo>
                      <a:cubicBezTo>
                        <a:pt x="3122" y="1294"/>
                        <a:pt x="2912" y="1329"/>
                        <a:pt x="2715" y="1392"/>
                      </a:cubicBezTo>
                      <a:cubicBezTo>
                        <a:pt x="2700" y="843"/>
                        <a:pt x="2428" y="376"/>
                        <a:pt x="2045" y="173"/>
                      </a:cubicBezTo>
                      <a:cubicBezTo>
                        <a:pt x="1999" y="142"/>
                        <a:pt x="1951" y="114"/>
                        <a:pt x="1901" y="90"/>
                      </a:cubicBezTo>
                      <a:cubicBezTo>
                        <a:pt x="1923" y="79"/>
                        <a:pt x="1944" y="65"/>
                        <a:pt x="1965" y="48"/>
                      </a:cubicBezTo>
                      <a:cubicBezTo>
                        <a:pt x="1984" y="32"/>
                        <a:pt x="2004" y="16"/>
                        <a:pt x="2024" y="0"/>
                      </a:cubicBezTo>
                      <a:cubicBezTo>
                        <a:pt x="2149" y="117"/>
                        <a:pt x="2321" y="178"/>
                        <a:pt x="2515" y="178"/>
                      </a:cubicBezTo>
                      <a:cubicBezTo>
                        <a:pt x="2518" y="178"/>
                        <a:pt x="2522" y="178"/>
                        <a:pt x="2525" y="178"/>
                      </a:cubicBezTo>
                      <a:cubicBezTo>
                        <a:pt x="2847" y="175"/>
                        <a:pt x="3134" y="136"/>
                        <a:pt x="3428" y="134"/>
                      </a:cubicBezTo>
                      <a:cubicBezTo>
                        <a:pt x="3455" y="157"/>
                        <a:pt x="3484" y="179"/>
                        <a:pt x="3512" y="200"/>
                      </a:cubicBezTo>
                      <a:cubicBezTo>
                        <a:pt x="3605" y="266"/>
                        <a:pt x="3722" y="311"/>
                        <a:pt x="3837" y="311"/>
                      </a:cubicBezTo>
                      <a:cubicBezTo>
                        <a:pt x="3901" y="311"/>
                        <a:pt x="3965" y="297"/>
                        <a:pt x="4024" y="264"/>
                      </a:cubicBezTo>
                      <a:cubicBezTo>
                        <a:pt x="4053" y="248"/>
                        <a:pt x="4079" y="229"/>
                        <a:pt x="4101" y="207"/>
                      </a:cubicBezTo>
                      <a:cubicBezTo>
                        <a:pt x="4104" y="207"/>
                        <a:pt x="4107" y="208"/>
                        <a:pt x="4110" y="208"/>
                      </a:cubicBezTo>
                      <a:cubicBezTo>
                        <a:pt x="4207" y="655"/>
                        <a:pt x="4287" y="1106"/>
                        <a:pt x="4349" y="1560"/>
                      </a:cubicBezTo>
                    </a:path>
                  </a:pathLst>
                </a:custGeom>
                <a:solidFill>
                  <a:srgbClr val="FDE6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7" name="Freeform 282">
                  <a:extLst>
                    <a:ext uri="{FF2B5EF4-FFF2-40B4-BE49-F238E27FC236}">
                      <a16:creationId xmlns:a16="http://schemas.microsoft.com/office/drawing/2014/main" id="{62755ADD-E9F6-510F-F742-253925B0C9F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023" y="1673"/>
                  <a:ext cx="522" cy="91"/>
                </a:xfrm>
                <a:custGeom>
                  <a:avLst/>
                  <a:gdLst>
                    <a:gd name="T0" fmla="*/ 0 w 4033"/>
                    <a:gd name="T1" fmla="*/ 701 h 701"/>
                    <a:gd name="T2" fmla="*/ 96 w 4033"/>
                    <a:gd name="T3" fmla="*/ 453 h 701"/>
                    <a:gd name="T4" fmla="*/ 208 w 4033"/>
                    <a:gd name="T5" fmla="*/ 433 h 701"/>
                    <a:gd name="T6" fmla="*/ 304 w 4033"/>
                    <a:gd name="T7" fmla="*/ 547 h 701"/>
                    <a:gd name="T8" fmla="*/ 337 w 4033"/>
                    <a:gd name="T9" fmla="*/ 541 h 701"/>
                    <a:gd name="T10" fmla="*/ 718 w 4033"/>
                    <a:gd name="T11" fmla="*/ 311 h 701"/>
                    <a:gd name="T12" fmla="*/ 1074 w 4033"/>
                    <a:gd name="T13" fmla="*/ 194 h 701"/>
                    <a:gd name="T14" fmla="*/ 1144 w 4033"/>
                    <a:gd name="T15" fmla="*/ 134 h 701"/>
                    <a:gd name="T16" fmla="*/ 1143 w 4033"/>
                    <a:gd name="T17" fmla="*/ 183 h 701"/>
                    <a:gd name="T18" fmla="*/ 1264 w 4033"/>
                    <a:gd name="T19" fmla="*/ 305 h 701"/>
                    <a:gd name="T20" fmla="*/ 1396 w 4033"/>
                    <a:gd name="T21" fmla="*/ 183 h 701"/>
                    <a:gd name="T22" fmla="*/ 1399 w 4033"/>
                    <a:gd name="T23" fmla="*/ 5 h 701"/>
                    <a:gd name="T24" fmla="*/ 1663 w 4033"/>
                    <a:gd name="T25" fmla="*/ 0 h 701"/>
                    <a:gd name="T26" fmla="*/ 2564 w 4033"/>
                    <a:gd name="T27" fmla="*/ 51 h 701"/>
                    <a:gd name="T28" fmla="*/ 2561 w 4033"/>
                    <a:gd name="T29" fmla="*/ 128 h 701"/>
                    <a:gd name="T30" fmla="*/ 2680 w 4033"/>
                    <a:gd name="T31" fmla="*/ 250 h 701"/>
                    <a:gd name="T32" fmla="*/ 2814 w 4033"/>
                    <a:gd name="T33" fmla="*/ 128 h 701"/>
                    <a:gd name="T34" fmla="*/ 2816 w 4033"/>
                    <a:gd name="T35" fmla="*/ 82 h 701"/>
                    <a:gd name="T36" fmla="*/ 3087 w 4033"/>
                    <a:gd name="T37" fmla="*/ 122 h 701"/>
                    <a:gd name="T38" fmla="*/ 3123 w 4033"/>
                    <a:gd name="T39" fmla="*/ 215 h 701"/>
                    <a:gd name="T40" fmla="*/ 3351 w 4033"/>
                    <a:gd name="T41" fmla="*/ 496 h 701"/>
                    <a:gd name="T42" fmla="*/ 2448 w 4033"/>
                    <a:gd name="T43" fmla="*/ 540 h 701"/>
                    <a:gd name="T44" fmla="*/ 2438 w 4033"/>
                    <a:gd name="T45" fmla="*/ 540 h 701"/>
                    <a:gd name="T46" fmla="*/ 1947 w 4033"/>
                    <a:gd name="T47" fmla="*/ 362 h 701"/>
                    <a:gd name="T48" fmla="*/ 1888 w 4033"/>
                    <a:gd name="T49" fmla="*/ 410 h 701"/>
                    <a:gd name="T50" fmla="*/ 1824 w 4033"/>
                    <a:gd name="T51" fmla="*/ 452 h 701"/>
                    <a:gd name="T52" fmla="*/ 1396 w 4033"/>
                    <a:gd name="T53" fmla="*/ 349 h 701"/>
                    <a:gd name="T54" fmla="*/ 1239 w 4033"/>
                    <a:gd name="T55" fmla="*/ 363 h 701"/>
                    <a:gd name="T56" fmla="*/ 693 w 4033"/>
                    <a:gd name="T57" fmla="*/ 675 h 701"/>
                    <a:gd name="T58" fmla="*/ 230 w 4033"/>
                    <a:gd name="T59" fmla="*/ 685 h 701"/>
                    <a:gd name="T60" fmla="*/ 0 w 4033"/>
                    <a:gd name="T61" fmla="*/ 701 h 701"/>
                    <a:gd name="T62" fmla="*/ 4033 w 4033"/>
                    <a:gd name="T63" fmla="*/ 570 h 701"/>
                    <a:gd name="T64" fmla="*/ 4024 w 4033"/>
                    <a:gd name="T65" fmla="*/ 569 h 701"/>
                    <a:gd name="T66" fmla="*/ 4031 w 4033"/>
                    <a:gd name="T67" fmla="*/ 561 h 701"/>
                    <a:gd name="T68" fmla="*/ 4033 w 4033"/>
                    <a:gd name="T69" fmla="*/ 570 h 7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033" h="701">
                      <a:moveTo>
                        <a:pt x="0" y="701"/>
                      </a:moveTo>
                      <a:cubicBezTo>
                        <a:pt x="27" y="617"/>
                        <a:pt x="59" y="534"/>
                        <a:pt x="96" y="453"/>
                      </a:cubicBezTo>
                      <a:cubicBezTo>
                        <a:pt x="134" y="447"/>
                        <a:pt x="171" y="440"/>
                        <a:pt x="208" y="433"/>
                      </a:cubicBezTo>
                      <a:cubicBezTo>
                        <a:pt x="210" y="489"/>
                        <a:pt x="247" y="547"/>
                        <a:pt x="304" y="547"/>
                      </a:cubicBezTo>
                      <a:cubicBezTo>
                        <a:pt x="314" y="547"/>
                        <a:pt x="325" y="545"/>
                        <a:pt x="337" y="541"/>
                      </a:cubicBezTo>
                      <a:cubicBezTo>
                        <a:pt x="480" y="490"/>
                        <a:pt x="601" y="404"/>
                        <a:pt x="718" y="311"/>
                      </a:cubicBezTo>
                      <a:cubicBezTo>
                        <a:pt x="837" y="276"/>
                        <a:pt x="956" y="238"/>
                        <a:pt x="1074" y="194"/>
                      </a:cubicBezTo>
                      <a:cubicBezTo>
                        <a:pt x="1108" y="182"/>
                        <a:pt x="1131" y="160"/>
                        <a:pt x="1144" y="134"/>
                      </a:cubicBezTo>
                      <a:cubicBezTo>
                        <a:pt x="1144" y="151"/>
                        <a:pt x="1143" y="167"/>
                        <a:pt x="1143" y="183"/>
                      </a:cubicBezTo>
                      <a:cubicBezTo>
                        <a:pt x="1139" y="265"/>
                        <a:pt x="1201" y="305"/>
                        <a:pt x="1264" y="305"/>
                      </a:cubicBezTo>
                      <a:cubicBezTo>
                        <a:pt x="1328" y="305"/>
                        <a:pt x="1393" y="265"/>
                        <a:pt x="1396" y="183"/>
                      </a:cubicBezTo>
                      <a:cubicBezTo>
                        <a:pt x="1398" y="124"/>
                        <a:pt x="1399" y="65"/>
                        <a:pt x="1399" y="5"/>
                      </a:cubicBezTo>
                      <a:cubicBezTo>
                        <a:pt x="1487" y="2"/>
                        <a:pt x="1575" y="0"/>
                        <a:pt x="1663" y="0"/>
                      </a:cubicBezTo>
                      <a:cubicBezTo>
                        <a:pt x="1966" y="0"/>
                        <a:pt x="2269" y="19"/>
                        <a:pt x="2564" y="51"/>
                      </a:cubicBezTo>
                      <a:cubicBezTo>
                        <a:pt x="2563" y="77"/>
                        <a:pt x="2562" y="102"/>
                        <a:pt x="2561" y="128"/>
                      </a:cubicBezTo>
                      <a:cubicBezTo>
                        <a:pt x="2556" y="210"/>
                        <a:pt x="2617" y="250"/>
                        <a:pt x="2680" y="250"/>
                      </a:cubicBezTo>
                      <a:cubicBezTo>
                        <a:pt x="2743" y="250"/>
                        <a:pt x="2809" y="209"/>
                        <a:pt x="2814" y="128"/>
                      </a:cubicBezTo>
                      <a:cubicBezTo>
                        <a:pt x="2815" y="113"/>
                        <a:pt x="2816" y="97"/>
                        <a:pt x="2816" y="82"/>
                      </a:cubicBezTo>
                      <a:cubicBezTo>
                        <a:pt x="2908" y="94"/>
                        <a:pt x="2998" y="107"/>
                        <a:pt x="3087" y="122"/>
                      </a:cubicBezTo>
                      <a:cubicBezTo>
                        <a:pt x="3094" y="153"/>
                        <a:pt x="3106" y="184"/>
                        <a:pt x="3123" y="215"/>
                      </a:cubicBezTo>
                      <a:cubicBezTo>
                        <a:pt x="3179" y="320"/>
                        <a:pt x="3260" y="416"/>
                        <a:pt x="3351" y="496"/>
                      </a:cubicBezTo>
                      <a:cubicBezTo>
                        <a:pt x="3057" y="498"/>
                        <a:pt x="2770" y="537"/>
                        <a:pt x="2448" y="540"/>
                      </a:cubicBezTo>
                      <a:cubicBezTo>
                        <a:pt x="2445" y="540"/>
                        <a:pt x="2441" y="540"/>
                        <a:pt x="2438" y="540"/>
                      </a:cubicBezTo>
                      <a:cubicBezTo>
                        <a:pt x="2244" y="540"/>
                        <a:pt x="2072" y="479"/>
                        <a:pt x="1947" y="362"/>
                      </a:cubicBezTo>
                      <a:cubicBezTo>
                        <a:pt x="1927" y="378"/>
                        <a:pt x="1907" y="394"/>
                        <a:pt x="1888" y="410"/>
                      </a:cubicBezTo>
                      <a:cubicBezTo>
                        <a:pt x="1867" y="427"/>
                        <a:pt x="1846" y="441"/>
                        <a:pt x="1824" y="452"/>
                      </a:cubicBezTo>
                      <a:cubicBezTo>
                        <a:pt x="1689" y="385"/>
                        <a:pt x="1544" y="349"/>
                        <a:pt x="1396" y="349"/>
                      </a:cubicBezTo>
                      <a:cubicBezTo>
                        <a:pt x="1344" y="349"/>
                        <a:pt x="1291" y="354"/>
                        <a:pt x="1239" y="363"/>
                      </a:cubicBezTo>
                      <a:cubicBezTo>
                        <a:pt x="1025" y="401"/>
                        <a:pt x="839" y="513"/>
                        <a:pt x="693" y="675"/>
                      </a:cubicBezTo>
                      <a:cubicBezTo>
                        <a:pt x="527" y="680"/>
                        <a:pt x="365" y="677"/>
                        <a:pt x="230" y="685"/>
                      </a:cubicBezTo>
                      <a:cubicBezTo>
                        <a:pt x="153" y="689"/>
                        <a:pt x="77" y="694"/>
                        <a:pt x="0" y="701"/>
                      </a:cubicBezTo>
                      <a:moveTo>
                        <a:pt x="4033" y="570"/>
                      </a:moveTo>
                      <a:cubicBezTo>
                        <a:pt x="4030" y="570"/>
                        <a:pt x="4027" y="569"/>
                        <a:pt x="4024" y="569"/>
                      </a:cubicBezTo>
                      <a:cubicBezTo>
                        <a:pt x="4026" y="567"/>
                        <a:pt x="4029" y="564"/>
                        <a:pt x="4031" y="561"/>
                      </a:cubicBezTo>
                      <a:cubicBezTo>
                        <a:pt x="4032" y="564"/>
                        <a:pt x="4033" y="567"/>
                        <a:pt x="4033" y="570"/>
                      </a:cubicBezTo>
                      <a:close/>
                    </a:path>
                  </a:pathLst>
                </a:custGeom>
                <a:solidFill>
                  <a:srgbClr val="F9AC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8" name="Freeform 283">
                  <a:extLst>
                    <a:ext uri="{FF2B5EF4-FFF2-40B4-BE49-F238E27FC236}">
                      <a16:creationId xmlns:a16="http://schemas.microsoft.com/office/drawing/2014/main" id="{76116641-111D-256E-99DE-7E728B1FAC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71" y="1742"/>
                  <a:ext cx="93" cy="159"/>
                </a:xfrm>
                <a:custGeom>
                  <a:avLst/>
                  <a:gdLst>
                    <a:gd name="T0" fmla="*/ 708 w 720"/>
                    <a:gd name="T1" fmla="*/ 1223 h 1223"/>
                    <a:gd name="T2" fmla="*/ 700 w 720"/>
                    <a:gd name="T3" fmla="*/ 1139 h 1223"/>
                    <a:gd name="T4" fmla="*/ 511 w 720"/>
                    <a:gd name="T5" fmla="*/ 1190 h 1223"/>
                    <a:gd name="T6" fmla="*/ 306 w 720"/>
                    <a:gd name="T7" fmla="*/ 1137 h 1223"/>
                    <a:gd name="T8" fmla="*/ 38 w 720"/>
                    <a:gd name="T9" fmla="*/ 792 h 1223"/>
                    <a:gd name="T10" fmla="*/ 60 w 720"/>
                    <a:gd name="T11" fmla="*/ 393 h 1223"/>
                    <a:gd name="T12" fmla="*/ 292 w 720"/>
                    <a:gd name="T13" fmla="*/ 214 h 1223"/>
                    <a:gd name="T14" fmla="*/ 50 w 720"/>
                    <a:gd name="T15" fmla="*/ 0 h 1223"/>
                    <a:gd name="T16" fmla="*/ 720 w 720"/>
                    <a:gd name="T17" fmla="*/ 1219 h 1223"/>
                    <a:gd name="T18" fmla="*/ 708 w 720"/>
                    <a:gd name="T19" fmla="*/ 1223 h 12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20" h="1223">
                      <a:moveTo>
                        <a:pt x="708" y="1223"/>
                      </a:moveTo>
                      <a:cubicBezTo>
                        <a:pt x="706" y="1195"/>
                        <a:pt x="703" y="1167"/>
                        <a:pt x="700" y="1139"/>
                      </a:cubicBezTo>
                      <a:cubicBezTo>
                        <a:pt x="642" y="1174"/>
                        <a:pt x="577" y="1190"/>
                        <a:pt x="511" y="1190"/>
                      </a:cubicBezTo>
                      <a:cubicBezTo>
                        <a:pt x="441" y="1190"/>
                        <a:pt x="369" y="1171"/>
                        <a:pt x="306" y="1137"/>
                      </a:cubicBezTo>
                      <a:cubicBezTo>
                        <a:pt x="174" y="1066"/>
                        <a:pt x="79" y="934"/>
                        <a:pt x="38" y="792"/>
                      </a:cubicBezTo>
                      <a:cubicBezTo>
                        <a:pt x="0" y="662"/>
                        <a:pt x="2" y="517"/>
                        <a:pt x="60" y="393"/>
                      </a:cubicBezTo>
                      <a:cubicBezTo>
                        <a:pt x="105" y="296"/>
                        <a:pt x="192" y="234"/>
                        <a:pt x="292" y="214"/>
                      </a:cubicBezTo>
                      <a:cubicBezTo>
                        <a:pt x="218" y="131"/>
                        <a:pt x="137" y="59"/>
                        <a:pt x="50" y="0"/>
                      </a:cubicBezTo>
                      <a:cubicBezTo>
                        <a:pt x="433" y="203"/>
                        <a:pt x="705" y="670"/>
                        <a:pt x="720" y="1219"/>
                      </a:cubicBezTo>
                      <a:cubicBezTo>
                        <a:pt x="716" y="1220"/>
                        <a:pt x="712" y="1221"/>
                        <a:pt x="708" y="1223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pic>
              <p:nvPicPr>
                <p:cNvPr id="329" name="Picture 284">
                  <a:extLst>
                    <a:ext uri="{FF2B5EF4-FFF2-40B4-BE49-F238E27FC236}">
                      <a16:creationId xmlns:a16="http://schemas.microsoft.com/office/drawing/2014/main" id="{579B5F31-24E3-F86F-F174-7063FADEF04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02" y="1886"/>
                  <a:ext cx="406" cy="2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30" name="Picture 285">
                  <a:extLst>
                    <a:ext uri="{FF2B5EF4-FFF2-40B4-BE49-F238E27FC236}">
                      <a16:creationId xmlns:a16="http://schemas.microsoft.com/office/drawing/2014/main" id="{C9142C42-17F1-DC78-EE6D-75CE08D65AA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61" y="1898"/>
                  <a:ext cx="5" cy="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31" name="Freeform 286">
                  <a:extLst>
                    <a:ext uri="{FF2B5EF4-FFF2-40B4-BE49-F238E27FC236}">
                      <a16:creationId xmlns:a16="http://schemas.microsoft.com/office/drawing/2014/main" id="{56C5CA1C-7A37-26D5-4908-2BF211F5891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204" y="1657"/>
                  <a:ext cx="221" cy="32"/>
                </a:xfrm>
                <a:custGeom>
                  <a:avLst/>
                  <a:gdLst>
                    <a:gd name="T0" fmla="*/ 1689 w 1708"/>
                    <a:gd name="T1" fmla="*/ 245 h 245"/>
                    <a:gd name="T2" fmla="*/ 1418 w 1708"/>
                    <a:gd name="T3" fmla="*/ 205 h 245"/>
                    <a:gd name="T4" fmla="*/ 1422 w 1708"/>
                    <a:gd name="T5" fmla="*/ 5 h 245"/>
                    <a:gd name="T6" fmla="*/ 1708 w 1708"/>
                    <a:gd name="T7" fmla="*/ 42 h 245"/>
                    <a:gd name="T8" fmla="*/ 1689 w 1708"/>
                    <a:gd name="T9" fmla="*/ 245 h 245"/>
                    <a:gd name="T10" fmla="*/ 1166 w 1708"/>
                    <a:gd name="T11" fmla="*/ 174 h 245"/>
                    <a:gd name="T12" fmla="*/ 265 w 1708"/>
                    <a:gd name="T13" fmla="*/ 123 h 245"/>
                    <a:gd name="T14" fmla="*/ 1 w 1708"/>
                    <a:gd name="T15" fmla="*/ 128 h 245"/>
                    <a:gd name="T16" fmla="*/ 0 w 1708"/>
                    <a:gd name="T17" fmla="*/ 62 h 245"/>
                    <a:gd name="T18" fmla="*/ 31 w 1708"/>
                    <a:gd name="T19" fmla="*/ 39 h 245"/>
                    <a:gd name="T20" fmla="*/ 65 w 1708"/>
                    <a:gd name="T21" fmla="*/ 12 h 245"/>
                    <a:gd name="T22" fmla="*/ 232 w 1708"/>
                    <a:gd name="T23" fmla="*/ 0 h 245"/>
                    <a:gd name="T24" fmla="*/ 1167 w 1708"/>
                    <a:gd name="T25" fmla="*/ 144 h 245"/>
                    <a:gd name="T26" fmla="*/ 1166 w 1708"/>
                    <a:gd name="T27" fmla="*/ 174 h 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08" h="245">
                      <a:moveTo>
                        <a:pt x="1689" y="245"/>
                      </a:moveTo>
                      <a:cubicBezTo>
                        <a:pt x="1600" y="230"/>
                        <a:pt x="1510" y="217"/>
                        <a:pt x="1418" y="205"/>
                      </a:cubicBezTo>
                      <a:cubicBezTo>
                        <a:pt x="1421" y="138"/>
                        <a:pt x="1422" y="72"/>
                        <a:pt x="1422" y="5"/>
                      </a:cubicBezTo>
                      <a:cubicBezTo>
                        <a:pt x="1519" y="11"/>
                        <a:pt x="1619" y="22"/>
                        <a:pt x="1708" y="42"/>
                      </a:cubicBezTo>
                      <a:cubicBezTo>
                        <a:pt x="1680" y="103"/>
                        <a:pt x="1673" y="173"/>
                        <a:pt x="1689" y="245"/>
                      </a:cubicBezTo>
                      <a:moveTo>
                        <a:pt x="1166" y="174"/>
                      </a:moveTo>
                      <a:cubicBezTo>
                        <a:pt x="871" y="142"/>
                        <a:pt x="568" y="123"/>
                        <a:pt x="265" y="123"/>
                      </a:cubicBezTo>
                      <a:cubicBezTo>
                        <a:pt x="177" y="123"/>
                        <a:pt x="89" y="125"/>
                        <a:pt x="1" y="128"/>
                      </a:cubicBezTo>
                      <a:cubicBezTo>
                        <a:pt x="1" y="106"/>
                        <a:pt x="1" y="84"/>
                        <a:pt x="0" y="62"/>
                      </a:cubicBezTo>
                      <a:cubicBezTo>
                        <a:pt x="11" y="55"/>
                        <a:pt x="21" y="48"/>
                        <a:pt x="31" y="39"/>
                      </a:cubicBezTo>
                      <a:cubicBezTo>
                        <a:pt x="42" y="30"/>
                        <a:pt x="53" y="21"/>
                        <a:pt x="65" y="12"/>
                      </a:cubicBezTo>
                      <a:cubicBezTo>
                        <a:pt x="122" y="4"/>
                        <a:pt x="177" y="0"/>
                        <a:pt x="232" y="0"/>
                      </a:cubicBezTo>
                      <a:cubicBezTo>
                        <a:pt x="551" y="0"/>
                        <a:pt x="843" y="127"/>
                        <a:pt x="1167" y="144"/>
                      </a:cubicBezTo>
                      <a:cubicBezTo>
                        <a:pt x="1167" y="154"/>
                        <a:pt x="1167" y="164"/>
                        <a:pt x="1166" y="174"/>
                      </a:cubicBezTo>
                    </a:path>
                  </a:pathLst>
                </a:custGeom>
                <a:solidFill>
                  <a:srgbClr val="DA91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2" name="Freeform 287">
                  <a:extLst>
                    <a:ext uri="{FF2B5EF4-FFF2-40B4-BE49-F238E27FC236}">
                      <a16:creationId xmlns:a16="http://schemas.microsoft.com/office/drawing/2014/main" id="{B0B19B63-A97E-270C-BDCD-626298091BD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204" y="1563"/>
                  <a:ext cx="287" cy="102"/>
                </a:xfrm>
                <a:custGeom>
                  <a:avLst/>
                  <a:gdLst>
                    <a:gd name="T0" fmla="*/ 1 w 2220"/>
                    <a:gd name="T1" fmla="*/ 786 h 786"/>
                    <a:gd name="T2" fmla="*/ 0 w 2220"/>
                    <a:gd name="T3" fmla="*/ 749 h 786"/>
                    <a:gd name="T4" fmla="*/ 66 w 2220"/>
                    <a:gd name="T5" fmla="*/ 736 h 786"/>
                    <a:gd name="T6" fmla="*/ 32 w 2220"/>
                    <a:gd name="T7" fmla="*/ 763 h 786"/>
                    <a:gd name="T8" fmla="*/ 1 w 2220"/>
                    <a:gd name="T9" fmla="*/ 786 h 786"/>
                    <a:gd name="T10" fmla="*/ 1709 w 2220"/>
                    <a:gd name="T11" fmla="*/ 766 h 786"/>
                    <a:gd name="T12" fmla="*/ 1423 w 2220"/>
                    <a:gd name="T13" fmla="*/ 729 h 786"/>
                    <a:gd name="T14" fmla="*/ 1338 w 2220"/>
                    <a:gd name="T15" fmla="*/ 0 h 786"/>
                    <a:gd name="T16" fmla="*/ 2220 w 2220"/>
                    <a:gd name="T17" fmla="*/ 414 h 786"/>
                    <a:gd name="T18" fmla="*/ 2199 w 2220"/>
                    <a:gd name="T19" fmla="*/ 564 h 786"/>
                    <a:gd name="T20" fmla="*/ 2086 w 2220"/>
                    <a:gd name="T21" fmla="*/ 551 h 786"/>
                    <a:gd name="T22" fmla="*/ 1906 w 2220"/>
                    <a:gd name="T23" fmla="*/ 585 h 786"/>
                    <a:gd name="T24" fmla="*/ 1709 w 2220"/>
                    <a:gd name="T25" fmla="*/ 766 h 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220" h="786">
                      <a:moveTo>
                        <a:pt x="1" y="786"/>
                      </a:moveTo>
                      <a:cubicBezTo>
                        <a:pt x="1" y="773"/>
                        <a:pt x="0" y="761"/>
                        <a:pt x="0" y="749"/>
                      </a:cubicBezTo>
                      <a:cubicBezTo>
                        <a:pt x="22" y="744"/>
                        <a:pt x="44" y="740"/>
                        <a:pt x="66" y="736"/>
                      </a:cubicBezTo>
                      <a:cubicBezTo>
                        <a:pt x="54" y="745"/>
                        <a:pt x="43" y="754"/>
                        <a:pt x="32" y="763"/>
                      </a:cubicBezTo>
                      <a:cubicBezTo>
                        <a:pt x="22" y="772"/>
                        <a:pt x="12" y="779"/>
                        <a:pt x="1" y="786"/>
                      </a:cubicBezTo>
                      <a:moveTo>
                        <a:pt x="1709" y="766"/>
                      </a:moveTo>
                      <a:cubicBezTo>
                        <a:pt x="1620" y="746"/>
                        <a:pt x="1520" y="735"/>
                        <a:pt x="1423" y="729"/>
                      </a:cubicBezTo>
                      <a:cubicBezTo>
                        <a:pt x="1420" y="483"/>
                        <a:pt x="1391" y="238"/>
                        <a:pt x="1338" y="0"/>
                      </a:cubicBezTo>
                      <a:cubicBezTo>
                        <a:pt x="1663" y="75"/>
                        <a:pt x="1962" y="218"/>
                        <a:pt x="2220" y="414"/>
                      </a:cubicBezTo>
                      <a:cubicBezTo>
                        <a:pt x="2214" y="464"/>
                        <a:pt x="2206" y="514"/>
                        <a:pt x="2199" y="564"/>
                      </a:cubicBezTo>
                      <a:cubicBezTo>
                        <a:pt x="2162" y="555"/>
                        <a:pt x="2124" y="551"/>
                        <a:pt x="2086" y="551"/>
                      </a:cubicBezTo>
                      <a:cubicBezTo>
                        <a:pt x="2025" y="551"/>
                        <a:pt x="1963" y="562"/>
                        <a:pt x="1906" y="585"/>
                      </a:cubicBezTo>
                      <a:cubicBezTo>
                        <a:pt x="1812" y="622"/>
                        <a:pt x="1744" y="687"/>
                        <a:pt x="1709" y="766"/>
                      </a:cubicBezTo>
                      <a:close/>
                    </a:path>
                  </a:pathLst>
                </a:custGeom>
                <a:solidFill>
                  <a:srgbClr val="CE6C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3" name="Freeform 288">
                  <a:extLst>
                    <a:ext uri="{FF2B5EF4-FFF2-40B4-BE49-F238E27FC236}">
                      <a16:creationId xmlns:a16="http://schemas.microsoft.com/office/drawing/2014/main" id="{51808FBB-56C1-4E13-63A4-F45333272B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90" y="1787"/>
                  <a:ext cx="22" cy="118"/>
                </a:xfrm>
                <a:custGeom>
                  <a:avLst/>
                  <a:gdLst>
                    <a:gd name="T0" fmla="*/ 130 w 174"/>
                    <a:gd name="T1" fmla="*/ 915 h 915"/>
                    <a:gd name="T2" fmla="*/ 0 w 174"/>
                    <a:gd name="T3" fmla="*/ 125 h 915"/>
                    <a:gd name="T4" fmla="*/ 24 w 174"/>
                    <a:gd name="T5" fmla="*/ 112 h 915"/>
                    <a:gd name="T6" fmla="*/ 89 w 174"/>
                    <a:gd name="T7" fmla="*/ 48 h 915"/>
                    <a:gd name="T8" fmla="*/ 108 w 174"/>
                    <a:gd name="T9" fmla="*/ 0 h 915"/>
                    <a:gd name="T10" fmla="*/ 147 w 174"/>
                    <a:gd name="T11" fmla="*/ 186 h 915"/>
                    <a:gd name="T12" fmla="*/ 174 w 174"/>
                    <a:gd name="T13" fmla="*/ 551 h 915"/>
                    <a:gd name="T14" fmla="*/ 147 w 174"/>
                    <a:gd name="T15" fmla="*/ 890 h 915"/>
                    <a:gd name="T16" fmla="*/ 130 w 174"/>
                    <a:gd name="T17" fmla="*/ 915 h 9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4" h="915">
                      <a:moveTo>
                        <a:pt x="130" y="915"/>
                      </a:moveTo>
                      <a:cubicBezTo>
                        <a:pt x="92" y="650"/>
                        <a:pt x="49" y="387"/>
                        <a:pt x="0" y="125"/>
                      </a:cubicBezTo>
                      <a:cubicBezTo>
                        <a:pt x="9" y="121"/>
                        <a:pt x="17" y="117"/>
                        <a:pt x="24" y="112"/>
                      </a:cubicBezTo>
                      <a:cubicBezTo>
                        <a:pt x="51" y="96"/>
                        <a:pt x="73" y="75"/>
                        <a:pt x="89" y="48"/>
                      </a:cubicBezTo>
                      <a:cubicBezTo>
                        <a:pt x="98" y="33"/>
                        <a:pt x="104" y="17"/>
                        <a:pt x="108" y="0"/>
                      </a:cubicBezTo>
                      <a:cubicBezTo>
                        <a:pt x="123" y="61"/>
                        <a:pt x="136" y="123"/>
                        <a:pt x="147" y="186"/>
                      </a:cubicBezTo>
                      <a:cubicBezTo>
                        <a:pt x="166" y="307"/>
                        <a:pt x="173" y="429"/>
                        <a:pt x="174" y="551"/>
                      </a:cubicBezTo>
                      <a:cubicBezTo>
                        <a:pt x="173" y="666"/>
                        <a:pt x="164" y="779"/>
                        <a:pt x="147" y="890"/>
                      </a:cubicBezTo>
                      <a:cubicBezTo>
                        <a:pt x="141" y="898"/>
                        <a:pt x="136" y="906"/>
                        <a:pt x="130" y="915"/>
                      </a:cubicBezTo>
                    </a:path>
                  </a:pathLst>
                </a:custGeom>
                <a:solidFill>
                  <a:srgbClr val="FDE6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4" name="Freeform 289">
                  <a:extLst>
                    <a:ext uri="{FF2B5EF4-FFF2-40B4-BE49-F238E27FC236}">
                      <a16:creationId xmlns:a16="http://schemas.microsoft.com/office/drawing/2014/main" id="{14B1B88C-CE9A-2C8C-D2C9-07079AB40E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7" y="1902"/>
                  <a:ext cx="2" cy="9"/>
                </a:xfrm>
                <a:custGeom>
                  <a:avLst/>
                  <a:gdLst>
                    <a:gd name="T0" fmla="*/ 6 w 17"/>
                    <a:gd name="T1" fmla="*/ 66 h 66"/>
                    <a:gd name="T2" fmla="*/ 0 w 17"/>
                    <a:gd name="T3" fmla="*/ 25 h 66"/>
                    <a:gd name="T4" fmla="*/ 17 w 17"/>
                    <a:gd name="T5" fmla="*/ 0 h 66"/>
                    <a:gd name="T6" fmla="*/ 6 w 17"/>
                    <a:gd name="T7" fmla="*/ 66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7" h="66">
                      <a:moveTo>
                        <a:pt x="6" y="66"/>
                      </a:moveTo>
                      <a:lnTo>
                        <a:pt x="0" y="25"/>
                      </a:lnTo>
                      <a:cubicBezTo>
                        <a:pt x="6" y="16"/>
                        <a:pt x="11" y="8"/>
                        <a:pt x="17" y="0"/>
                      </a:cubicBezTo>
                      <a:cubicBezTo>
                        <a:pt x="14" y="22"/>
                        <a:pt x="10" y="44"/>
                        <a:pt x="6" y="66"/>
                      </a:cubicBezTo>
                    </a:path>
                  </a:pathLst>
                </a:custGeom>
                <a:solidFill>
                  <a:srgbClr val="F9AC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5" name="Freeform 290">
                  <a:extLst>
                    <a:ext uri="{FF2B5EF4-FFF2-40B4-BE49-F238E27FC236}">
                      <a16:creationId xmlns:a16="http://schemas.microsoft.com/office/drawing/2014/main" id="{8C9B026C-C968-112D-36B7-9FEB5F6567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7" y="1737"/>
                  <a:ext cx="19" cy="25"/>
                </a:xfrm>
                <a:custGeom>
                  <a:avLst/>
                  <a:gdLst>
                    <a:gd name="T0" fmla="*/ 152 w 152"/>
                    <a:gd name="T1" fmla="*/ 192 h 192"/>
                    <a:gd name="T2" fmla="*/ 120 w 152"/>
                    <a:gd name="T3" fmla="*/ 167 h 192"/>
                    <a:gd name="T4" fmla="*/ 32 w 152"/>
                    <a:gd name="T5" fmla="*/ 144 h 192"/>
                    <a:gd name="T6" fmla="*/ 29 w 152"/>
                    <a:gd name="T7" fmla="*/ 144 h 192"/>
                    <a:gd name="T8" fmla="*/ 0 w 152"/>
                    <a:gd name="T9" fmla="*/ 6 h 192"/>
                    <a:gd name="T10" fmla="*/ 78 w 152"/>
                    <a:gd name="T11" fmla="*/ 0 h 192"/>
                    <a:gd name="T12" fmla="*/ 152 w 152"/>
                    <a:gd name="T13" fmla="*/ 192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2" h="192">
                      <a:moveTo>
                        <a:pt x="152" y="192"/>
                      </a:moveTo>
                      <a:cubicBezTo>
                        <a:pt x="142" y="183"/>
                        <a:pt x="131" y="175"/>
                        <a:pt x="120" y="167"/>
                      </a:cubicBezTo>
                      <a:cubicBezTo>
                        <a:pt x="93" y="152"/>
                        <a:pt x="64" y="144"/>
                        <a:pt x="32" y="144"/>
                      </a:cubicBezTo>
                      <a:cubicBezTo>
                        <a:pt x="31" y="144"/>
                        <a:pt x="30" y="144"/>
                        <a:pt x="29" y="144"/>
                      </a:cubicBezTo>
                      <a:cubicBezTo>
                        <a:pt x="19" y="98"/>
                        <a:pt x="10" y="52"/>
                        <a:pt x="0" y="6"/>
                      </a:cubicBezTo>
                      <a:cubicBezTo>
                        <a:pt x="26" y="4"/>
                        <a:pt x="52" y="2"/>
                        <a:pt x="78" y="0"/>
                      </a:cubicBezTo>
                      <a:cubicBezTo>
                        <a:pt x="105" y="63"/>
                        <a:pt x="130" y="127"/>
                        <a:pt x="152" y="192"/>
                      </a:cubicBezTo>
                    </a:path>
                  </a:pathLst>
                </a:custGeom>
                <a:solidFill>
                  <a:srgbClr val="FDE6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6" name="Freeform 291">
                  <a:extLst>
                    <a:ext uri="{FF2B5EF4-FFF2-40B4-BE49-F238E27FC236}">
                      <a16:creationId xmlns:a16="http://schemas.microsoft.com/office/drawing/2014/main" id="{3A436E22-9D09-9656-AB22-1BA88A4EA6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55" y="1594"/>
                  <a:ext cx="112" cy="101"/>
                </a:xfrm>
                <a:custGeom>
                  <a:avLst/>
                  <a:gdLst>
                    <a:gd name="T0" fmla="*/ 0 w 862"/>
                    <a:gd name="T1" fmla="*/ 778 h 778"/>
                    <a:gd name="T2" fmla="*/ 838 w 862"/>
                    <a:gd name="T3" fmla="*/ 0 h 778"/>
                    <a:gd name="T4" fmla="*/ 862 w 862"/>
                    <a:gd name="T5" fmla="*/ 165 h 778"/>
                    <a:gd name="T6" fmla="*/ 46 w 862"/>
                    <a:gd name="T7" fmla="*/ 768 h 778"/>
                    <a:gd name="T8" fmla="*/ 0 w 862"/>
                    <a:gd name="T9" fmla="*/ 778 h 7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2" h="778">
                      <a:moveTo>
                        <a:pt x="0" y="778"/>
                      </a:moveTo>
                      <a:cubicBezTo>
                        <a:pt x="212" y="449"/>
                        <a:pt x="504" y="185"/>
                        <a:pt x="838" y="0"/>
                      </a:cubicBezTo>
                      <a:cubicBezTo>
                        <a:pt x="847" y="55"/>
                        <a:pt x="855" y="110"/>
                        <a:pt x="862" y="165"/>
                      </a:cubicBezTo>
                      <a:cubicBezTo>
                        <a:pt x="547" y="275"/>
                        <a:pt x="208" y="487"/>
                        <a:pt x="46" y="768"/>
                      </a:cubicBezTo>
                      <a:cubicBezTo>
                        <a:pt x="31" y="771"/>
                        <a:pt x="16" y="775"/>
                        <a:pt x="0" y="778"/>
                      </a:cubicBezTo>
                      <a:close/>
                    </a:path>
                  </a:pathLst>
                </a:custGeom>
                <a:solidFill>
                  <a:srgbClr val="CE6C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7" name="Freeform 292">
                  <a:extLst>
                    <a:ext uri="{FF2B5EF4-FFF2-40B4-BE49-F238E27FC236}">
                      <a16:creationId xmlns:a16="http://schemas.microsoft.com/office/drawing/2014/main" id="{F5F742AE-2FB5-099B-30B3-A546E4B852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71" y="1673"/>
                  <a:ext cx="0" cy="1"/>
                </a:xfrm>
                <a:custGeom>
                  <a:avLst/>
                  <a:gdLst>
                    <a:gd name="T0" fmla="*/ 4 w 4"/>
                    <a:gd name="T1" fmla="*/ 9 h 9"/>
                    <a:gd name="T2" fmla="*/ 0 w 4"/>
                    <a:gd name="T3" fmla="*/ 1 h 9"/>
                    <a:gd name="T4" fmla="*/ 4 w 4"/>
                    <a:gd name="T5" fmla="*/ 0 h 9"/>
                    <a:gd name="T6" fmla="*/ 4 w 4"/>
                    <a:gd name="T7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9">
                      <a:moveTo>
                        <a:pt x="4" y="9"/>
                      </a:moveTo>
                      <a:cubicBezTo>
                        <a:pt x="2" y="6"/>
                        <a:pt x="1" y="4"/>
                        <a:pt x="0" y="1"/>
                      </a:cubicBezTo>
                      <a:cubicBezTo>
                        <a:pt x="1" y="1"/>
                        <a:pt x="2" y="0"/>
                        <a:pt x="4" y="0"/>
                      </a:cubicBezTo>
                      <a:lnTo>
                        <a:pt x="4" y="9"/>
                      </a:lnTo>
                      <a:close/>
                    </a:path>
                  </a:pathLst>
                </a:custGeom>
                <a:solidFill>
                  <a:srgbClr val="DA91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8" name="Freeform 293">
                  <a:extLst>
                    <a:ext uri="{FF2B5EF4-FFF2-40B4-BE49-F238E27FC236}">
                      <a16:creationId xmlns:a16="http://schemas.microsoft.com/office/drawing/2014/main" id="{2B82578D-E26E-65C8-4A14-D0268FCC214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195" y="1556"/>
                  <a:ext cx="329" cy="100"/>
                </a:xfrm>
                <a:custGeom>
                  <a:avLst/>
                  <a:gdLst>
                    <a:gd name="T0" fmla="*/ 2538 w 2538"/>
                    <a:gd name="T1" fmla="*/ 774 h 774"/>
                    <a:gd name="T2" fmla="*/ 2502 w 2538"/>
                    <a:gd name="T3" fmla="*/ 748 h 774"/>
                    <a:gd name="T4" fmla="*/ 2514 w 2538"/>
                    <a:gd name="T5" fmla="*/ 679 h 774"/>
                    <a:gd name="T6" fmla="*/ 2538 w 2538"/>
                    <a:gd name="T7" fmla="*/ 774 h 774"/>
                    <a:gd name="T8" fmla="*/ 1235 w 2538"/>
                    <a:gd name="T9" fmla="*/ 718 h 774"/>
                    <a:gd name="T10" fmla="*/ 293 w 2538"/>
                    <a:gd name="T11" fmla="*/ 371 h 774"/>
                    <a:gd name="T12" fmla="*/ 33 w 2538"/>
                    <a:gd name="T13" fmla="*/ 393 h 774"/>
                    <a:gd name="T14" fmla="*/ 0 w 2538"/>
                    <a:gd name="T15" fmla="*/ 180 h 774"/>
                    <a:gd name="T16" fmla="*/ 896 w 2538"/>
                    <a:gd name="T17" fmla="*/ 0 h 774"/>
                    <a:gd name="T18" fmla="*/ 1136 w 2538"/>
                    <a:gd name="T19" fmla="*/ 13 h 774"/>
                    <a:gd name="T20" fmla="*/ 1235 w 2538"/>
                    <a:gd name="T21" fmla="*/ 718 h 7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538" h="774">
                      <a:moveTo>
                        <a:pt x="2538" y="774"/>
                      </a:moveTo>
                      <a:cubicBezTo>
                        <a:pt x="2527" y="765"/>
                        <a:pt x="2515" y="756"/>
                        <a:pt x="2502" y="748"/>
                      </a:cubicBezTo>
                      <a:cubicBezTo>
                        <a:pt x="2506" y="725"/>
                        <a:pt x="2510" y="702"/>
                        <a:pt x="2514" y="679"/>
                      </a:cubicBezTo>
                      <a:cubicBezTo>
                        <a:pt x="2522" y="711"/>
                        <a:pt x="2530" y="742"/>
                        <a:pt x="2538" y="774"/>
                      </a:cubicBezTo>
                      <a:close/>
                      <a:moveTo>
                        <a:pt x="1235" y="718"/>
                      </a:moveTo>
                      <a:cubicBezTo>
                        <a:pt x="1004" y="480"/>
                        <a:pt x="634" y="371"/>
                        <a:pt x="293" y="371"/>
                      </a:cubicBezTo>
                      <a:cubicBezTo>
                        <a:pt x="204" y="371"/>
                        <a:pt x="116" y="378"/>
                        <a:pt x="33" y="393"/>
                      </a:cubicBezTo>
                      <a:cubicBezTo>
                        <a:pt x="24" y="322"/>
                        <a:pt x="13" y="251"/>
                        <a:pt x="0" y="180"/>
                      </a:cubicBezTo>
                      <a:cubicBezTo>
                        <a:pt x="282" y="63"/>
                        <a:pt x="587" y="0"/>
                        <a:pt x="896" y="0"/>
                      </a:cubicBezTo>
                      <a:cubicBezTo>
                        <a:pt x="976" y="0"/>
                        <a:pt x="1056" y="5"/>
                        <a:pt x="1136" y="13"/>
                      </a:cubicBezTo>
                      <a:cubicBezTo>
                        <a:pt x="1194" y="243"/>
                        <a:pt x="1227" y="480"/>
                        <a:pt x="1235" y="718"/>
                      </a:cubicBezTo>
                    </a:path>
                  </a:pathLst>
                </a:custGeom>
                <a:solidFill>
                  <a:srgbClr val="CE6C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9" name="Freeform 294">
                  <a:extLst>
                    <a:ext uri="{FF2B5EF4-FFF2-40B4-BE49-F238E27FC236}">
                      <a16:creationId xmlns:a16="http://schemas.microsoft.com/office/drawing/2014/main" id="{09DEB1DA-ED4B-4927-9B92-BB98FC4A1D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718"/>
                  <a:ext cx="304" cy="371"/>
                </a:xfrm>
                <a:custGeom>
                  <a:avLst/>
                  <a:gdLst>
                    <a:gd name="T0" fmla="*/ 1299 w 2348"/>
                    <a:gd name="T1" fmla="*/ 2859 h 2859"/>
                    <a:gd name="T2" fmla="*/ 1113 w 2348"/>
                    <a:gd name="T3" fmla="*/ 2840 h 2859"/>
                    <a:gd name="T4" fmla="*/ 317 w 2348"/>
                    <a:gd name="T5" fmla="*/ 2234 h 2859"/>
                    <a:gd name="T6" fmla="*/ 91 w 2348"/>
                    <a:gd name="T7" fmla="*/ 1628 h 2859"/>
                    <a:gd name="T8" fmla="*/ 408 w 2348"/>
                    <a:gd name="T9" fmla="*/ 326 h 2859"/>
                    <a:gd name="T10" fmla="*/ 954 w 2348"/>
                    <a:gd name="T11" fmla="*/ 14 h 2859"/>
                    <a:gd name="T12" fmla="*/ 1111 w 2348"/>
                    <a:gd name="T13" fmla="*/ 0 h 2859"/>
                    <a:gd name="T14" fmla="*/ 1539 w 2348"/>
                    <a:gd name="T15" fmla="*/ 103 h 2859"/>
                    <a:gd name="T16" fmla="*/ 1683 w 2348"/>
                    <a:gd name="T17" fmla="*/ 186 h 2859"/>
                    <a:gd name="T18" fmla="*/ 1925 w 2348"/>
                    <a:gd name="T19" fmla="*/ 400 h 2859"/>
                    <a:gd name="T20" fmla="*/ 1693 w 2348"/>
                    <a:gd name="T21" fmla="*/ 579 h 2859"/>
                    <a:gd name="T22" fmla="*/ 1671 w 2348"/>
                    <a:gd name="T23" fmla="*/ 978 h 2859"/>
                    <a:gd name="T24" fmla="*/ 1939 w 2348"/>
                    <a:gd name="T25" fmla="*/ 1323 h 2859"/>
                    <a:gd name="T26" fmla="*/ 2144 w 2348"/>
                    <a:gd name="T27" fmla="*/ 1376 h 2859"/>
                    <a:gd name="T28" fmla="*/ 2333 w 2348"/>
                    <a:gd name="T29" fmla="*/ 1325 h 2859"/>
                    <a:gd name="T30" fmla="*/ 2341 w 2348"/>
                    <a:gd name="T31" fmla="*/ 1409 h 2859"/>
                    <a:gd name="T32" fmla="*/ 2346 w 2348"/>
                    <a:gd name="T33" fmla="*/ 1616 h 2859"/>
                    <a:gd name="T34" fmla="*/ 1458 w 2348"/>
                    <a:gd name="T35" fmla="*/ 2845 h 2859"/>
                    <a:gd name="T36" fmla="*/ 1299 w 2348"/>
                    <a:gd name="T37" fmla="*/ 2859 h 28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348" h="2859">
                      <a:moveTo>
                        <a:pt x="1299" y="2859"/>
                      </a:moveTo>
                      <a:cubicBezTo>
                        <a:pt x="1236" y="2859"/>
                        <a:pt x="1174" y="2853"/>
                        <a:pt x="1113" y="2840"/>
                      </a:cubicBezTo>
                      <a:cubicBezTo>
                        <a:pt x="802" y="2692"/>
                        <a:pt x="535" y="2483"/>
                        <a:pt x="317" y="2234"/>
                      </a:cubicBezTo>
                      <a:cubicBezTo>
                        <a:pt x="210" y="2058"/>
                        <a:pt x="131" y="1853"/>
                        <a:pt x="91" y="1628"/>
                      </a:cubicBezTo>
                      <a:cubicBezTo>
                        <a:pt x="0" y="1118"/>
                        <a:pt x="133" y="632"/>
                        <a:pt x="408" y="326"/>
                      </a:cubicBezTo>
                      <a:cubicBezTo>
                        <a:pt x="554" y="164"/>
                        <a:pt x="740" y="52"/>
                        <a:pt x="954" y="14"/>
                      </a:cubicBezTo>
                      <a:cubicBezTo>
                        <a:pt x="1006" y="5"/>
                        <a:pt x="1059" y="0"/>
                        <a:pt x="1111" y="0"/>
                      </a:cubicBezTo>
                      <a:cubicBezTo>
                        <a:pt x="1259" y="0"/>
                        <a:pt x="1404" y="36"/>
                        <a:pt x="1539" y="103"/>
                      </a:cubicBezTo>
                      <a:cubicBezTo>
                        <a:pt x="1589" y="127"/>
                        <a:pt x="1637" y="155"/>
                        <a:pt x="1683" y="186"/>
                      </a:cubicBezTo>
                      <a:cubicBezTo>
                        <a:pt x="1770" y="245"/>
                        <a:pt x="1851" y="317"/>
                        <a:pt x="1925" y="400"/>
                      </a:cubicBezTo>
                      <a:cubicBezTo>
                        <a:pt x="1825" y="420"/>
                        <a:pt x="1738" y="482"/>
                        <a:pt x="1693" y="579"/>
                      </a:cubicBezTo>
                      <a:cubicBezTo>
                        <a:pt x="1635" y="703"/>
                        <a:pt x="1633" y="848"/>
                        <a:pt x="1671" y="978"/>
                      </a:cubicBezTo>
                      <a:cubicBezTo>
                        <a:pt x="1712" y="1120"/>
                        <a:pt x="1807" y="1252"/>
                        <a:pt x="1939" y="1323"/>
                      </a:cubicBezTo>
                      <a:cubicBezTo>
                        <a:pt x="2002" y="1357"/>
                        <a:pt x="2074" y="1376"/>
                        <a:pt x="2144" y="1376"/>
                      </a:cubicBezTo>
                      <a:cubicBezTo>
                        <a:pt x="2210" y="1376"/>
                        <a:pt x="2275" y="1360"/>
                        <a:pt x="2333" y="1325"/>
                      </a:cubicBezTo>
                      <a:cubicBezTo>
                        <a:pt x="2336" y="1353"/>
                        <a:pt x="2339" y="1381"/>
                        <a:pt x="2341" y="1409"/>
                      </a:cubicBezTo>
                      <a:cubicBezTo>
                        <a:pt x="2347" y="1479"/>
                        <a:pt x="2348" y="1548"/>
                        <a:pt x="2346" y="1616"/>
                      </a:cubicBezTo>
                      <a:cubicBezTo>
                        <a:pt x="2323" y="2237"/>
                        <a:pt x="1970" y="2754"/>
                        <a:pt x="1458" y="2845"/>
                      </a:cubicBezTo>
                      <a:cubicBezTo>
                        <a:pt x="1405" y="2855"/>
                        <a:pt x="1352" y="2859"/>
                        <a:pt x="1299" y="2859"/>
                      </a:cubicBezTo>
                    </a:path>
                  </a:pathLst>
                </a:custGeom>
                <a:solidFill>
                  <a:srgbClr val="8D1E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0" name="Freeform 295">
                  <a:extLst>
                    <a:ext uri="{FF2B5EF4-FFF2-40B4-BE49-F238E27FC236}">
                      <a16:creationId xmlns:a16="http://schemas.microsoft.com/office/drawing/2014/main" id="{911B34A6-E371-5478-C3F5-02AE2E3D067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050" y="1604"/>
                  <a:ext cx="305" cy="140"/>
                </a:xfrm>
                <a:custGeom>
                  <a:avLst/>
                  <a:gdLst>
                    <a:gd name="T0" fmla="*/ 96 w 2359"/>
                    <a:gd name="T1" fmla="*/ 1082 h 1082"/>
                    <a:gd name="T2" fmla="*/ 0 w 2359"/>
                    <a:gd name="T3" fmla="*/ 968 h 1082"/>
                    <a:gd name="T4" fmla="*/ 510 w 2359"/>
                    <a:gd name="T5" fmla="*/ 846 h 1082"/>
                    <a:gd name="T6" fmla="*/ 129 w 2359"/>
                    <a:gd name="T7" fmla="*/ 1076 h 1082"/>
                    <a:gd name="T8" fmla="*/ 96 w 2359"/>
                    <a:gd name="T9" fmla="*/ 1082 h 1082"/>
                    <a:gd name="T10" fmla="*/ 91 w 2359"/>
                    <a:gd name="T11" fmla="*/ 691 h 1082"/>
                    <a:gd name="T12" fmla="*/ 907 w 2359"/>
                    <a:gd name="T13" fmla="*/ 88 h 1082"/>
                    <a:gd name="T14" fmla="*/ 938 w 2359"/>
                    <a:gd name="T15" fmla="*/ 532 h 1082"/>
                    <a:gd name="T16" fmla="*/ 934 w 2359"/>
                    <a:gd name="T17" fmla="*/ 533 h 1082"/>
                    <a:gd name="T18" fmla="*/ 843 w 2359"/>
                    <a:gd name="T19" fmla="*/ 477 h 1082"/>
                    <a:gd name="T20" fmla="*/ 799 w 2359"/>
                    <a:gd name="T21" fmla="*/ 485 h 1082"/>
                    <a:gd name="T22" fmla="*/ 91 w 2359"/>
                    <a:gd name="T23" fmla="*/ 691 h 1082"/>
                    <a:gd name="T24" fmla="*/ 2357 w 2359"/>
                    <a:gd name="T25" fmla="*/ 556 h 1082"/>
                    <a:gd name="T26" fmla="*/ 1422 w 2359"/>
                    <a:gd name="T27" fmla="*/ 412 h 1082"/>
                    <a:gd name="T28" fmla="*/ 1255 w 2359"/>
                    <a:gd name="T29" fmla="*/ 424 h 1082"/>
                    <a:gd name="T30" fmla="*/ 1189 w 2359"/>
                    <a:gd name="T31" fmla="*/ 437 h 1082"/>
                    <a:gd name="T32" fmla="*/ 1154 w 2359"/>
                    <a:gd name="T33" fmla="*/ 22 h 1082"/>
                    <a:gd name="T34" fmla="*/ 1414 w 2359"/>
                    <a:gd name="T35" fmla="*/ 0 h 1082"/>
                    <a:gd name="T36" fmla="*/ 2356 w 2359"/>
                    <a:gd name="T37" fmla="*/ 347 h 1082"/>
                    <a:gd name="T38" fmla="*/ 2357 w 2359"/>
                    <a:gd name="T39" fmla="*/ 556 h 10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59" h="1082">
                      <a:moveTo>
                        <a:pt x="96" y="1082"/>
                      </a:moveTo>
                      <a:cubicBezTo>
                        <a:pt x="39" y="1082"/>
                        <a:pt x="2" y="1024"/>
                        <a:pt x="0" y="968"/>
                      </a:cubicBezTo>
                      <a:cubicBezTo>
                        <a:pt x="172" y="936"/>
                        <a:pt x="342" y="895"/>
                        <a:pt x="510" y="846"/>
                      </a:cubicBezTo>
                      <a:cubicBezTo>
                        <a:pt x="393" y="939"/>
                        <a:pt x="272" y="1025"/>
                        <a:pt x="129" y="1076"/>
                      </a:cubicBezTo>
                      <a:cubicBezTo>
                        <a:pt x="117" y="1080"/>
                        <a:pt x="106" y="1082"/>
                        <a:pt x="96" y="1082"/>
                      </a:cubicBezTo>
                      <a:moveTo>
                        <a:pt x="91" y="691"/>
                      </a:moveTo>
                      <a:cubicBezTo>
                        <a:pt x="253" y="410"/>
                        <a:pt x="592" y="198"/>
                        <a:pt x="907" y="88"/>
                      </a:cubicBezTo>
                      <a:cubicBezTo>
                        <a:pt x="925" y="235"/>
                        <a:pt x="936" y="383"/>
                        <a:pt x="938" y="532"/>
                      </a:cubicBezTo>
                      <a:cubicBezTo>
                        <a:pt x="936" y="532"/>
                        <a:pt x="935" y="533"/>
                        <a:pt x="934" y="533"/>
                      </a:cubicBezTo>
                      <a:cubicBezTo>
                        <a:pt x="915" y="500"/>
                        <a:pt x="884" y="477"/>
                        <a:pt x="843" y="477"/>
                      </a:cubicBezTo>
                      <a:cubicBezTo>
                        <a:pt x="829" y="477"/>
                        <a:pt x="814" y="479"/>
                        <a:pt x="799" y="485"/>
                      </a:cubicBezTo>
                      <a:cubicBezTo>
                        <a:pt x="567" y="570"/>
                        <a:pt x="331" y="639"/>
                        <a:pt x="91" y="691"/>
                      </a:cubicBezTo>
                      <a:close/>
                      <a:moveTo>
                        <a:pt x="2357" y="556"/>
                      </a:moveTo>
                      <a:cubicBezTo>
                        <a:pt x="2033" y="539"/>
                        <a:pt x="1741" y="412"/>
                        <a:pt x="1422" y="412"/>
                      </a:cubicBezTo>
                      <a:cubicBezTo>
                        <a:pt x="1367" y="412"/>
                        <a:pt x="1312" y="416"/>
                        <a:pt x="1255" y="424"/>
                      </a:cubicBezTo>
                      <a:cubicBezTo>
                        <a:pt x="1233" y="428"/>
                        <a:pt x="1211" y="432"/>
                        <a:pt x="1189" y="437"/>
                      </a:cubicBezTo>
                      <a:cubicBezTo>
                        <a:pt x="1184" y="298"/>
                        <a:pt x="1173" y="159"/>
                        <a:pt x="1154" y="22"/>
                      </a:cubicBezTo>
                      <a:cubicBezTo>
                        <a:pt x="1237" y="7"/>
                        <a:pt x="1325" y="0"/>
                        <a:pt x="1414" y="0"/>
                      </a:cubicBezTo>
                      <a:cubicBezTo>
                        <a:pt x="1755" y="0"/>
                        <a:pt x="2125" y="109"/>
                        <a:pt x="2356" y="347"/>
                      </a:cubicBezTo>
                      <a:cubicBezTo>
                        <a:pt x="2359" y="417"/>
                        <a:pt x="2359" y="487"/>
                        <a:pt x="2357" y="556"/>
                      </a:cubicBezTo>
                    </a:path>
                  </a:pathLst>
                </a:custGeom>
                <a:solidFill>
                  <a:srgbClr val="8D1E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1" name="Freeform 296">
                  <a:extLst>
                    <a:ext uri="{FF2B5EF4-FFF2-40B4-BE49-F238E27FC236}">
                      <a16:creationId xmlns:a16="http://schemas.microsoft.com/office/drawing/2014/main" id="{5C6391C6-4D1D-5DD0-9B94-164A6B0101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64" y="1579"/>
                  <a:ext cx="40" cy="134"/>
                </a:xfrm>
                <a:custGeom>
                  <a:avLst/>
                  <a:gdLst>
                    <a:gd name="T0" fmla="*/ 173 w 308"/>
                    <a:gd name="T1" fmla="*/ 1031 h 1031"/>
                    <a:gd name="T2" fmla="*/ 52 w 308"/>
                    <a:gd name="T3" fmla="*/ 909 h 1031"/>
                    <a:gd name="T4" fmla="*/ 53 w 308"/>
                    <a:gd name="T5" fmla="*/ 860 h 1031"/>
                    <a:gd name="T6" fmla="*/ 55 w 308"/>
                    <a:gd name="T7" fmla="*/ 732 h 1031"/>
                    <a:gd name="T8" fmla="*/ 55 w 308"/>
                    <a:gd name="T9" fmla="*/ 723 h 1031"/>
                    <a:gd name="T10" fmla="*/ 24 w 308"/>
                    <a:gd name="T11" fmla="*/ 279 h 1031"/>
                    <a:gd name="T12" fmla="*/ 0 w 308"/>
                    <a:gd name="T13" fmla="*/ 114 h 1031"/>
                    <a:gd name="T14" fmla="*/ 238 w 308"/>
                    <a:gd name="T15" fmla="*/ 0 h 1031"/>
                    <a:gd name="T16" fmla="*/ 271 w 308"/>
                    <a:gd name="T17" fmla="*/ 213 h 1031"/>
                    <a:gd name="T18" fmla="*/ 306 w 308"/>
                    <a:gd name="T19" fmla="*/ 628 h 1031"/>
                    <a:gd name="T20" fmla="*/ 307 w 308"/>
                    <a:gd name="T21" fmla="*/ 665 h 1031"/>
                    <a:gd name="T22" fmla="*/ 308 w 308"/>
                    <a:gd name="T23" fmla="*/ 731 h 1031"/>
                    <a:gd name="T24" fmla="*/ 305 w 308"/>
                    <a:gd name="T25" fmla="*/ 909 h 1031"/>
                    <a:gd name="T26" fmla="*/ 173 w 308"/>
                    <a:gd name="T27" fmla="*/ 1031 h 10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08" h="1031">
                      <a:moveTo>
                        <a:pt x="173" y="1031"/>
                      </a:moveTo>
                      <a:cubicBezTo>
                        <a:pt x="110" y="1031"/>
                        <a:pt x="48" y="991"/>
                        <a:pt x="52" y="909"/>
                      </a:cubicBezTo>
                      <a:cubicBezTo>
                        <a:pt x="52" y="893"/>
                        <a:pt x="53" y="877"/>
                        <a:pt x="53" y="860"/>
                      </a:cubicBezTo>
                      <a:cubicBezTo>
                        <a:pt x="75" y="820"/>
                        <a:pt x="73" y="771"/>
                        <a:pt x="55" y="732"/>
                      </a:cubicBezTo>
                      <a:lnTo>
                        <a:pt x="55" y="723"/>
                      </a:lnTo>
                      <a:cubicBezTo>
                        <a:pt x="53" y="574"/>
                        <a:pt x="42" y="426"/>
                        <a:pt x="24" y="279"/>
                      </a:cubicBezTo>
                      <a:cubicBezTo>
                        <a:pt x="17" y="224"/>
                        <a:pt x="9" y="169"/>
                        <a:pt x="0" y="114"/>
                      </a:cubicBezTo>
                      <a:cubicBezTo>
                        <a:pt x="77" y="72"/>
                        <a:pt x="157" y="34"/>
                        <a:pt x="238" y="0"/>
                      </a:cubicBezTo>
                      <a:cubicBezTo>
                        <a:pt x="251" y="71"/>
                        <a:pt x="262" y="142"/>
                        <a:pt x="271" y="213"/>
                      </a:cubicBezTo>
                      <a:cubicBezTo>
                        <a:pt x="290" y="350"/>
                        <a:pt x="301" y="489"/>
                        <a:pt x="306" y="628"/>
                      </a:cubicBezTo>
                      <a:cubicBezTo>
                        <a:pt x="306" y="640"/>
                        <a:pt x="307" y="652"/>
                        <a:pt x="307" y="665"/>
                      </a:cubicBezTo>
                      <a:cubicBezTo>
                        <a:pt x="308" y="687"/>
                        <a:pt x="308" y="709"/>
                        <a:pt x="308" y="731"/>
                      </a:cubicBezTo>
                      <a:cubicBezTo>
                        <a:pt x="308" y="791"/>
                        <a:pt x="307" y="850"/>
                        <a:pt x="305" y="909"/>
                      </a:cubicBezTo>
                      <a:cubicBezTo>
                        <a:pt x="302" y="991"/>
                        <a:pt x="237" y="1031"/>
                        <a:pt x="173" y="1031"/>
                      </a:cubicBezTo>
                    </a:path>
                  </a:pathLst>
                </a:custGeom>
                <a:solidFill>
                  <a:srgbClr val="8D1E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2" name="Freeform 297">
                  <a:extLst>
                    <a:ext uri="{FF2B5EF4-FFF2-40B4-BE49-F238E27FC236}">
                      <a16:creationId xmlns:a16="http://schemas.microsoft.com/office/drawing/2014/main" id="{E74E6175-8A2B-552B-B292-4E62A8A1A6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88" y="1617"/>
                  <a:ext cx="32" cy="36"/>
                </a:xfrm>
                <a:custGeom>
                  <a:avLst/>
                  <a:gdLst>
                    <a:gd name="T0" fmla="*/ 235 w 247"/>
                    <a:gd name="T1" fmla="*/ 275 h 275"/>
                    <a:gd name="T2" fmla="*/ 206 w 247"/>
                    <a:gd name="T3" fmla="*/ 257 h 275"/>
                    <a:gd name="T4" fmla="*/ 189 w 247"/>
                    <a:gd name="T5" fmla="*/ 242 h 275"/>
                    <a:gd name="T6" fmla="*/ 0 w 247"/>
                    <a:gd name="T7" fmla="*/ 150 h 275"/>
                    <a:gd name="T8" fmla="*/ 21 w 247"/>
                    <a:gd name="T9" fmla="*/ 0 h 275"/>
                    <a:gd name="T10" fmla="*/ 243 w 247"/>
                    <a:gd name="T11" fmla="*/ 190 h 275"/>
                    <a:gd name="T12" fmla="*/ 247 w 247"/>
                    <a:gd name="T13" fmla="*/ 206 h 275"/>
                    <a:gd name="T14" fmla="*/ 235 w 247"/>
                    <a:gd name="T15" fmla="*/ 275 h 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7" h="275">
                      <a:moveTo>
                        <a:pt x="235" y="275"/>
                      </a:moveTo>
                      <a:cubicBezTo>
                        <a:pt x="226" y="269"/>
                        <a:pt x="216" y="263"/>
                        <a:pt x="206" y="257"/>
                      </a:cubicBezTo>
                      <a:cubicBezTo>
                        <a:pt x="200" y="252"/>
                        <a:pt x="195" y="247"/>
                        <a:pt x="189" y="242"/>
                      </a:cubicBezTo>
                      <a:cubicBezTo>
                        <a:pt x="133" y="197"/>
                        <a:pt x="68" y="166"/>
                        <a:pt x="0" y="150"/>
                      </a:cubicBezTo>
                      <a:cubicBezTo>
                        <a:pt x="7" y="100"/>
                        <a:pt x="15" y="50"/>
                        <a:pt x="21" y="0"/>
                      </a:cubicBezTo>
                      <a:cubicBezTo>
                        <a:pt x="99" y="59"/>
                        <a:pt x="173" y="122"/>
                        <a:pt x="243" y="190"/>
                      </a:cubicBezTo>
                      <a:cubicBezTo>
                        <a:pt x="244" y="195"/>
                        <a:pt x="245" y="201"/>
                        <a:pt x="247" y="206"/>
                      </a:cubicBezTo>
                      <a:cubicBezTo>
                        <a:pt x="243" y="229"/>
                        <a:pt x="239" y="252"/>
                        <a:pt x="235" y="275"/>
                      </a:cubicBezTo>
                      <a:close/>
                    </a:path>
                  </a:pathLst>
                </a:custGeom>
                <a:solidFill>
                  <a:srgbClr val="8D1E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3" name="Freeform 298">
                  <a:extLst>
                    <a:ext uri="{FF2B5EF4-FFF2-40B4-BE49-F238E27FC236}">
                      <a16:creationId xmlns:a16="http://schemas.microsoft.com/office/drawing/2014/main" id="{7D6B9A94-756C-ED16-C2F2-ED07B8EC8D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42" y="1557"/>
                  <a:ext cx="46" cy="148"/>
                </a:xfrm>
                <a:custGeom>
                  <a:avLst/>
                  <a:gdLst>
                    <a:gd name="T0" fmla="*/ 215 w 355"/>
                    <a:gd name="T1" fmla="*/ 1143 h 1143"/>
                    <a:gd name="T2" fmla="*/ 96 w 355"/>
                    <a:gd name="T3" fmla="*/ 1021 h 1143"/>
                    <a:gd name="T4" fmla="*/ 99 w 355"/>
                    <a:gd name="T5" fmla="*/ 944 h 1143"/>
                    <a:gd name="T6" fmla="*/ 100 w 355"/>
                    <a:gd name="T7" fmla="*/ 914 h 1143"/>
                    <a:gd name="T8" fmla="*/ 99 w 355"/>
                    <a:gd name="T9" fmla="*/ 705 h 1143"/>
                    <a:gd name="T10" fmla="*/ 0 w 355"/>
                    <a:gd name="T11" fmla="*/ 0 h 1143"/>
                    <a:gd name="T12" fmla="*/ 202 w 355"/>
                    <a:gd name="T13" fmla="*/ 31 h 1143"/>
                    <a:gd name="T14" fmla="*/ 270 w 355"/>
                    <a:gd name="T15" fmla="*/ 46 h 1143"/>
                    <a:gd name="T16" fmla="*/ 355 w 355"/>
                    <a:gd name="T17" fmla="*/ 775 h 1143"/>
                    <a:gd name="T18" fmla="*/ 351 w 355"/>
                    <a:gd name="T19" fmla="*/ 975 h 1143"/>
                    <a:gd name="T20" fmla="*/ 349 w 355"/>
                    <a:gd name="T21" fmla="*/ 1021 h 1143"/>
                    <a:gd name="T22" fmla="*/ 215 w 355"/>
                    <a:gd name="T23" fmla="*/ 1143 h 1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55" h="1143">
                      <a:moveTo>
                        <a:pt x="215" y="1143"/>
                      </a:moveTo>
                      <a:cubicBezTo>
                        <a:pt x="152" y="1143"/>
                        <a:pt x="91" y="1103"/>
                        <a:pt x="96" y="1021"/>
                      </a:cubicBezTo>
                      <a:cubicBezTo>
                        <a:pt x="97" y="995"/>
                        <a:pt x="98" y="970"/>
                        <a:pt x="99" y="944"/>
                      </a:cubicBezTo>
                      <a:cubicBezTo>
                        <a:pt x="100" y="934"/>
                        <a:pt x="100" y="924"/>
                        <a:pt x="100" y="914"/>
                      </a:cubicBezTo>
                      <a:cubicBezTo>
                        <a:pt x="102" y="845"/>
                        <a:pt x="102" y="775"/>
                        <a:pt x="99" y="705"/>
                      </a:cubicBezTo>
                      <a:cubicBezTo>
                        <a:pt x="91" y="467"/>
                        <a:pt x="58" y="230"/>
                        <a:pt x="0" y="0"/>
                      </a:cubicBezTo>
                      <a:cubicBezTo>
                        <a:pt x="67" y="7"/>
                        <a:pt x="135" y="18"/>
                        <a:pt x="202" y="31"/>
                      </a:cubicBezTo>
                      <a:cubicBezTo>
                        <a:pt x="225" y="36"/>
                        <a:pt x="248" y="41"/>
                        <a:pt x="270" y="46"/>
                      </a:cubicBezTo>
                      <a:cubicBezTo>
                        <a:pt x="323" y="284"/>
                        <a:pt x="352" y="529"/>
                        <a:pt x="355" y="775"/>
                      </a:cubicBezTo>
                      <a:cubicBezTo>
                        <a:pt x="355" y="842"/>
                        <a:pt x="354" y="908"/>
                        <a:pt x="351" y="975"/>
                      </a:cubicBezTo>
                      <a:cubicBezTo>
                        <a:pt x="351" y="990"/>
                        <a:pt x="350" y="1006"/>
                        <a:pt x="349" y="1021"/>
                      </a:cubicBezTo>
                      <a:cubicBezTo>
                        <a:pt x="344" y="1102"/>
                        <a:pt x="278" y="1143"/>
                        <a:pt x="215" y="1143"/>
                      </a:cubicBezTo>
                    </a:path>
                  </a:pathLst>
                </a:custGeom>
                <a:solidFill>
                  <a:srgbClr val="8D1E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4" name="Freeform 299">
                  <a:extLst>
                    <a:ext uri="{FF2B5EF4-FFF2-40B4-BE49-F238E27FC236}">
                      <a16:creationId xmlns:a16="http://schemas.microsoft.com/office/drawing/2014/main" id="{31FCA46E-953D-C58F-06BD-6D3CEEDDF5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35" y="1666"/>
                  <a:ext cx="139" cy="66"/>
                </a:xfrm>
                <a:custGeom>
                  <a:avLst/>
                  <a:gdLst>
                    <a:gd name="T0" fmla="*/ 0 w 1070"/>
                    <a:gd name="T1" fmla="*/ 511 h 511"/>
                    <a:gd name="T2" fmla="*/ 121 w 1070"/>
                    <a:gd name="T3" fmla="*/ 282 h 511"/>
                    <a:gd name="T4" fmla="*/ 157 w 1070"/>
                    <a:gd name="T5" fmla="*/ 224 h 511"/>
                    <a:gd name="T6" fmla="*/ 203 w 1070"/>
                    <a:gd name="T7" fmla="*/ 214 h 511"/>
                    <a:gd name="T8" fmla="*/ 911 w 1070"/>
                    <a:gd name="T9" fmla="*/ 8 h 511"/>
                    <a:gd name="T10" fmla="*/ 955 w 1070"/>
                    <a:gd name="T11" fmla="*/ 0 h 511"/>
                    <a:gd name="T12" fmla="*/ 1046 w 1070"/>
                    <a:gd name="T13" fmla="*/ 56 h 511"/>
                    <a:gd name="T14" fmla="*/ 1050 w 1070"/>
                    <a:gd name="T15" fmla="*/ 64 h 511"/>
                    <a:gd name="T16" fmla="*/ 1048 w 1070"/>
                    <a:gd name="T17" fmla="*/ 192 h 511"/>
                    <a:gd name="T18" fmla="*/ 978 w 1070"/>
                    <a:gd name="T19" fmla="*/ 252 h 511"/>
                    <a:gd name="T20" fmla="*/ 622 w 1070"/>
                    <a:gd name="T21" fmla="*/ 369 h 511"/>
                    <a:gd name="T22" fmla="*/ 112 w 1070"/>
                    <a:gd name="T23" fmla="*/ 491 h 511"/>
                    <a:gd name="T24" fmla="*/ 0 w 1070"/>
                    <a:gd name="T25" fmla="*/ 511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070" h="511">
                      <a:moveTo>
                        <a:pt x="0" y="511"/>
                      </a:moveTo>
                      <a:cubicBezTo>
                        <a:pt x="36" y="433"/>
                        <a:pt x="77" y="356"/>
                        <a:pt x="121" y="282"/>
                      </a:cubicBezTo>
                      <a:cubicBezTo>
                        <a:pt x="133" y="262"/>
                        <a:pt x="145" y="243"/>
                        <a:pt x="157" y="224"/>
                      </a:cubicBezTo>
                      <a:cubicBezTo>
                        <a:pt x="173" y="221"/>
                        <a:pt x="188" y="217"/>
                        <a:pt x="203" y="214"/>
                      </a:cubicBezTo>
                      <a:cubicBezTo>
                        <a:pt x="443" y="162"/>
                        <a:pt x="679" y="93"/>
                        <a:pt x="911" y="8"/>
                      </a:cubicBezTo>
                      <a:cubicBezTo>
                        <a:pt x="926" y="2"/>
                        <a:pt x="941" y="0"/>
                        <a:pt x="955" y="0"/>
                      </a:cubicBezTo>
                      <a:cubicBezTo>
                        <a:pt x="996" y="0"/>
                        <a:pt x="1027" y="23"/>
                        <a:pt x="1046" y="56"/>
                      </a:cubicBezTo>
                      <a:cubicBezTo>
                        <a:pt x="1047" y="59"/>
                        <a:pt x="1048" y="61"/>
                        <a:pt x="1050" y="64"/>
                      </a:cubicBezTo>
                      <a:cubicBezTo>
                        <a:pt x="1068" y="103"/>
                        <a:pt x="1070" y="152"/>
                        <a:pt x="1048" y="192"/>
                      </a:cubicBezTo>
                      <a:cubicBezTo>
                        <a:pt x="1035" y="218"/>
                        <a:pt x="1012" y="240"/>
                        <a:pt x="978" y="252"/>
                      </a:cubicBezTo>
                      <a:cubicBezTo>
                        <a:pt x="860" y="296"/>
                        <a:pt x="741" y="334"/>
                        <a:pt x="622" y="369"/>
                      </a:cubicBezTo>
                      <a:cubicBezTo>
                        <a:pt x="454" y="418"/>
                        <a:pt x="284" y="459"/>
                        <a:pt x="112" y="491"/>
                      </a:cubicBezTo>
                      <a:cubicBezTo>
                        <a:pt x="75" y="498"/>
                        <a:pt x="38" y="505"/>
                        <a:pt x="0" y="511"/>
                      </a:cubicBezTo>
                      <a:close/>
                    </a:path>
                  </a:pathLst>
                </a:custGeom>
                <a:solidFill>
                  <a:srgbClr val="8D1E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5" name="Freeform 300">
                  <a:extLst>
                    <a:ext uri="{FF2B5EF4-FFF2-40B4-BE49-F238E27FC236}">
                      <a16:creationId xmlns:a16="http://schemas.microsoft.com/office/drawing/2014/main" id="{237AC444-BC04-842A-52DF-78D7E0329C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69" y="1703"/>
                  <a:ext cx="1" cy="3"/>
                </a:xfrm>
                <a:custGeom>
                  <a:avLst/>
                  <a:gdLst>
                    <a:gd name="T0" fmla="*/ 5 w 12"/>
                    <a:gd name="T1" fmla="*/ 21 h 21"/>
                    <a:gd name="T2" fmla="*/ 0 w 12"/>
                    <a:gd name="T3" fmla="*/ 0 h 21"/>
                    <a:gd name="T4" fmla="*/ 12 w 12"/>
                    <a:gd name="T5" fmla="*/ 21 h 21"/>
                    <a:gd name="T6" fmla="*/ 5 w 12"/>
                    <a:gd name="T7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21">
                      <a:moveTo>
                        <a:pt x="5" y="21"/>
                      </a:moveTo>
                      <a:cubicBezTo>
                        <a:pt x="3" y="14"/>
                        <a:pt x="1" y="7"/>
                        <a:pt x="0" y="0"/>
                      </a:cubicBezTo>
                      <a:cubicBezTo>
                        <a:pt x="4" y="7"/>
                        <a:pt x="8" y="14"/>
                        <a:pt x="12" y="21"/>
                      </a:cubicBezTo>
                      <a:cubicBezTo>
                        <a:pt x="10" y="21"/>
                        <a:pt x="7" y="21"/>
                        <a:pt x="5" y="21"/>
                      </a:cubicBezTo>
                      <a:close/>
                    </a:path>
                  </a:pathLst>
                </a:custGeom>
                <a:solidFill>
                  <a:srgbClr val="CE6C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6" name="Freeform 301">
                  <a:extLst>
                    <a:ext uri="{FF2B5EF4-FFF2-40B4-BE49-F238E27FC236}">
                      <a16:creationId xmlns:a16="http://schemas.microsoft.com/office/drawing/2014/main" id="{62D4F64E-5013-B33F-607F-976D5FC1C41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520" y="1642"/>
                  <a:ext cx="87" cy="327"/>
                </a:xfrm>
                <a:custGeom>
                  <a:avLst/>
                  <a:gdLst>
                    <a:gd name="T0" fmla="*/ 545 w 674"/>
                    <a:gd name="T1" fmla="*/ 2527 h 2527"/>
                    <a:gd name="T2" fmla="*/ 466 w 674"/>
                    <a:gd name="T3" fmla="*/ 2420 h 2527"/>
                    <a:gd name="T4" fmla="*/ 433 w 674"/>
                    <a:gd name="T5" fmla="*/ 2165 h 2527"/>
                    <a:gd name="T6" fmla="*/ 194 w 674"/>
                    <a:gd name="T7" fmla="*/ 813 h 2527"/>
                    <a:gd name="T8" fmla="*/ 192 w 674"/>
                    <a:gd name="T9" fmla="*/ 804 h 2527"/>
                    <a:gd name="T10" fmla="*/ 261 w 674"/>
                    <a:gd name="T11" fmla="*/ 696 h 2527"/>
                    <a:gd name="T12" fmla="*/ 356 w 674"/>
                    <a:gd name="T13" fmla="*/ 752 h 2527"/>
                    <a:gd name="T14" fmla="*/ 368 w 674"/>
                    <a:gd name="T15" fmla="*/ 752 h 2527"/>
                    <a:gd name="T16" fmla="*/ 438 w 674"/>
                    <a:gd name="T17" fmla="*/ 746 h 2527"/>
                    <a:gd name="T18" fmla="*/ 467 w 674"/>
                    <a:gd name="T19" fmla="*/ 884 h 2527"/>
                    <a:gd name="T20" fmla="*/ 465 w 674"/>
                    <a:gd name="T21" fmla="*/ 884 h 2527"/>
                    <a:gd name="T22" fmla="*/ 403 w 674"/>
                    <a:gd name="T23" fmla="*/ 899 h 2527"/>
                    <a:gd name="T24" fmla="*/ 347 w 674"/>
                    <a:gd name="T25" fmla="*/ 935 h 2527"/>
                    <a:gd name="T26" fmla="*/ 344 w 674"/>
                    <a:gd name="T27" fmla="*/ 939 h 2527"/>
                    <a:gd name="T28" fmla="*/ 298 w 674"/>
                    <a:gd name="T29" fmla="*/ 989 h 2527"/>
                    <a:gd name="T30" fmla="*/ 296 w 674"/>
                    <a:gd name="T31" fmla="*/ 993 h 2527"/>
                    <a:gd name="T32" fmla="*/ 276 w 674"/>
                    <a:gd name="T33" fmla="*/ 1056 h 2527"/>
                    <a:gd name="T34" fmla="*/ 280 w 674"/>
                    <a:gd name="T35" fmla="*/ 1130 h 2527"/>
                    <a:gd name="T36" fmla="*/ 312 w 674"/>
                    <a:gd name="T37" fmla="*/ 1192 h 2527"/>
                    <a:gd name="T38" fmla="*/ 363 w 674"/>
                    <a:gd name="T39" fmla="*/ 1239 h 2527"/>
                    <a:gd name="T40" fmla="*/ 407 w 674"/>
                    <a:gd name="T41" fmla="*/ 1257 h 2527"/>
                    <a:gd name="T42" fmla="*/ 456 w 674"/>
                    <a:gd name="T43" fmla="*/ 1263 h 2527"/>
                    <a:gd name="T44" fmla="*/ 504 w 674"/>
                    <a:gd name="T45" fmla="*/ 1257 h 2527"/>
                    <a:gd name="T46" fmla="*/ 538 w 674"/>
                    <a:gd name="T47" fmla="*/ 1246 h 2527"/>
                    <a:gd name="T48" fmla="*/ 668 w 674"/>
                    <a:gd name="T49" fmla="*/ 2036 h 2527"/>
                    <a:gd name="T50" fmla="*/ 674 w 674"/>
                    <a:gd name="T51" fmla="*/ 2077 h 2527"/>
                    <a:gd name="T52" fmla="*/ 545 w 674"/>
                    <a:gd name="T53" fmla="*/ 2527 h 2527"/>
                    <a:gd name="T54" fmla="*/ 283 w 674"/>
                    <a:gd name="T55" fmla="*/ 538 h 2527"/>
                    <a:gd name="T56" fmla="*/ 240 w 674"/>
                    <a:gd name="T57" fmla="*/ 377 h 2527"/>
                    <a:gd name="T58" fmla="*/ 28 w 674"/>
                    <a:gd name="T59" fmla="*/ 111 h 2527"/>
                    <a:gd name="T60" fmla="*/ 4 w 674"/>
                    <a:gd name="T61" fmla="*/ 16 h 2527"/>
                    <a:gd name="T62" fmla="*/ 0 w 674"/>
                    <a:gd name="T63" fmla="*/ 0 h 2527"/>
                    <a:gd name="T64" fmla="*/ 378 w 674"/>
                    <a:gd name="T65" fmla="*/ 476 h 2527"/>
                    <a:gd name="T66" fmla="*/ 383 w 674"/>
                    <a:gd name="T67" fmla="*/ 497 h 2527"/>
                    <a:gd name="T68" fmla="*/ 368 w 674"/>
                    <a:gd name="T69" fmla="*/ 498 h 2527"/>
                    <a:gd name="T70" fmla="*/ 283 w 674"/>
                    <a:gd name="T71" fmla="*/ 538 h 25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674" h="2527">
                      <a:moveTo>
                        <a:pt x="545" y="2527"/>
                      </a:moveTo>
                      <a:cubicBezTo>
                        <a:pt x="505" y="2509"/>
                        <a:pt x="473" y="2473"/>
                        <a:pt x="466" y="2420"/>
                      </a:cubicBezTo>
                      <a:cubicBezTo>
                        <a:pt x="456" y="2335"/>
                        <a:pt x="445" y="2250"/>
                        <a:pt x="433" y="2165"/>
                      </a:cubicBezTo>
                      <a:cubicBezTo>
                        <a:pt x="371" y="1711"/>
                        <a:pt x="291" y="1260"/>
                        <a:pt x="194" y="813"/>
                      </a:cubicBezTo>
                      <a:cubicBezTo>
                        <a:pt x="194" y="810"/>
                        <a:pt x="193" y="807"/>
                        <a:pt x="192" y="804"/>
                      </a:cubicBezTo>
                      <a:cubicBezTo>
                        <a:pt x="223" y="772"/>
                        <a:pt x="245" y="735"/>
                        <a:pt x="261" y="696"/>
                      </a:cubicBezTo>
                      <a:cubicBezTo>
                        <a:pt x="277" y="729"/>
                        <a:pt x="309" y="752"/>
                        <a:pt x="356" y="752"/>
                      </a:cubicBezTo>
                      <a:cubicBezTo>
                        <a:pt x="360" y="752"/>
                        <a:pt x="364" y="752"/>
                        <a:pt x="368" y="752"/>
                      </a:cubicBezTo>
                      <a:cubicBezTo>
                        <a:pt x="391" y="750"/>
                        <a:pt x="415" y="748"/>
                        <a:pt x="438" y="746"/>
                      </a:cubicBezTo>
                      <a:cubicBezTo>
                        <a:pt x="448" y="792"/>
                        <a:pt x="457" y="838"/>
                        <a:pt x="467" y="884"/>
                      </a:cubicBezTo>
                      <a:lnTo>
                        <a:pt x="465" y="884"/>
                      </a:lnTo>
                      <a:cubicBezTo>
                        <a:pt x="443" y="884"/>
                        <a:pt x="422" y="889"/>
                        <a:pt x="403" y="899"/>
                      </a:cubicBezTo>
                      <a:cubicBezTo>
                        <a:pt x="382" y="906"/>
                        <a:pt x="363" y="918"/>
                        <a:pt x="347" y="935"/>
                      </a:cubicBezTo>
                      <a:lnTo>
                        <a:pt x="344" y="939"/>
                      </a:lnTo>
                      <a:cubicBezTo>
                        <a:pt x="325" y="952"/>
                        <a:pt x="309" y="968"/>
                        <a:pt x="298" y="989"/>
                      </a:cubicBezTo>
                      <a:lnTo>
                        <a:pt x="296" y="993"/>
                      </a:lnTo>
                      <a:cubicBezTo>
                        <a:pt x="281" y="1024"/>
                        <a:pt x="280" y="1027"/>
                        <a:pt x="276" y="1056"/>
                      </a:cubicBezTo>
                      <a:cubicBezTo>
                        <a:pt x="272" y="1082"/>
                        <a:pt x="269" y="1101"/>
                        <a:pt x="280" y="1130"/>
                      </a:cubicBezTo>
                      <a:cubicBezTo>
                        <a:pt x="285" y="1153"/>
                        <a:pt x="296" y="1174"/>
                        <a:pt x="312" y="1192"/>
                      </a:cubicBezTo>
                      <a:cubicBezTo>
                        <a:pt x="325" y="1212"/>
                        <a:pt x="342" y="1227"/>
                        <a:pt x="363" y="1239"/>
                      </a:cubicBezTo>
                      <a:cubicBezTo>
                        <a:pt x="378" y="1245"/>
                        <a:pt x="393" y="1251"/>
                        <a:pt x="407" y="1257"/>
                      </a:cubicBezTo>
                      <a:cubicBezTo>
                        <a:pt x="423" y="1261"/>
                        <a:pt x="439" y="1263"/>
                        <a:pt x="456" y="1263"/>
                      </a:cubicBezTo>
                      <a:cubicBezTo>
                        <a:pt x="472" y="1263"/>
                        <a:pt x="488" y="1261"/>
                        <a:pt x="504" y="1257"/>
                      </a:cubicBezTo>
                      <a:cubicBezTo>
                        <a:pt x="516" y="1255"/>
                        <a:pt x="527" y="1251"/>
                        <a:pt x="538" y="1246"/>
                      </a:cubicBezTo>
                      <a:cubicBezTo>
                        <a:pt x="587" y="1508"/>
                        <a:pt x="630" y="1771"/>
                        <a:pt x="668" y="2036"/>
                      </a:cubicBezTo>
                      <a:lnTo>
                        <a:pt x="674" y="2077"/>
                      </a:lnTo>
                      <a:cubicBezTo>
                        <a:pt x="646" y="2232"/>
                        <a:pt x="603" y="2382"/>
                        <a:pt x="545" y="2527"/>
                      </a:cubicBezTo>
                      <a:moveTo>
                        <a:pt x="283" y="538"/>
                      </a:moveTo>
                      <a:cubicBezTo>
                        <a:pt x="280" y="484"/>
                        <a:pt x="265" y="429"/>
                        <a:pt x="240" y="377"/>
                      </a:cubicBezTo>
                      <a:cubicBezTo>
                        <a:pt x="193" y="280"/>
                        <a:pt x="119" y="181"/>
                        <a:pt x="28" y="111"/>
                      </a:cubicBezTo>
                      <a:cubicBezTo>
                        <a:pt x="20" y="79"/>
                        <a:pt x="12" y="48"/>
                        <a:pt x="4" y="16"/>
                      </a:cubicBezTo>
                      <a:cubicBezTo>
                        <a:pt x="2" y="11"/>
                        <a:pt x="1" y="5"/>
                        <a:pt x="0" y="0"/>
                      </a:cubicBezTo>
                      <a:cubicBezTo>
                        <a:pt x="145" y="142"/>
                        <a:pt x="272" y="301"/>
                        <a:pt x="378" y="476"/>
                      </a:cubicBezTo>
                      <a:cubicBezTo>
                        <a:pt x="379" y="483"/>
                        <a:pt x="381" y="490"/>
                        <a:pt x="383" y="497"/>
                      </a:cubicBezTo>
                      <a:cubicBezTo>
                        <a:pt x="378" y="498"/>
                        <a:pt x="373" y="498"/>
                        <a:pt x="368" y="498"/>
                      </a:cubicBezTo>
                      <a:cubicBezTo>
                        <a:pt x="332" y="501"/>
                        <a:pt x="303" y="517"/>
                        <a:pt x="283" y="538"/>
                      </a:cubicBezTo>
                      <a:close/>
                    </a:path>
                  </a:pathLst>
                </a:custGeom>
                <a:solidFill>
                  <a:srgbClr val="8D1E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7" name="Freeform 302">
                  <a:extLst>
                    <a:ext uri="{FF2B5EF4-FFF2-40B4-BE49-F238E27FC236}">
                      <a16:creationId xmlns:a16="http://schemas.microsoft.com/office/drawing/2014/main" id="{A0E4BF14-9C94-2886-112B-53924E23C9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54" y="1706"/>
                  <a:ext cx="33" cy="33"/>
                </a:xfrm>
                <a:custGeom>
                  <a:avLst/>
                  <a:gdLst>
                    <a:gd name="T0" fmla="*/ 95 w 255"/>
                    <a:gd name="T1" fmla="*/ 255 h 255"/>
                    <a:gd name="T2" fmla="*/ 0 w 255"/>
                    <a:gd name="T3" fmla="*/ 199 h 255"/>
                    <a:gd name="T4" fmla="*/ 22 w 255"/>
                    <a:gd name="T5" fmla="*/ 41 h 255"/>
                    <a:gd name="T6" fmla="*/ 107 w 255"/>
                    <a:gd name="T7" fmla="*/ 1 h 255"/>
                    <a:gd name="T8" fmla="*/ 122 w 255"/>
                    <a:gd name="T9" fmla="*/ 0 h 255"/>
                    <a:gd name="T10" fmla="*/ 129 w 255"/>
                    <a:gd name="T11" fmla="*/ 0 h 255"/>
                    <a:gd name="T12" fmla="*/ 255 w 255"/>
                    <a:gd name="T13" fmla="*/ 243 h 255"/>
                    <a:gd name="T14" fmla="*/ 177 w 255"/>
                    <a:gd name="T15" fmla="*/ 249 h 255"/>
                    <a:gd name="T16" fmla="*/ 107 w 255"/>
                    <a:gd name="T17" fmla="*/ 255 h 255"/>
                    <a:gd name="T18" fmla="*/ 95 w 255"/>
                    <a:gd name="T19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5" h="255">
                      <a:moveTo>
                        <a:pt x="95" y="255"/>
                      </a:moveTo>
                      <a:cubicBezTo>
                        <a:pt x="48" y="255"/>
                        <a:pt x="16" y="232"/>
                        <a:pt x="0" y="199"/>
                      </a:cubicBezTo>
                      <a:cubicBezTo>
                        <a:pt x="19" y="149"/>
                        <a:pt x="26" y="96"/>
                        <a:pt x="22" y="41"/>
                      </a:cubicBezTo>
                      <a:cubicBezTo>
                        <a:pt x="42" y="20"/>
                        <a:pt x="71" y="4"/>
                        <a:pt x="107" y="1"/>
                      </a:cubicBezTo>
                      <a:cubicBezTo>
                        <a:pt x="112" y="1"/>
                        <a:pt x="117" y="1"/>
                        <a:pt x="122" y="0"/>
                      </a:cubicBezTo>
                      <a:cubicBezTo>
                        <a:pt x="124" y="0"/>
                        <a:pt x="127" y="0"/>
                        <a:pt x="129" y="0"/>
                      </a:cubicBezTo>
                      <a:cubicBezTo>
                        <a:pt x="176" y="78"/>
                        <a:pt x="217" y="160"/>
                        <a:pt x="255" y="243"/>
                      </a:cubicBezTo>
                      <a:cubicBezTo>
                        <a:pt x="229" y="245"/>
                        <a:pt x="203" y="247"/>
                        <a:pt x="177" y="249"/>
                      </a:cubicBezTo>
                      <a:cubicBezTo>
                        <a:pt x="154" y="251"/>
                        <a:pt x="130" y="253"/>
                        <a:pt x="107" y="255"/>
                      </a:cubicBezTo>
                      <a:cubicBezTo>
                        <a:pt x="103" y="255"/>
                        <a:pt x="99" y="255"/>
                        <a:pt x="95" y="255"/>
                      </a:cubicBezTo>
                    </a:path>
                  </a:pathLst>
                </a:custGeom>
                <a:solidFill>
                  <a:srgbClr val="8D1E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8" name="Freeform 303">
                  <a:extLst>
                    <a:ext uri="{FF2B5EF4-FFF2-40B4-BE49-F238E27FC236}">
                      <a16:creationId xmlns:a16="http://schemas.microsoft.com/office/drawing/2014/main" id="{822776D5-880B-4F96-0C14-2E8B7459EEB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" y="1985"/>
                  <a:ext cx="604" cy="274"/>
                </a:xfrm>
                <a:custGeom>
                  <a:avLst/>
                  <a:gdLst>
                    <a:gd name="T0" fmla="*/ 3860 w 4667"/>
                    <a:gd name="T1" fmla="*/ 2116 h 2116"/>
                    <a:gd name="T2" fmla="*/ 3767 w 4667"/>
                    <a:gd name="T3" fmla="*/ 1984 h 2116"/>
                    <a:gd name="T4" fmla="*/ 4585 w 4667"/>
                    <a:gd name="T5" fmla="*/ 497 h 2116"/>
                    <a:gd name="T6" fmla="*/ 4641 w 4667"/>
                    <a:gd name="T7" fmla="*/ 0 h 2116"/>
                    <a:gd name="T8" fmla="*/ 4667 w 4667"/>
                    <a:gd name="T9" fmla="*/ 352 h 2116"/>
                    <a:gd name="T10" fmla="*/ 4665 w 4667"/>
                    <a:gd name="T11" fmla="*/ 432 h 2116"/>
                    <a:gd name="T12" fmla="*/ 4629 w 4667"/>
                    <a:gd name="T13" fmla="*/ 441 h 2116"/>
                    <a:gd name="T14" fmla="*/ 4620 w 4667"/>
                    <a:gd name="T15" fmla="*/ 801 h 2116"/>
                    <a:gd name="T16" fmla="*/ 3860 w 4667"/>
                    <a:gd name="T17" fmla="*/ 2116 h 2116"/>
                    <a:gd name="T18" fmla="*/ 589 w 4667"/>
                    <a:gd name="T19" fmla="*/ 1905 h 2116"/>
                    <a:gd name="T20" fmla="*/ 533 w 4667"/>
                    <a:gd name="T21" fmla="*/ 1841 h 2116"/>
                    <a:gd name="T22" fmla="*/ 1 w 4667"/>
                    <a:gd name="T23" fmla="*/ 344 h 2116"/>
                    <a:gd name="T24" fmla="*/ 87 w 4667"/>
                    <a:gd name="T25" fmla="*/ 818 h 2116"/>
                    <a:gd name="T26" fmla="*/ 658 w 4667"/>
                    <a:gd name="T27" fmla="*/ 1828 h 2116"/>
                    <a:gd name="T28" fmla="*/ 589 w 4667"/>
                    <a:gd name="T29" fmla="*/ 1905 h 2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667" h="2116">
                      <a:moveTo>
                        <a:pt x="3860" y="2116"/>
                      </a:moveTo>
                      <a:cubicBezTo>
                        <a:pt x="3831" y="2071"/>
                        <a:pt x="3799" y="2027"/>
                        <a:pt x="3767" y="1984"/>
                      </a:cubicBezTo>
                      <a:cubicBezTo>
                        <a:pt x="4198" y="1610"/>
                        <a:pt x="4473" y="1050"/>
                        <a:pt x="4585" y="497"/>
                      </a:cubicBezTo>
                      <a:cubicBezTo>
                        <a:pt x="4619" y="331"/>
                        <a:pt x="4637" y="165"/>
                        <a:pt x="4641" y="0"/>
                      </a:cubicBezTo>
                      <a:cubicBezTo>
                        <a:pt x="4659" y="117"/>
                        <a:pt x="4666" y="234"/>
                        <a:pt x="4667" y="352"/>
                      </a:cubicBezTo>
                      <a:cubicBezTo>
                        <a:pt x="4666" y="379"/>
                        <a:pt x="4666" y="405"/>
                        <a:pt x="4665" y="432"/>
                      </a:cubicBezTo>
                      <a:cubicBezTo>
                        <a:pt x="4642" y="433"/>
                        <a:pt x="4629" y="435"/>
                        <a:pt x="4629" y="441"/>
                      </a:cubicBezTo>
                      <a:cubicBezTo>
                        <a:pt x="4622" y="558"/>
                        <a:pt x="4619" y="679"/>
                        <a:pt x="4620" y="801"/>
                      </a:cubicBezTo>
                      <a:cubicBezTo>
                        <a:pt x="4517" y="1311"/>
                        <a:pt x="4247" y="1776"/>
                        <a:pt x="3860" y="2116"/>
                      </a:cubicBezTo>
                      <a:moveTo>
                        <a:pt x="589" y="1905"/>
                      </a:moveTo>
                      <a:cubicBezTo>
                        <a:pt x="570" y="1884"/>
                        <a:pt x="551" y="1863"/>
                        <a:pt x="533" y="1841"/>
                      </a:cubicBezTo>
                      <a:cubicBezTo>
                        <a:pt x="178" y="1417"/>
                        <a:pt x="0" y="881"/>
                        <a:pt x="1" y="344"/>
                      </a:cubicBezTo>
                      <a:cubicBezTo>
                        <a:pt x="19" y="503"/>
                        <a:pt x="46" y="662"/>
                        <a:pt x="87" y="818"/>
                      </a:cubicBezTo>
                      <a:cubicBezTo>
                        <a:pt x="189" y="1209"/>
                        <a:pt x="384" y="1555"/>
                        <a:pt x="658" y="1828"/>
                      </a:cubicBezTo>
                      <a:cubicBezTo>
                        <a:pt x="634" y="1853"/>
                        <a:pt x="611" y="1878"/>
                        <a:pt x="589" y="1905"/>
                      </a:cubicBezTo>
                    </a:path>
                  </a:pathLst>
                </a:custGeom>
                <a:solidFill>
                  <a:srgbClr val="FEF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pic>
              <p:nvPicPr>
                <p:cNvPr id="349" name="Picture 304">
                  <a:extLst>
                    <a:ext uri="{FF2B5EF4-FFF2-40B4-BE49-F238E27FC236}">
                      <a16:creationId xmlns:a16="http://schemas.microsoft.com/office/drawing/2014/main" id="{B7702876-BC58-56E9-2B84-2B01D9C690C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52" y="2220"/>
                  <a:ext cx="410" cy="1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50" name="Freeform 305">
                  <a:extLst>
                    <a:ext uri="{FF2B5EF4-FFF2-40B4-BE49-F238E27FC236}">
                      <a16:creationId xmlns:a16="http://schemas.microsoft.com/office/drawing/2014/main" id="{AA028E0A-A115-2B2A-E890-7574E0D5C3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6" y="2041"/>
                  <a:ext cx="6" cy="48"/>
                </a:xfrm>
                <a:custGeom>
                  <a:avLst/>
                  <a:gdLst>
                    <a:gd name="T0" fmla="*/ 1 w 46"/>
                    <a:gd name="T1" fmla="*/ 369 h 369"/>
                    <a:gd name="T2" fmla="*/ 10 w 46"/>
                    <a:gd name="T3" fmla="*/ 9 h 369"/>
                    <a:gd name="T4" fmla="*/ 46 w 46"/>
                    <a:gd name="T5" fmla="*/ 0 h 369"/>
                    <a:gd name="T6" fmla="*/ 1 w 46"/>
                    <a:gd name="T7" fmla="*/ 369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6" h="369">
                      <a:moveTo>
                        <a:pt x="1" y="369"/>
                      </a:moveTo>
                      <a:cubicBezTo>
                        <a:pt x="0" y="247"/>
                        <a:pt x="3" y="126"/>
                        <a:pt x="10" y="9"/>
                      </a:cubicBezTo>
                      <a:cubicBezTo>
                        <a:pt x="10" y="3"/>
                        <a:pt x="23" y="1"/>
                        <a:pt x="46" y="0"/>
                      </a:cubicBezTo>
                      <a:cubicBezTo>
                        <a:pt x="41" y="124"/>
                        <a:pt x="26" y="248"/>
                        <a:pt x="1" y="369"/>
                      </a:cubicBezTo>
                    </a:path>
                  </a:pathLst>
                </a:custGeom>
                <a:solidFill>
                  <a:srgbClr val="F0376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1" name="Freeform 306">
                  <a:extLst>
                    <a:ext uri="{FF2B5EF4-FFF2-40B4-BE49-F238E27FC236}">
                      <a16:creationId xmlns:a16="http://schemas.microsoft.com/office/drawing/2014/main" id="{A7C6AFAB-623E-7573-334B-221BBC64DD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97" y="1804"/>
                  <a:ext cx="193" cy="327"/>
                </a:xfrm>
                <a:custGeom>
                  <a:avLst/>
                  <a:gdLst>
                    <a:gd name="T0" fmla="*/ 1421 w 1487"/>
                    <a:gd name="T1" fmla="*/ 2528 h 2528"/>
                    <a:gd name="T2" fmla="*/ 614 w 1487"/>
                    <a:gd name="T3" fmla="*/ 1908 h 2528"/>
                    <a:gd name="T4" fmla="*/ 119 w 1487"/>
                    <a:gd name="T5" fmla="*/ 0 h 2528"/>
                    <a:gd name="T6" fmla="*/ 798 w 1487"/>
                    <a:gd name="T7" fmla="*/ 1573 h 2528"/>
                    <a:gd name="T8" fmla="*/ 1487 w 1487"/>
                    <a:gd name="T9" fmla="*/ 2151 h 2528"/>
                    <a:gd name="T10" fmla="*/ 1421 w 1487"/>
                    <a:gd name="T11" fmla="*/ 2528 h 2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87" h="2528">
                      <a:moveTo>
                        <a:pt x="1421" y="2528"/>
                      </a:moveTo>
                      <a:cubicBezTo>
                        <a:pt x="1115" y="2385"/>
                        <a:pt x="838" y="2176"/>
                        <a:pt x="614" y="1908"/>
                      </a:cubicBezTo>
                      <a:cubicBezTo>
                        <a:pt x="168" y="1376"/>
                        <a:pt x="0" y="666"/>
                        <a:pt x="119" y="0"/>
                      </a:cubicBezTo>
                      <a:cubicBezTo>
                        <a:pt x="185" y="579"/>
                        <a:pt x="418" y="1138"/>
                        <a:pt x="798" y="1573"/>
                      </a:cubicBezTo>
                      <a:cubicBezTo>
                        <a:pt x="971" y="1856"/>
                        <a:pt x="1216" y="2063"/>
                        <a:pt x="1487" y="2151"/>
                      </a:cubicBezTo>
                      <a:cubicBezTo>
                        <a:pt x="1453" y="2272"/>
                        <a:pt x="1431" y="2398"/>
                        <a:pt x="1421" y="2528"/>
                      </a:cubicBezTo>
                    </a:path>
                  </a:pathLst>
                </a:custGeom>
                <a:solidFill>
                  <a:srgbClr val="FEF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2" name="Freeform 308">
                  <a:extLst>
                    <a:ext uri="{FF2B5EF4-FFF2-40B4-BE49-F238E27FC236}">
                      <a16:creationId xmlns:a16="http://schemas.microsoft.com/office/drawing/2014/main" id="{D3862BA6-C42B-D1AF-48AC-4CE8D1BA50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01" y="2008"/>
                  <a:ext cx="103" cy="78"/>
                </a:xfrm>
                <a:custGeom>
                  <a:avLst/>
                  <a:gdLst>
                    <a:gd name="T0" fmla="*/ 796 w 796"/>
                    <a:gd name="T1" fmla="*/ 606 h 606"/>
                    <a:gd name="T2" fmla="*/ 689 w 796"/>
                    <a:gd name="T3" fmla="*/ 578 h 606"/>
                    <a:gd name="T4" fmla="*/ 0 w 796"/>
                    <a:gd name="T5" fmla="*/ 0 h 606"/>
                    <a:gd name="T6" fmla="*/ 796 w 796"/>
                    <a:gd name="T7" fmla="*/ 606 h 6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96" h="606">
                      <a:moveTo>
                        <a:pt x="796" y="606"/>
                      </a:moveTo>
                      <a:cubicBezTo>
                        <a:pt x="760" y="599"/>
                        <a:pt x="724" y="589"/>
                        <a:pt x="689" y="578"/>
                      </a:cubicBezTo>
                      <a:cubicBezTo>
                        <a:pt x="418" y="490"/>
                        <a:pt x="173" y="283"/>
                        <a:pt x="0" y="0"/>
                      </a:cubicBezTo>
                      <a:cubicBezTo>
                        <a:pt x="218" y="249"/>
                        <a:pt x="485" y="458"/>
                        <a:pt x="796" y="606"/>
                      </a:cubicBezTo>
                      <a:close/>
                    </a:path>
                  </a:pathLst>
                </a:custGeom>
                <a:solidFill>
                  <a:srgbClr val="B3262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3" name="Freeform 309">
                  <a:extLst>
                    <a:ext uri="{FF2B5EF4-FFF2-40B4-BE49-F238E27FC236}">
                      <a16:creationId xmlns:a16="http://schemas.microsoft.com/office/drawing/2014/main" id="{4CB85D12-29EB-85E6-FA8D-5CC55B108E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2" y="1660"/>
                  <a:ext cx="710" cy="733"/>
                </a:xfrm>
                <a:custGeom>
                  <a:avLst/>
                  <a:gdLst>
                    <a:gd name="T0" fmla="*/ 5171 w 5476"/>
                    <a:gd name="T1" fmla="*/ 2862 h 5664"/>
                    <a:gd name="T2" fmla="*/ 3640 w 5476"/>
                    <a:gd name="T3" fmla="*/ 5055 h 5664"/>
                    <a:gd name="T4" fmla="*/ 1037 w 5476"/>
                    <a:gd name="T5" fmla="*/ 4351 h 5664"/>
                    <a:gd name="T6" fmla="*/ 837 w 5476"/>
                    <a:gd name="T7" fmla="*/ 1656 h 5664"/>
                    <a:gd name="T8" fmla="*/ 3286 w 5476"/>
                    <a:gd name="T9" fmla="*/ 571 h 5664"/>
                    <a:gd name="T10" fmla="*/ 5143 w 5476"/>
                    <a:gd name="T11" fmla="*/ 2496 h 5664"/>
                    <a:gd name="T12" fmla="*/ 5171 w 5476"/>
                    <a:gd name="T13" fmla="*/ 2862 h 5664"/>
                    <a:gd name="T14" fmla="*/ 5474 w 5476"/>
                    <a:gd name="T15" fmla="*/ 2862 h 5664"/>
                    <a:gd name="T16" fmla="*/ 3747 w 5476"/>
                    <a:gd name="T17" fmla="*/ 386 h 5664"/>
                    <a:gd name="T18" fmla="*/ 805 w 5476"/>
                    <a:gd name="T19" fmla="*/ 1180 h 5664"/>
                    <a:gd name="T20" fmla="*/ 575 w 5476"/>
                    <a:gd name="T21" fmla="*/ 4222 h 5664"/>
                    <a:gd name="T22" fmla="*/ 3367 w 5476"/>
                    <a:gd name="T23" fmla="*/ 5447 h 5664"/>
                    <a:gd name="T24" fmla="*/ 5441 w 5476"/>
                    <a:gd name="T25" fmla="*/ 3280 h 5664"/>
                    <a:gd name="T26" fmla="*/ 5474 w 5476"/>
                    <a:gd name="T27" fmla="*/ 2862 h 5664"/>
                    <a:gd name="T28" fmla="*/ 5171 w 5476"/>
                    <a:gd name="T29" fmla="*/ 2862 h 56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476" h="5664">
                      <a:moveTo>
                        <a:pt x="5171" y="2862"/>
                      </a:moveTo>
                      <a:cubicBezTo>
                        <a:pt x="5165" y="3828"/>
                        <a:pt x="4555" y="4725"/>
                        <a:pt x="3640" y="5055"/>
                      </a:cubicBezTo>
                      <a:cubicBezTo>
                        <a:pt x="2714" y="5389"/>
                        <a:pt x="1668" y="5104"/>
                        <a:pt x="1037" y="4351"/>
                      </a:cubicBezTo>
                      <a:cubicBezTo>
                        <a:pt x="407" y="3599"/>
                        <a:pt x="332" y="2493"/>
                        <a:pt x="837" y="1656"/>
                      </a:cubicBezTo>
                      <a:cubicBezTo>
                        <a:pt x="1337" y="827"/>
                        <a:pt x="2334" y="380"/>
                        <a:pt x="3286" y="571"/>
                      </a:cubicBezTo>
                      <a:cubicBezTo>
                        <a:pt x="4240" y="762"/>
                        <a:pt x="4985" y="1537"/>
                        <a:pt x="5143" y="2496"/>
                      </a:cubicBezTo>
                      <a:cubicBezTo>
                        <a:pt x="5163" y="2617"/>
                        <a:pt x="5170" y="2740"/>
                        <a:pt x="5171" y="2862"/>
                      </a:cubicBezTo>
                      <a:cubicBezTo>
                        <a:pt x="5172" y="3058"/>
                        <a:pt x="5476" y="3058"/>
                        <a:pt x="5474" y="2862"/>
                      </a:cubicBezTo>
                      <a:cubicBezTo>
                        <a:pt x="5468" y="1763"/>
                        <a:pt x="4777" y="771"/>
                        <a:pt x="3747" y="386"/>
                      </a:cubicBezTo>
                      <a:cubicBezTo>
                        <a:pt x="2715" y="0"/>
                        <a:pt x="1502" y="328"/>
                        <a:pt x="805" y="1180"/>
                      </a:cubicBezTo>
                      <a:cubicBezTo>
                        <a:pt x="103" y="2036"/>
                        <a:pt x="0" y="3269"/>
                        <a:pt x="575" y="4222"/>
                      </a:cubicBezTo>
                      <a:cubicBezTo>
                        <a:pt x="1148" y="5173"/>
                        <a:pt x="2280" y="5664"/>
                        <a:pt x="3367" y="5447"/>
                      </a:cubicBezTo>
                      <a:cubicBezTo>
                        <a:pt x="4423" y="5235"/>
                        <a:pt x="5278" y="4347"/>
                        <a:pt x="5441" y="3280"/>
                      </a:cubicBezTo>
                      <a:cubicBezTo>
                        <a:pt x="5462" y="3142"/>
                        <a:pt x="5474" y="3003"/>
                        <a:pt x="5474" y="2862"/>
                      </a:cubicBezTo>
                      <a:cubicBezTo>
                        <a:pt x="5476" y="2667"/>
                        <a:pt x="5172" y="2666"/>
                        <a:pt x="5171" y="2862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4" name="Freeform 310">
                  <a:extLst>
                    <a:ext uri="{FF2B5EF4-FFF2-40B4-BE49-F238E27FC236}">
                      <a16:creationId xmlns:a16="http://schemas.microsoft.com/office/drawing/2014/main" id="{EFAB85FA-8653-0714-11EA-112296C53C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42" y="1487"/>
                  <a:ext cx="710" cy="734"/>
                </a:xfrm>
                <a:custGeom>
                  <a:avLst/>
                  <a:gdLst>
                    <a:gd name="T0" fmla="*/ 5170 w 5475"/>
                    <a:gd name="T1" fmla="*/ 2862 h 5665"/>
                    <a:gd name="T2" fmla="*/ 3640 w 5475"/>
                    <a:gd name="T3" fmla="*/ 5055 h 5665"/>
                    <a:gd name="T4" fmla="*/ 1037 w 5475"/>
                    <a:gd name="T5" fmla="*/ 4351 h 5665"/>
                    <a:gd name="T6" fmla="*/ 836 w 5475"/>
                    <a:gd name="T7" fmla="*/ 1657 h 5665"/>
                    <a:gd name="T8" fmla="*/ 3286 w 5475"/>
                    <a:gd name="T9" fmla="*/ 571 h 5665"/>
                    <a:gd name="T10" fmla="*/ 5143 w 5475"/>
                    <a:gd name="T11" fmla="*/ 2497 h 5665"/>
                    <a:gd name="T12" fmla="*/ 5170 w 5475"/>
                    <a:gd name="T13" fmla="*/ 2862 h 5665"/>
                    <a:gd name="T14" fmla="*/ 5474 w 5475"/>
                    <a:gd name="T15" fmla="*/ 2862 h 5665"/>
                    <a:gd name="T16" fmla="*/ 3747 w 5475"/>
                    <a:gd name="T17" fmla="*/ 386 h 5665"/>
                    <a:gd name="T18" fmla="*/ 804 w 5475"/>
                    <a:gd name="T19" fmla="*/ 1180 h 5665"/>
                    <a:gd name="T20" fmla="*/ 574 w 5475"/>
                    <a:gd name="T21" fmla="*/ 4222 h 5665"/>
                    <a:gd name="T22" fmla="*/ 3367 w 5475"/>
                    <a:gd name="T23" fmla="*/ 5447 h 5665"/>
                    <a:gd name="T24" fmla="*/ 5440 w 5475"/>
                    <a:gd name="T25" fmla="*/ 3281 h 5665"/>
                    <a:gd name="T26" fmla="*/ 5474 w 5475"/>
                    <a:gd name="T27" fmla="*/ 2862 h 5665"/>
                    <a:gd name="T28" fmla="*/ 5170 w 5475"/>
                    <a:gd name="T29" fmla="*/ 2862 h 56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475" h="5665">
                      <a:moveTo>
                        <a:pt x="5170" y="2862"/>
                      </a:moveTo>
                      <a:cubicBezTo>
                        <a:pt x="5165" y="3829"/>
                        <a:pt x="4555" y="4725"/>
                        <a:pt x="3640" y="5055"/>
                      </a:cubicBezTo>
                      <a:cubicBezTo>
                        <a:pt x="2714" y="5390"/>
                        <a:pt x="1668" y="5105"/>
                        <a:pt x="1037" y="4351"/>
                      </a:cubicBezTo>
                      <a:cubicBezTo>
                        <a:pt x="407" y="3600"/>
                        <a:pt x="332" y="2493"/>
                        <a:pt x="836" y="1657"/>
                      </a:cubicBezTo>
                      <a:cubicBezTo>
                        <a:pt x="1337" y="827"/>
                        <a:pt x="2334" y="380"/>
                        <a:pt x="3286" y="571"/>
                      </a:cubicBezTo>
                      <a:cubicBezTo>
                        <a:pt x="4240" y="762"/>
                        <a:pt x="4985" y="1537"/>
                        <a:pt x="5143" y="2497"/>
                      </a:cubicBezTo>
                      <a:cubicBezTo>
                        <a:pt x="5162" y="2618"/>
                        <a:pt x="5169" y="2740"/>
                        <a:pt x="5170" y="2862"/>
                      </a:cubicBezTo>
                      <a:cubicBezTo>
                        <a:pt x="5171" y="3058"/>
                        <a:pt x="5475" y="3058"/>
                        <a:pt x="5474" y="2862"/>
                      </a:cubicBezTo>
                      <a:cubicBezTo>
                        <a:pt x="5468" y="1763"/>
                        <a:pt x="4776" y="771"/>
                        <a:pt x="3747" y="386"/>
                      </a:cubicBezTo>
                      <a:cubicBezTo>
                        <a:pt x="2715" y="0"/>
                        <a:pt x="1502" y="329"/>
                        <a:pt x="804" y="1180"/>
                      </a:cubicBezTo>
                      <a:cubicBezTo>
                        <a:pt x="103" y="2036"/>
                        <a:pt x="0" y="3270"/>
                        <a:pt x="574" y="4222"/>
                      </a:cubicBezTo>
                      <a:cubicBezTo>
                        <a:pt x="1148" y="5173"/>
                        <a:pt x="2279" y="5665"/>
                        <a:pt x="3367" y="5447"/>
                      </a:cubicBezTo>
                      <a:cubicBezTo>
                        <a:pt x="4423" y="5236"/>
                        <a:pt x="5278" y="4347"/>
                        <a:pt x="5440" y="3281"/>
                      </a:cubicBezTo>
                      <a:cubicBezTo>
                        <a:pt x="5461" y="3142"/>
                        <a:pt x="5473" y="3003"/>
                        <a:pt x="5474" y="2862"/>
                      </a:cubicBezTo>
                      <a:cubicBezTo>
                        <a:pt x="5475" y="2667"/>
                        <a:pt x="5171" y="2667"/>
                        <a:pt x="5170" y="2862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5" name="Freeform 311">
                  <a:extLst>
                    <a:ext uri="{FF2B5EF4-FFF2-40B4-BE49-F238E27FC236}">
                      <a16:creationId xmlns:a16="http://schemas.microsoft.com/office/drawing/2014/main" id="{00544DAB-13DD-079E-037E-43B77D8FFA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6" y="1909"/>
                  <a:ext cx="212" cy="81"/>
                </a:xfrm>
                <a:custGeom>
                  <a:avLst/>
                  <a:gdLst>
                    <a:gd name="T0" fmla="*/ 210 w 1642"/>
                    <a:gd name="T1" fmla="*/ 596 h 624"/>
                    <a:gd name="T2" fmla="*/ 1490 w 1642"/>
                    <a:gd name="T3" fmla="*/ 310 h 624"/>
                    <a:gd name="T4" fmla="*/ 1642 w 1642"/>
                    <a:gd name="T5" fmla="*/ 158 h 624"/>
                    <a:gd name="T6" fmla="*/ 1490 w 1642"/>
                    <a:gd name="T7" fmla="*/ 6 h 624"/>
                    <a:gd name="T8" fmla="*/ 129 w 1642"/>
                    <a:gd name="T9" fmla="*/ 303 h 624"/>
                    <a:gd name="T10" fmla="*/ 23 w 1642"/>
                    <a:gd name="T11" fmla="*/ 489 h 624"/>
                    <a:gd name="T12" fmla="*/ 210 w 1642"/>
                    <a:gd name="T13" fmla="*/ 596 h 6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42" h="624">
                      <a:moveTo>
                        <a:pt x="210" y="596"/>
                      </a:moveTo>
                      <a:cubicBezTo>
                        <a:pt x="616" y="444"/>
                        <a:pt x="1062" y="340"/>
                        <a:pt x="1490" y="310"/>
                      </a:cubicBezTo>
                      <a:cubicBezTo>
                        <a:pt x="1572" y="304"/>
                        <a:pt x="1642" y="244"/>
                        <a:pt x="1642" y="158"/>
                      </a:cubicBezTo>
                      <a:cubicBezTo>
                        <a:pt x="1642" y="80"/>
                        <a:pt x="1573" y="0"/>
                        <a:pt x="1490" y="6"/>
                      </a:cubicBezTo>
                      <a:cubicBezTo>
                        <a:pt x="1031" y="38"/>
                        <a:pt x="560" y="142"/>
                        <a:pt x="129" y="303"/>
                      </a:cubicBezTo>
                      <a:cubicBezTo>
                        <a:pt x="52" y="331"/>
                        <a:pt x="0" y="405"/>
                        <a:pt x="23" y="489"/>
                      </a:cubicBezTo>
                      <a:cubicBezTo>
                        <a:pt x="43" y="563"/>
                        <a:pt x="132" y="624"/>
                        <a:pt x="210" y="596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6" name="Freeform 312">
                  <a:extLst>
                    <a:ext uri="{FF2B5EF4-FFF2-40B4-BE49-F238E27FC236}">
                      <a16:creationId xmlns:a16="http://schemas.microsoft.com/office/drawing/2014/main" id="{B172BCD2-A869-7489-AA7E-BEFB582B21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8" y="1926"/>
                  <a:ext cx="84" cy="101"/>
                </a:xfrm>
                <a:custGeom>
                  <a:avLst/>
                  <a:gdLst>
                    <a:gd name="T0" fmla="*/ 274 w 647"/>
                    <a:gd name="T1" fmla="*/ 780 h 780"/>
                    <a:gd name="T2" fmla="*/ 57 w 647"/>
                    <a:gd name="T3" fmla="*/ 657 h 780"/>
                    <a:gd name="T4" fmla="*/ 0 w 647"/>
                    <a:gd name="T5" fmla="*/ 495 h 780"/>
                    <a:gd name="T6" fmla="*/ 40 w 647"/>
                    <a:gd name="T7" fmla="*/ 470 h 780"/>
                    <a:gd name="T8" fmla="*/ 154 w 647"/>
                    <a:gd name="T9" fmla="*/ 308 h 780"/>
                    <a:gd name="T10" fmla="*/ 154 w 647"/>
                    <a:gd name="T11" fmla="*/ 308 h 780"/>
                    <a:gd name="T12" fmla="*/ 161 w 647"/>
                    <a:gd name="T13" fmla="*/ 294 h 780"/>
                    <a:gd name="T14" fmla="*/ 227 w 647"/>
                    <a:gd name="T15" fmla="*/ 117 h 780"/>
                    <a:gd name="T16" fmla="*/ 219 w 647"/>
                    <a:gd name="T17" fmla="*/ 105 h 780"/>
                    <a:gd name="T18" fmla="*/ 536 w 647"/>
                    <a:gd name="T19" fmla="*/ 0 h 780"/>
                    <a:gd name="T20" fmla="*/ 629 w 647"/>
                    <a:gd name="T21" fmla="*/ 142 h 780"/>
                    <a:gd name="T22" fmla="*/ 627 w 647"/>
                    <a:gd name="T23" fmla="*/ 260 h 780"/>
                    <a:gd name="T24" fmla="*/ 472 w 647"/>
                    <a:gd name="T25" fmla="*/ 701 h 780"/>
                    <a:gd name="T26" fmla="*/ 274 w 647"/>
                    <a:gd name="T27" fmla="*/ 780 h 7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47" h="780">
                      <a:moveTo>
                        <a:pt x="274" y="780"/>
                      </a:moveTo>
                      <a:cubicBezTo>
                        <a:pt x="190" y="780"/>
                        <a:pt x="108" y="740"/>
                        <a:pt x="57" y="657"/>
                      </a:cubicBezTo>
                      <a:cubicBezTo>
                        <a:pt x="26" y="608"/>
                        <a:pt x="8" y="553"/>
                        <a:pt x="0" y="495"/>
                      </a:cubicBezTo>
                      <a:cubicBezTo>
                        <a:pt x="14" y="488"/>
                        <a:pt x="27" y="480"/>
                        <a:pt x="40" y="470"/>
                      </a:cubicBezTo>
                      <a:cubicBezTo>
                        <a:pt x="99" y="427"/>
                        <a:pt x="123" y="372"/>
                        <a:pt x="154" y="308"/>
                      </a:cubicBezTo>
                      <a:cubicBezTo>
                        <a:pt x="154" y="308"/>
                        <a:pt x="154" y="308"/>
                        <a:pt x="154" y="308"/>
                      </a:cubicBezTo>
                      <a:cubicBezTo>
                        <a:pt x="154" y="308"/>
                        <a:pt x="156" y="304"/>
                        <a:pt x="161" y="294"/>
                      </a:cubicBezTo>
                      <a:cubicBezTo>
                        <a:pt x="226" y="270"/>
                        <a:pt x="264" y="181"/>
                        <a:pt x="227" y="117"/>
                      </a:cubicBezTo>
                      <a:cubicBezTo>
                        <a:pt x="224" y="113"/>
                        <a:pt x="222" y="109"/>
                        <a:pt x="219" y="105"/>
                      </a:cubicBezTo>
                      <a:cubicBezTo>
                        <a:pt x="326" y="69"/>
                        <a:pt x="431" y="33"/>
                        <a:pt x="536" y="0"/>
                      </a:cubicBezTo>
                      <a:cubicBezTo>
                        <a:pt x="579" y="36"/>
                        <a:pt x="611" y="85"/>
                        <a:pt x="629" y="142"/>
                      </a:cubicBezTo>
                      <a:cubicBezTo>
                        <a:pt x="642" y="181"/>
                        <a:pt x="640" y="223"/>
                        <a:pt x="627" y="260"/>
                      </a:cubicBezTo>
                      <a:cubicBezTo>
                        <a:pt x="647" y="416"/>
                        <a:pt x="574" y="608"/>
                        <a:pt x="472" y="701"/>
                      </a:cubicBezTo>
                      <a:cubicBezTo>
                        <a:pt x="415" y="753"/>
                        <a:pt x="344" y="780"/>
                        <a:pt x="274" y="780"/>
                      </a:cubicBezTo>
                    </a:path>
                  </a:pathLst>
                </a:custGeom>
                <a:solidFill>
                  <a:srgbClr val="FEF5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7" name="Freeform 313">
                  <a:extLst>
                    <a:ext uri="{FF2B5EF4-FFF2-40B4-BE49-F238E27FC236}">
                      <a16:creationId xmlns:a16="http://schemas.microsoft.com/office/drawing/2014/main" id="{C44625F0-B831-1BAB-3812-2792EC175C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6" y="1940"/>
                  <a:ext cx="36" cy="50"/>
                </a:xfrm>
                <a:custGeom>
                  <a:avLst/>
                  <a:gdLst>
                    <a:gd name="T0" fmla="*/ 12 w 276"/>
                    <a:gd name="T1" fmla="*/ 390 h 390"/>
                    <a:gd name="T2" fmla="*/ 26 w 276"/>
                    <a:gd name="T3" fmla="*/ 141 h 390"/>
                    <a:gd name="T4" fmla="*/ 52 w 276"/>
                    <a:gd name="T5" fmla="*/ 60 h 390"/>
                    <a:gd name="T6" fmla="*/ 231 w 276"/>
                    <a:gd name="T7" fmla="*/ 0 h 390"/>
                    <a:gd name="T8" fmla="*/ 239 w 276"/>
                    <a:gd name="T9" fmla="*/ 12 h 390"/>
                    <a:gd name="T10" fmla="*/ 173 w 276"/>
                    <a:gd name="T11" fmla="*/ 189 h 390"/>
                    <a:gd name="T12" fmla="*/ 166 w 276"/>
                    <a:gd name="T13" fmla="*/ 203 h 390"/>
                    <a:gd name="T14" fmla="*/ 166 w 276"/>
                    <a:gd name="T15" fmla="*/ 203 h 390"/>
                    <a:gd name="T16" fmla="*/ 52 w 276"/>
                    <a:gd name="T17" fmla="*/ 365 h 390"/>
                    <a:gd name="T18" fmla="*/ 12 w 276"/>
                    <a:gd name="T19" fmla="*/ 390 h 3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76" h="390">
                      <a:moveTo>
                        <a:pt x="12" y="390"/>
                      </a:moveTo>
                      <a:cubicBezTo>
                        <a:pt x="0" y="307"/>
                        <a:pt x="8" y="219"/>
                        <a:pt x="26" y="141"/>
                      </a:cubicBezTo>
                      <a:cubicBezTo>
                        <a:pt x="32" y="113"/>
                        <a:pt x="41" y="86"/>
                        <a:pt x="52" y="60"/>
                      </a:cubicBezTo>
                      <a:cubicBezTo>
                        <a:pt x="112" y="40"/>
                        <a:pt x="172" y="20"/>
                        <a:pt x="231" y="0"/>
                      </a:cubicBezTo>
                      <a:cubicBezTo>
                        <a:pt x="234" y="4"/>
                        <a:pt x="236" y="8"/>
                        <a:pt x="239" y="12"/>
                      </a:cubicBezTo>
                      <a:cubicBezTo>
                        <a:pt x="276" y="76"/>
                        <a:pt x="238" y="165"/>
                        <a:pt x="173" y="189"/>
                      </a:cubicBezTo>
                      <a:cubicBezTo>
                        <a:pt x="168" y="199"/>
                        <a:pt x="166" y="203"/>
                        <a:pt x="166" y="203"/>
                      </a:cubicBezTo>
                      <a:cubicBezTo>
                        <a:pt x="166" y="203"/>
                        <a:pt x="166" y="203"/>
                        <a:pt x="166" y="203"/>
                      </a:cubicBezTo>
                      <a:cubicBezTo>
                        <a:pt x="135" y="267"/>
                        <a:pt x="111" y="322"/>
                        <a:pt x="52" y="365"/>
                      </a:cubicBezTo>
                      <a:cubicBezTo>
                        <a:pt x="39" y="375"/>
                        <a:pt x="26" y="383"/>
                        <a:pt x="12" y="390"/>
                      </a:cubicBezTo>
                    </a:path>
                  </a:pathLst>
                </a:custGeom>
                <a:solidFill>
                  <a:srgbClr val="FCD9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8" name="Freeform 314">
                  <a:extLst>
                    <a:ext uri="{FF2B5EF4-FFF2-40B4-BE49-F238E27FC236}">
                      <a16:creationId xmlns:a16="http://schemas.microsoft.com/office/drawing/2014/main" id="{243D0D16-D3E6-B1AB-A734-FF280EB1A3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3" y="1917"/>
                  <a:ext cx="64" cy="31"/>
                </a:xfrm>
                <a:custGeom>
                  <a:avLst/>
                  <a:gdLst>
                    <a:gd name="T0" fmla="*/ 0 w 496"/>
                    <a:gd name="T1" fmla="*/ 234 h 234"/>
                    <a:gd name="T2" fmla="*/ 229 w 496"/>
                    <a:gd name="T3" fmla="*/ 11 h 234"/>
                    <a:gd name="T4" fmla="*/ 308 w 496"/>
                    <a:gd name="T5" fmla="*/ 0 h 234"/>
                    <a:gd name="T6" fmla="*/ 496 w 496"/>
                    <a:gd name="T7" fmla="*/ 69 h 234"/>
                    <a:gd name="T8" fmla="*/ 179 w 496"/>
                    <a:gd name="T9" fmla="*/ 174 h 234"/>
                    <a:gd name="T10" fmla="*/ 0 w 496"/>
                    <a:gd name="T11" fmla="*/ 234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96" h="234">
                      <a:moveTo>
                        <a:pt x="0" y="234"/>
                      </a:moveTo>
                      <a:cubicBezTo>
                        <a:pt x="42" y="131"/>
                        <a:pt x="118" y="41"/>
                        <a:pt x="229" y="11"/>
                      </a:cubicBezTo>
                      <a:cubicBezTo>
                        <a:pt x="255" y="3"/>
                        <a:pt x="282" y="0"/>
                        <a:pt x="308" y="0"/>
                      </a:cubicBezTo>
                      <a:cubicBezTo>
                        <a:pt x="379" y="0"/>
                        <a:pt x="445" y="25"/>
                        <a:pt x="496" y="69"/>
                      </a:cubicBezTo>
                      <a:cubicBezTo>
                        <a:pt x="391" y="102"/>
                        <a:pt x="286" y="138"/>
                        <a:pt x="179" y="174"/>
                      </a:cubicBezTo>
                      <a:cubicBezTo>
                        <a:pt x="120" y="194"/>
                        <a:pt x="60" y="214"/>
                        <a:pt x="0" y="234"/>
                      </a:cubicBezTo>
                      <a:close/>
                    </a:path>
                  </a:pathLst>
                </a:custGeom>
                <a:solidFill>
                  <a:srgbClr val="E5B4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9" name="Freeform 315">
                  <a:extLst>
                    <a:ext uri="{FF2B5EF4-FFF2-40B4-BE49-F238E27FC236}">
                      <a16:creationId xmlns:a16="http://schemas.microsoft.com/office/drawing/2014/main" id="{5FEA9EFC-2FD2-BC7C-C686-40BFCBA958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5" y="1874"/>
                  <a:ext cx="39" cy="39"/>
                </a:xfrm>
                <a:custGeom>
                  <a:avLst/>
                  <a:gdLst>
                    <a:gd name="T0" fmla="*/ 154 w 305"/>
                    <a:gd name="T1" fmla="*/ 303 h 303"/>
                    <a:gd name="T2" fmla="*/ 79 w 305"/>
                    <a:gd name="T3" fmla="*/ 282 h 303"/>
                    <a:gd name="T4" fmla="*/ 25 w 305"/>
                    <a:gd name="T5" fmla="*/ 228 h 303"/>
                    <a:gd name="T6" fmla="*/ 22 w 305"/>
                    <a:gd name="T7" fmla="*/ 223 h 303"/>
                    <a:gd name="T8" fmla="*/ 5 w 305"/>
                    <a:gd name="T9" fmla="*/ 168 h 303"/>
                    <a:gd name="T10" fmla="*/ 7 w 305"/>
                    <a:gd name="T11" fmla="*/ 109 h 303"/>
                    <a:gd name="T12" fmla="*/ 22 w 305"/>
                    <a:gd name="T13" fmla="*/ 73 h 303"/>
                    <a:gd name="T14" fmla="*/ 45 w 305"/>
                    <a:gd name="T15" fmla="*/ 43 h 303"/>
                    <a:gd name="T16" fmla="*/ 93 w 305"/>
                    <a:gd name="T17" fmla="*/ 13 h 303"/>
                    <a:gd name="T18" fmla="*/ 130 w 305"/>
                    <a:gd name="T19" fmla="*/ 3 h 303"/>
                    <a:gd name="T20" fmla="*/ 155 w 305"/>
                    <a:gd name="T21" fmla="*/ 0 h 303"/>
                    <a:gd name="T22" fmla="*/ 189 w 305"/>
                    <a:gd name="T23" fmla="*/ 5 h 303"/>
                    <a:gd name="T24" fmla="*/ 224 w 305"/>
                    <a:gd name="T25" fmla="*/ 20 h 303"/>
                    <a:gd name="T26" fmla="*/ 230 w 305"/>
                    <a:gd name="T27" fmla="*/ 23 h 303"/>
                    <a:gd name="T28" fmla="*/ 284 w 305"/>
                    <a:gd name="T29" fmla="*/ 77 h 303"/>
                    <a:gd name="T30" fmla="*/ 304 w 305"/>
                    <a:gd name="T31" fmla="*/ 153 h 303"/>
                    <a:gd name="T32" fmla="*/ 291 w 305"/>
                    <a:gd name="T33" fmla="*/ 211 h 303"/>
                    <a:gd name="T34" fmla="*/ 260 w 305"/>
                    <a:gd name="T35" fmla="*/ 259 h 303"/>
                    <a:gd name="T36" fmla="*/ 194 w 305"/>
                    <a:gd name="T37" fmla="*/ 297 h 303"/>
                    <a:gd name="T38" fmla="*/ 154 w 305"/>
                    <a:gd name="T39" fmla="*/ 303 h 3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05" h="303">
                      <a:moveTo>
                        <a:pt x="154" y="303"/>
                      </a:moveTo>
                      <a:cubicBezTo>
                        <a:pt x="127" y="303"/>
                        <a:pt x="102" y="296"/>
                        <a:pt x="79" y="282"/>
                      </a:cubicBezTo>
                      <a:cubicBezTo>
                        <a:pt x="56" y="269"/>
                        <a:pt x="38" y="251"/>
                        <a:pt x="25" y="228"/>
                      </a:cubicBezTo>
                      <a:cubicBezTo>
                        <a:pt x="24" y="226"/>
                        <a:pt x="23" y="225"/>
                        <a:pt x="22" y="223"/>
                      </a:cubicBezTo>
                      <a:cubicBezTo>
                        <a:pt x="11" y="206"/>
                        <a:pt x="5" y="187"/>
                        <a:pt x="5" y="168"/>
                      </a:cubicBezTo>
                      <a:cubicBezTo>
                        <a:pt x="0" y="148"/>
                        <a:pt x="1" y="128"/>
                        <a:pt x="7" y="109"/>
                      </a:cubicBezTo>
                      <a:cubicBezTo>
                        <a:pt x="12" y="97"/>
                        <a:pt x="17" y="85"/>
                        <a:pt x="22" y="73"/>
                      </a:cubicBezTo>
                      <a:cubicBezTo>
                        <a:pt x="30" y="63"/>
                        <a:pt x="37" y="53"/>
                        <a:pt x="45" y="43"/>
                      </a:cubicBezTo>
                      <a:cubicBezTo>
                        <a:pt x="59" y="29"/>
                        <a:pt x="74" y="19"/>
                        <a:pt x="93" y="13"/>
                      </a:cubicBezTo>
                      <a:cubicBezTo>
                        <a:pt x="104" y="6"/>
                        <a:pt x="117" y="3"/>
                        <a:pt x="130" y="3"/>
                      </a:cubicBezTo>
                      <a:cubicBezTo>
                        <a:pt x="138" y="1"/>
                        <a:pt x="146" y="0"/>
                        <a:pt x="155" y="0"/>
                      </a:cubicBezTo>
                      <a:cubicBezTo>
                        <a:pt x="166" y="0"/>
                        <a:pt x="177" y="2"/>
                        <a:pt x="189" y="5"/>
                      </a:cubicBezTo>
                      <a:cubicBezTo>
                        <a:pt x="201" y="10"/>
                        <a:pt x="212" y="15"/>
                        <a:pt x="224" y="20"/>
                      </a:cubicBezTo>
                      <a:cubicBezTo>
                        <a:pt x="226" y="21"/>
                        <a:pt x="228" y="22"/>
                        <a:pt x="230" y="23"/>
                      </a:cubicBezTo>
                      <a:cubicBezTo>
                        <a:pt x="253" y="37"/>
                        <a:pt x="271" y="55"/>
                        <a:pt x="284" y="77"/>
                      </a:cubicBezTo>
                      <a:cubicBezTo>
                        <a:pt x="298" y="100"/>
                        <a:pt x="304" y="126"/>
                        <a:pt x="304" y="153"/>
                      </a:cubicBezTo>
                      <a:cubicBezTo>
                        <a:pt x="305" y="173"/>
                        <a:pt x="301" y="193"/>
                        <a:pt x="291" y="211"/>
                      </a:cubicBezTo>
                      <a:cubicBezTo>
                        <a:pt x="285" y="229"/>
                        <a:pt x="275" y="245"/>
                        <a:pt x="260" y="259"/>
                      </a:cubicBezTo>
                      <a:cubicBezTo>
                        <a:pt x="242" y="277"/>
                        <a:pt x="220" y="290"/>
                        <a:pt x="194" y="297"/>
                      </a:cubicBezTo>
                      <a:cubicBezTo>
                        <a:pt x="181" y="299"/>
                        <a:pt x="168" y="301"/>
                        <a:pt x="154" y="303"/>
                      </a:cubicBezTo>
                    </a:path>
                  </a:pathLst>
                </a:custGeom>
                <a:solidFill>
                  <a:srgbClr val="E5B4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0" name="Freeform 316">
                  <a:extLst>
                    <a:ext uri="{FF2B5EF4-FFF2-40B4-BE49-F238E27FC236}">
                      <a16:creationId xmlns:a16="http://schemas.microsoft.com/office/drawing/2014/main" id="{C5750A0D-53E1-EB1A-7221-6AB2D7A47BA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57" y="1663"/>
                  <a:ext cx="87" cy="97"/>
                </a:xfrm>
                <a:custGeom>
                  <a:avLst/>
                  <a:gdLst>
                    <a:gd name="T0" fmla="*/ 409 w 673"/>
                    <a:gd name="T1" fmla="*/ 747 h 747"/>
                    <a:gd name="T2" fmla="*/ 84 w 673"/>
                    <a:gd name="T3" fmla="*/ 636 h 747"/>
                    <a:gd name="T4" fmla="*/ 0 w 673"/>
                    <a:gd name="T5" fmla="*/ 570 h 747"/>
                    <a:gd name="T6" fmla="*/ 34 w 673"/>
                    <a:gd name="T7" fmla="*/ 569 h 747"/>
                    <a:gd name="T8" fmla="*/ 629 w 673"/>
                    <a:gd name="T9" fmla="*/ 637 h 747"/>
                    <a:gd name="T10" fmla="*/ 673 w 673"/>
                    <a:gd name="T11" fmla="*/ 643 h 747"/>
                    <a:gd name="T12" fmla="*/ 596 w 673"/>
                    <a:gd name="T13" fmla="*/ 700 h 747"/>
                    <a:gd name="T14" fmla="*/ 409 w 673"/>
                    <a:gd name="T15" fmla="*/ 747 h 747"/>
                    <a:gd name="T16" fmla="*/ 496 w 673"/>
                    <a:gd name="T17" fmla="*/ 100 h 747"/>
                    <a:gd name="T18" fmla="*/ 447 w 673"/>
                    <a:gd name="T19" fmla="*/ 91 h 747"/>
                    <a:gd name="T20" fmla="*/ 455 w 673"/>
                    <a:gd name="T21" fmla="*/ 50 h 747"/>
                    <a:gd name="T22" fmla="*/ 499 w 673"/>
                    <a:gd name="T23" fmla="*/ 0 h 747"/>
                    <a:gd name="T24" fmla="*/ 509 w 673"/>
                    <a:gd name="T25" fmla="*/ 24 h 747"/>
                    <a:gd name="T26" fmla="*/ 496 w 673"/>
                    <a:gd name="T27" fmla="*/ 100 h 7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73" h="747">
                      <a:moveTo>
                        <a:pt x="409" y="747"/>
                      </a:moveTo>
                      <a:cubicBezTo>
                        <a:pt x="294" y="747"/>
                        <a:pt x="177" y="702"/>
                        <a:pt x="84" y="636"/>
                      </a:cubicBezTo>
                      <a:cubicBezTo>
                        <a:pt x="56" y="615"/>
                        <a:pt x="27" y="593"/>
                        <a:pt x="0" y="570"/>
                      </a:cubicBezTo>
                      <a:cubicBezTo>
                        <a:pt x="12" y="569"/>
                        <a:pt x="23" y="569"/>
                        <a:pt x="34" y="569"/>
                      </a:cubicBezTo>
                      <a:cubicBezTo>
                        <a:pt x="225" y="569"/>
                        <a:pt x="419" y="585"/>
                        <a:pt x="629" y="637"/>
                      </a:cubicBezTo>
                      <a:cubicBezTo>
                        <a:pt x="643" y="640"/>
                        <a:pt x="658" y="642"/>
                        <a:pt x="673" y="643"/>
                      </a:cubicBezTo>
                      <a:cubicBezTo>
                        <a:pt x="651" y="665"/>
                        <a:pt x="625" y="684"/>
                        <a:pt x="596" y="700"/>
                      </a:cubicBezTo>
                      <a:cubicBezTo>
                        <a:pt x="537" y="733"/>
                        <a:pt x="473" y="747"/>
                        <a:pt x="409" y="747"/>
                      </a:cubicBezTo>
                      <a:moveTo>
                        <a:pt x="496" y="100"/>
                      </a:moveTo>
                      <a:cubicBezTo>
                        <a:pt x="480" y="97"/>
                        <a:pt x="463" y="94"/>
                        <a:pt x="447" y="91"/>
                      </a:cubicBezTo>
                      <a:cubicBezTo>
                        <a:pt x="450" y="78"/>
                        <a:pt x="453" y="64"/>
                        <a:pt x="455" y="50"/>
                      </a:cubicBezTo>
                      <a:cubicBezTo>
                        <a:pt x="470" y="33"/>
                        <a:pt x="485" y="16"/>
                        <a:pt x="499" y="0"/>
                      </a:cubicBezTo>
                      <a:cubicBezTo>
                        <a:pt x="503" y="8"/>
                        <a:pt x="506" y="16"/>
                        <a:pt x="509" y="24"/>
                      </a:cubicBezTo>
                      <a:cubicBezTo>
                        <a:pt x="505" y="49"/>
                        <a:pt x="501" y="75"/>
                        <a:pt x="496" y="100"/>
                      </a:cubicBezTo>
                      <a:close/>
                    </a:path>
                  </a:pathLst>
                </a:custGeom>
                <a:solidFill>
                  <a:srgbClr val="FEF5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1" name="Freeform 317">
                  <a:extLst>
                    <a:ext uri="{FF2B5EF4-FFF2-40B4-BE49-F238E27FC236}">
                      <a16:creationId xmlns:a16="http://schemas.microsoft.com/office/drawing/2014/main" id="{00C086A4-17BA-F14A-170C-84D54EF221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23" y="1667"/>
                  <a:ext cx="122" cy="80"/>
                </a:xfrm>
                <a:custGeom>
                  <a:avLst/>
                  <a:gdLst>
                    <a:gd name="T0" fmla="*/ 937 w 944"/>
                    <a:gd name="T1" fmla="*/ 619 h 619"/>
                    <a:gd name="T2" fmla="*/ 893 w 944"/>
                    <a:gd name="T3" fmla="*/ 613 h 619"/>
                    <a:gd name="T4" fmla="*/ 298 w 944"/>
                    <a:gd name="T5" fmla="*/ 545 h 619"/>
                    <a:gd name="T6" fmla="*/ 264 w 944"/>
                    <a:gd name="T7" fmla="*/ 546 h 619"/>
                    <a:gd name="T8" fmla="*/ 36 w 944"/>
                    <a:gd name="T9" fmla="*/ 265 h 619"/>
                    <a:gd name="T10" fmla="*/ 0 w 944"/>
                    <a:gd name="T11" fmla="*/ 172 h 619"/>
                    <a:gd name="T12" fmla="*/ 410 w 944"/>
                    <a:gd name="T13" fmla="*/ 246 h 619"/>
                    <a:gd name="T14" fmla="*/ 384 w 944"/>
                    <a:gd name="T15" fmla="*/ 343 h 619"/>
                    <a:gd name="T16" fmla="*/ 512 w 944"/>
                    <a:gd name="T17" fmla="*/ 500 h 619"/>
                    <a:gd name="T18" fmla="*/ 629 w 944"/>
                    <a:gd name="T19" fmla="*/ 410 h 619"/>
                    <a:gd name="T20" fmla="*/ 711 w 944"/>
                    <a:gd name="T21" fmla="*/ 67 h 619"/>
                    <a:gd name="T22" fmla="*/ 760 w 944"/>
                    <a:gd name="T23" fmla="*/ 76 h 619"/>
                    <a:gd name="T24" fmla="*/ 773 w 944"/>
                    <a:gd name="T25" fmla="*/ 0 h 619"/>
                    <a:gd name="T26" fmla="*/ 841 w 944"/>
                    <a:gd name="T27" fmla="*/ 162 h 619"/>
                    <a:gd name="T28" fmla="*/ 944 w 944"/>
                    <a:gd name="T29" fmla="*/ 611 h 619"/>
                    <a:gd name="T30" fmla="*/ 937 w 944"/>
                    <a:gd name="T31" fmla="*/ 619 h 6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944" h="619">
                      <a:moveTo>
                        <a:pt x="937" y="619"/>
                      </a:moveTo>
                      <a:cubicBezTo>
                        <a:pt x="922" y="618"/>
                        <a:pt x="907" y="616"/>
                        <a:pt x="893" y="613"/>
                      </a:cubicBezTo>
                      <a:cubicBezTo>
                        <a:pt x="683" y="561"/>
                        <a:pt x="489" y="545"/>
                        <a:pt x="298" y="545"/>
                      </a:cubicBezTo>
                      <a:cubicBezTo>
                        <a:pt x="287" y="545"/>
                        <a:pt x="276" y="545"/>
                        <a:pt x="264" y="546"/>
                      </a:cubicBezTo>
                      <a:cubicBezTo>
                        <a:pt x="173" y="466"/>
                        <a:pt x="92" y="370"/>
                        <a:pt x="36" y="265"/>
                      </a:cubicBezTo>
                      <a:cubicBezTo>
                        <a:pt x="19" y="234"/>
                        <a:pt x="7" y="203"/>
                        <a:pt x="0" y="172"/>
                      </a:cubicBezTo>
                      <a:cubicBezTo>
                        <a:pt x="140" y="194"/>
                        <a:pt x="277" y="219"/>
                        <a:pt x="410" y="246"/>
                      </a:cubicBezTo>
                      <a:cubicBezTo>
                        <a:pt x="402" y="278"/>
                        <a:pt x="393" y="311"/>
                        <a:pt x="384" y="343"/>
                      </a:cubicBezTo>
                      <a:cubicBezTo>
                        <a:pt x="358" y="438"/>
                        <a:pt x="437" y="500"/>
                        <a:pt x="512" y="500"/>
                      </a:cubicBezTo>
                      <a:cubicBezTo>
                        <a:pt x="562" y="500"/>
                        <a:pt x="611" y="473"/>
                        <a:pt x="629" y="410"/>
                      </a:cubicBezTo>
                      <a:cubicBezTo>
                        <a:pt x="660" y="297"/>
                        <a:pt x="687" y="182"/>
                        <a:pt x="711" y="67"/>
                      </a:cubicBezTo>
                      <a:cubicBezTo>
                        <a:pt x="727" y="70"/>
                        <a:pt x="744" y="73"/>
                        <a:pt x="760" y="76"/>
                      </a:cubicBezTo>
                      <a:cubicBezTo>
                        <a:pt x="765" y="51"/>
                        <a:pt x="769" y="25"/>
                        <a:pt x="773" y="0"/>
                      </a:cubicBezTo>
                      <a:cubicBezTo>
                        <a:pt x="796" y="54"/>
                        <a:pt x="819" y="108"/>
                        <a:pt x="841" y="162"/>
                      </a:cubicBezTo>
                      <a:cubicBezTo>
                        <a:pt x="878" y="311"/>
                        <a:pt x="912" y="461"/>
                        <a:pt x="944" y="611"/>
                      </a:cubicBezTo>
                      <a:cubicBezTo>
                        <a:pt x="942" y="614"/>
                        <a:pt x="939" y="617"/>
                        <a:pt x="937" y="619"/>
                      </a:cubicBezTo>
                    </a:path>
                  </a:pathLst>
                </a:custGeom>
                <a:solidFill>
                  <a:srgbClr val="FCD9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2" name="Freeform 318">
                  <a:extLst>
                    <a:ext uri="{FF2B5EF4-FFF2-40B4-BE49-F238E27FC236}">
                      <a16:creationId xmlns:a16="http://schemas.microsoft.com/office/drawing/2014/main" id="{EC0B158E-FBDD-50DB-40F0-E0D02701FED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20" y="1661"/>
                  <a:ext cx="111" cy="37"/>
                </a:xfrm>
                <a:custGeom>
                  <a:avLst/>
                  <a:gdLst>
                    <a:gd name="T0" fmla="*/ 426 w 857"/>
                    <a:gd name="T1" fmla="*/ 292 h 292"/>
                    <a:gd name="T2" fmla="*/ 16 w 857"/>
                    <a:gd name="T3" fmla="*/ 218 h 292"/>
                    <a:gd name="T4" fmla="*/ 35 w 857"/>
                    <a:gd name="T5" fmla="*/ 15 h 292"/>
                    <a:gd name="T6" fmla="*/ 308 w 857"/>
                    <a:gd name="T7" fmla="*/ 170 h 292"/>
                    <a:gd name="T8" fmla="*/ 434 w 857"/>
                    <a:gd name="T9" fmla="*/ 261 h 292"/>
                    <a:gd name="T10" fmla="*/ 426 w 857"/>
                    <a:gd name="T11" fmla="*/ 292 h 292"/>
                    <a:gd name="T12" fmla="*/ 857 w 857"/>
                    <a:gd name="T13" fmla="*/ 208 h 292"/>
                    <a:gd name="T14" fmla="*/ 789 w 857"/>
                    <a:gd name="T15" fmla="*/ 46 h 292"/>
                    <a:gd name="T16" fmla="*/ 779 w 857"/>
                    <a:gd name="T17" fmla="*/ 22 h 292"/>
                    <a:gd name="T18" fmla="*/ 798 w 857"/>
                    <a:gd name="T19" fmla="*/ 0 h 292"/>
                    <a:gd name="T20" fmla="*/ 822 w 857"/>
                    <a:gd name="T21" fmla="*/ 64 h 292"/>
                    <a:gd name="T22" fmla="*/ 857 w 857"/>
                    <a:gd name="T23" fmla="*/ 208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57" h="292">
                      <a:moveTo>
                        <a:pt x="426" y="292"/>
                      </a:moveTo>
                      <a:cubicBezTo>
                        <a:pt x="293" y="265"/>
                        <a:pt x="156" y="240"/>
                        <a:pt x="16" y="218"/>
                      </a:cubicBezTo>
                      <a:cubicBezTo>
                        <a:pt x="0" y="146"/>
                        <a:pt x="7" y="76"/>
                        <a:pt x="35" y="15"/>
                      </a:cubicBezTo>
                      <a:cubicBezTo>
                        <a:pt x="159" y="43"/>
                        <a:pt x="262" y="90"/>
                        <a:pt x="308" y="170"/>
                      </a:cubicBezTo>
                      <a:cubicBezTo>
                        <a:pt x="334" y="216"/>
                        <a:pt x="382" y="248"/>
                        <a:pt x="434" y="261"/>
                      </a:cubicBezTo>
                      <a:cubicBezTo>
                        <a:pt x="431" y="271"/>
                        <a:pt x="429" y="282"/>
                        <a:pt x="426" y="292"/>
                      </a:cubicBezTo>
                      <a:moveTo>
                        <a:pt x="857" y="208"/>
                      </a:moveTo>
                      <a:cubicBezTo>
                        <a:pt x="835" y="154"/>
                        <a:pt x="812" y="100"/>
                        <a:pt x="789" y="46"/>
                      </a:cubicBezTo>
                      <a:cubicBezTo>
                        <a:pt x="786" y="38"/>
                        <a:pt x="783" y="30"/>
                        <a:pt x="779" y="22"/>
                      </a:cubicBezTo>
                      <a:cubicBezTo>
                        <a:pt x="785" y="14"/>
                        <a:pt x="792" y="7"/>
                        <a:pt x="798" y="0"/>
                      </a:cubicBezTo>
                      <a:cubicBezTo>
                        <a:pt x="806" y="21"/>
                        <a:pt x="814" y="43"/>
                        <a:pt x="822" y="64"/>
                      </a:cubicBezTo>
                      <a:cubicBezTo>
                        <a:pt x="834" y="112"/>
                        <a:pt x="846" y="160"/>
                        <a:pt x="857" y="208"/>
                      </a:cubicBezTo>
                      <a:close/>
                    </a:path>
                  </a:pathLst>
                </a:custGeom>
                <a:solidFill>
                  <a:srgbClr val="EDCB9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3" name="Freeform 319">
                  <a:extLst>
                    <a:ext uri="{FF2B5EF4-FFF2-40B4-BE49-F238E27FC236}">
                      <a16:creationId xmlns:a16="http://schemas.microsoft.com/office/drawing/2014/main" id="{B8E76A2A-D79B-F655-EF8C-C2F744FD3A9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25" y="1635"/>
                  <a:ext cx="102" cy="59"/>
                </a:xfrm>
                <a:custGeom>
                  <a:avLst/>
                  <a:gdLst>
                    <a:gd name="T0" fmla="*/ 399 w 787"/>
                    <a:gd name="T1" fmla="*/ 461 h 461"/>
                    <a:gd name="T2" fmla="*/ 273 w 787"/>
                    <a:gd name="T3" fmla="*/ 370 h 461"/>
                    <a:gd name="T4" fmla="*/ 0 w 787"/>
                    <a:gd name="T5" fmla="*/ 215 h 461"/>
                    <a:gd name="T6" fmla="*/ 197 w 787"/>
                    <a:gd name="T7" fmla="*/ 34 h 461"/>
                    <a:gd name="T8" fmla="*/ 377 w 787"/>
                    <a:gd name="T9" fmla="*/ 0 h 461"/>
                    <a:gd name="T10" fmla="*/ 490 w 787"/>
                    <a:gd name="T11" fmla="*/ 13 h 461"/>
                    <a:gd name="T12" fmla="*/ 399 w 787"/>
                    <a:gd name="T13" fmla="*/ 461 h 461"/>
                    <a:gd name="T14" fmla="*/ 700 w 787"/>
                    <a:gd name="T15" fmla="*/ 272 h 461"/>
                    <a:gd name="T16" fmla="*/ 725 w 787"/>
                    <a:gd name="T17" fmla="*/ 138 h 461"/>
                    <a:gd name="T18" fmla="*/ 761 w 787"/>
                    <a:gd name="T19" fmla="*/ 164 h 461"/>
                    <a:gd name="T20" fmla="*/ 787 w 787"/>
                    <a:gd name="T21" fmla="*/ 264 h 461"/>
                    <a:gd name="T22" fmla="*/ 763 w 787"/>
                    <a:gd name="T23" fmla="*/ 200 h 461"/>
                    <a:gd name="T24" fmla="*/ 744 w 787"/>
                    <a:gd name="T25" fmla="*/ 222 h 461"/>
                    <a:gd name="T26" fmla="*/ 700 w 787"/>
                    <a:gd name="T27" fmla="*/ 272 h 4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87" h="461">
                      <a:moveTo>
                        <a:pt x="399" y="461"/>
                      </a:moveTo>
                      <a:cubicBezTo>
                        <a:pt x="347" y="448"/>
                        <a:pt x="299" y="416"/>
                        <a:pt x="273" y="370"/>
                      </a:cubicBezTo>
                      <a:cubicBezTo>
                        <a:pt x="227" y="290"/>
                        <a:pt x="124" y="243"/>
                        <a:pt x="0" y="215"/>
                      </a:cubicBezTo>
                      <a:cubicBezTo>
                        <a:pt x="35" y="136"/>
                        <a:pt x="103" y="71"/>
                        <a:pt x="197" y="34"/>
                      </a:cubicBezTo>
                      <a:cubicBezTo>
                        <a:pt x="254" y="11"/>
                        <a:pt x="316" y="0"/>
                        <a:pt x="377" y="0"/>
                      </a:cubicBezTo>
                      <a:cubicBezTo>
                        <a:pt x="415" y="0"/>
                        <a:pt x="453" y="4"/>
                        <a:pt x="490" y="13"/>
                      </a:cubicBezTo>
                      <a:cubicBezTo>
                        <a:pt x="466" y="163"/>
                        <a:pt x="436" y="313"/>
                        <a:pt x="399" y="461"/>
                      </a:cubicBezTo>
                      <a:moveTo>
                        <a:pt x="700" y="272"/>
                      </a:moveTo>
                      <a:cubicBezTo>
                        <a:pt x="709" y="228"/>
                        <a:pt x="718" y="183"/>
                        <a:pt x="725" y="138"/>
                      </a:cubicBezTo>
                      <a:cubicBezTo>
                        <a:pt x="738" y="146"/>
                        <a:pt x="750" y="155"/>
                        <a:pt x="761" y="164"/>
                      </a:cubicBezTo>
                      <a:cubicBezTo>
                        <a:pt x="770" y="197"/>
                        <a:pt x="779" y="231"/>
                        <a:pt x="787" y="264"/>
                      </a:cubicBezTo>
                      <a:cubicBezTo>
                        <a:pt x="779" y="243"/>
                        <a:pt x="771" y="221"/>
                        <a:pt x="763" y="200"/>
                      </a:cubicBezTo>
                      <a:cubicBezTo>
                        <a:pt x="757" y="207"/>
                        <a:pt x="750" y="214"/>
                        <a:pt x="744" y="222"/>
                      </a:cubicBezTo>
                      <a:cubicBezTo>
                        <a:pt x="730" y="238"/>
                        <a:pt x="715" y="255"/>
                        <a:pt x="700" y="272"/>
                      </a:cubicBezTo>
                    </a:path>
                  </a:pathLst>
                </a:custGeom>
                <a:solidFill>
                  <a:srgbClr val="E5B4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4" name="Freeform 320">
                  <a:extLst>
                    <a:ext uri="{FF2B5EF4-FFF2-40B4-BE49-F238E27FC236}">
                      <a16:creationId xmlns:a16="http://schemas.microsoft.com/office/drawing/2014/main" id="{C29A477C-57F7-5592-A5FE-5F7326970E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69" y="1636"/>
                  <a:ext cx="50" cy="95"/>
                </a:xfrm>
                <a:custGeom>
                  <a:avLst/>
                  <a:gdLst>
                    <a:gd name="T0" fmla="*/ 154 w 386"/>
                    <a:gd name="T1" fmla="*/ 733 h 733"/>
                    <a:gd name="T2" fmla="*/ 26 w 386"/>
                    <a:gd name="T3" fmla="*/ 576 h 733"/>
                    <a:gd name="T4" fmla="*/ 52 w 386"/>
                    <a:gd name="T5" fmla="*/ 479 h 733"/>
                    <a:gd name="T6" fmla="*/ 60 w 386"/>
                    <a:gd name="T7" fmla="*/ 448 h 733"/>
                    <a:gd name="T8" fmla="*/ 151 w 386"/>
                    <a:gd name="T9" fmla="*/ 0 h 733"/>
                    <a:gd name="T10" fmla="*/ 340 w 386"/>
                    <a:gd name="T11" fmla="*/ 92 h 733"/>
                    <a:gd name="T12" fmla="*/ 357 w 386"/>
                    <a:gd name="T13" fmla="*/ 107 h 733"/>
                    <a:gd name="T14" fmla="*/ 386 w 386"/>
                    <a:gd name="T15" fmla="*/ 125 h 733"/>
                    <a:gd name="T16" fmla="*/ 361 w 386"/>
                    <a:gd name="T17" fmla="*/ 259 h 733"/>
                    <a:gd name="T18" fmla="*/ 353 w 386"/>
                    <a:gd name="T19" fmla="*/ 300 h 733"/>
                    <a:gd name="T20" fmla="*/ 271 w 386"/>
                    <a:gd name="T21" fmla="*/ 643 h 733"/>
                    <a:gd name="T22" fmla="*/ 154 w 386"/>
                    <a:gd name="T23" fmla="*/ 733 h 7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86" h="733">
                      <a:moveTo>
                        <a:pt x="154" y="733"/>
                      </a:moveTo>
                      <a:cubicBezTo>
                        <a:pt x="79" y="733"/>
                        <a:pt x="0" y="671"/>
                        <a:pt x="26" y="576"/>
                      </a:cubicBezTo>
                      <a:cubicBezTo>
                        <a:pt x="35" y="544"/>
                        <a:pt x="44" y="511"/>
                        <a:pt x="52" y="479"/>
                      </a:cubicBezTo>
                      <a:cubicBezTo>
                        <a:pt x="55" y="469"/>
                        <a:pt x="57" y="458"/>
                        <a:pt x="60" y="448"/>
                      </a:cubicBezTo>
                      <a:cubicBezTo>
                        <a:pt x="97" y="300"/>
                        <a:pt x="127" y="150"/>
                        <a:pt x="151" y="0"/>
                      </a:cubicBezTo>
                      <a:cubicBezTo>
                        <a:pt x="219" y="16"/>
                        <a:pt x="284" y="47"/>
                        <a:pt x="340" y="92"/>
                      </a:cubicBezTo>
                      <a:cubicBezTo>
                        <a:pt x="346" y="97"/>
                        <a:pt x="351" y="102"/>
                        <a:pt x="357" y="107"/>
                      </a:cubicBezTo>
                      <a:cubicBezTo>
                        <a:pt x="367" y="113"/>
                        <a:pt x="377" y="119"/>
                        <a:pt x="386" y="125"/>
                      </a:cubicBezTo>
                      <a:cubicBezTo>
                        <a:pt x="379" y="170"/>
                        <a:pt x="370" y="215"/>
                        <a:pt x="361" y="259"/>
                      </a:cubicBezTo>
                      <a:cubicBezTo>
                        <a:pt x="359" y="273"/>
                        <a:pt x="356" y="287"/>
                        <a:pt x="353" y="300"/>
                      </a:cubicBezTo>
                      <a:cubicBezTo>
                        <a:pt x="329" y="415"/>
                        <a:pt x="302" y="530"/>
                        <a:pt x="271" y="643"/>
                      </a:cubicBezTo>
                      <a:cubicBezTo>
                        <a:pt x="253" y="706"/>
                        <a:pt x="204" y="733"/>
                        <a:pt x="154" y="733"/>
                      </a:cubicBezTo>
                    </a:path>
                  </a:pathLst>
                </a:custGeom>
                <a:solidFill>
                  <a:srgbClr val="CA29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5" name="Freeform 321">
                  <a:extLst>
                    <a:ext uri="{FF2B5EF4-FFF2-40B4-BE49-F238E27FC236}">
                      <a16:creationId xmlns:a16="http://schemas.microsoft.com/office/drawing/2014/main" id="{F1E44C0F-3727-FCE8-D837-A08FBB7BDC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24" y="1656"/>
                  <a:ext cx="33" cy="90"/>
                </a:xfrm>
                <a:custGeom>
                  <a:avLst/>
                  <a:gdLst>
                    <a:gd name="T0" fmla="*/ 164 w 255"/>
                    <a:gd name="T1" fmla="*/ 693 h 693"/>
                    <a:gd name="T2" fmla="*/ 61 w 255"/>
                    <a:gd name="T3" fmla="*/ 244 h 693"/>
                    <a:gd name="T4" fmla="*/ 26 w 255"/>
                    <a:gd name="T5" fmla="*/ 100 h 693"/>
                    <a:gd name="T6" fmla="*/ 0 w 255"/>
                    <a:gd name="T7" fmla="*/ 0 h 693"/>
                    <a:gd name="T8" fmla="*/ 212 w 255"/>
                    <a:gd name="T9" fmla="*/ 266 h 693"/>
                    <a:gd name="T10" fmla="*/ 255 w 255"/>
                    <a:gd name="T11" fmla="*/ 427 h 693"/>
                    <a:gd name="T12" fmla="*/ 233 w 255"/>
                    <a:gd name="T13" fmla="*/ 585 h 693"/>
                    <a:gd name="T14" fmla="*/ 164 w 255"/>
                    <a:gd name="T15" fmla="*/ 693 h 6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55" h="693">
                      <a:moveTo>
                        <a:pt x="164" y="693"/>
                      </a:moveTo>
                      <a:cubicBezTo>
                        <a:pt x="132" y="543"/>
                        <a:pt x="98" y="393"/>
                        <a:pt x="61" y="244"/>
                      </a:cubicBezTo>
                      <a:cubicBezTo>
                        <a:pt x="50" y="196"/>
                        <a:pt x="38" y="148"/>
                        <a:pt x="26" y="100"/>
                      </a:cubicBezTo>
                      <a:cubicBezTo>
                        <a:pt x="18" y="67"/>
                        <a:pt x="9" y="33"/>
                        <a:pt x="0" y="0"/>
                      </a:cubicBezTo>
                      <a:cubicBezTo>
                        <a:pt x="91" y="70"/>
                        <a:pt x="165" y="169"/>
                        <a:pt x="212" y="266"/>
                      </a:cubicBezTo>
                      <a:cubicBezTo>
                        <a:pt x="237" y="318"/>
                        <a:pt x="252" y="373"/>
                        <a:pt x="255" y="427"/>
                      </a:cubicBezTo>
                      <a:cubicBezTo>
                        <a:pt x="216" y="470"/>
                        <a:pt x="208" y="537"/>
                        <a:pt x="233" y="585"/>
                      </a:cubicBezTo>
                      <a:cubicBezTo>
                        <a:pt x="217" y="624"/>
                        <a:pt x="195" y="661"/>
                        <a:pt x="164" y="693"/>
                      </a:cubicBezTo>
                      <a:close/>
                    </a:path>
                  </a:pathLst>
                </a:custGeom>
                <a:solidFill>
                  <a:srgbClr val="CA29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6" name="Freeform 322">
                  <a:extLst>
                    <a:ext uri="{FF2B5EF4-FFF2-40B4-BE49-F238E27FC236}">
                      <a16:creationId xmlns:a16="http://schemas.microsoft.com/office/drawing/2014/main" id="{3EF0A995-E8E4-620D-2A6E-32D34950A7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51" y="1711"/>
                  <a:ext cx="6" cy="21"/>
                </a:xfrm>
                <a:custGeom>
                  <a:avLst/>
                  <a:gdLst>
                    <a:gd name="T0" fmla="*/ 25 w 51"/>
                    <a:gd name="T1" fmla="*/ 158 h 158"/>
                    <a:gd name="T2" fmla="*/ 47 w 51"/>
                    <a:gd name="T3" fmla="*/ 0 h 158"/>
                    <a:gd name="T4" fmla="*/ 25 w 51"/>
                    <a:gd name="T5" fmla="*/ 158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1" h="158">
                      <a:moveTo>
                        <a:pt x="25" y="158"/>
                      </a:moveTo>
                      <a:cubicBezTo>
                        <a:pt x="0" y="110"/>
                        <a:pt x="8" y="43"/>
                        <a:pt x="47" y="0"/>
                      </a:cubicBezTo>
                      <a:cubicBezTo>
                        <a:pt x="51" y="55"/>
                        <a:pt x="44" y="108"/>
                        <a:pt x="25" y="158"/>
                      </a:cubicBezTo>
                      <a:close/>
                    </a:path>
                  </a:pathLst>
                </a:custGeom>
                <a:solidFill>
                  <a:srgbClr val="CA29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7" name="Freeform 323">
                  <a:extLst>
                    <a:ext uri="{FF2B5EF4-FFF2-40B4-BE49-F238E27FC236}">
                      <a16:creationId xmlns:a16="http://schemas.microsoft.com/office/drawing/2014/main" id="{FDC8B77F-5506-B395-C3B9-AC315E74D4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80" y="1756"/>
                  <a:ext cx="24" cy="47"/>
                </a:xfrm>
                <a:custGeom>
                  <a:avLst/>
                  <a:gdLst>
                    <a:gd name="T0" fmla="*/ 71 w 179"/>
                    <a:gd name="T1" fmla="*/ 362 h 362"/>
                    <a:gd name="T2" fmla="*/ 0 w 179"/>
                    <a:gd name="T3" fmla="*/ 0 h 362"/>
                    <a:gd name="T4" fmla="*/ 3 w 179"/>
                    <a:gd name="T5" fmla="*/ 0 h 362"/>
                    <a:gd name="T6" fmla="*/ 91 w 179"/>
                    <a:gd name="T7" fmla="*/ 23 h 362"/>
                    <a:gd name="T8" fmla="*/ 123 w 179"/>
                    <a:gd name="T9" fmla="*/ 48 h 362"/>
                    <a:gd name="T10" fmla="*/ 179 w 179"/>
                    <a:gd name="T11" fmla="*/ 237 h 362"/>
                    <a:gd name="T12" fmla="*/ 160 w 179"/>
                    <a:gd name="T13" fmla="*/ 285 h 362"/>
                    <a:gd name="T14" fmla="*/ 95 w 179"/>
                    <a:gd name="T15" fmla="*/ 349 h 362"/>
                    <a:gd name="T16" fmla="*/ 71 w 179"/>
                    <a:gd name="T17" fmla="*/ 362 h 3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362">
                      <a:moveTo>
                        <a:pt x="71" y="362"/>
                      </a:moveTo>
                      <a:cubicBezTo>
                        <a:pt x="49" y="241"/>
                        <a:pt x="25" y="120"/>
                        <a:pt x="0" y="0"/>
                      </a:cubicBezTo>
                      <a:cubicBezTo>
                        <a:pt x="1" y="0"/>
                        <a:pt x="2" y="0"/>
                        <a:pt x="3" y="0"/>
                      </a:cubicBezTo>
                      <a:cubicBezTo>
                        <a:pt x="35" y="0"/>
                        <a:pt x="64" y="8"/>
                        <a:pt x="91" y="23"/>
                      </a:cubicBezTo>
                      <a:cubicBezTo>
                        <a:pt x="102" y="31"/>
                        <a:pt x="113" y="39"/>
                        <a:pt x="123" y="48"/>
                      </a:cubicBezTo>
                      <a:cubicBezTo>
                        <a:pt x="145" y="110"/>
                        <a:pt x="163" y="173"/>
                        <a:pt x="179" y="237"/>
                      </a:cubicBezTo>
                      <a:cubicBezTo>
                        <a:pt x="175" y="254"/>
                        <a:pt x="169" y="270"/>
                        <a:pt x="160" y="285"/>
                      </a:cubicBezTo>
                      <a:cubicBezTo>
                        <a:pt x="144" y="312"/>
                        <a:pt x="122" y="333"/>
                        <a:pt x="95" y="349"/>
                      </a:cubicBezTo>
                      <a:cubicBezTo>
                        <a:pt x="88" y="354"/>
                        <a:pt x="80" y="358"/>
                        <a:pt x="71" y="362"/>
                      </a:cubicBezTo>
                    </a:path>
                  </a:pathLst>
                </a:custGeom>
                <a:solidFill>
                  <a:srgbClr val="FEF5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8" name="Freeform 324">
                  <a:extLst>
                    <a:ext uri="{FF2B5EF4-FFF2-40B4-BE49-F238E27FC236}">
                      <a16:creationId xmlns:a16="http://schemas.microsoft.com/office/drawing/2014/main" id="{C90067E4-B4E6-5518-308A-9FA3885713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55" y="1756"/>
                  <a:ext cx="35" cy="49"/>
                </a:xfrm>
                <a:custGeom>
                  <a:avLst/>
                  <a:gdLst>
                    <a:gd name="T0" fmla="*/ 187 w 269"/>
                    <a:gd name="T1" fmla="*/ 379 h 379"/>
                    <a:gd name="T2" fmla="*/ 138 w 269"/>
                    <a:gd name="T3" fmla="*/ 373 h 379"/>
                    <a:gd name="T4" fmla="*/ 94 w 269"/>
                    <a:gd name="T5" fmla="*/ 355 h 379"/>
                    <a:gd name="T6" fmla="*/ 43 w 269"/>
                    <a:gd name="T7" fmla="*/ 308 h 379"/>
                    <a:gd name="T8" fmla="*/ 11 w 269"/>
                    <a:gd name="T9" fmla="*/ 246 h 379"/>
                    <a:gd name="T10" fmla="*/ 7 w 269"/>
                    <a:gd name="T11" fmla="*/ 172 h 379"/>
                    <a:gd name="T12" fmla="*/ 27 w 269"/>
                    <a:gd name="T13" fmla="*/ 109 h 379"/>
                    <a:gd name="T14" fmla="*/ 29 w 269"/>
                    <a:gd name="T15" fmla="*/ 105 h 379"/>
                    <a:gd name="T16" fmla="*/ 75 w 269"/>
                    <a:gd name="T17" fmla="*/ 55 h 379"/>
                    <a:gd name="T18" fmla="*/ 78 w 269"/>
                    <a:gd name="T19" fmla="*/ 51 h 379"/>
                    <a:gd name="T20" fmla="*/ 134 w 269"/>
                    <a:gd name="T21" fmla="*/ 15 h 379"/>
                    <a:gd name="T22" fmla="*/ 196 w 269"/>
                    <a:gd name="T23" fmla="*/ 0 h 379"/>
                    <a:gd name="T24" fmla="*/ 198 w 269"/>
                    <a:gd name="T25" fmla="*/ 0 h 379"/>
                    <a:gd name="T26" fmla="*/ 269 w 269"/>
                    <a:gd name="T27" fmla="*/ 362 h 379"/>
                    <a:gd name="T28" fmla="*/ 235 w 269"/>
                    <a:gd name="T29" fmla="*/ 373 h 379"/>
                    <a:gd name="T30" fmla="*/ 187 w 269"/>
                    <a:gd name="T31" fmla="*/ 379 h 3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69" h="379">
                      <a:moveTo>
                        <a:pt x="187" y="379"/>
                      </a:moveTo>
                      <a:cubicBezTo>
                        <a:pt x="170" y="379"/>
                        <a:pt x="154" y="377"/>
                        <a:pt x="138" y="373"/>
                      </a:cubicBezTo>
                      <a:cubicBezTo>
                        <a:pt x="124" y="367"/>
                        <a:pt x="109" y="361"/>
                        <a:pt x="94" y="355"/>
                      </a:cubicBezTo>
                      <a:cubicBezTo>
                        <a:pt x="73" y="343"/>
                        <a:pt x="56" y="328"/>
                        <a:pt x="43" y="308"/>
                      </a:cubicBezTo>
                      <a:cubicBezTo>
                        <a:pt x="27" y="290"/>
                        <a:pt x="16" y="269"/>
                        <a:pt x="11" y="246"/>
                      </a:cubicBezTo>
                      <a:cubicBezTo>
                        <a:pt x="0" y="217"/>
                        <a:pt x="3" y="198"/>
                        <a:pt x="7" y="172"/>
                      </a:cubicBezTo>
                      <a:cubicBezTo>
                        <a:pt x="11" y="143"/>
                        <a:pt x="12" y="140"/>
                        <a:pt x="27" y="109"/>
                      </a:cubicBezTo>
                      <a:lnTo>
                        <a:pt x="29" y="105"/>
                      </a:lnTo>
                      <a:cubicBezTo>
                        <a:pt x="40" y="84"/>
                        <a:pt x="56" y="68"/>
                        <a:pt x="75" y="55"/>
                      </a:cubicBezTo>
                      <a:lnTo>
                        <a:pt x="78" y="51"/>
                      </a:lnTo>
                      <a:cubicBezTo>
                        <a:pt x="94" y="34"/>
                        <a:pt x="113" y="22"/>
                        <a:pt x="134" y="15"/>
                      </a:cubicBezTo>
                      <a:cubicBezTo>
                        <a:pt x="153" y="5"/>
                        <a:pt x="174" y="0"/>
                        <a:pt x="196" y="0"/>
                      </a:cubicBezTo>
                      <a:lnTo>
                        <a:pt x="198" y="0"/>
                      </a:lnTo>
                      <a:cubicBezTo>
                        <a:pt x="223" y="120"/>
                        <a:pt x="247" y="241"/>
                        <a:pt x="269" y="362"/>
                      </a:cubicBezTo>
                      <a:cubicBezTo>
                        <a:pt x="258" y="367"/>
                        <a:pt x="247" y="371"/>
                        <a:pt x="235" y="373"/>
                      </a:cubicBezTo>
                      <a:cubicBezTo>
                        <a:pt x="219" y="377"/>
                        <a:pt x="203" y="379"/>
                        <a:pt x="187" y="379"/>
                      </a:cubicBezTo>
                    </a:path>
                  </a:pathLst>
                </a:custGeom>
                <a:solidFill>
                  <a:srgbClr val="CA29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9" name="Freeform 325">
                  <a:extLst>
                    <a:ext uri="{FF2B5EF4-FFF2-40B4-BE49-F238E27FC236}">
                      <a16:creationId xmlns:a16="http://schemas.microsoft.com/office/drawing/2014/main" id="{FCB7375A-CF14-6787-6CEA-99D924C756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96" y="1762"/>
                  <a:ext cx="8" cy="25"/>
                </a:xfrm>
                <a:custGeom>
                  <a:avLst/>
                  <a:gdLst>
                    <a:gd name="T0" fmla="*/ 56 w 61"/>
                    <a:gd name="T1" fmla="*/ 189 h 189"/>
                    <a:gd name="T2" fmla="*/ 0 w 61"/>
                    <a:gd name="T3" fmla="*/ 0 h 189"/>
                    <a:gd name="T4" fmla="*/ 5 w 61"/>
                    <a:gd name="T5" fmla="*/ 4 h 189"/>
                    <a:gd name="T6" fmla="*/ 33 w 61"/>
                    <a:gd name="T7" fmla="*/ 40 h 189"/>
                    <a:gd name="T8" fmla="*/ 53 w 61"/>
                    <a:gd name="T9" fmla="*/ 86 h 189"/>
                    <a:gd name="T10" fmla="*/ 61 w 61"/>
                    <a:gd name="T11" fmla="*/ 146 h 189"/>
                    <a:gd name="T12" fmla="*/ 56 w 61"/>
                    <a:gd name="T13" fmla="*/ 189 h 1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1" h="189">
                      <a:moveTo>
                        <a:pt x="56" y="189"/>
                      </a:moveTo>
                      <a:cubicBezTo>
                        <a:pt x="40" y="125"/>
                        <a:pt x="22" y="62"/>
                        <a:pt x="0" y="0"/>
                      </a:cubicBezTo>
                      <a:lnTo>
                        <a:pt x="5" y="4"/>
                      </a:lnTo>
                      <a:lnTo>
                        <a:pt x="33" y="40"/>
                      </a:lnTo>
                      <a:cubicBezTo>
                        <a:pt x="42" y="54"/>
                        <a:pt x="48" y="70"/>
                        <a:pt x="53" y="86"/>
                      </a:cubicBezTo>
                      <a:cubicBezTo>
                        <a:pt x="58" y="106"/>
                        <a:pt x="59" y="126"/>
                        <a:pt x="61" y="146"/>
                      </a:cubicBezTo>
                      <a:cubicBezTo>
                        <a:pt x="61" y="161"/>
                        <a:pt x="59" y="175"/>
                        <a:pt x="56" y="189"/>
                      </a:cubicBezTo>
                      <a:close/>
                    </a:path>
                  </a:pathLst>
                </a:custGeom>
                <a:solidFill>
                  <a:srgbClr val="A4242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0" name="Freeform 326">
                  <a:extLst>
                    <a:ext uri="{FF2B5EF4-FFF2-40B4-BE49-F238E27FC236}">
                      <a16:creationId xmlns:a16="http://schemas.microsoft.com/office/drawing/2014/main" id="{542368D9-D8C2-A736-B216-2D035F95E7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56" y="3014"/>
                  <a:ext cx="238" cy="144"/>
                </a:xfrm>
                <a:custGeom>
                  <a:avLst/>
                  <a:gdLst>
                    <a:gd name="T0" fmla="*/ 1396 w 1830"/>
                    <a:gd name="T1" fmla="*/ 746 h 1111"/>
                    <a:gd name="T2" fmla="*/ 831 w 1830"/>
                    <a:gd name="T3" fmla="*/ 813 h 1111"/>
                    <a:gd name="T4" fmla="*/ 292 w 1830"/>
                    <a:gd name="T5" fmla="*/ 718 h 1111"/>
                    <a:gd name="T6" fmla="*/ 278 w 1830"/>
                    <a:gd name="T7" fmla="*/ 642 h 1111"/>
                    <a:gd name="T8" fmla="*/ 272 w 1830"/>
                    <a:gd name="T9" fmla="*/ 545 h 1111"/>
                    <a:gd name="T10" fmla="*/ 397 w 1830"/>
                    <a:gd name="T11" fmla="*/ 384 h 1111"/>
                    <a:gd name="T12" fmla="*/ 440 w 1830"/>
                    <a:gd name="T13" fmla="*/ 372 h 1111"/>
                    <a:gd name="T14" fmla="*/ 438 w 1830"/>
                    <a:gd name="T15" fmla="*/ 372 h 1111"/>
                    <a:gd name="T16" fmla="*/ 465 w 1830"/>
                    <a:gd name="T17" fmla="*/ 369 h 1111"/>
                    <a:gd name="T18" fmla="*/ 585 w 1830"/>
                    <a:gd name="T19" fmla="*/ 355 h 1111"/>
                    <a:gd name="T20" fmla="*/ 1264 w 1830"/>
                    <a:gd name="T21" fmla="*/ 275 h 1111"/>
                    <a:gd name="T22" fmla="*/ 1540 w 1830"/>
                    <a:gd name="T23" fmla="*/ 411 h 1111"/>
                    <a:gd name="T24" fmla="*/ 1547 w 1830"/>
                    <a:gd name="T25" fmla="*/ 442 h 1111"/>
                    <a:gd name="T26" fmla="*/ 1547 w 1830"/>
                    <a:gd name="T27" fmla="*/ 442 h 1111"/>
                    <a:gd name="T28" fmla="*/ 1553 w 1830"/>
                    <a:gd name="T29" fmla="*/ 491 h 1111"/>
                    <a:gd name="T30" fmla="*/ 1550 w 1830"/>
                    <a:gd name="T31" fmla="*/ 601 h 1111"/>
                    <a:gd name="T32" fmla="*/ 1362 w 1830"/>
                    <a:gd name="T33" fmla="*/ 751 h 1111"/>
                    <a:gd name="T34" fmla="*/ 1273 w 1830"/>
                    <a:gd name="T35" fmla="*/ 907 h 1111"/>
                    <a:gd name="T36" fmla="*/ 1429 w 1830"/>
                    <a:gd name="T37" fmla="*/ 995 h 1111"/>
                    <a:gd name="T38" fmla="*/ 1808 w 1830"/>
                    <a:gd name="T39" fmla="*/ 509 h 1111"/>
                    <a:gd name="T40" fmla="*/ 1744 w 1830"/>
                    <a:gd name="T41" fmla="*/ 246 h 1111"/>
                    <a:gd name="T42" fmla="*/ 1487 w 1830"/>
                    <a:gd name="T43" fmla="*/ 36 h 1111"/>
                    <a:gd name="T44" fmla="*/ 1164 w 1830"/>
                    <a:gd name="T45" fmla="*/ 33 h 1111"/>
                    <a:gd name="T46" fmla="*/ 730 w 1830"/>
                    <a:gd name="T47" fmla="*/ 84 h 1111"/>
                    <a:gd name="T48" fmla="*/ 438 w 1830"/>
                    <a:gd name="T49" fmla="*/ 119 h 1111"/>
                    <a:gd name="T50" fmla="*/ 21 w 1830"/>
                    <a:gd name="T51" fmla="*/ 524 h 1111"/>
                    <a:gd name="T52" fmla="*/ 248 w 1830"/>
                    <a:gd name="T53" fmla="*/ 1040 h 1111"/>
                    <a:gd name="T54" fmla="*/ 616 w 1830"/>
                    <a:gd name="T55" fmla="*/ 1091 h 1111"/>
                    <a:gd name="T56" fmla="*/ 1396 w 1830"/>
                    <a:gd name="T57" fmla="*/ 1000 h 1111"/>
                    <a:gd name="T58" fmla="*/ 1522 w 1830"/>
                    <a:gd name="T59" fmla="*/ 873 h 1111"/>
                    <a:gd name="T60" fmla="*/ 1396 w 1830"/>
                    <a:gd name="T61" fmla="*/ 746 h 1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830" h="1111">
                      <a:moveTo>
                        <a:pt x="1396" y="746"/>
                      </a:moveTo>
                      <a:cubicBezTo>
                        <a:pt x="1207" y="769"/>
                        <a:pt x="1019" y="791"/>
                        <a:pt x="831" y="813"/>
                      </a:cubicBezTo>
                      <a:cubicBezTo>
                        <a:pt x="670" y="832"/>
                        <a:pt x="366" y="926"/>
                        <a:pt x="292" y="718"/>
                      </a:cubicBezTo>
                      <a:cubicBezTo>
                        <a:pt x="278" y="678"/>
                        <a:pt x="283" y="685"/>
                        <a:pt x="278" y="642"/>
                      </a:cubicBezTo>
                      <a:cubicBezTo>
                        <a:pt x="274" y="610"/>
                        <a:pt x="268" y="577"/>
                        <a:pt x="272" y="545"/>
                      </a:cubicBezTo>
                      <a:cubicBezTo>
                        <a:pt x="281" y="474"/>
                        <a:pt x="331" y="411"/>
                        <a:pt x="397" y="384"/>
                      </a:cubicBezTo>
                      <a:cubicBezTo>
                        <a:pt x="406" y="380"/>
                        <a:pt x="453" y="369"/>
                        <a:pt x="440" y="372"/>
                      </a:cubicBezTo>
                      <a:cubicBezTo>
                        <a:pt x="428" y="374"/>
                        <a:pt x="435" y="373"/>
                        <a:pt x="438" y="372"/>
                      </a:cubicBezTo>
                      <a:cubicBezTo>
                        <a:pt x="447" y="371"/>
                        <a:pt x="456" y="370"/>
                        <a:pt x="465" y="369"/>
                      </a:cubicBezTo>
                      <a:cubicBezTo>
                        <a:pt x="505" y="364"/>
                        <a:pt x="545" y="360"/>
                        <a:pt x="585" y="355"/>
                      </a:cubicBezTo>
                      <a:cubicBezTo>
                        <a:pt x="811" y="328"/>
                        <a:pt x="1038" y="302"/>
                        <a:pt x="1264" y="275"/>
                      </a:cubicBezTo>
                      <a:cubicBezTo>
                        <a:pt x="1381" y="261"/>
                        <a:pt x="1500" y="280"/>
                        <a:pt x="1540" y="411"/>
                      </a:cubicBezTo>
                      <a:cubicBezTo>
                        <a:pt x="1543" y="421"/>
                        <a:pt x="1545" y="431"/>
                        <a:pt x="1547" y="442"/>
                      </a:cubicBezTo>
                      <a:cubicBezTo>
                        <a:pt x="1545" y="432"/>
                        <a:pt x="1546" y="432"/>
                        <a:pt x="1547" y="442"/>
                      </a:cubicBezTo>
                      <a:cubicBezTo>
                        <a:pt x="1550" y="458"/>
                        <a:pt x="1551" y="475"/>
                        <a:pt x="1553" y="491"/>
                      </a:cubicBezTo>
                      <a:cubicBezTo>
                        <a:pt x="1557" y="528"/>
                        <a:pt x="1560" y="565"/>
                        <a:pt x="1550" y="601"/>
                      </a:cubicBezTo>
                      <a:cubicBezTo>
                        <a:pt x="1526" y="691"/>
                        <a:pt x="1450" y="738"/>
                        <a:pt x="1362" y="751"/>
                      </a:cubicBezTo>
                      <a:cubicBezTo>
                        <a:pt x="1294" y="761"/>
                        <a:pt x="1257" y="846"/>
                        <a:pt x="1273" y="907"/>
                      </a:cubicBezTo>
                      <a:cubicBezTo>
                        <a:pt x="1293" y="979"/>
                        <a:pt x="1361" y="1005"/>
                        <a:pt x="1429" y="995"/>
                      </a:cubicBezTo>
                      <a:cubicBezTo>
                        <a:pt x="1661" y="960"/>
                        <a:pt x="1830" y="741"/>
                        <a:pt x="1808" y="509"/>
                      </a:cubicBezTo>
                      <a:cubicBezTo>
                        <a:pt x="1800" y="418"/>
                        <a:pt x="1788" y="328"/>
                        <a:pt x="1744" y="246"/>
                      </a:cubicBezTo>
                      <a:cubicBezTo>
                        <a:pt x="1690" y="147"/>
                        <a:pt x="1594" y="71"/>
                        <a:pt x="1487" y="36"/>
                      </a:cubicBezTo>
                      <a:cubicBezTo>
                        <a:pt x="1379" y="0"/>
                        <a:pt x="1273" y="21"/>
                        <a:pt x="1164" y="33"/>
                      </a:cubicBezTo>
                      <a:cubicBezTo>
                        <a:pt x="1019" y="50"/>
                        <a:pt x="875" y="67"/>
                        <a:pt x="730" y="84"/>
                      </a:cubicBezTo>
                      <a:cubicBezTo>
                        <a:pt x="633" y="96"/>
                        <a:pt x="535" y="107"/>
                        <a:pt x="438" y="119"/>
                      </a:cubicBezTo>
                      <a:cubicBezTo>
                        <a:pt x="220" y="146"/>
                        <a:pt x="46" y="301"/>
                        <a:pt x="21" y="524"/>
                      </a:cubicBezTo>
                      <a:cubicBezTo>
                        <a:pt x="0" y="720"/>
                        <a:pt x="74" y="936"/>
                        <a:pt x="248" y="1040"/>
                      </a:cubicBezTo>
                      <a:cubicBezTo>
                        <a:pt x="366" y="1111"/>
                        <a:pt x="487" y="1107"/>
                        <a:pt x="616" y="1091"/>
                      </a:cubicBezTo>
                      <a:cubicBezTo>
                        <a:pt x="876" y="1061"/>
                        <a:pt x="1136" y="1030"/>
                        <a:pt x="1396" y="1000"/>
                      </a:cubicBezTo>
                      <a:cubicBezTo>
                        <a:pt x="1463" y="992"/>
                        <a:pt x="1522" y="947"/>
                        <a:pt x="1522" y="873"/>
                      </a:cubicBezTo>
                      <a:cubicBezTo>
                        <a:pt x="1522" y="811"/>
                        <a:pt x="1464" y="738"/>
                        <a:pt x="1396" y="746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1" name="Freeform 327">
                  <a:extLst>
                    <a:ext uri="{FF2B5EF4-FFF2-40B4-BE49-F238E27FC236}">
                      <a16:creationId xmlns:a16="http://schemas.microsoft.com/office/drawing/2014/main" id="{20DAF349-8DC3-5174-CC1A-93B780597D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0" y="2734"/>
                  <a:ext cx="80" cy="307"/>
                </a:xfrm>
                <a:custGeom>
                  <a:avLst/>
                  <a:gdLst>
                    <a:gd name="T0" fmla="*/ 38 w 612"/>
                    <a:gd name="T1" fmla="*/ 226 h 2364"/>
                    <a:gd name="T2" fmla="*/ 343 w 612"/>
                    <a:gd name="T3" fmla="*/ 2202 h 2364"/>
                    <a:gd name="T4" fmla="*/ 596 w 612"/>
                    <a:gd name="T5" fmla="*/ 2202 h 2364"/>
                    <a:gd name="T6" fmla="*/ 282 w 612"/>
                    <a:gd name="T7" fmla="*/ 159 h 2364"/>
                    <a:gd name="T8" fmla="*/ 38 w 612"/>
                    <a:gd name="T9" fmla="*/ 226 h 23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2" h="2364">
                      <a:moveTo>
                        <a:pt x="38" y="226"/>
                      </a:moveTo>
                      <a:cubicBezTo>
                        <a:pt x="193" y="874"/>
                        <a:pt x="278" y="1540"/>
                        <a:pt x="343" y="2202"/>
                      </a:cubicBezTo>
                      <a:cubicBezTo>
                        <a:pt x="359" y="2363"/>
                        <a:pt x="612" y="2364"/>
                        <a:pt x="596" y="2202"/>
                      </a:cubicBezTo>
                      <a:cubicBezTo>
                        <a:pt x="529" y="1518"/>
                        <a:pt x="442" y="828"/>
                        <a:pt x="282" y="159"/>
                      </a:cubicBezTo>
                      <a:cubicBezTo>
                        <a:pt x="244" y="0"/>
                        <a:pt x="0" y="67"/>
                        <a:pt x="38" y="226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2" name="Oval 328">
                  <a:extLst>
                    <a:ext uri="{FF2B5EF4-FFF2-40B4-BE49-F238E27FC236}">
                      <a16:creationId xmlns:a16="http://schemas.microsoft.com/office/drawing/2014/main" id="{139EC0DD-0B3F-47A1-7765-2EBD95C1C7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62" y="2830"/>
                  <a:ext cx="56" cy="56"/>
                </a:xfrm>
                <a:prstGeom prst="ellipse">
                  <a:avLst/>
                </a:pr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3" name="Oval 329">
                  <a:extLst>
                    <a:ext uri="{FF2B5EF4-FFF2-40B4-BE49-F238E27FC236}">
                      <a16:creationId xmlns:a16="http://schemas.microsoft.com/office/drawing/2014/main" id="{FC758478-B525-AA26-1483-3D3FBBBA10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77" y="2933"/>
                  <a:ext cx="56" cy="56"/>
                </a:xfrm>
                <a:prstGeom prst="ellipse">
                  <a:avLst/>
                </a:pr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4" name="Freeform 330">
                  <a:extLst>
                    <a:ext uri="{FF2B5EF4-FFF2-40B4-BE49-F238E27FC236}">
                      <a16:creationId xmlns:a16="http://schemas.microsoft.com/office/drawing/2014/main" id="{4AF16A6C-51EE-B50C-1E85-DC2639CB8B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8" y="2783"/>
                  <a:ext cx="183" cy="101"/>
                </a:xfrm>
                <a:custGeom>
                  <a:avLst/>
                  <a:gdLst>
                    <a:gd name="T0" fmla="*/ 163 w 1412"/>
                    <a:gd name="T1" fmla="*/ 253 h 783"/>
                    <a:gd name="T2" fmla="*/ 792 w 1412"/>
                    <a:gd name="T3" fmla="*/ 173 h 783"/>
                    <a:gd name="T4" fmla="*/ 1111 w 1412"/>
                    <a:gd name="T5" fmla="*/ 154 h 783"/>
                    <a:gd name="T6" fmla="*/ 1246 w 1412"/>
                    <a:gd name="T7" fmla="*/ 156 h 783"/>
                    <a:gd name="T8" fmla="*/ 1284 w 1412"/>
                    <a:gd name="T9" fmla="*/ 291 h 783"/>
                    <a:gd name="T10" fmla="*/ 1181 w 1412"/>
                    <a:gd name="T11" fmla="*/ 535 h 783"/>
                    <a:gd name="T12" fmla="*/ 935 w 1412"/>
                    <a:gd name="T13" fmla="*/ 635 h 783"/>
                    <a:gd name="T14" fmla="*/ 405 w 1412"/>
                    <a:gd name="T15" fmla="*/ 603 h 783"/>
                    <a:gd name="T16" fmla="*/ 154 w 1412"/>
                    <a:gd name="T17" fmla="*/ 469 h 783"/>
                    <a:gd name="T18" fmla="*/ 156 w 1412"/>
                    <a:gd name="T19" fmla="*/ 225 h 783"/>
                    <a:gd name="T20" fmla="*/ 47 w 1412"/>
                    <a:gd name="T21" fmla="*/ 195 h 783"/>
                    <a:gd name="T22" fmla="*/ 30 w 1412"/>
                    <a:gd name="T23" fmla="*/ 471 h 783"/>
                    <a:gd name="T24" fmla="*/ 233 w 1412"/>
                    <a:gd name="T25" fmla="*/ 664 h 783"/>
                    <a:gd name="T26" fmla="*/ 892 w 1412"/>
                    <a:gd name="T27" fmla="*/ 757 h 783"/>
                    <a:gd name="T28" fmla="*/ 1395 w 1412"/>
                    <a:gd name="T29" fmla="*/ 409 h 783"/>
                    <a:gd name="T30" fmla="*/ 1342 w 1412"/>
                    <a:gd name="T31" fmla="*/ 90 h 783"/>
                    <a:gd name="T32" fmla="*/ 1040 w 1412"/>
                    <a:gd name="T33" fmla="*/ 44 h 783"/>
                    <a:gd name="T34" fmla="*/ 132 w 1412"/>
                    <a:gd name="T35" fmla="*/ 143 h 783"/>
                    <a:gd name="T36" fmla="*/ 163 w 1412"/>
                    <a:gd name="T37" fmla="*/ 253 h 7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412" h="783">
                      <a:moveTo>
                        <a:pt x="163" y="253"/>
                      </a:moveTo>
                      <a:cubicBezTo>
                        <a:pt x="371" y="211"/>
                        <a:pt x="581" y="188"/>
                        <a:pt x="792" y="173"/>
                      </a:cubicBezTo>
                      <a:cubicBezTo>
                        <a:pt x="899" y="165"/>
                        <a:pt x="1005" y="159"/>
                        <a:pt x="1111" y="154"/>
                      </a:cubicBezTo>
                      <a:cubicBezTo>
                        <a:pt x="1146" y="152"/>
                        <a:pt x="1219" y="134"/>
                        <a:pt x="1246" y="156"/>
                      </a:cubicBezTo>
                      <a:cubicBezTo>
                        <a:pt x="1273" y="179"/>
                        <a:pt x="1280" y="258"/>
                        <a:pt x="1284" y="291"/>
                      </a:cubicBezTo>
                      <a:cubicBezTo>
                        <a:pt x="1297" y="393"/>
                        <a:pt x="1265" y="475"/>
                        <a:pt x="1181" y="535"/>
                      </a:cubicBezTo>
                      <a:cubicBezTo>
                        <a:pt x="1108" y="587"/>
                        <a:pt x="1022" y="618"/>
                        <a:pt x="935" y="635"/>
                      </a:cubicBezTo>
                      <a:cubicBezTo>
                        <a:pt x="761" y="669"/>
                        <a:pt x="575" y="646"/>
                        <a:pt x="405" y="603"/>
                      </a:cubicBezTo>
                      <a:cubicBezTo>
                        <a:pt x="320" y="581"/>
                        <a:pt x="205" y="547"/>
                        <a:pt x="154" y="469"/>
                      </a:cubicBezTo>
                      <a:cubicBezTo>
                        <a:pt x="108" y="397"/>
                        <a:pt x="127" y="299"/>
                        <a:pt x="156" y="225"/>
                      </a:cubicBezTo>
                      <a:cubicBezTo>
                        <a:pt x="183" y="157"/>
                        <a:pt x="73" y="127"/>
                        <a:pt x="47" y="195"/>
                      </a:cubicBezTo>
                      <a:cubicBezTo>
                        <a:pt x="13" y="281"/>
                        <a:pt x="0" y="382"/>
                        <a:pt x="30" y="471"/>
                      </a:cubicBezTo>
                      <a:cubicBezTo>
                        <a:pt x="63" y="566"/>
                        <a:pt x="145" y="625"/>
                        <a:pt x="233" y="664"/>
                      </a:cubicBezTo>
                      <a:cubicBezTo>
                        <a:pt x="430" y="752"/>
                        <a:pt x="679" y="783"/>
                        <a:pt x="892" y="757"/>
                      </a:cubicBezTo>
                      <a:cubicBezTo>
                        <a:pt x="1091" y="732"/>
                        <a:pt x="1357" y="634"/>
                        <a:pt x="1395" y="409"/>
                      </a:cubicBezTo>
                      <a:cubicBezTo>
                        <a:pt x="1412" y="314"/>
                        <a:pt x="1398" y="172"/>
                        <a:pt x="1342" y="90"/>
                      </a:cubicBezTo>
                      <a:cubicBezTo>
                        <a:pt x="1281" y="0"/>
                        <a:pt x="1130" y="39"/>
                        <a:pt x="1040" y="44"/>
                      </a:cubicBezTo>
                      <a:cubicBezTo>
                        <a:pt x="736" y="60"/>
                        <a:pt x="432" y="83"/>
                        <a:pt x="132" y="143"/>
                      </a:cubicBezTo>
                      <a:cubicBezTo>
                        <a:pt x="61" y="158"/>
                        <a:pt x="91" y="267"/>
                        <a:pt x="163" y="25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5" name="Freeform 331">
                  <a:extLst>
                    <a:ext uri="{FF2B5EF4-FFF2-40B4-BE49-F238E27FC236}">
                      <a16:creationId xmlns:a16="http://schemas.microsoft.com/office/drawing/2014/main" id="{98B35AC7-C959-01A4-D6D7-E5AD95FCD5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26" y="2846"/>
                  <a:ext cx="175" cy="122"/>
                </a:xfrm>
                <a:custGeom>
                  <a:avLst/>
                  <a:gdLst>
                    <a:gd name="T0" fmla="*/ 9 w 1353"/>
                    <a:gd name="T1" fmla="*/ 73 h 947"/>
                    <a:gd name="T2" fmla="*/ 55 w 1353"/>
                    <a:gd name="T3" fmla="*/ 484 h 947"/>
                    <a:gd name="T4" fmla="*/ 106 w 1353"/>
                    <a:gd name="T5" fmla="*/ 730 h 947"/>
                    <a:gd name="T6" fmla="*/ 189 w 1353"/>
                    <a:gd name="T7" fmla="*/ 893 h 947"/>
                    <a:gd name="T8" fmla="*/ 261 w 1353"/>
                    <a:gd name="T9" fmla="*/ 926 h 947"/>
                    <a:gd name="T10" fmla="*/ 494 w 1353"/>
                    <a:gd name="T11" fmla="*/ 942 h 947"/>
                    <a:gd name="T12" fmla="*/ 940 w 1353"/>
                    <a:gd name="T13" fmla="*/ 923 h 947"/>
                    <a:gd name="T14" fmla="*/ 1151 w 1353"/>
                    <a:gd name="T15" fmla="*/ 882 h 947"/>
                    <a:gd name="T16" fmla="*/ 1319 w 1353"/>
                    <a:gd name="T17" fmla="*/ 823 h 947"/>
                    <a:gd name="T18" fmla="*/ 1336 w 1353"/>
                    <a:gd name="T19" fmla="*/ 669 h 947"/>
                    <a:gd name="T20" fmla="*/ 1299 w 1353"/>
                    <a:gd name="T21" fmla="*/ 81 h 947"/>
                    <a:gd name="T22" fmla="*/ 1185 w 1353"/>
                    <a:gd name="T23" fmla="*/ 81 h 947"/>
                    <a:gd name="T24" fmla="*/ 1215 w 1353"/>
                    <a:gd name="T25" fmla="*/ 547 h 947"/>
                    <a:gd name="T26" fmla="*/ 1225 w 1353"/>
                    <a:gd name="T27" fmla="*/ 747 h 947"/>
                    <a:gd name="T28" fmla="*/ 1224 w 1353"/>
                    <a:gd name="T29" fmla="*/ 769 h 947"/>
                    <a:gd name="T30" fmla="*/ 1225 w 1353"/>
                    <a:gd name="T31" fmla="*/ 764 h 947"/>
                    <a:gd name="T32" fmla="*/ 1213 w 1353"/>
                    <a:gd name="T33" fmla="*/ 745 h 947"/>
                    <a:gd name="T34" fmla="*/ 1016 w 1353"/>
                    <a:gd name="T35" fmla="*/ 796 h 947"/>
                    <a:gd name="T36" fmla="*/ 601 w 1353"/>
                    <a:gd name="T37" fmla="*/ 830 h 947"/>
                    <a:gd name="T38" fmla="*/ 419 w 1353"/>
                    <a:gd name="T39" fmla="*/ 824 h 947"/>
                    <a:gd name="T40" fmla="*/ 324 w 1353"/>
                    <a:gd name="T41" fmla="*/ 817 h 947"/>
                    <a:gd name="T42" fmla="*/ 282 w 1353"/>
                    <a:gd name="T43" fmla="*/ 814 h 947"/>
                    <a:gd name="T44" fmla="*/ 271 w 1353"/>
                    <a:gd name="T45" fmla="*/ 814 h 947"/>
                    <a:gd name="T46" fmla="*/ 216 w 1353"/>
                    <a:gd name="T47" fmla="*/ 700 h 947"/>
                    <a:gd name="T48" fmla="*/ 169 w 1353"/>
                    <a:gd name="T49" fmla="*/ 479 h 947"/>
                    <a:gd name="T50" fmla="*/ 123 w 1353"/>
                    <a:gd name="T51" fmla="*/ 73 h 947"/>
                    <a:gd name="T52" fmla="*/ 9 w 1353"/>
                    <a:gd name="T53" fmla="*/ 73 h 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353" h="947">
                      <a:moveTo>
                        <a:pt x="9" y="73"/>
                      </a:moveTo>
                      <a:cubicBezTo>
                        <a:pt x="26" y="210"/>
                        <a:pt x="35" y="347"/>
                        <a:pt x="55" y="484"/>
                      </a:cubicBezTo>
                      <a:cubicBezTo>
                        <a:pt x="67" y="567"/>
                        <a:pt x="82" y="650"/>
                        <a:pt x="106" y="730"/>
                      </a:cubicBezTo>
                      <a:cubicBezTo>
                        <a:pt x="123" y="787"/>
                        <a:pt x="144" y="852"/>
                        <a:pt x="189" y="893"/>
                      </a:cubicBezTo>
                      <a:cubicBezTo>
                        <a:pt x="210" y="913"/>
                        <a:pt x="233" y="922"/>
                        <a:pt x="261" y="926"/>
                      </a:cubicBezTo>
                      <a:cubicBezTo>
                        <a:pt x="338" y="936"/>
                        <a:pt x="417" y="939"/>
                        <a:pt x="494" y="942"/>
                      </a:cubicBezTo>
                      <a:cubicBezTo>
                        <a:pt x="643" y="947"/>
                        <a:pt x="792" y="943"/>
                        <a:pt x="940" y="923"/>
                      </a:cubicBezTo>
                      <a:cubicBezTo>
                        <a:pt x="1011" y="913"/>
                        <a:pt x="1081" y="900"/>
                        <a:pt x="1151" y="882"/>
                      </a:cubicBezTo>
                      <a:cubicBezTo>
                        <a:pt x="1198" y="870"/>
                        <a:pt x="1284" y="858"/>
                        <a:pt x="1319" y="823"/>
                      </a:cubicBezTo>
                      <a:cubicBezTo>
                        <a:pt x="1353" y="788"/>
                        <a:pt x="1339" y="711"/>
                        <a:pt x="1336" y="669"/>
                      </a:cubicBezTo>
                      <a:cubicBezTo>
                        <a:pt x="1327" y="473"/>
                        <a:pt x="1305" y="277"/>
                        <a:pt x="1299" y="81"/>
                      </a:cubicBezTo>
                      <a:cubicBezTo>
                        <a:pt x="1297" y="8"/>
                        <a:pt x="1183" y="8"/>
                        <a:pt x="1185" y="81"/>
                      </a:cubicBezTo>
                      <a:cubicBezTo>
                        <a:pt x="1190" y="237"/>
                        <a:pt x="1205" y="392"/>
                        <a:pt x="1215" y="547"/>
                      </a:cubicBezTo>
                      <a:cubicBezTo>
                        <a:pt x="1220" y="613"/>
                        <a:pt x="1226" y="681"/>
                        <a:pt x="1225" y="747"/>
                      </a:cubicBezTo>
                      <a:cubicBezTo>
                        <a:pt x="1225" y="753"/>
                        <a:pt x="1222" y="764"/>
                        <a:pt x="1224" y="769"/>
                      </a:cubicBezTo>
                      <a:cubicBezTo>
                        <a:pt x="1228" y="778"/>
                        <a:pt x="1221" y="767"/>
                        <a:pt x="1225" y="764"/>
                      </a:cubicBezTo>
                      <a:cubicBezTo>
                        <a:pt x="1285" y="723"/>
                        <a:pt x="1224" y="742"/>
                        <a:pt x="1213" y="745"/>
                      </a:cubicBezTo>
                      <a:cubicBezTo>
                        <a:pt x="1148" y="766"/>
                        <a:pt x="1082" y="783"/>
                        <a:pt x="1016" y="796"/>
                      </a:cubicBezTo>
                      <a:cubicBezTo>
                        <a:pt x="880" y="822"/>
                        <a:pt x="740" y="830"/>
                        <a:pt x="601" y="830"/>
                      </a:cubicBezTo>
                      <a:cubicBezTo>
                        <a:pt x="541" y="830"/>
                        <a:pt x="480" y="828"/>
                        <a:pt x="419" y="824"/>
                      </a:cubicBezTo>
                      <a:cubicBezTo>
                        <a:pt x="387" y="822"/>
                        <a:pt x="356" y="820"/>
                        <a:pt x="324" y="817"/>
                      </a:cubicBezTo>
                      <a:cubicBezTo>
                        <a:pt x="310" y="816"/>
                        <a:pt x="296" y="816"/>
                        <a:pt x="282" y="814"/>
                      </a:cubicBezTo>
                      <a:cubicBezTo>
                        <a:pt x="280" y="814"/>
                        <a:pt x="261" y="809"/>
                        <a:pt x="271" y="814"/>
                      </a:cubicBezTo>
                      <a:cubicBezTo>
                        <a:pt x="248" y="803"/>
                        <a:pt x="226" y="735"/>
                        <a:pt x="216" y="700"/>
                      </a:cubicBezTo>
                      <a:cubicBezTo>
                        <a:pt x="194" y="628"/>
                        <a:pt x="181" y="553"/>
                        <a:pt x="169" y="479"/>
                      </a:cubicBezTo>
                      <a:cubicBezTo>
                        <a:pt x="148" y="344"/>
                        <a:pt x="140" y="208"/>
                        <a:pt x="123" y="73"/>
                      </a:cubicBezTo>
                      <a:cubicBezTo>
                        <a:pt x="114" y="1"/>
                        <a:pt x="0" y="0"/>
                        <a:pt x="9" y="7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6" name="Freeform 332">
                  <a:extLst>
                    <a:ext uri="{FF2B5EF4-FFF2-40B4-BE49-F238E27FC236}">
                      <a16:creationId xmlns:a16="http://schemas.microsoft.com/office/drawing/2014/main" id="{DB8B838A-55CC-5700-247E-904689C857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08" y="2870"/>
                  <a:ext cx="22" cy="89"/>
                </a:xfrm>
                <a:custGeom>
                  <a:avLst/>
                  <a:gdLst>
                    <a:gd name="T0" fmla="*/ 2 w 174"/>
                    <a:gd name="T1" fmla="*/ 57 h 688"/>
                    <a:gd name="T2" fmla="*/ 56 w 174"/>
                    <a:gd name="T3" fmla="*/ 631 h 688"/>
                    <a:gd name="T4" fmla="*/ 113 w 174"/>
                    <a:gd name="T5" fmla="*/ 688 h 688"/>
                    <a:gd name="T6" fmla="*/ 170 w 174"/>
                    <a:gd name="T7" fmla="*/ 631 h 688"/>
                    <a:gd name="T8" fmla="*/ 116 w 174"/>
                    <a:gd name="T9" fmla="*/ 57 h 688"/>
                    <a:gd name="T10" fmla="*/ 59 w 174"/>
                    <a:gd name="T11" fmla="*/ 0 h 688"/>
                    <a:gd name="T12" fmla="*/ 2 w 174"/>
                    <a:gd name="T13" fmla="*/ 57 h 6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4" h="688">
                      <a:moveTo>
                        <a:pt x="2" y="57"/>
                      </a:moveTo>
                      <a:cubicBezTo>
                        <a:pt x="15" y="248"/>
                        <a:pt x="33" y="440"/>
                        <a:pt x="56" y="631"/>
                      </a:cubicBezTo>
                      <a:cubicBezTo>
                        <a:pt x="60" y="661"/>
                        <a:pt x="80" y="688"/>
                        <a:pt x="113" y="688"/>
                      </a:cubicBezTo>
                      <a:cubicBezTo>
                        <a:pt x="141" y="688"/>
                        <a:pt x="174" y="661"/>
                        <a:pt x="170" y="631"/>
                      </a:cubicBezTo>
                      <a:cubicBezTo>
                        <a:pt x="147" y="440"/>
                        <a:pt x="129" y="248"/>
                        <a:pt x="116" y="57"/>
                      </a:cubicBezTo>
                      <a:cubicBezTo>
                        <a:pt x="114" y="26"/>
                        <a:pt x="92" y="0"/>
                        <a:pt x="59" y="0"/>
                      </a:cubicBezTo>
                      <a:cubicBezTo>
                        <a:pt x="30" y="0"/>
                        <a:pt x="0" y="26"/>
                        <a:pt x="2" y="57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7" name="Freeform 333">
                  <a:extLst>
                    <a:ext uri="{FF2B5EF4-FFF2-40B4-BE49-F238E27FC236}">
                      <a16:creationId xmlns:a16="http://schemas.microsoft.com/office/drawing/2014/main" id="{75B26439-DF68-AC2C-C078-A2246C222B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2" y="2869"/>
                  <a:ext cx="23" cy="86"/>
                </a:xfrm>
                <a:custGeom>
                  <a:avLst/>
                  <a:gdLst>
                    <a:gd name="T0" fmla="*/ 4 w 171"/>
                    <a:gd name="T1" fmla="*/ 77 h 664"/>
                    <a:gd name="T2" fmla="*/ 28 w 171"/>
                    <a:gd name="T3" fmla="*/ 334 h 664"/>
                    <a:gd name="T4" fmla="*/ 52 w 171"/>
                    <a:gd name="T5" fmla="*/ 607 h 664"/>
                    <a:gd name="T6" fmla="*/ 109 w 171"/>
                    <a:gd name="T7" fmla="*/ 664 h 664"/>
                    <a:gd name="T8" fmla="*/ 166 w 171"/>
                    <a:gd name="T9" fmla="*/ 607 h 664"/>
                    <a:gd name="T10" fmla="*/ 114 w 171"/>
                    <a:gd name="T11" fmla="*/ 47 h 664"/>
                    <a:gd name="T12" fmla="*/ 44 w 171"/>
                    <a:gd name="T13" fmla="*/ 7 h 664"/>
                    <a:gd name="T14" fmla="*/ 4 w 171"/>
                    <a:gd name="T15" fmla="*/ 77 h 6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1" h="664">
                      <a:moveTo>
                        <a:pt x="4" y="77"/>
                      </a:moveTo>
                      <a:cubicBezTo>
                        <a:pt x="16" y="156"/>
                        <a:pt x="21" y="249"/>
                        <a:pt x="28" y="334"/>
                      </a:cubicBezTo>
                      <a:cubicBezTo>
                        <a:pt x="34" y="425"/>
                        <a:pt x="40" y="516"/>
                        <a:pt x="52" y="607"/>
                      </a:cubicBezTo>
                      <a:cubicBezTo>
                        <a:pt x="57" y="638"/>
                        <a:pt x="76" y="664"/>
                        <a:pt x="109" y="664"/>
                      </a:cubicBezTo>
                      <a:cubicBezTo>
                        <a:pt x="137" y="664"/>
                        <a:pt x="171" y="638"/>
                        <a:pt x="166" y="607"/>
                      </a:cubicBezTo>
                      <a:cubicBezTo>
                        <a:pt x="142" y="421"/>
                        <a:pt x="141" y="233"/>
                        <a:pt x="114" y="47"/>
                      </a:cubicBezTo>
                      <a:cubicBezTo>
                        <a:pt x="110" y="17"/>
                        <a:pt x="71" y="0"/>
                        <a:pt x="44" y="7"/>
                      </a:cubicBezTo>
                      <a:cubicBezTo>
                        <a:pt x="11" y="16"/>
                        <a:pt x="0" y="47"/>
                        <a:pt x="4" y="77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8" name="Freeform 334">
                  <a:extLst>
                    <a:ext uri="{FF2B5EF4-FFF2-40B4-BE49-F238E27FC236}">
                      <a16:creationId xmlns:a16="http://schemas.microsoft.com/office/drawing/2014/main" id="{0103CDFB-39C4-EA7E-F8DF-5192EF3ED3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08" y="2828"/>
                  <a:ext cx="32" cy="29"/>
                </a:xfrm>
                <a:custGeom>
                  <a:avLst/>
                  <a:gdLst>
                    <a:gd name="T0" fmla="*/ 143 w 245"/>
                    <a:gd name="T1" fmla="*/ 105 h 227"/>
                    <a:gd name="T2" fmla="*/ 142 w 245"/>
                    <a:gd name="T3" fmla="*/ 109 h 227"/>
                    <a:gd name="T4" fmla="*/ 142 w 245"/>
                    <a:gd name="T5" fmla="*/ 112 h 227"/>
                    <a:gd name="T6" fmla="*/ 143 w 245"/>
                    <a:gd name="T7" fmla="*/ 113 h 227"/>
                    <a:gd name="T8" fmla="*/ 143 w 245"/>
                    <a:gd name="T9" fmla="*/ 115 h 227"/>
                    <a:gd name="T10" fmla="*/ 143 w 245"/>
                    <a:gd name="T11" fmla="*/ 117 h 227"/>
                    <a:gd name="T12" fmla="*/ 140 w 245"/>
                    <a:gd name="T13" fmla="*/ 118 h 227"/>
                    <a:gd name="T14" fmla="*/ 136 w 245"/>
                    <a:gd name="T15" fmla="*/ 117 h 227"/>
                    <a:gd name="T16" fmla="*/ 134 w 245"/>
                    <a:gd name="T17" fmla="*/ 117 h 227"/>
                    <a:gd name="T18" fmla="*/ 132 w 245"/>
                    <a:gd name="T19" fmla="*/ 116 h 227"/>
                    <a:gd name="T20" fmla="*/ 130 w 245"/>
                    <a:gd name="T21" fmla="*/ 117 h 227"/>
                    <a:gd name="T22" fmla="*/ 127 w 245"/>
                    <a:gd name="T23" fmla="*/ 119 h 227"/>
                    <a:gd name="T24" fmla="*/ 125 w 245"/>
                    <a:gd name="T25" fmla="*/ 119 h 227"/>
                    <a:gd name="T26" fmla="*/ 123 w 245"/>
                    <a:gd name="T27" fmla="*/ 118 h 227"/>
                    <a:gd name="T28" fmla="*/ 124 w 245"/>
                    <a:gd name="T29" fmla="*/ 115 h 227"/>
                    <a:gd name="T30" fmla="*/ 123 w 245"/>
                    <a:gd name="T31" fmla="*/ 114 h 227"/>
                    <a:gd name="T32" fmla="*/ 121 w 245"/>
                    <a:gd name="T33" fmla="*/ 112 h 227"/>
                    <a:gd name="T34" fmla="*/ 118 w 245"/>
                    <a:gd name="T35" fmla="*/ 109 h 227"/>
                    <a:gd name="T36" fmla="*/ 116 w 245"/>
                    <a:gd name="T37" fmla="*/ 105 h 227"/>
                    <a:gd name="T38" fmla="*/ 115 w 245"/>
                    <a:gd name="T39" fmla="*/ 102 h 227"/>
                    <a:gd name="T40" fmla="*/ 117 w 245"/>
                    <a:gd name="T41" fmla="*/ 101 h 227"/>
                    <a:gd name="T42" fmla="*/ 119 w 245"/>
                    <a:gd name="T43" fmla="*/ 101 h 227"/>
                    <a:gd name="T44" fmla="*/ 121 w 245"/>
                    <a:gd name="T45" fmla="*/ 108 h 227"/>
                    <a:gd name="T46" fmla="*/ 121 w 245"/>
                    <a:gd name="T47" fmla="*/ 115 h 227"/>
                    <a:gd name="T48" fmla="*/ 118 w 245"/>
                    <a:gd name="T49" fmla="*/ 123 h 227"/>
                    <a:gd name="T50" fmla="*/ 114 w 245"/>
                    <a:gd name="T51" fmla="*/ 130 h 227"/>
                    <a:gd name="T52" fmla="*/ 107 w 245"/>
                    <a:gd name="T53" fmla="*/ 136 h 227"/>
                    <a:gd name="T54" fmla="*/ 101 w 245"/>
                    <a:gd name="T55" fmla="*/ 140 h 227"/>
                    <a:gd name="T56" fmla="*/ 95 w 245"/>
                    <a:gd name="T57" fmla="*/ 142 h 227"/>
                    <a:gd name="T58" fmla="*/ 93 w 245"/>
                    <a:gd name="T59" fmla="*/ 143 h 227"/>
                    <a:gd name="T60" fmla="*/ 94 w 245"/>
                    <a:gd name="T61" fmla="*/ 146 h 227"/>
                    <a:gd name="T62" fmla="*/ 95 w 245"/>
                    <a:gd name="T63" fmla="*/ 149 h 227"/>
                    <a:gd name="T64" fmla="*/ 87 w 245"/>
                    <a:gd name="T65" fmla="*/ 139 h 227"/>
                    <a:gd name="T66" fmla="*/ 121 w 245"/>
                    <a:gd name="T67" fmla="*/ 165 h 227"/>
                    <a:gd name="T68" fmla="*/ 191 w 245"/>
                    <a:gd name="T69" fmla="*/ 125 h 227"/>
                    <a:gd name="T70" fmla="*/ 170 w 245"/>
                    <a:gd name="T71" fmla="*/ 62 h 227"/>
                    <a:gd name="T72" fmla="*/ 140 w 245"/>
                    <a:gd name="T73" fmla="*/ 40 h 227"/>
                    <a:gd name="T74" fmla="*/ 24 w 245"/>
                    <a:gd name="T75" fmla="*/ 60 h 227"/>
                    <a:gd name="T76" fmla="*/ 47 w 245"/>
                    <a:gd name="T77" fmla="*/ 195 h 227"/>
                    <a:gd name="T78" fmla="*/ 127 w 245"/>
                    <a:gd name="T79" fmla="*/ 226 h 227"/>
                    <a:gd name="T80" fmla="*/ 229 w 245"/>
                    <a:gd name="T81" fmla="*/ 169 h 227"/>
                    <a:gd name="T82" fmla="*/ 244 w 245"/>
                    <a:gd name="T83" fmla="*/ 111 h 227"/>
                    <a:gd name="T84" fmla="*/ 196 w 245"/>
                    <a:gd name="T85" fmla="*/ 19 h 227"/>
                    <a:gd name="T86" fmla="*/ 162 w 245"/>
                    <a:gd name="T87" fmla="*/ 4 h 227"/>
                    <a:gd name="T88" fmla="*/ 99 w 245"/>
                    <a:gd name="T89" fmla="*/ 7 h 227"/>
                    <a:gd name="T90" fmla="*/ 41 w 245"/>
                    <a:gd name="T91" fmla="*/ 53 h 227"/>
                    <a:gd name="T92" fmla="*/ 62 w 245"/>
                    <a:gd name="T93" fmla="*/ 131 h 227"/>
                    <a:gd name="T94" fmla="*/ 140 w 245"/>
                    <a:gd name="T95" fmla="*/ 111 h 2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45" h="227">
                      <a:moveTo>
                        <a:pt x="140" y="111"/>
                      </a:moveTo>
                      <a:cubicBezTo>
                        <a:pt x="141" y="109"/>
                        <a:pt x="142" y="107"/>
                        <a:pt x="143" y="105"/>
                      </a:cubicBezTo>
                      <a:cubicBezTo>
                        <a:pt x="140" y="109"/>
                        <a:pt x="137" y="113"/>
                        <a:pt x="134" y="117"/>
                      </a:cubicBezTo>
                      <a:cubicBezTo>
                        <a:pt x="137" y="114"/>
                        <a:pt x="139" y="111"/>
                        <a:pt x="142" y="109"/>
                      </a:cubicBezTo>
                      <a:lnTo>
                        <a:pt x="131" y="118"/>
                      </a:lnTo>
                      <a:cubicBezTo>
                        <a:pt x="134" y="115"/>
                        <a:pt x="138" y="113"/>
                        <a:pt x="142" y="112"/>
                      </a:cubicBezTo>
                      <a:cubicBezTo>
                        <a:pt x="137" y="114"/>
                        <a:pt x="133" y="115"/>
                        <a:pt x="128" y="117"/>
                      </a:cubicBezTo>
                      <a:cubicBezTo>
                        <a:pt x="133" y="115"/>
                        <a:pt x="138" y="114"/>
                        <a:pt x="143" y="113"/>
                      </a:cubicBezTo>
                      <a:cubicBezTo>
                        <a:pt x="138" y="114"/>
                        <a:pt x="133" y="115"/>
                        <a:pt x="128" y="115"/>
                      </a:cubicBezTo>
                      <a:cubicBezTo>
                        <a:pt x="133" y="115"/>
                        <a:pt x="138" y="115"/>
                        <a:pt x="143" y="115"/>
                      </a:cubicBezTo>
                      <a:cubicBezTo>
                        <a:pt x="138" y="115"/>
                        <a:pt x="133" y="114"/>
                        <a:pt x="128" y="113"/>
                      </a:cubicBezTo>
                      <a:cubicBezTo>
                        <a:pt x="133" y="114"/>
                        <a:pt x="138" y="115"/>
                        <a:pt x="143" y="117"/>
                      </a:cubicBezTo>
                      <a:cubicBezTo>
                        <a:pt x="138" y="115"/>
                        <a:pt x="133" y="113"/>
                        <a:pt x="129" y="111"/>
                      </a:cubicBezTo>
                      <a:cubicBezTo>
                        <a:pt x="133" y="113"/>
                        <a:pt x="136" y="115"/>
                        <a:pt x="140" y="118"/>
                      </a:cubicBezTo>
                      <a:cubicBezTo>
                        <a:pt x="136" y="115"/>
                        <a:pt x="132" y="112"/>
                        <a:pt x="128" y="109"/>
                      </a:cubicBezTo>
                      <a:cubicBezTo>
                        <a:pt x="131" y="111"/>
                        <a:pt x="134" y="114"/>
                        <a:pt x="136" y="117"/>
                      </a:cubicBezTo>
                      <a:cubicBezTo>
                        <a:pt x="134" y="113"/>
                        <a:pt x="131" y="109"/>
                        <a:pt x="128" y="105"/>
                      </a:cubicBezTo>
                      <a:cubicBezTo>
                        <a:pt x="130" y="109"/>
                        <a:pt x="132" y="113"/>
                        <a:pt x="134" y="117"/>
                      </a:cubicBezTo>
                      <a:cubicBezTo>
                        <a:pt x="132" y="112"/>
                        <a:pt x="130" y="108"/>
                        <a:pt x="129" y="103"/>
                      </a:cubicBezTo>
                      <a:cubicBezTo>
                        <a:pt x="130" y="107"/>
                        <a:pt x="131" y="112"/>
                        <a:pt x="132" y="116"/>
                      </a:cubicBezTo>
                      <a:lnTo>
                        <a:pt x="130" y="101"/>
                      </a:lnTo>
                      <a:cubicBezTo>
                        <a:pt x="131" y="106"/>
                        <a:pt x="131" y="112"/>
                        <a:pt x="130" y="117"/>
                      </a:cubicBezTo>
                      <a:cubicBezTo>
                        <a:pt x="131" y="112"/>
                        <a:pt x="131" y="107"/>
                        <a:pt x="132" y="102"/>
                      </a:cubicBezTo>
                      <a:cubicBezTo>
                        <a:pt x="131" y="108"/>
                        <a:pt x="130" y="113"/>
                        <a:pt x="127" y="119"/>
                      </a:cubicBezTo>
                      <a:cubicBezTo>
                        <a:pt x="129" y="114"/>
                        <a:pt x="131" y="110"/>
                        <a:pt x="133" y="105"/>
                      </a:cubicBezTo>
                      <a:cubicBezTo>
                        <a:pt x="131" y="110"/>
                        <a:pt x="128" y="115"/>
                        <a:pt x="125" y="119"/>
                      </a:cubicBezTo>
                      <a:cubicBezTo>
                        <a:pt x="128" y="115"/>
                        <a:pt x="131" y="111"/>
                        <a:pt x="134" y="107"/>
                      </a:cubicBezTo>
                      <a:cubicBezTo>
                        <a:pt x="131" y="111"/>
                        <a:pt x="127" y="115"/>
                        <a:pt x="123" y="118"/>
                      </a:cubicBezTo>
                      <a:lnTo>
                        <a:pt x="135" y="109"/>
                      </a:lnTo>
                      <a:cubicBezTo>
                        <a:pt x="132" y="111"/>
                        <a:pt x="128" y="113"/>
                        <a:pt x="124" y="115"/>
                      </a:cubicBezTo>
                      <a:cubicBezTo>
                        <a:pt x="129" y="113"/>
                        <a:pt x="133" y="111"/>
                        <a:pt x="138" y="109"/>
                      </a:cubicBezTo>
                      <a:cubicBezTo>
                        <a:pt x="133" y="111"/>
                        <a:pt x="128" y="113"/>
                        <a:pt x="123" y="114"/>
                      </a:cubicBezTo>
                      <a:lnTo>
                        <a:pt x="138" y="112"/>
                      </a:lnTo>
                      <a:cubicBezTo>
                        <a:pt x="132" y="112"/>
                        <a:pt x="127" y="112"/>
                        <a:pt x="121" y="112"/>
                      </a:cubicBezTo>
                      <a:cubicBezTo>
                        <a:pt x="126" y="112"/>
                        <a:pt x="131" y="113"/>
                        <a:pt x="136" y="114"/>
                      </a:cubicBezTo>
                      <a:cubicBezTo>
                        <a:pt x="130" y="113"/>
                        <a:pt x="124" y="111"/>
                        <a:pt x="118" y="109"/>
                      </a:cubicBezTo>
                      <a:cubicBezTo>
                        <a:pt x="123" y="111"/>
                        <a:pt x="128" y="113"/>
                        <a:pt x="132" y="115"/>
                      </a:cubicBezTo>
                      <a:cubicBezTo>
                        <a:pt x="126" y="112"/>
                        <a:pt x="121" y="109"/>
                        <a:pt x="116" y="105"/>
                      </a:cubicBezTo>
                      <a:cubicBezTo>
                        <a:pt x="120" y="108"/>
                        <a:pt x="124" y="111"/>
                        <a:pt x="128" y="114"/>
                      </a:cubicBezTo>
                      <a:cubicBezTo>
                        <a:pt x="123" y="111"/>
                        <a:pt x="119" y="107"/>
                        <a:pt x="115" y="102"/>
                      </a:cubicBezTo>
                      <a:cubicBezTo>
                        <a:pt x="118" y="106"/>
                        <a:pt x="121" y="110"/>
                        <a:pt x="124" y="114"/>
                      </a:cubicBezTo>
                      <a:cubicBezTo>
                        <a:pt x="121" y="110"/>
                        <a:pt x="119" y="106"/>
                        <a:pt x="117" y="101"/>
                      </a:cubicBezTo>
                      <a:cubicBezTo>
                        <a:pt x="119" y="105"/>
                        <a:pt x="120" y="110"/>
                        <a:pt x="122" y="115"/>
                      </a:cubicBezTo>
                      <a:cubicBezTo>
                        <a:pt x="121" y="110"/>
                        <a:pt x="119" y="106"/>
                        <a:pt x="119" y="101"/>
                      </a:cubicBezTo>
                      <a:cubicBezTo>
                        <a:pt x="119" y="106"/>
                        <a:pt x="120" y="111"/>
                        <a:pt x="121" y="116"/>
                      </a:cubicBezTo>
                      <a:cubicBezTo>
                        <a:pt x="120" y="113"/>
                        <a:pt x="120" y="110"/>
                        <a:pt x="121" y="108"/>
                      </a:cubicBezTo>
                      <a:cubicBezTo>
                        <a:pt x="120" y="113"/>
                        <a:pt x="119" y="118"/>
                        <a:pt x="119" y="123"/>
                      </a:cubicBezTo>
                      <a:cubicBezTo>
                        <a:pt x="119" y="120"/>
                        <a:pt x="120" y="117"/>
                        <a:pt x="121" y="115"/>
                      </a:cubicBezTo>
                      <a:cubicBezTo>
                        <a:pt x="119" y="119"/>
                        <a:pt x="117" y="124"/>
                        <a:pt x="115" y="128"/>
                      </a:cubicBezTo>
                      <a:cubicBezTo>
                        <a:pt x="116" y="126"/>
                        <a:pt x="117" y="125"/>
                        <a:pt x="118" y="123"/>
                      </a:cubicBezTo>
                      <a:cubicBezTo>
                        <a:pt x="115" y="127"/>
                        <a:pt x="112" y="131"/>
                        <a:pt x="109" y="134"/>
                      </a:cubicBezTo>
                      <a:cubicBezTo>
                        <a:pt x="111" y="133"/>
                        <a:pt x="112" y="131"/>
                        <a:pt x="114" y="130"/>
                      </a:cubicBezTo>
                      <a:cubicBezTo>
                        <a:pt x="110" y="133"/>
                        <a:pt x="106" y="136"/>
                        <a:pt x="102" y="139"/>
                      </a:cubicBezTo>
                      <a:cubicBezTo>
                        <a:pt x="104" y="138"/>
                        <a:pt x="105" y="137"/>
                        <a:pt x="107" y="136"/>
                      </a:cubicBezTo>
                      <a:cubicBezTo>
                        <a:pt x="103" y="138"/>
                        <a:pt x="98" y="140"/>
                        <a:pt x="94" y="142"/>
                      </a:cubicBezTo>
                      <a:cubicBezTo>
                        <a:pt x="96" y="141"/>
                        <a:pt x="98" y="140"/>
                        <a:pt x="101" y="140"/>
                      </a:cubicBezTo>
                      <a:cubicBezTo>
                        <a:pt x="95" y="140"/>
                        <a:pt x="90" y="141"/>
                        <a:pt x="85" y="142"/>
                      </a:cubicBezTo>
                      <a:cubicBezTo>
                        <a:pt x="89" y="141"/>
                        <a:pt x="92" y="141"/>
                        <a:pt x="95" y="142"/>
                      </a:cubicBezTo>
                      <a:cubicBezTo>
                        <a:pt x="90" y="141"/>
                        <a:pt x="85" y="140"/>
                        <a:pt x="80" y="140"/>
                      </a:cubicBezTo>
                      <a:cubicBezTo>
                        <a:pt x="85" y="140"/>
                        <a:pt x="89" y="142"/>
                        <a:pt x="93" y="143"/>
                      </a:cubicBezTo>
                      <a:cubicBezTo>
                        <a:pt x="89" y="142"/>
                        <a:pt x="84" y="140"/>
                        <a:pt x="80" y="138"/>
                      </a:cubicBezTo>
                      <a:cubicBezTo>
                        <a:pt x="85" y="140"/>
                        <a:pt x="90" y="143"/>
                        <a:pt x="94" y="146"/>
                      </a:cubicBezTo>
                      <a:cubicBezTo>
                        <a:pt x="91" y="143"/>
                        <a:pt x="87" y="140"/>
                        <a:pt x="83" y="137"/>
                      </a:cubicBezTo>
                      <a:cubicBezTo>
                        <a:pt x="87" y="141"/>
                        <a:pt x="91" y="145"/>
                        <a:pt x="95" y="149"/>
                      </a:cubicBezTo>
                      <a:lnTo>
                        <a:pt x="86" y="138"/>
                      </a:lnTo>
                      <a:lnTo>
                        <a:pt x="87" y="139"/>
                      </a:lnTo>
                      <a:cubicBezTo>
                        <a:pt x="90" y="145"/>
                        <a:pt x="95" y="151"/>
                        <a:pt x="101" y="155"/>
                      </a:cubicBezTo>
                      <a:cubicBezTo>
                        <a:pt x="107" y="160"/>
                        <a:pt x="113" y="163"/>
                        <a:pt x="121" y="165"/>
                      </a:cubicBezTo>
                      <a:cubicBezTo>
                        <a:pt x="135" y="169"/>
                        <a:pt x="153" y="167"/>
                        <a:pt x="165" y="159"/>
                      </a:cubicBezTo>
                      <a:cubicBezTo>
                        <a:pt x="177" y="151"/>
                        <a:pt x="188" y="140"/>
                        <a:pt x="191" y="125"/>
                      </a:cubicBezTo>
                      <a:cubicBezTo>
                        <a:pt x="194" y="111"/>
                        <a:pt x="194" y="93"/>
                        <a:pt x="185" y="81"/>
                      </a:cubicBezTo>
                      <a:cubicBezTo>
                        <a:pt x="180" y="75"/>
                        <a:pt x="176" y="68"/>
                        <a:pt x="170" y="62"/>
                      </a:cubicBezTo>
                      <a:cubicBezTo>
                        <a:pt x="164" y="56"/>
                        <a:pt x="157" y="51"/>
                        <a:pt x="150" y="46"/>
                      </a:cubicBezTo>
                      <a:cubicBezTo>
                        <a:pt x="147" y="44"/>
                        <a:pt x="143" y="42"/>
                        <a:pt x="140" y="40"/>
                      </a:cubicBezTo>
                      <a:cubicBezTo>
                        <a:pt x="132" y="37"/>
                        <a:pt x="125" y="33"/>
                        <a:pt x="117" y="31"/>
                      </a:cubicBezTo>
                      <a:cubicBezTo>
                        <a:pt x="83" y="22"/>
                        <a:pt x="46" y="31"/>
                        <a:pt x="24" y="60"/>
                      </a:cubicBezTo>
                      <a:cubicBezTo>
                        <a:pt x="0" y="91"/>
                        <a:pt x="2" y="135"/>
                        <a:pt x="23" y="167"/>
                      </a:cubicBezTo>
                      <a:cubicBezTo>
                        <a:pt x="30" y="177"/>
                        <a:pt x="37" y="187"/>
                        <a:pt x="47" y="195"/>
                      </a:cubicBezTo>
                      <a:cubicBezTo>
                        <a:pt x="61" y="206"/>
                        <a:pt x="73" y="213"/>
                        <a:pt x="91" y="220"/>
                      </a:cubicBezTo>
                      <a:cubicBezTo>
                        <a:pt x="102" y="224"/>
                        <a:pt x="115" y="226"/>
                        <a:pt x="127" y="226"/>
                      </a:cubicBezTo>
                      <a:cubicBezTo>
                        <a:pt x="139" y="227"/>
                        <a:pt x="153" y="225"/>
                        <a:pt x="164" y="221"/>
                      </a:cubicBezTo>
                      <a:cubicBezTo>
                        <a:pt x="191" y="212"/>
                        <a:pt x="215" y="194"/>
                        <a:pt x="229" y="169"/>
                      </a:cubicBezTo>
                      <a:cubicBezTo>
                        <a:pt x="234" y="158"/>
                        <a:pt x="239" y="147"/>
                        <a:pt x="241" y="135"/>
                      </a:cubicBezTo>
                      <a:cubicBezTo>
                        <a:pt x="243" y="127"/>
                        <a:pt x="244" y="119"/>
                        <a:pt x="244" y="111"/>
                      </a:cubicBezTo>
                      <a:cubicBezTo>
                        <a:pt x="245" y="102"/>
                        <a:pt x="243" y="94"/>
                        <a:pt x="242" y="86"/>
                      </a:cubicBezTo>
                      <a:cubicBezTo>
                        <a:pt x="237" y="58"/>
                        <a:pt x="219" y="34"/>
                        <a:pt x="196" y="19"/>
                      </a:cubicBezTo>
                      <a:cubicBezTo>
                        <a:pt x="191" y="15"/>
                        <a:pt x="186" y="13"/>
                        <a:pt x="180" y="10"/>
                      </a:cubicBezTo>
                      <a:cubicBezTo>
                        <a:pt x="174" y="8"/>
                        <a:pt x="168" y="5"/>
                        <a:pt x="162" y="4"/>
                      </a:cubicBezTo>
                      <a:cubicBezTo>
                        <a:pt x="143" y="0"/>
                        <a:pt x="129" y="0"/>
                        <a:pt x="111" y="4"/>
                      </a:cubicBezTo>
                      <a:cubicBezTo>
                        <a:pt x="107" y="4"/>
                        <a:pt x="103" y="5"/>
                        <a:pt x="99" y="7"/>
                      </a:cubicBezTo>
                      <a:cubicBezTo>
                        <a:pt x="92" y="10"/>
                        <a:pt x="83" y="13"/>
                        <a:pt x="76" y="17"/>
                      </a:cubicBezTo>
                      <a:cubicBezTo>
                        <a:pt x="62" y="27"/>
                        <a:pt x="50" y="38"/>
                        <a:pt x="41" y="53"/>
                      </a:cubicBezTo>
                      <a:cubicBezTo>
                        <a:pt x="34" y="66"/>
                        <a:pt x="32" y="83"/>
                        <a:pt x="36" y="97"/>
                      </a:cubicBezTo>
                      <a:cubicBezTo>
                        <a:pt x="39" y="110"/>
                        <a:pt x="50" y="125"/>
                        <a:pt x="62" y="131"/>
                      </a:cubicBezTo>
                      <a:cubicBezTo>
                        <a:pt x="75" y="138"/>
                        <a:pt x="91" y="142"/>
                        <a:pt x="106" y="137"/>
                      </a:cubicBezTo>
                      <a:cubicBezTo>
                        <a:pt x="120" y="132"/>
                        <a:pt x="132" y="124"/>
                        <a:pt x="140" y="111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80" name="Freeform 336">
                <a:extLst>
                  <a:ext uri="{FF2B5EF4-FFF2-40B4-BE49-F238E27FC236}">
                    <a16:creationId xmlns:a16="http://schemas.microsoft.com/office/drawing/2014/main" id="{3C11324D-4B69-5C6C-6911-EBCF21034A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9" y="2818"/>
                <a:ext cx="183" cy="100"/>
              </a:xfrm>
              <a:custGeom>
                <a:avLst/>
                <a:gdLst>
                  <a:gd name="T0" fmla="*/ 168 w 1412"/>
                  <a:gd name="T1" fmla="*/ 228 h 772"/>
                  <a:gd name="T2" fmla="*/ 799 w 1412"/>
                  <a:gd name="T3" fmla="*/ 161 h 772"/>
                  <a:gd name="T4" fmla="*/ 1119 w 1412"/>
                  <a:gd name="T5" fmla="*/ 150 h 772"/>
                  <a:gd name="T6" fmla="*/ 1252 w 1412"/>
                  <a:gd name="T7" fmla="*/ 155 h 772"/>
                  <a:gd name="T8" fmla="*/ 1286 w 1412"/>
                  <a:gd name="T9" fmla="*/ 284 h 772"/>
                  <a:gd name="T10" fmla="*/ 1196 w 1412"/>
                  <a:gd name="T11" fmla="*/ 520 h 772"/>
                  <a:gd name="T12" fmla="*/ 948 w 1412"/>
                  <a:gd name="T13" fmla="*/ 624 h 772"/>
                  <a:gd name="T14" fmla="*/ 419 w 1412"/>
                  <a:gd name="T15" fmla="*/ 588 h 772"/>
                  <a:gd name="T16" fmla="*/ 161 w 1412"/>
                  <a:gd name="T17" fmla="*/ 455 h 772"/>
                  <a:gd name="T18" fmla="*/ 161 w 1412"/>
                  <a:gd name="T19" fmla="*/ 199 h 772"/>
                  <a:gd name="T20" fmla="*/ 51 w 1412"/>
                  <a:gd name="T21" fmla="*/ 169 h 772"/>
                  <a:gd name="T22" fmla="*/ 34 w 1412"/>
                  <a:gd name="T23" fmla="*/ 455 h 772"/>
                  <a:gd name="T24" fmla="*/ 247 w 1412"/>
                  <a:gd name="T25" fmla="*/ 649 h 772"/>
                  <a:gd name="T26" fmla="*/ 906 w 1412"/>
                  <a:gd name="T27" fmla="*/ 745 h 772"/>
                  <a:gd name="T28" fmla="*/ 1398 w 1412"/>
                  <a:gd name="T29" fmla="*/ 396 h 772"/>
                  <a:gd name="T30" fmla="*/ 1349 w 1412"/>
                  <a:gd name="T31" fmla="*/ 89 h 772"/>
                  <a:gd name="T32" fmla="*/ 1048 w 1412"/>
                  <a:gd name="T33" fmla="*/ 38 h 772"/>
                  <a:gd name="T34" fmla="*/ 138 w 1412"/>
                  <a:gd name="T35" fmla="*/ 118 h 772"/>
                  <a:gd name="T36" fmla="*/ 168 w 1412"/>
                  <a:gd name="T37" fmla="*/ 228 h 7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12" h="772">
                    <a:moveTo>
                      <a:pt x="168" y="228"/>
                    </a:moveTo>
                    <a:cubicBezTo>
                      <a:pt x="377" y="191"/>
                      <a:pt x="588" y="172"/>
                      <a:pt x="799" y="161"/>
                    </a:cubicBezTo>
                    <a:cubicBezTo>
                      <a:pt x="905" y="156"/>
                      <a:pt x="1012" y="153"/>
                      <a:pt x="1119" y="150"/>
                    </a:cubicBezTo>
                    <a:cubicBezTo>
                      <a:pt x="1153" y="149"/>
                      <a:pt x="1227" y="132"/>
                      <a:pt x="1252" y="155"/>
                    </a:cubicBezTo>
                    <a:cubicBezTo>
                      <a:pt x="1278" y="178"/>
                      <a:pt x="1283" y="252"/>
                      <a:pt x="1286" y="284"/>
                    </a:cubicBezTo>
                    <a:cubicBezTo>
                      <a:pt x="1297" y="379"/>
                      <a:pt x="1274" y="460"/>
                      <a:pt x="1196" y="520"/>
                    </a:cubicBezTo>
                    <a:cubicBezTo>
                      <a:pt x="1124" y="574"/>
                      <a:pt x="1036" y="606"/>
                      <a:pt x="948" y="624"/>
                    </a:cubicBezTo>
                    <a:cubicBezTo>
                      <a:pt x="774" y="658"/>
                      <a:pt x="589" y="633"/>
                      <a:pt x="419" y="588"/>
                    </a:cubicBezTo>
                    <a:cubicBezTo>
                      <a:pt x="331" y="565"/>
                      <a:pt x="219" y="531"/>
                      <a:pt x="161" y="455"/>
                    </a:cubicBezTo>
                    <a:cubicBezTo>
                      <a:pt x="106" y="382"/>
                      <a:pt x="129" y="276"/>
                      <a:pt x="161" y="199"/>
                    </a:cubicBezTo>
                    <a:cubicBezTo>
                      <a:pt x="190" y="132"/>
                      <a:pt x="80" y="102"/>
                      <a:pt x="51" y="169"/>
                    </a:cubicBezTo>
                    <a:cubicBezTo>
                      <a:pt x="14" y="257"/>
                      <a:pt x="0" y="364"/>
                      <a:pt x="34" y="455"/>
                    </a:cubicBezTo>
                    <a:cubicBezTo>
                      <a:pt x="69" y="551"/>
                      <a:pt x="157" y="610"/>
                      <a:pt x="247" y="649"/>
                    </a:cubicBezTo>
                    <a:cubicBezTo>
                      <a:pt x="445" y="736"/>
                      <a:pt x="691" y="772"/>
                      <a:pt x="906" y="745"/>
                    </a:cubicBezTo>
                    <a:cubicBezTo>
                      <a:pt x="1105" y="720"/>
                      <a:pt x="1363" y="622"/>
                      <a:pt x="1398" y="396"/>
                    </a:cubicBezTo>
                    <a:cubicBezTo>
                      <a:pt x="1412" y="305"/>
                      <a:pt x="1402" y="168"/>
                      <a:pt x="1349" y="89"/>
                    </a:cubicBezTo>
                    <a:cubicBezTo>
                      <a:pt x="1289" y="0"/>
                      <a:pt x="1137" y="35"/>
                      <a:pt x="1048" y="38"/>
                    </a:cubicBezTo>
                    <a:cubicBezTo>
                      <a:pt x="743" y="47"/>
                      <a:pt x="438" y="64"/>
                      <a:pt x="138" y="118"/>
                    </a:cubicBezTo>
                    <a:cubicBezTo>
                      <a:pt x="65" y="131"/>
                      <a:pt x="96" y="241"/>
                      <a:pt x="168" y="228"/>
                    </a:cubicBezTo>
                  </a:path>
                </a:pathLst>
              </a:custGeom>
              <a:solidFill>
                <a:srgbClr val="69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1" name="Freeform 337">
                <a:extLst>
                  <a:ext uri="{FF2B5EF4-FFF2-40B4-BE49-F238E27FC236}">
                    <a16:creationId xmlns:a16="http://schemas.microsoft.com/office/drawing/2014/main" id="{10D75AD6-B7EC-B769-42F5-95BE9E277B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6" y="2877"/>
                <a:ext cx="173" cy="125"/>
              </a:xfrm>
              <a:custGeom>
                <a:avLst/>
                <a:gdLst>
                  <a:gd name="T0" fmla="*/ 8 w 1335"/>
                  <a:gd name="T1" fmla="*/ 73 h 960"/>
                  <a:gd name="T2" fmla="*/ 43 w 1335"/>
                  <a:gd name="T3" fmla="*/ 470 h 960"/>
                  <a:gd name="T4" fmla="*/ 88 w 1335"/>
                  <a:gd name="T5" fmla="*/ 723 h 960"/>
                  <a:gd name="T6" fmla="*/ 167 w 1335"/>
                  <a:gd name="T7" fmla="*/ 893 h 960"/>
                  <a:gd name="T8" fmla="*/ 235 w 1335"/>
                  <a:gd name="T9" fmla="*/ 929 h 960"/>
                  <a:gd name="T10" fmla="*/ 453 w 1335"/>
                  <a:gd name="T11" fmla="*/ 950 h 960"/>
                  <a:gd name="T12" fmla="*/ 906 w 1335"/>
                  <a:gd name="T13" fmla="*/ 943 h 960"/>
                  <a:gd name="T14" fmla="*/ 1122 w 1335"/>
                  <a:gd name="T15" fmla="*/ 907 h 960"/>
                  <a:gd name="T16" fmla="*/ 1307 w 1335"/>
                  <a:gd name="T17" fmla="*/ 843 h 960"/>
                  <a:gd name="T18" fmla="*/ 1322 w 1335"/>
                  <a:gd name="T19" fmla="*/ 692 h 960"/>
                  <a:gd name="T20" fmla="*/ 1297 w 1335"/>
                  <a:gd name="T21" fmla="*/ 107 h 960"/>
                  <a:gd name="T22" fmla="*/ 1183 w 1335"/>
                  <a:gd name="T23" fmla="*/ 107 h 960"/>
                  <a:gd name="T24" fmla="*/ 1203 w 1335"/>
                  <a:gd name="T25" fmla="*/ 579 h 960"/>
                  <a:gd name="T26" fmla="*/ 1209 w 1335"/>
                  <a:gd name="T27" fmla="*/ 771 h 960"/>
                  <a:gd name="T28" fmla="*/ 1208 w 1335"/>
                  <a:gd name="T29" fmla="*/ 795 h 960"/>
                  <a:gd name="T30" fmla="*/ 1195 w 1335"/>
                  <a:gd name="T31" fmla="*/ 770 h 960"/>
                  <a:gd name="T32" fmla="*/ 997 w 1335"/>
                  <a:gd name="T33" fmla="*/ 816 h 960"/>
                  <a:gd name="T34" fmla="*/ 582 w 1335"/>
                  <a:gd name="T35" fmla="*/ 841 h 960"/>
                  <a:gd name="T36" fmla="*/ 389 w 1335"/>
                  <a:gd name="T37" fmla="*/ 831 h 960"/>
                  <a:gd name="T38" fmla="*/ 284 w 1335"/>
                  <a:gd name="T39" fmla="*/ 821 h 960"/>
                  <a:gd name="T40" fmla="*/ 253 w 1335"/>
                  <a:gd name="T41" fmla="*/ 817 h 960"/>
                  <a:gd name="T42" fmla="*/ 249 w 1335"/>
                  <a:gd name="T43" fmla="*/ 815 h 960"/>
                  <a:gd name="T44" fmla="*/ 242 w 1335"/>
                  <a:gd name="T45" fmla="*/ 807 h 960"/>
                  <a:gd name="T46" fmla="*/ 226 w 1335"/>
                  <a:gd name="T47" fmla="*/ 777 h 960"/>
                  <a:gd name="T48" fmla="*/ 198 w 1335"/>
                  <a:gd name="T49" fmla="*/ 692 h 960"/>
                  <a:gd name="T50" fmla="*/ 158 w 1335"/>
                  <a:gd name="T51" fmla="*/ 477 h 960"/>
                  <a:gd name="T52" fmla="*/ 121 w 1335"/>
                  <a:gd name="T53" fmla="*/ 73 h 960"/>
                  <a:gd name="T54" fmla="*/ 8 w 1335"/>
                  <a:gd name="T55" fmla="*/ 73 h 9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335" h="960">
                    <a:moveTo>
                      <a:pt x="8" y="73"/>
                    </a:moveTo>
                    <a:cubicBezTo>
                      <a:pt x="21" y="205"/>
                      <a:pt x="26" y="338"/>
                      <a:pt x="43" y="470"/>
                    </a:cubicBezTo>
                    <a:cubicBezTo>
                      <a:pt x="54" y="555"/>
                      <a:pt x="66" y="640"/>
                      <a:pt x="88" y="723"/>
                    </a:cubicBezTo>
                    <a:cubicBezTo>
                      <a:pt x="103" y="781"/>
                      <a:pt x="123" y="849"/>
                      <a:pt x="167" y="893"/>
                    </a:cubicBezTo>
                    <a:cubicBezTo>
                      <a:pt x="186" y="913"/>
                      <a:pt x="208" y="924"/>
                      <a:pt x="235" y="929"/>
                    </a:cubicBezTo>
                    <a:cubicBezTo>
                      <a:pt x="306" y="943"/>
                      <a:pt x="382" y="945"/>
                      <a:pt x="453" y="950"/>
                    </a:cubicBezTo>
                    <a:cubicBezTo>
                      <a:pt x="604" y="959"/>
                      <a:pt x="756" y="960"/>
                      <a:pt x="906" y="943"/>
                    </a:cubicBezTo>
                    <a:cubicBezTo>
                      <a:pt x="979" y="935"/>
                      <a:pt x="1051" y="924"/>
                      <a:pt x="1122" y="907"/>
                    </a:cubicBezTo>
                    <a:cubicBezTo>
                      <a:pt x="1171" y="896"/>
                      <a:pt x="1274" y="885"/>
                      <a:pt x="1307" y="843"/>
                    </a:cubicBezTo>
                    <a:cubicBezTo>
                      <a:pt x="1335" y="806"/>
                      <a:pt x="1323" y="735"/>
                      <a:pt x="1322" y="692"/>
                    </a:cubicBezTo>
                    <a:cubicBezTo>
                      <a:pt x="1316" y="497"/>
                      <a:pt x="1299" y="302"/>
                      <a:pt x="1297" y="107"/>
                    </a:cubicBezTo>
                    <a:cubicBezTo>
                      <a:pt x="1297" y="33"/>
                      <a:pt x="1183" y="33"/>
                      <a:pt x="1183" y="107"/>
                    </a:cubicBezTo>
                    <a:cubicBezTo>
                      <a:pt x="1185" y="264"/>
                      <a:pt x="1197" y="421"/>
                      <a:pt x="1203" y="579"/>
                    </a:cubicBezTo>
                    <a:cubicBezTo>
                      <a:pt x="1206" y="643"/>
                      <a:pt x="1210" y="707"/>
                      <a:pt x="1209" y="771"/>
                    </a:cubicBezTo>
                    <a:cubicBezTo>
                      <a:pt x="1209" y="776"/>
                      <a:pt x="1205" y="790"/>
                      <a:pt x="1208" y="795"/>
                    </a:cubicBezTo>
                    <a:cubicBezTo>
                      <a:pt x="1199" y="775"/>
                      <a:pt x="1252" y="753"/>
                      <a:pt x="1195" y="770"/>
                    </a:cubicBezTo>
                    <a:cubicBezTo>
                      <a:pt x="1130" y="790"/>
                      <a:pt x="1064" y="805"/>
                      <a:pt x="997" y="816"/>
                    </a:cubicBezTo>
                    <a:cubicBezTo>
                      <a:pt x="861" y="839"/>
                      <a:pt x="721" y="845"/>
                      <a:pt x="582" y="841"/>
                    </a:cubicBezTo>
                    <a:cubicBezTo>
                      <a:pt x="518" y="840"/>
                      <a:pt x="453" y="836"/>
                      <a:pt x="389" y="831"/>
                    </a:cubicBezTo>
                    <a:cubicBezTo>
                      <a:pt x="354" y="828"/>
                      <a:pt x="319" y="825"/>
                      <a:pt x="284" y="821"/>
                    </a:cubicBezTo>
                    <a:cubicBezTo>
                      <a:pt x="274" y="820"/>
                      <a:pt x="263" y="820"/>
                      <a:pt x="253" y="817"/>
                    </a:cubicBezTo>
                    <a:cubicBezTo>
                      <a:pt x="240" y="814"/>
                      <a:pt x="260" y="823"/>
                      <a:pt x="249" y="815"/>
                    </a:cubicBezTo>
                    <a:cubicBezTo>
                      <a:pt x="255" y="819"/>
                      <a:pt x="243" y="807"/>
                      <a:pt x="242" y="807"/>
                    </a:cubicBezTo>
                    <a:cubicBezTo>
                      <a:pt x="236" y="798"/>
                      <a:pt x="231" y="787"/>
                      <a:pt x="226" y="777"/>
                    </a:cubicBezTo>
                    <a:cubicBezTo>
                      <a:pt x="213" y="750"/>
                      <a:pt x="205" y="721"/>
                      <a:pt x="198" y="692"/>
                    </a:cubicBezTo>
                    <a:cubicBezTo>
                      <a:pt x="179" y="622"/>
                      <a:pt x="167" y="549"/>
                      <a:pt x="158" y="477"/>
                    </a:cubicBezTo>
                    <a:cubicBezTo>
                      <a:pt x="140" y="342"/>
                      <a:pt x="135" y="207"/>
                      <a:pt x="121" y="73"/>
                    </a:cubicBezTo>
                    <a:cubicBezTo>
                      <a:pt x="114" y="0"/>
                      <a:pt x="0" y="0"/>
                      <a:pt x="8" y="73"/>
                    </a:cubicBezTo>
                  </a:path>
                </a:pathLst>
              </a:custGeom>
              <a:solidFill>
                <a:srgbClr val="69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2" name="Freeform 338">
                <a:extLst>
                  <a:ext uri="{FF2B5EF4-FFF2-40B4-BE49-F238E27FC236}">
                    <a16:creationId xmlns:a16="http://schemas.microsoft.com/office/drawing/2014/main" id="{8EA82D5F-8943-E988-265F-0C79C4DAAD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8" y="2901"/>
                <a:ext cx="21" cy="92"/>
              </a:xfrm>
              <a:custGeom>
                <a:avLst/>
                <a:gdLst>
                  <a:gd name="T0" fmla="*/ 4 w 163"/>
                  <a:gd name="T1" fmla="*/ 73 h 705"/>
                  <a:gd name="T2" fmla="*/ 45 w 163"/>
                  <a:gd name="T3" fmla="*/ 648 h 705"/>
                  <a:gd name="T4" fmla="*/ 102 w 163"/>
                  <a:gd name="T5" fmla="*/ 705 h 705"/>
                  <a:gd name="T6" fmla="*/ 159 w 163"/>
                  <a:gd name="T7" fmla="*/ 648 h 705"/>
                  <a:gd name="T8" fmla="*/ 118 w 163"/>
                  <a:gd name="T9" fmla="*/ 73 h 705"/>
                  <a:gd name="T10" fmla="*/ 4 w 163"/>
                  <a:gd name="T11" fmla="*/ 73 h 7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3" h="705">
                    <a:moveTo>
                      <a:pt x="4" y="73"/>
                    </a:moveTo>
                    <a:cubicBezTo>
                      <a:pt x="13" y="265"/>
                      <a:pt x="26" y="457"/>
                      <a:pt x="45" y="648"/>
                    </a:cubicBezTo>
                    <a:cubicBezTo>
                      <a:pt x="49" y="679"/>
                      <a:pt x="69" y="705"/>
                      <a:pt x="102" y="705"/>
                    </a:cubicBezTo>
                    <a:cubicBezTo>
                      <a:pt x="131" y="705"/>
                      <a:pt x="163" y="679"/>
                      <a:pt x="159" y="648"/>
                    </a:cubicBezTo>
                    <a:cubicBezTo>
                      <a:pt x="140" y="457"/>
                      <a:pt x="127" y="265"/>
                      <a:pt x="118" y="73"/>
                    </a:cubicBezTo>
                    <a:cubicBezTo>
                      <a:pt x="114" y="0"/>
                      <a:pt x="0" y="0"/>
                      <a:pt x="4" y="73"/>
                    </a:cubicBezTo>
                  </a:path>
                </a:pathLst>
              </a:custGeom>
              <a:solidFill>
                <a:srgbClr val="69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3" name="Freeform 339">
                <a:extLst>
                  <a:ext uri="{FF2B5EF4-FFF2-40B4-BE49-F238E27FC236}">
                    <a16:creationId xmlns:a16="http://schemas.microsoft.com/office/drawing/2014/main" id="{5BE4D8F7-27ED-854B-619F-F10FF2CC49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2" y="2904"/>
                <a:ext cx="21" cy="85"/>
              </a:xfrm>
              <a:custGeom>
                <a:avLst/>
                <a:gdLst>
                  <a:gd name="T0" fmla="*/ 4 w 160"/>
                  <a:gd name="T1" fmla="*/ 57 h 660"/>
                  <a:gd name="T2" fmla="*/ 42 w 160"/>
                  <a:gd name="T3" fmla="*/ 603 h 660"/>
                  <a:gd name="T4" fmla="*/ 99 w 160"/>
                  <a:gd name="T5" fmla="*/ 660 h 660"/>
                  <a:gd name="T6" fmla="*/ 156 w 160"/>
                  <a:gd name="T7" fmla="*/ 603 h 660"/>
                  <a:gd name="T8" fmla="*/ 118 w 160"/>
                  <a:gd name="T9" fmla="*/ 57 h 660"/>
                  <a:gd name="T10" fmla="*/ 61 w 160"/>
                  <a:gd name="T11" fmla="*/ 0 h 660"/>
                  <a:gd name="T12" fmla="*/ 4 w 160"/>
                  <a:gd name="T13" fmla="*/ 57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0" h="660">
                    <a:moveTo>
                      <a:pt x="4" y="57"/>
                    </a:moveTo>
                    <a:cubicBezTo>
                      <a:pt x="26" y="238"/>
                      <a:pt x="22" y="421"/>
                      <a:pt x="42" y="603"/>
                    </a:cubicBezTo>
                    <a:cubicBezTo>
                      <a:pt x="46" y="633"/>
                      <a:pt x="66" y="660"/>
                      <a:pt x="99" y="660"/>
                    </a:cubicBezTo>
                    <a:cubicBezTo>
                      <a:pt x="127" y="660"/>
                      <a:pt x="160" y="633"/>
                      <a:pt x="156" y="603"/>
                    </a:cubicBezTo>
                    <a:cubicBezTo>
                      <a:pt x="136" y="421"/>
                      <a:pt x="140" y="238"/>
                      <a:pt x="118" y="57"/>
                    </a:cubicBezTo>
                    <a:cubicBezTo>
                      <a:pt x="114" y="26"/>
                      <a:pt x="94" y="0"/>
                      <a:pt x="61" y="0"/>
                    </a:cubicBezTo>
                    <a:cubicBezTo>
                      <a:pt x="33" y="0"/>
                      <a:pt x="0" y="26"/>
                      <a:pt x="4" y="57"/>
                    </a:cubicBezTo>
                    <a:close/>
                  </a:path>
                </a:pathLst>
              </a:custGeom>
              <a:solidFill>
                <a:srgbClr val="69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4" name="Freeform 340">
                <a:extLst>
                  <a:ext uri="{FF2B5EF4-FFF2-40B4-BE49-F238E27FC236}">
                    <a16:creationId xmlns:a16="http://schemas.microsoft.com/office/drawing/2014/main" id="{A567C7DF-3740-3B3F-3744-01970A5882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9" y="2861"/>
                <a:ext cx="31" cy="30"/>
              </a:xfrm>
              <a:custGeom>
                <a:avLst/>
                <a:gdLst>
                  <a:gd name="T0" fmla="*/ 138 w 240"/>
                  <a:gd name="T1" fmla="*/ 106 h 229"/>
                  <a:gd name="T2" fmla="*/ 137 w 240"/>
                  <a:gd name="T3" fmla="*/ 109 h 229"/>
                  <a:gd name="T4" fmla="*/ 136 w 240"/>
                  <a:gd name="T5" fmla="*/ 112 h 229"/>
                  <a:gd name="T6" fmla="*/ 138 w 240"/>
                  <a:gd name="T7" fmla="*/ 114 h 229"/>
                  <a:gd name="T8" fmla="*/ 138 w 240"/>
                  <a:gd name="T9" fmla="*/ 116 h 229"/>
                  <a:gd name="T10" fmla="*/ 138 w 240"/>
                  <a:gd name="T11" fmla="*/ 118 h 229"/>
                  <a:gd name="T12" fmla="*/ 135 w 240"/>
                  <a:gd name="T13" fmla="*/ 119 h 229"/>
                  <a:gd name="T14" fmla="*/ 132 w 240"/>
                  <a:gd name="T15" fmla="*/ 118 h 229"/>
                  <a:gd name="T16" fmla="*/ 129 w 240"/>
                  <a:gd name="T17" fmla="*/ 117 h 229"/>
                  <a:gd name="T18" fmla="*/ 126 w 240"/>
                  <a:gd name="T19" fmla="*/ 116 h 229"/>
                  <a:gd name="T20" fmla="*/ 124 w 240"/>
                  <a:gd name="T21" fmla="*/ 117 h 229"/>
                  <a:gd name="T22" fmla="*/ 122 w 240"/>
                  <a:gd name="T23" fmla="*/ 118 h 229"/>
                  <a:gd name="T24" fmla="*/ 120 w 240"/>
                  <a:gd name="T25" fmla="*/ 119 h 229"/>
                  <a:gd name="T26" fmla="*/ 118 w 240"/>
                  <a:gd name="T27" fmla="*/ 118 h 229"/>
                  <a:gd name="T28" fmla="*/ 118 w 240"/>
                  <a:gd name="T29" fmla="*/ 116 h 229"/>
                  <a:gd name="T30" fmla="*/ 117 w 240"/>
                  <a:gd name="T31" fmla="*/ 114 h 229"/>
                  <a:gd name="T32" fmla="*/ 115 w 240"/>
                  <a:gd name="T33" fmla="*/ 112 h 229"/>
                  <a:gd name="T34" fmla="*/ 112 w 240"/>
                  <a:gd name="T35" fmla="*/ 109 h 229"/>
                  <a:gd name="T36" fmla="*/ 111 w 240"/>
                  <a:gd name="T37" fmla="*/ 106 h 229"/>
                  <a:gd name="T38" fmla="*/ 110 w 240"/>
                  <a:gd name="T39" fmla="*/ 102 h 229"/>
                  <a:gd name="T40" fmla="*/ 111 w 240"/>
                  <a:gd name="T41" fmla="*/ 100 h 229"/>
                  <a:gd name="T42" fmla="*/ 113 w 240"/>
                  <a:gd name="T43" fmla="*/ 101 h 229"/>
                  <a:gd name="T44" fmla="*/ 115 w 240"/>
                  <a:gd name="T45" fmla="*/ 106 h 229"/>
                  <a:gd name="T46" fmla="*/ 115 w 240"/>
                  <a:gd name="T47" fmla="*/ 115 h 229"/>
                  <a:gd name="T48" fmla="*/ 113 w 240"/>
                  <a:gd name="T49" fmla="*/ 122 h 229"/>
                  <a:gd name="T50" fmla="*/ 109 w 240"/>
                  <a:gd name="T51" fmla="*/ 129 h 229"/>
                  <a:gd name="T52" fmla="*/ 102 w 240"/>
                  <a:gd name="T53" fmla="*/ 135 h 229"/>
                  <a:gd name="T54" fmla="*/ 96 w 240"/>
                  <a:gd name="T55" fmla="*/ 139 h 229"/>
                  <a:gd name="T56" fmla="*/ 89 w 240"/>
                  <a:gd name="T57" fmla="*/ 141 h 229"/>
                  <a:gd name="T58" fmla="*/ 87 w 240"/>
                  <a:gd name="T59" fmla="*/ 143 h 229"/>
                  <a:gd name="T60" fmla="*/ 88 w 240"/>
                  <a:gd name="T61" fmla="*/ 145 h 229"/>
                  <a:gd name="T62" fmla="*/ 89 w 240"/>
                  <a:gd name="T63" fmla="*/ 148 h 229"/>
                  <a:gd name="T64" fmla="*/ 81 w 240"/>
                  <a:gd name="T65" fmla="*/ 139 h 229"/>
                  <a:gd name="T66" fmla="*/ 159 w 240"/>
                  <a:gd name="T67" fmla="*/ 159 h 229"/>
                  <a:gd name="T68" fmla="*/ 180 w 240"/>
                  <a:gd name="T69" fmla="*/ 82 h 229"/>
                  <a:gd name="T70" fmla="*/ 112 w 240"/>
                  <a:gd name="T71" fmla="*/ 31 h 229"/>
                  <a:gd name="T72" fmla="*/ 43 w 240"/>
                  <a:gd name="T73" fmla="*/ 38 h 229"/>
                  <a:gd name="T74" fmla="*/ 24 w 240"/>
                  <a:gd name="T75" fmla="*/ 53 h 229"/>
                  <a:gd name="T76" fmla="*/ 16 w 240"/>
                  <a:gd name="T77" fmla="*/ 166 h 229"/>
                  <a:gd name="T78" fmla="*/ 83 w 240"/>
                  <a:gd name="T79" fmla="*/ 219 h 229"/>
                  <a:gd name="T80" fmla="*/ 222 w 240"/>
                  <a:gd name="T81" fmla="*/ 171 h 229"/>
                  <a:gd name="T82" fmla="*/ 235 w 240"/>
                  <a:gd name="T83" fmla="*/ 137 h 229"/>
                  <a:gd name="T84" fmla="*/ 224 w 240"/>
                  <a:gd name="T85" fmla="*/ 54 h 229"/>
                  <a:gd name="T86" fmla="*/ 158 w 240"/>
                  <a:gd name="T87" fmla="*/ 5 h 229"/>
                  <a:gd name="T88" fmla="*/ 95 w 240"/>
                  <a:gd name="T89" fmla="*/ 7 h 229"/>
                  <a:gd name="T90" fmla="*/ 37 w 240"/>
                  <a:gd name="T91" fmla="*/ 52 h 229"/>
                  <a:gd name="T92" fmla="*/ 57 w 240"/>
                  <a:gd name="T93" fmla="*/ 130 h 229"/>
                  <a:gd name="T94" fmla="*/ 135 w 240"/>
                  <a:gd name="T95" fmla="*/ 110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40" h="229">
                    <a:moveTo>
                      <a:pt x="135" y="110"/>
                    </a:moveTo>
                    <a:lnTo>
                      <a:pt x="138" y="106"/>
                    </a:lnTo>
                    <a:cubicBezTo>
                      <a:pt x="135" y="110"/>
                      <a:pt x="132" y="113"/>
                      <a:pt x="129" y="117"/>
                    </a:cubicBezTo>
                    <a:cubicBezTo>
                      <a:pt x="131" y="114"/>
                      <a:pt x="134" y="112"/>
                      <a:pt x="137" y="109"/>
                    </a:cubicBezTo>
                    <a:lnTo>
                      <a:pt x="125" y="118"/>
                    </a:lnTo>
                    <a:cubicBezTo>
                      <a:pt x="129" y="115"/>
                      <a:pt x="132" y="113"/>
                      <a:pt x="136" y="112"/>
                    </a:cubicBezTo>
                    <a:cubicBezTo>
                      <a:pt x="132" y="114"/>
                      <a:pt x="127" y="116"/>
                      <a:pt x="123" y="117"/>
                    </a:cubicBezTo>
                    <a:cubicBezTo>
                      <a:pt x="127" y="116"/>
                      <a:pt x="132" y="114"/>
                      <a:pt x="138" y="114"/>
                    </a:cubicBezTo>
                    <a:cubicBezTo>
                      <a:pt x="132" y="114"/>
                      <a:pt x="127" y="115"/>
                      <a:pt x="122" y="116"/>
                    </a:cubicBezTo>
                    <a:cubicBezTo>
                      <a:pt x="128" y="115"/>
                      <a:pt x="133" y="115"/>
                      <a:pt x="138" y="116"/>
                    </a:cubicBezTo>
                    <a:cubicBezTo>
                      <a:pt x="133" y="115"/>
                      <a:pt x="128" y="114"/>
                      <a:pt x="123" y="114"/>
                    </a:cubicBezTo>
                    <a:cubicBezTo>
                      <a:pt x="128" y="114"/>
                      <a:pt x="133" y="116"/>
                      <a:pt x="138" y="118"/>
                    </a:cubicBezTo>
                    <a:cubicBezTo>
                      <a:pt x="133" y="116"/>
                      <a:pt x="129" y="114"/>
                      <a:pt x="124" y="112"/>
                    </a:cubicBezTo>
                    <a:cubicBezTo>
                      <a:pt x="128" y="114"/>
                      <a:pt x="132" y="116"/>
                      <a:pt x="135" y="119"/>
                    </a:cubicBezTo>
                    <a:cubicBezTo>
                      <a:pt x="131" y="116"/>
                      <a:pt x="127" y="113"/>
                      <a:pt x="124" y="110"/>
                    </a:cubicBezTo>
                    <a:cubicBezTo>
                      <a:pt x="127" y="112"/>
                      <a:pt x="129" y="115"/>
                      <a:pt x="132" y="118"/>
                    </a:cubicBezTo>
                    <a:cubicBezTo>
                      <a:pt x="129" y="114"/>
                      <a:pt x="126" y="110"/>
                      <a:pt x="123" y="106"/>
                    </a:cubicBezTo>
                    <a:cubicBezTo>
                      <a:pt x="125" y="110"/>
                      <a:pt x="127" y="113"/>
                      <a:pt x="129" y="117"/>
                    </a:cubicBezTo>
                    <a:cubicBezTo>
                      <a:pt x="127" y="113"/>
                      <a:pt x="125" y="108"/>
                      <a:pt x="123" y="103"/>
                    </a:cubicBezTo>
                    <a:cubicBezTo>
                      <a:pt x="125" y="108"/>
                      <a:pt x="126" y="112"/>
                      <a:pt x="126" y="116"/>
                    </a:cubicBezTo>
                    <a:cubicBezTo>
                      <a:pt x="126" y="111"/>
                      <a:pt x="125" y="106"/>
                      <a:pt x="124" y="101"/>
                    </a:cubicBezTo>
                    <a:cubicBezTo>
                      <a:pt x="125" y="107"/>
                      <a:pt x="125" y="112"/>
                      <a:pt x="124" y="117"/>
                    </a:cubicBezTo>
                    <a:cubicBezTo>
                      <a:pt x="125" y="112"/>
                      <a:pt x="126" y="107"/>
                      <a:pt x="126" y="102"/>
                    </a:cubicBezTo>
                    <a:cubicBezTo>
                      <a:pt x="125" y="108"/>
                      <a:pt x="124" y="113"/>
                      <a:pt x="122" y="118"/>
                    </a:cubicBezTo>
                    <a:cubicBezTo>
                      <a:pt x="124" y="114"/>
                      <a:pt x="126" y="109"/>
                      <a:pt x="128" y="105"/>
                    </a:cubicBezTo>
                    <a:cubicBezTo>
                      <a:pt x="126" y="110"/>
                      <a:pt x="123" y="114"/>
                      <a:pt x="120" y="119"/>
                    </a:cubicBezTo>
                    <a:lnTo>
                      <a:pt x="129" y="107"/>
                    </a:lnTo>
                    <a:cubicBezTo>
                      <a:pt x="125" y="111"/>
                      <a:pt x="122" y="115"/>
                      <a:pt x="118" y="118"/>
                    </a:cubicBezTo>
                    <a:cubicBezTo>
                      <a:pt x="122" y="115"/>
                      <a:pt x="126" y="112"/>
                      <a:pt x="130" y="109"/>
                    </a:cubicBezTo>
                    <a:cubicBezTo>
                      <a:pt x="126" y="112"/>
                      <a:pt x="122" y="114"/>
                      <a:pt x="118" y="116"/>
                    </a:cubicBezTo>
                    <a:cubicBezTo>
                      <a:pt x="122" y="114"/>
                      <a:pt x="127" y="112"/>
                      <a:pt x="131" y="110"/>
                    </a:cubicBezTo>
                    <a:cubicBezTo>
                      <a:pt x="127" y="112"/>
                      <a:pt x="122" y="113"/>
                      <a:pt x="117" y="114"/>
                    </a:cubicBezTo>
                    <a:cubicBezTo>
                      <a:pt x="122" y="113"/>
                      <a:pt x="127" y="112"/>
                      <a:pt x="132" y="112"/>
                    </a:cubicBezTo>
                    <a:cubicBezTo>
                      <a:pt x="127" y="113"/>
                      <a:pt x="121" y="112"/>
                      <a:pt x="115" y="112"/>
                    </a:cubicBezTo>
                    <a:cubicBezTo>
                      <a:pt x="120" y="112"/>
                      <a:pt x="125" y="113"/>
                      <a:pt x="130" y="114"/>
                    </a:cubicBezTo>
                    <a:cubicBezTo>
                      <a:pt x="124" y="113"/>
                      <a:pt x="118" y="111"/>
                      <a:pt x="112" y="109"/>
                    </a:cubicBezTo>
                    <a:cubicBezTo>
                      <a:pt x="117" y="111"/>
                      <a:pt x="121" y="113"/>
                      <a:pt x="126" y="114"/>
                    </a:cubicBezTo>
                    <a:cubicBezTo>
                      <a:pt x="121" y="112"/>
                      <a:pt x="116" y="109"/>
                      <a:pt x="111" y="106"/>
                    </a:cubicBezTo>
                    <a:cubicBezTo>
                      <a:pt x="115" y="109"/>
                      <a:pt x="119" y="112"/>
                      <a:pt x="122" y="115"/>
                    </a:cubicBezTo>
                    <a:cubicBezTo>
                      <a:pt x="118" y="111"/>
                      <a:pt x="114" y="107"/>
                      <a:pt x="110" y="102"/>
                    </a:cubicBezTo>
                    <a:cubicBezTo>
                      <a:pt x="113" y="106"/>
                      <a:pt x="116" y="110"/>
                      <a:pt x="119" y="114"/>
                    </a:cubicBezTo>
                    <a:cubicBezTo>
                      <a:pt x="116" y="110"/>
                      <a:pt x="113" y="105"/>
                      <a:pt x="111" y="100"/>
                    </a:cubicBezTo>
                    <a:cubicBezTo>
                      <a:pt x="113" y="104"/>
                      <a:pt x="115" y="109"/>
                      <a:pt x="116" y="113"/>
                    </a:cubicBezTo>
                    <a:cubicBezTo>
                      <a:pt x="115" y="109"/>
                      <a:pt x="114" y="106"/>
                      <a:pt x="113" y="101"/>
                    </a:cubicBezTo>
                    <a:cubicBezTo>
                      <a:pt x="114" y="107"/>
                      <a:pt x="115" y="112"/>
                      <a:pt x="115" y="117"/>
                    </a:cubicBezTo>
                    <a:cubicBezTo>
                      <a:pt x="115" y="113"/>
                      <a:pt x="115" y="110"/>
                      <a:pt x="115" y="106"/>
                    </a:cubicBezTo>
                    <a:cubicBezTo>
                      <a:pt x="115" y="111"/>
                      <a:pt x="114" y="116"/>
                      <a:pt x="113" y="121"/>
                    </a:cubicBezTo>
                    <a:cubicBezTo>
                      <a:pt x="114" y="119"/>
                      <a:pt x="114" y="117"/>
                      <a:pt x="115" y="115"/>
                    </a:cubicBezTo>
                    <a:cubicBezTo>
                      <a:pt x="113" y="119"/>
                      <a:pt x="111" y="124"/>
                      <a:pt x="109" y="128"/>
                    </a:cubicBezTo>
                    <a:cubicBezTo>
                      <a:pt x="110" y="126"/>
                      <a:pt x="111" y="124"/>
                      <a:pt x="113" y="122"/>
                    </a:cubicBezTo>
                    <a:cubicBezTo>
                      <a:pt x="110" y="126"/>
                      <a:pt x="107" y="129"/>
                      <a:pt x="104" y="133"/>
                    </a:cubicBezTo>
                    <a:cubicBezTo>
                      <a:pt x="106" y="132"/>
                      <a:pt x="107" y="130"/>
                      <a:pt x="109" y="129"/>
                    </a:cubicBezTo>
                    <a:cubicBezTo>
                      <a:pt x="105" y="132"/>
                      <a:pt x="101" y="135"/>
                      <a:pt x="97" y="138"/>
                    </a:cubicBezTo>
                    <a:cubicBezTo>
                      <a:pt x="99" y="137"/>
                      <a:pt x="100" y="136"/>
                      <a:pt x="102" y="135"/>
                    </a:cubicBezTo>
                    <a:cubicBezTo>
                      <a:pt x="98" y="137"/>
                      <a:pt x="93" y="139"/>
                      <a:pt x="89" y="141"/>
                    </a:cubicBezTo>
                    <a:cubicBezTo>
                      <a:pt x="91" y="140"/>
                      <a:pt x="93" y="139"/>
                      <a:pt x="96" y="139"/>
                    </a:cubicBezTo>
                    <a:cubicBezTo>
                      <a:pt x="90" y="140"/>
                      <a:pt x="85" y="140"/>
                      <a:pt x="80" y="141"/>
                    </a:cubicBezTo>
                    <a:cubicBezTo>
                      <a:pt x="83" y="141"/>
                      <a:pt x="86" y="141"/>
                      <a:pt x="89" y="141"/>
                    </a:cubicBezTo>
                    <a:cubicBezTo>
                      <a:pt x="84" y="140"/>
                      <a:pt x="79" y="140"/>
                      <a:pt x="74" y="139"/>
                    </a:cubicBezTo>
                    <a:cubicBezTo>
                      <a:pt x="78" y="140"/>
                      <a:pt x="83" y="141"/>
                      <a:pt x="87" y="143"/>
                    </a:cubicBezTo>
                    <a:cubicBezTo>
                      <a:pt x="82" y="141"/>
                      <a:pt x="78" y="139"/>
                      <a:pt x="73" y="137"/>
                    </a:cubicBezTo>
                    <a:cubicBezTo>
                      <a:pt x="79" y="139"/>
                      <a:pt x="83" y="142"/>
                      <a:pt x="88" y="145"/>
                    </a:cubicBezTo>
                    <a:cubicBezTo>
                      <a:pt x="84" y="142"/>
                      <a:pt x="80" y="139"/>
                      <a:pt x="76" y="136"/>
                    </a:cubicBezTo>
                    <a:cubicBezTo>
                      <a:pt x="81" y="140"/>
                      <a:pt x="85" y="144"/>
                      <a:pt x="89" y="148"/>
                    </a:cubicBezTo>
                    <a:lnTo>
                      <a:pt x="80" y="137"/>
                    </a:lnTo>
                    <a:lnTo>
                      <a:pt x="81" y="139"/>
                    </a:lnTo>
                    <a:cubicBezTo>
                      <a:pt x="90" y="151"/>
                      <a:pt x="100" y="161"/>
                      <a:pt x="115" y="165"/>
                    </a:cubicBezTo>
                    <a:cubicBezTo>
                      <a:pt x="129" y="169"/>
                      <a:pt x="147" y="167"/>
                      <a:pt x="159" y="159"/>
                    </a:cubicBezTo>
                    <a:cubicBezTo>
                      <a:pt x="171" y="152"/>
                      <a:pt x="182" y="140"/>
                      <a:pt x="185" y="125"/>
                    </a:cubicBezTo>
                    <a:cubicBezTo>
                      <a:pt x="189" y="111"/>
                      <a:pt x="188" y="94"/>
                      <a:pt x="180" y="82"/>
                    </a:cubicBezTo>
                    <a:cubicBezTo>
                      <a:pt x="169" y="67"/>
                      <a:pt x="160" y="57"/>
                      <a:pt x="145" y="47"/>
                    </a:cubicBezTo>
                    <a:cubicBezTo>
                      <a:pt x="135" y="39"/>
                      <a:pt x="123" y="34"/>
                      <a:pt x="112" y="31"/>
                    </a:cubicBezTo>
                    <a:cubicBezTo>
                      <a:pt x="96" y="26"/>
                      <a:pt x="80" y="26"/>
                      <a:pt x="63" y="29"/>
                    </a:cubicBezTo>
                    <a:cubicBezTo>
                      <a:pt x="56" y="31"/>
                      <a:pt x="49" y="34"/>
                      <a:pt x="43" y="38"/>
                    </a:cubicBezTo>
                    <a:cubicBezTo>
                      <a:pt x="37" y="40"/>
                      <a:pt x="33" y="45"/>
                      <a:pt x="28" y="48"/>
                    </a:cubicBezTo>
                    <a:cubicBezTo>
                      <a:pt x="26" y="50"/>
                      <a:pt x="25" y="51"/>
                      <a:pt x="24" y="53"/>
                    </a:cubicBezTo>
                    <a:cubicBezTo>
                      <a:pt x="9" y="70"/>
                      <a:pt x="0" y="91"/>
                      <a:pt x="1" y="113"/>
                    </a:cubicBezTo>
                    <a:cubicBezTo>
                      <a:pt x="2" y="132"/>
                      <a:pt x="7" y="150"/>
                      <a:pt x="16" y="166"/>
                    </a:cubicBezTo>
                    <a:cubicBezTo>
                      <a:pt x="23" y="176"/>
                      <a:pt x="30" y="186"/>
                      <a:pt x="40" y="193"/>
                    </a:cubicBezTo>
                    <a:cubicBezTo>
                      <a:pt x="54" y="205"/>
                      <a:pt x="65" y="212"/>
                      <a:pt x="83" y="219"/>
                    </a:cubicBezTo>
                    <a:cubicBezTo>
                      <a:pt x="105" y="228"/>
                      <a:pt x="134" y="229"/>
                      <a:pt x="157" y="222"/>
                    </a:cubicBezTo>
                    <a:cubicBezTo>
                      <a:pt x="184" y="213"/>
                      <a:pt x="207" y="195"/>
                      <a:pt x="222" y="171"/>
                    </a:cubicBezTo>
                    <a:cubicBezTo>
                      <a:pt x="226" y="164"/>
                      <a:pt x="229" y="156"/>
                      <a:pt x="232" y="148"/>
                    </a:cubicBezTo>
                    <a:cubicBezTo>
                      <a:pt x="233" y="145"/>
                      <a:pt x="235" y="141"/>
                      <a:pt x="235" y="137"/>
                    </a:cubicBezTo>
                    <a:cubicBezTo>
                      <a:pt x="238" y="126"/>
                      <a:pt x="240" y="113"/>
                      <a:pt x="238" y="101"/>
                    </a:cubicBezTo>
                    <a:cubicBezTo>
                      <a:pt x="236" y="84"/>
                      <a:pt x="233" y="70"/>
                      <a:pt x="224" y="54"/>
                    </a:cubicBezTo>
                    <a:cubicBezTo>
                      <a:pt x="216" y="39"/>
                      <a:pt x="205" y="29"/>
                      <a:pt x="192" y="19"/>
                    </a:cubicBezTo>
                    <a:cubicBezTo>
                      <a:pt x="182" y="12"/>
                      <a:pt x="170" y="7"/>
                      <a:pt x="158" y="5"/>
                    </a:cubicBezTo>
                    <a:cubicBezTo>
                      <a:pt x="140" y="0"/>
                      <a:pt x="125" y="1"/>
                      <a:pt x="106" y="4"/>
                    </a:cubicBezTo>
                    <a:cubicBezTo>
                      <a:pt x="102" y="4"/>
                      <a:pt x="98" y="5"/>
                      <a:pt x="95" y="7"/>
                    </a:cubicBezTo>
                    <a:cubicBezTo>
                      <a:pt x="87" y="9"/>
                      <a:pt x="79" y="12"/>
                      <a:pt x="72" y="17"/>
                    </a:cubicBezTo>
                    <a:cubicBezTo>
                      <a:pt x="57" y="26"/>
                      <a:pt x="45" y="38"/>
                      <a:pt x="37" y="52"/>
                    </a:cubicBezTo>
                    <a:cubicBezTo>
                      <a:pt x="29" y="65"/>
                      <a:pt x="27" y="82"/>
                      <a:pt x="31" y="96"/>
                    </a:cubicBezTo>
                    <a:cubicBezTo>
                      <a:pt x="34" y="110"/>
                      <a:pt x="45" y="124"/>
                      <a:pt x="57" y="130"/>
                    </a:cubicBezTo>
                    <a:cubicBezTo>
                      <a:pt x="70" y="137"/>
                      <a:pt x="86" y="141"/>
                      <a:pt x="101" y="136"/>
                    </a:cubicBezTo>
                    <a:cubicBezTo>
                      <a:pt x="115" y="132"/>
                      <a:pt x="127" y="123"/>
                      <a:pt x="135" y="110"/>
                    </a:cubicBezTo>
                  </a:path>
                </a:pathLst>
              </a:custGeom>
              <a:solidFill>
                <a:srgbClr val="69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3004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1" name="Google Shape;1631;p46"/>
          <p:cNvGrpSpPr/>
          <p:nvPr/>
        </p:nvGrpSpPr>
        <p:grpSpPr>
          <a:xfrm>
            <a:off x="8712205" y="5419924"/>
            <a:ext cx="3479808" cy="1448413"/>
            <a:chOff x="8749425" y="2113677"/>
            <a:chExt cx="1009225" cy="420073"/>
          </a:xfrm>
        </p:grpSpPr>
        <p:sp>
          <p:nvSpPr>
            <p:cNvPr id="1632" name="Google Shape;1632;p46"/>
            <p:cNvSpPr/>
            <p:nvPr/>
          </p:nvSpPr>
          <p:spPr>
            <a:xfrm>
              <a:off x="8749425" y="2441650"/>
              <a:ext cx="150300" cy="921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3" name="Google Shape;1633;p46"/>
            <p:cNvSpPr/>
            <p:nvPr/>
          </p:nvSpPr>
          <p:spPr>
            <a:xfrm>
              <a:off x="8799556" y="2113677"/>
              <a:ext cx="959094" cy="418294"/>
            </a:xfrm>
            <a:custGeom>
              <a:avLst/>
              <a:gdLst/>
              <a:ahLst/>
              <a:cxnLst/>
              <a:rect l="l" t="t" r="r" b="b"/>
              <a:pathLst>
                <a:path w="20003" h="8724" extrusionOk="0">
                  <a:moveTo>
                    <a:pt x="19388" y="0"/>
                  </a:moveTo>
                  <a:cubicBezTo>
                    <a:pt x="18963" y="0"/>
                    <a:pt x="18908" y="1174"/>
                    <a:pt x="18908" y="1174"/>
                  </a:cubicBezTo>
                  <a:cubicBezTo>
                    <a:pt x="18908" y="1174"/>
                    <a:pt x="18769" y="790"/>
                    <a:pt x="18252" y="693"/>
                  </a:cubicBezTo>
                  <a:cubicBezTo>
                    <a:pt x="18218" y="689"/>
                    <a:pt x="18185" y="686"/>
                    <a:pt x="18154" y="686"/>
                  </a:cubicBezTo>
                  <a:cubicBezTo>
                    <a:pt x="17683" y="686"/>
                    <a:pt x="17480" y="1174"/>
                    <a:pt x="17480" y="1174"/>
                  </a:cubicBezTo>
                  <a:cubicBezTo>
                    <a:pt x="17480" y="1174"/>
                    <a:pt x="17425" y="656"/>
                    <a:pt x="17000" y="619"/>
                  </a:cubicBezTo>
                  <a:cubicBezTo>
                    <a:pt x="16989" y="618"/>
                    <a:pt x="16978" y="618"/>
                    <a:pt x="16968" y="618"/>
                  </a:cubicBezTo>
                  <a:cubicBezTo>
                    <a:pt x="16564" y="618"/>
                    <a:pt x="16367" y="1386"/>
                    <a:pt x="16367" y="1386"/>
                  </a:cubicBezTo>
                  <a:cubicBezTo>
                    <a:pt x="16367" y="1386"/>
                    <a:pt x="15966" y="909"/>
                    <a:pt x="15605" y="909"/>
                  </a:cubicBezTo>
                  <a:cubicBezTo>
                    <a:pt x="15568" y="909"/>
                    <a:pt x="15533" y="914"/>
                    <a:pt x="15498" y="924"/>
                  </a:cubicBezTo>
                  <a:cubicBezTo>
                    <a:pt x="15114" y="1021"/>
                    <a:pt x="15285" y="1890"/>
                    <a:pt x="15285" y="1890"/>
                  </a:cubicBezTo>
                  <a:cubicBezTo>
                    <a:pt x="15285" y="1890"/>
                    <a:pt x="14980" y="1137"/>
                    <a:pt x="14343" y="924"/>
                  </a:cubicBezTo>
                  <a:cubicBezTo>
                    <a:pt x="14311" y="915"/>
                    <a:pt x="14279" y="911"/>
                    <a:pt x="14246" y="911"/>
                  </a:cubicBezTo>
                  <a:cubicBezTo>
                    <a:pt x="13588" y="911"/>
                    <a:pt x="12629" y="2620"/>
                    <a:pt x="12629" y="2620"/>
                  </a:cubicBezTo>
                  <a:cubicBezTo>
                    <a:pt x="12629" y="2620"/>
                    <a:pt x="12222" y="1477"/>
                    <a:pt x="11322" y="1477"/>
                  </a:cubicBezTo>
                  <a:cubicBezTo>
                    <a:pt x="11224" y="1477"/>
                    <a:pt x="11121" y="1490"/>
                    <a:pt x="11011" y="1520"/>
                  </a:cubicBezTo>
                  <a:cubicBezTo>
                    <a:pt x="9875" y="1848"/>
                    <a:pt x="9990" y="3928"/>
                    <a:pt x="9990" y="3928"/>
                  </a:cubicBezTo>
                  <a:cubicBezTo>
                    <a:pt x="9990" y="3928"/>
                    <a:pt x="9788" y="3294"/>
                    <a:pt x="9007" y="3294"/>
                  </a:cubicBezTo>
                  <a:cubicBezTo>
                    <a:pt x="8996" y="3294"/>
                    <a:pt x="8985" y="3294"/>
                    <a:pt x="8974" y="3295"/>
                  </a:cubicBezTo>
                  <a:cubicBezTo>
                    <a:pt x="8142" y="3313"/>
                    <a:pt x="7934" y="5046"/>
                    <a:pt x="7934" y="5046"/>
                  </a:cubicBezTo>
                  <a:cubicBezTo>
                    <a:pt x="7934" y="5046"/>
                    <a:pt x="7333" y="3897"/>
                    <a:pt x="6453" y="3897"/>
                  </a:cubicBezTo>
                  <a:cubicBezTo>
                    <a:pt x="6401" y="3897"/>
                    <a:pt x="6348" y="3901"/>
                    <a:pt x="6294" y="3909"/>
                  </a:cubicBezTo>
                  <a:cubicBezTo>
                    <a:pt x="5351" y="4043"/>
                    <a:pt x="5083" y="5757"/>
                    <a:pt x="5083" y="5757"/>
                  </a:cubicBezTo>
                  <a:cubicBezTo>
                    <a:pt x="5083" y="5757"/>
                    <a:pt x="4773" y="5137"/>
                    <a:pt x="4364" y="5137"/>
                  </a:cubicBezTo>
                  <a:cubicBezTo>
                    <a:pt x="4340" y="5137"/>
                    <a:pt x="4317" y="5139"/>
                    <a:pt x="4293" y="5143"/>
                  </a:cubicBezTo>
                  <a:cubicBezTo>
                    <a:pt x="3891" y="5198"/>
                    <a:pt x="3891" y="5873"/>
                    <a:pt x="3891" y="5873"/>
                  </a:cubicBezTo>
                  <a:cubicBezTo>
                    <a:pt x="3891" y="5873"/>
                    <a:pt x="3224" y="4659"/>
                    <a:pt x="2403" y="4659"/>
                  </a:cubicBezTo>
                  <a:cubicBezTo>
                    <a:pt x="2341" y="4659"/>
                    <a:pt x="2277" y="4666"/>
                    <a:pt x="2214" y="4681"/>
                  </a:cubicBezTo>
                  <a:cubicBezTo>
                    <a:pt x="1308" y="4893"/>
                    <a:pt x="1387" y="6280"/>
                    <a:pt x="1387" y="6280"/>
                  </a:cubicBezTo>
                  <a:lnTo>
                    <a:pt x="1" y="6949"/>
                  </a:lnTo>
                  <a:lnTo>
                    <a:pt x="828" y="8724"/>
                  </a:lnTo>
                  <a:lnTo>
                    <a:pt x="20003" y="8724"/>
                  </a:lnTo>
                  <a:lnTo>
                    <a:pt x="20003" y="541"/>
                  </a:lnTo>
                  <a:cubicBezTo>
                    <a:pt x="20003" y="541"/>
                    <a:pt x="19832" y="0"/>
                    <a:pt x="19388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4" name="Google Shape;1634;p46"/>
            <p:cNvSpPr/>
            <p:nvPr/>
          </p:nvSpPr>
          <p:spPr>
            <a:xfrm>
              <a:off x="9518680" y="2347231"/>
              <a:ext cx="191023" cy="128212"/>
            </a:xfrm>
            <a:custGeom>
              <a:avLst/>
              <a:gdLst/>
              <a:ahLst/>
              <a:cxnLst/>
              <a:rect l="l" t="t" r="r" b="b"/>
              <a:pathLst>
                <a:path w="3984" h="2674" extrusionOk="0">
                  <a:moveTo>
                    <a:pt x="1531" y="0"/>
                  </a:moveTo>
                  <a:cubicBezTo>
                    <a:pt x="1015" y="0"/>
                    <a:pt x="522" y="309"/>
                    <a:pt x="306" y="808"/>
                  </a:cubicBezTo>
                  <a:cubicBezTo>
                    <a:pt x="1" y="1501"/>
                    <a:pt x="329" y="2291"/>
                    <a:pt x="999" y="2582"/>
                  </a:cubicBezTo>
                  <a:cubicBezTo>
                    <a:pt x="1158" y="2648"/>
                    <a:pt x="1402" y="2673"/>
                    <a:pt x="1682" y="2673"/>
                  </a:cubicBezTo>
                  <a:cubicBezTo>
                    <a:pt x="2624" y="2673"/>
                    <a:pt x="3984" y="2388"/>
                    <a:pt x="3984" y="2388"/>
                  </a:cubicBezTo>
                  <a:cubicBezTo>
                    <a:pt x="3984" y="2388"/>
                    <a:pt x="2755" y="406"/>
                    <a:pt x="2062" y="115"/>
                  </a:cubicBezTo>
                  <a:cubicBezTo>
                    <a:pt x="1889" y="37"/>
                    <a:pt x="1709" y="0"/>
                    <a:pt x="153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5" name="Google Shape;1635;p46"/>
            <p:cNvSpPr/>
            <p:nvPr/>
          </p:nvSpPr>
          <p:spPr>
            <a:xfrm>
              <a:off x="9272995" y="2357252"/>
              <a:ext cx="158898" cy="158131"/>
            </a:xfrm>
            <a:custGeom>
              <a:avLst/>
              <a:gdLst/>
              <a:ahLst/>
              <a:cxnLst/>
              <a:rect l="l" t="t" r="r" b="b"/>
              <a:pathLst>
                <a:path w="3314" h="3298" extrusionOk="0">
                  <a:moveTo>
                    <a:pt x="1843" y="0"/>
                  </a:moveTo>
                  <a:cubicBezTo>
                    <a:pt x="1483" y="0"/>
                    <a:pt x="1121" y="145"/>
                    <a:pt x="851" y="428"/>
                  </a:cubicBezTo>
                  <a:cubicBezTo>
                    <a:pt x="347" y="968"/>
                    <a:pt x="1" y="3297"/>
                    <a:pt x="1" y="3297"/>
                  </a:cubicBezTo>
                  <a:cubicBezTo>
                    <a:pt x="1" y="3297"/>
                    <a:pt x="2311" y="2794"/>
                    <a:pt x="2815" y="2258"/>
                  </a:cubicBezTo>
                  <a:cubicBezTo>
                    <a:pt x="3314" y="1717"/>
                    <a:pt x="3295" y="871"/>
                    <a:pt x="2755" y="368"/>
                  </a:cubicBezTo>
                  <a:cubicBezTo>
                    <a:pt x="2499" y="121"/>
                    <a:pt x="2172" y="0"/>
                    <a:pt x="1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6" name="Google Shape;1636;p46"/>
            <p:cNvSpPr/>
            <p:nvPr/>
          </p:nvSpPr>
          <p:spPr>
            <a:xfrm>
              <a:off x="9145597" y="2359362"/>
              <a:ext cx="101745" cy="130801"/>
            </a:xfrm>
            <a:custGeom>
              <a:avLst/>
              <a:gdLst/>
              <a:ahLst/>
              <a:cxnLst/>
              <a:rect l="l" t="t" r="r" b="b"/>
              <a:pathLst>
                <a:path w="2122" h="2728" extrusionOk="0">
                  <a:moveTo>
                    <a:pt x="1660" y="0"/>
                  </a:moveTo>
                  <a:cubicBezTo>
                    <a:pt x="1660" y="0"/>
                    <a:pt x="329" y="998"/>
                    <a:pt x="176" y="1479"/>
                  </a:cubicBezTo>
                  <a:cubicBezTo>
                    <a:pt x="1" y="1983"/>
                    <a:pt x="273" y="2519"/>
                    <a:pt x="772" y="2676"/>
                  </a:cubicBezTo>
                  <a:cubicBezTo>
                    <a:pt x="875" y="2711"/>
                    <a:pt x="978" y="2727"/>
                    <a:pt x="1080" y="2727"/>
                  </a:cubicBezTo>
                  <a:cubicBezTo>
                    <a:pt x="1477" y="2727"/>
                    <a:pt x="1843" y="2477"/>
                    <a:pt x="1965" y="2080"/>
                  </a:cubicBezTo>
                  <a:cubicBezTo>
                    <a:pt x="2122" y="1576"/>
                    <a:pt x="1660" y="0"/>
                    <a:pt x="166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7" name="Google Shape;1637;p46"/>
            <p:cNvSpPr/>
            <p:nvPr/>
          </p:nvSpPr>
          <p:spPr>
            <a:xfrm>
              <a:off x="8906576" y="2373986"/>
              <a:ext cx="62955" cy="79545"/>
            </a:xfrm>
            <a:custGeom>
              <a:avLst/>
              <a:gdLst/>
              <a:ahLst/>
              <a:cxnLst/>
              <a:rect l="l" t="t" r="r" b="b"/>
              <a:pathLst>
                <a:path w="1313" h="1659" extrusionOk="0">
                  <a:moveTo>
                    <a:pt x="97" y="0"/>
                  </a:moveTo>
                  <a:lnTo>
                    <a:pt x="97" y="0"/>
                  </a:lnTo>
                  <a:cubicBezTo>
                    <a:pt x="97" y="0"/>
                    <a:pt x="0" y="1058"/>
                    <a:pt x="134" y="1350"/>
                  </a:cubicBezTo>
                  <a:cubicBezTo>
                    <a:pt x="245" y="1551"/>
                    <a:pt x="448" y="1658"/>
                    <a:pt x="659" y="1658"/>
                  </a:cubicBezTo>
                  <a:cubicBezTo>
                    <a:pt x="748" y="1658"/>
                    <a:pt x="839" y="1639"/>
                    <a:pt x="924" y="1599"/>
                  </a:cubicBezTo>
                  <a:cubicBezTo>
                    <a:pt x="1197" y="1447"/>
                    <a:pt x="1313" y="1100"/>
                    <a:pt x="1174" y="827"/>
                  </a:cubicBezTo>
                  <a:cubicBezTo>
                    <a:pt x="1021" y="541"/>
                    <a:pt x="97" y="0"/>
                    <a:pt x="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8" name="Google Shape;1638;p46"/>
            <p:cNvSpPr/>
            <p:nvPr/>
          </p:nvSpPr>
          <p:spPr>
            <a:xfrm>
              <a:off x="9652503" y="2329155"/>
              <a:ext cx="78490" cy="54229"/>
            </a:xfrm>
            <a:custGeom>
              <a:avLst/>
              <a:gdLst/>
              <a:ahLst/>
              <a:cxnLst/>
              <a:rect l="l" t="t" r="r" b="b"/>
              <a:pathLst>
                <a:path w="1637" h="1131" extrusionOk="0">
                  <a:moveTo>
                    <a:pt x="1011" y="1"/>
                  </a:moveTo>
                  <a:cubicBezTo>
                    <a:pt x="922" y="1"/>
                    <a:pt x="832" y="23"/>
                    <a:pt x="749" y="71"/>
                  </a:cubicBezTo>
                  <a:cubicBezTo>
                    <a:pt x="463" y="205"/>
                    <a:pt x="1" y="1069"/>
                    <a:pt x="1" y="1069"/>
                  </a:cubicBezTo>
                  <a:cubicBezTo>
                    <a:pt x="1" y="1069"/>
                    <a:pt x="428" y="1131"/>
                    <a:pt x="799" y="1131"/>
                  </a:cubicBezTo>
                  <a:cubicBezTo>
                    <a:pt x="984" y="1131"/>
                    <a:pt x="1156" y="1116"/>
                    <a:pt x="1253" y="1069"/>
                  </a:cubicBezTo>
                  <a:cubicBezTo>
                    <a:pt x="1521" y="935"/>
                    <a:pt x="1636" y="589"/>
                    <a:pt x="1502" y="321"/>
                  </a:cubicBezTo>
                  <a:cubicBezTo>
                    <a:pt x="1409" y="118"/>
                    <a:pt x="1213" y="1"/>
                    <a:pt x="101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9" name="Google Shape;1639;p46"/>
            <p:cNvSpPr/>
            <p:nvPr/>
          </p:nvSpPr>
          <p:spPr>
            <a:xfrm>
              <a:off x="9599808" y="2204250"/>
              <a:ext cx="101697" cy="85730"/>
            </a:xfrm>
            <a:custGeom>
              <a:avLst/>
              <a:gdLst/>
              <a:ahLst/>
              <a:cxnLst/>
              <a:rect l="l" t="t" r="r" b="b"/>
              <a:pathLst>
                <a:path w="2121" h="1788" extrusionOk="0">
                  <a:moveTo>
                    <a:pt x="0" y="1"/>
                  </a:moveTo>
                  <a:cubicBezTo>
                    <a:pt x="0" y="1"/>
                    <a:pt x="388" y="1346"/>
                    <a:pt x="735" y="1618"/>
                  </a:cubicBezTo>
                  <a:cubicBezTo>
                    <a:pt x="875" y="1732"/>
                    <a:pt x="1046" y="1787"/>
                    <a:pt x="1218" y="1787"/>
                  </a:cubicBezTo>
                  <a:cubicBezTo>
                    <a:pt x="1450" y="1787"/>
                    <a:pt x="1684" y="1688"/>
                    <a:pt x="1848" y="1503"/>
                  </a:cubicBezTo>
                  <a:cubicBezTo>
                    <a:pt x="2121" y="1156"/>
                    <a:pt x="2061" y="652"/>
                    <a:pt x="1714" y="384"/>
                  </a:cubicBezTo>
                  <a:cubicBezTo>
                    <a:pt x="1386" y="93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0" name="Google Shape;1640;p46"/>
            <p:cNvSpPr/>
            <p:nvPr/>
          </p:nvSpPr>
          <p:spPr>
            <a:xfrm>
              <a:off x="9023761" y="2456169"/>
              <a:ext cx="75805" cy="63051"/>
            </a:xfrm>
            <a:custGeom>
              <a:avLst/>
              <a:gdLst/>
              <a:ahLst/>
              <a:cxnLst/>
              <a:rect l="l" t="t" r="r" b="b"/>
              <a:pathLst>
                <a:path w="1581" h="1315" extrusionOk="0">
                  <a:moveTo>
                    <a:pt x="1" y="1"/>
                  </a:moveTo>
                  <a:cubicBezTo>
                    <a:pt x="1" y="1"/>
                    <a:pt x="310" y="985"/>
                    <a:pt x="560" y="1193"/>
                  </a:cubicBezTo>
                  <a:cubicBezTo>
                    <a:pt x="664" y="1274"/>
                    <a:pt x="789" y="1315"/>
                    <a:pt x="915" y="1315"/>
                  </a:cubicBezTo>
                  <a:cubicBezTo>
                    <a:pt x="1090" y="1315"/>
                    <a:pt x="1266" y="1236"/>
                    <a:pt x="1387" y="1077"/>
                  </a:cubicBezTo>
                  <a:cubicBezTo>
                    <a:pt x="1581" y="828"/>
                    <a:pt x="1544" y="463"/>
                    <a:pt x="1271" y="269"/>
                  </a:cubicBezTo>
                  <a:cubicBezTo>
                    <a:pt x="1022" y="6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1" name="Google Shape;1641;p46"/>
            <p:cNvSpPr/>
            <p:nvPr/>
          </p:nvSpPr>
          <p:spPr>
            <a:xfrm>
              <a:off x="8807755" y="2468971"/>
              <a:ext cx="57441" cy="37974"/>
            </a:xfrm>
            <a:custGeom>
              <a:avLst/>
              <a:gdLst/>
              <a:ahLst/>
              <a:cxnLst/>
              <a:rect l="l" t="t" r="r" b="b"/>
              <a:pathLst>
                <a:path w="1198" h="792" extrusionOk="0">
                  <a:moveTo>
                    <a:pt x="423" y="1"/>
                  </a:moveTo>
                  <a:cubicBezTo>
                    <a:pt x="417" y="1"/>
                    <a:pt x="412" y="1"/>
                    <a:pt x="407" y="2"/>
                  </a:cubicBezTo>
                  <a:cubicBezTo>
                    <a:pt x="176" y="2"/>
                    <a:pt x="0" y="177"/>
                    <a:pt x="24" y="408"/>
                  </a:cubicBezTo>
                  <a:cubicBezTo>
                    <a:pt x="24" y="621"/>
                    <a:pt x="195" y="792"/>
                    <a:pt x="426" y="792"/>
                  </a:cubicBezTo>
                  <a:cubicBezTo>
                    <a:pt x="638" y="773"/>
                    <a:pt x="1197" y="371"/>
                    <a:pt x="1197" y="371"/>
                  </a:cubicBezTo>
                  <a:cubicBezTo>
                    <a:pt x="1197" y="371"/>
                    <a:pt x="646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42" name="Google Shape;1642;p46"/>
          <p:cNvGrpSpPr/>
          <p:nvPr/>
        </p:nvGrpSpPr>
        <p:grpSpPr>
          <a:xfrm>
            <a:off x="532" y="4634343"/>
            <a:ext cx="3597909" cy="2217835"/>
            <a:chOff x="7378425" y="2211250"/>
            <a:chExt cx="520300" cy="320725"/>
          </a:xfrm>
        </p:grpSpPr>
        <p:sp>
          <p:nvSpPr>
            <p:cNvPr id="1643" name="Google Shape;1643;p46"/>
            <p:cNvSpPr/>
            <p:nvPr/>
          </p:nvSpPr>
          <p:spPr>
            <a:xfrm>
              <a:off x="7378425" y="2211250"/>
              <a:ext cx="520300" cy="320725"/>
            </a:xfrm>
            <a:custGeom>
              <a:avLst/>
              <a:gdLst/>
              <a:ahLst/>
              <a:cxnLst/>
              <a:rect l="l" t="t" r="r" b="b"/>
              <a:pathLst>
                <a:path w="20812" h="12829" extrusionOk="0">
                  <a:moveTo>
                    <a:pt x="1185" y="0"/>
                  </a:moveTo>
                  <a:cubicBezTo>
                    <a:pt x="584" y="0"/>
                    <a:pt x="1" y="104"/>
                    <a:pt x="1" y="104"/>
                  </a:cubicBezTo>
                  <a:lnTo>
                    <a:pt x="1" y="12829"/>
                  </a:lnTo>
                  <a:lnTo>
                    <a:pt x="20465" y="12829"/>
                  </a:lnTo>
                  <a:cubicBezTo>
                    <a:pt x="20465" y="12829"/>
                    <a:pt x="20812" y="12076"/>
                    <a:pt x="20313" y="11729"/>
                  </a:cubicBezTo>
                  <a:cubicBezTo>
                    <a:pt x="20153" y="11614"/>
                    <a:pt x="19890" y="11575"/>
                    <a:pt x="19610" y="11575"/>
                  </a:cubicBezTo>
                  <a:cubicBezTo>
                    <a:pt x="19052" y="11575"/>
                    <a:pt x="18428" y="11729"/>
                    <a:pt x="18428" y="11729"/>
                  </a:cubicBezTo>
                  <a:cubicBezTo>
                    <a:pt x="18428" y="11729"/>
                    <a:pt x="18543" y="11364"/>
                    <a:pt x="18483" y="11054"/>
                  </a:cubicBezTo>
                  <a:cubicBezTo>
                    <a:pt x="18446" y="10823"/>
                    <a:pt x="18331" y="10634"/>
                    <a:pt x="18003" y="10574"/>
                  </a:cubicBezTo>
                  <a:cubicBezTo>
                    <a:pt x="17926" y="10565"/>
                    <a:pt x="17849" y="10560"/>
                    <a:pt x="17771" y="10560"/>
                  </a:cubicBezTo>
                  <a:cubicBezTo>
                    <a:pt x="17694" y="10560"/>
                    <a:pt x="17617" y="10565"/>
                    <a:pt x="17540" y="10574"/>
                  </a:cubicBezTo>
                  <a:cubicBezTo>
                    <a:pt x="16963" y="10634"/>
                    <a:pt x="16464" y="10920"/>
                    <a:pt x="16464" y="10920"/>
                  </a:cubicBezTo>
                  <a:cubicBezTo>
                    <a:pt x="16464" y="10920"/>
                    <a:pt x="16501" y="10093"/>
                    <a:pt x="15942" y="10038"/>
                  </a:cubicBezTo>
                  <a:cubicBezTo>
                    <a:pt x="15915" y="10034"/>
                    <a:pt x="15889" y="10032"/>
                    <a:pt x="15863" y="10032"/>
                  </a:cubicBezTo>
                  <a:cubicBezTo>
                    <a:pt x="15344" y="10032"/>
                    <a:pt x="14962" y="10750"/>
                    <a:pt x="14962" y="10750"/>
                  </a:cubicBezTo>
                  <a:cubicBezTo>
                    <a:pt x="14962" y="10750"/>
                    <a:pt x="15055" y="9266"/>
                    <a:pt x="14477" y="9132"/>
                  </a:cubicBezTo>
                  <a:cubicBezTo>
                    <a:pt x="14456" y="9128"/>
                    <a:pt x="14435" y="9126"/>
                    <a:pt x="14412" y="9126"/>
                  </a:cubicBezTo>
                  <a:cubicBezTo>
                    <a:pt x="13842" y="9126"/>
                    <a:pt x="12823" y="10500"/>
                    <a:pt x="12823" y="10500"/>
                  </a:cubicBezTo>
                  <a:cubicBezTo>
                    <a:pt x="12823" y="10500"/>
                    <a:pt x="12957" y="9784"/>
                    <a:pt x="12726" y="9594"/>
                  </a:cubicBezTo>
                  <a:cubicBezTo>
                    <a:pt x="12683" y="9558"/>
                    <a:pt x="12611" y="9544"/>
                    <a:pt x="12523" y="9544"/>
                  </a:cubicBezTo>
                  <a:cubicBezTo>
                    <a:pt x="12133" y="9544"/>
                    <a:pt x="11415" y="9829"/>
                    <a:pt x="11400" y="9844"/>
                  </a:cubicBezTo>
                  <a:cubicBezTo>
                    <a:pt x="11418" y="9825"/>
                    <a:pt x="12033" y="9322"/>
                    <a:pt x="11899" y="8938"/>
                  </a:cubicBezTo>
                  <a:cubicBezTo>
                    <a:pt x="11794" y="8623"/>
                    <a:pt x="11203" y="8589"/>
                    <a:pt x="10953" y="8589"/>
                  </a:cubicBezTo>
                  <a:cubicBezTo>
                    <a:pt x="10884" y="8589"/>
                    <a:pt x="10841" y="8592"/>
                    <a:pt x="10841" y="8592"/>
                  </a:cubicBezTo>
                  <a:cubicBezTo>
                    <a:pt x="10841" y="8592"/>
                    <a:pt x="11686" y="8208"/>
                    <a:pt x="11418" y="7534"/>
                  </a:cubicBezTo>
                  <a:cubicBezTo>
                    <a:pt x="11169" y="6878"/>
                    <a:pt x="10129" y="6822"/>
                    <a:pt x="10129" y="6822"/>
                  </a:cubicBezTo>
                  <a:cubicBezTo>
                    <a:pt x="10129" y="6822"/>
                    <a:pt x="10647" y="6531"/>
                    <a:pt x="10513" y="6203"/>
                  </a:cubicBezTo>
                  <a:cubicBezTo>
                    <a:pt x="10379" y="5856"/>
                    <a:pt x="9764" y="5801"/>
                    <a:pt x="9764" y="5801"/>
                  </a:cubicBezTo>
                  <a:cubicBezTo>
                    <a:pt x="9764" y="5801"/>
                    <a:pt x="10148" y="5625"/>
                    <a:pt x="10263" y="5320"/>
                  </a:cubicBezTo>
                  <a:cubicBezTo>
                    <a:pt x="10319" y="5186"/>
                    <a:pt x="10319" y="5011"/>
                    <a:pt x="10185" y="4817"/>
                  </a:cubicBezTo>
                  <a:cubicBezTo>
                    <a:pt x="9919" y="4471"/>
                    <a:pt x="9373" y="4402"/>
                    <a:pt x="8977" y="4402"/>
                  </a:cubicBezTo>
                  <a:cubicBezTo>
                    <a:pt x="8710" y="4402"/>
                    <a:pt x="8512" y="4433"/>
                    <a:pt x="8512" y="4433"/>
                  </a:cubicBezTo>
                  <a:cubicBezTo>
                    <a:pt x="8512" y="4433"/>
                    <a:pt x="9145" y="3953"/>
                    <a:pt x="8683" y="3643"/>
                  </a:cubicBezTo>
                  <a:cubicBezTo>
                    <a:pt x="8529" y="3541"/>
                    <a:pt x="8309" y="3508"/>
                    <a:pt x="8083" y="3508"/>
                  </a:cubicBezTo>
                  <a:cubicBezTo>
                    <a:pt x="7633" y="3508"/>
                    <a:pt x="7163" y="3643"/>
                    <a:pt x="7163" y="3643"/>
                  </a:cubicBezTo>
                  <a:cubicBezTo>
                    <a:pt x="7163" y="3643"/>
                    <a:pt x="7569" y="3163"/>
                    <a:pt x="6913" y="2585"/>
                  </a:cubicBezTo>
                  <a:cubicBezTo>
                    <a:pt x="6764" y="2454"/>
                    <a:pt x="6547" y="2404"/>
                    <a:pt x="6299" y="2404"/>
                  </a:cubicBezTo>
                  <a:cubicBezTo>
                    <a:pt x="5552" y="2404"/>
                    <a:pt x="4534" y="2862"/>
                    <a:pt x="4315" y="2959"/>
                  </a:cubicBezTo>
                  <a:lnTo>
                    <a:pt x="4315" y="2959"/>
                  </a:lnTo>
                  <a:cubicBezTo>
                    <a:pt x="4491" y="2878"/>
                    <a:pt x="5130" y="2518"/>
                    <a:pt x="4852" y="2275"/>
                  </a:cubicBezTo>
                  <a:cubicBezTo>
                    <a:pt x="4743" y="2180"/>
                    <a:pt x="4563" y="2148"/>
                    <a:pt x="4372" y="2148"/>
                  </a:cubicBezTo>
                  <a:cubicBezTo>
                    <a:pt x="3990" y="2148"/>
                    <a:pt x="3563" y="2275"/>
                    <a:pt x="3563" y="2275"/>
                  </a:cubicBezTo>
                  <a:cubicBezTo>
                    <a:pt x="3563" y="2275"/>
                    <a:pt x="4025" y="1642"/>
                    <a:pt x="3563" y="1374"/>
                  </a:cubicBezTo>
                  <a:cubicBezTo>
                    <a:pt x="3483" y="1330"/>
                    <a:pt x="3388" y="1312"/>
                    <a:pt x="3288" y="1312"/>
                  </a:cubicBezTo>
                  <a:cubicBezTo>
                    <a:pt x="2813" y="1312"/>
                    <a:pt x="2196" y="1721"/>
                    <a:pt x="2196" y="1721"/>
                  </a:cubicBezTo>
                  <a:cubicBezTo>
                    <a:pt x="2196" y="1721"/>
                    <a:pt x="2773" y="1065"/>
                    <a:pt x="2427" y="390"/>
                  </a:cubicBezTo>
                  <a:cubicBezTo>
                    <a:pt x="2264" y="82"/>
                    <a:pt x="1718" y="0"/>
                    <a:pt x="1185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4" name="Google Shape;1644;p46"/>
            <p:cNvSpPr/>
            <p:nvPr/>
          </p:nvSpPr>
          <p:spPr>
            <a:xfrm>
              <a:off x="7388600" y="2349550"/>
              <a:ext cx="55350" cy="53025"/>
            </a:xfrm>
            <a:custGeom>
              <a:avLst/>
              <a:gdLst/>
              <a:ahLst/>
              <a:cxnLst/>
              <a:rect l="l" t="t" r="r" b="b"/>
              <a:pathLst>
                <a:path w="2214" h="2121" extrusionOk="0">
                  <a:moveTo>
                    <a:pt x="2214" y="1"/>
                  </a:moveTo>
                  <a:lnTo>
                    <a:pt x="2214" y="1"/>
                  </a:lnTo>
                  <a:cubicBezTo>
                    <a:pt x="2214" y="1"/>
                    <a:pt x="670" y="324"/>
                    <a:pt x="324" y="652"/>
                  </a:cubicBezTo>
                  <a:cubicBezTo>
                    <a:pt x="0" y="999"/>
                    <a:pt x="0" y="1540"/>
                    <a:pt x="324" y="1868"/>
                  </a:cubicBezTo>
                  <a:cubicBezTo>
                    <a:pt x="490" y="2034"/>
                    <a:pt x="716" y="2121"/>
                    <a:pt x="941" y="2121"/>
                  </a:cubicBezTo>
                  <a:cubicBezTo>
                    <a:pt x="1159" y="2121"/>
                    <a:pt x="1377" y="2039"/>
                    <a:pt x="1539" y="1868"/>
                  </a:cubicBezTo>
                  <a:cubicBezTo>
                    <a:pt x="1867" y="1540"/>
                    <a:pt x="2214" y="1"/>
                    <a:pt x="2214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5" name="Google Shape;1645;p46"/>
            <p:cNvSpPr/>
            <p:nvPr/>
          </p:nvSpPr>
          <p:spPr>
            <a:xfrm>
              <a:off x="7504575" y="2447525"/>
              <a:ext cx="109750" cy="72525"/>
            </a:xfrm>
            <a:custGeom>
              <a:avLst/>
              <a:gdLst/>
              <a:ahLst/>
              <a:cxnLst/>
              <a:rect l="l" t="t" r="r" b="b"/>
              <a:pathLst>
                <a:path w="4390" h="2901" extrusionOk="0">
                  <a:moveTo>
                    <a:pt x="1648" y="0"/>
                  </a:moveTo>
                  <a:cubicBezTo>
                    <a:pt x="1043" y="0"/>
                    <a:pt x="480" y="376"/>
                    <a:pt x="268" y="970"/>
                  </a:cubicBezTo>
                  <a:cubicBezTo>
                    <a:pt x="0" y="1742"/>
                    <a:pt x="402" y="2588"/>
                    <a:pt x="1156" y="2837"/>
                  </a:cubicBezTo>
                  <a:cubicBezTo>
                    <a:pt x="1283" y="2882"/>
                    <a:pt x="1458" y="2900"/>
                    <a:pt x="1661" y="2900"/>
                  </a:cubicBezTo>
                  <a:cubicBezTo>
                    <a:pt x="2677" y="2900"/>
                    <a:pt x="4390" y="2435"/>
                    <a:pt x="4390" y="2435"/>
                  </a:cubicBezTo>
                  <a:cubicBezTo>
                    <a:pt x="4390" y="2435"/>
                    <a:pt x="2907" y="356"/>
                    <a:pt x="2135" y="83"/>
                  </a:cubicBezTo>
                  <a:cubicBezTo>
                    <a:pt x="1974" y="27"/>
                    <a:pt x="1809" y="0"/>
                    <a:pt x="16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6" name="Google Shape;1646;p46"/>
            <p:cNvSpPr/>
            <p:nvPr/>
          </p:nvSpPr>
          <p:spPr>
            <a:xfrm>
              <a:off x="7499725" y="2280250"/>
              <a:ext cx="52000" cy="35600"/>
            </a:xfrm>
            <a:custGeom>
              <a:avLst/>
              <a:gdLst/>
              <a:ahLst/>
              <a:cxnLst/>
              <a:rect l="l" t="t" r="r" b="b"/>
              <a:pathLst>
                <a:path w="2080" h="1424" extrusionOk="0">
                  <a:moveTo>
                    <a:pt x="1269" y="1"/>
                  </a:moveTo>
                  <a:cubicBezTo>
                    <a:pt x="1160" y="1"/>
                    <a:pt x="1049" y="25"/>
                    <a:pt x="943" y="75"/>
                  </a:cubicBezTo>
                  <a:cubicBezTo>
                    <a:pt x="596" y="250"/>
                    <a:pt x="0" y="1345"/>
                    <a:pt x="0" y="1345"/>
                  </a:cubicBezTo>
                  <a:cubicBezTo>
                    <a:pt x="0" y="1345"/>
                    <a:pt x="549" y="1423"/>
                    <a:pt x="1017" y="1423"/>
                  </a:cubicBezTo>
                  <a:cubicBezTo>
                    <a:pt x="1251" y="1423"/>
                    <a:pt x="1465" y="1404"/>
                    <a:pt x="1581" y="1345"/>
                  </a:cubicBezTo>
                  <a:cubicBezTo>
                    <a:pt x="1946" y="1174"/>
                    <a:pt x="2080" y="749"/>
                    <a:pt x="1909" y="403"/>
                  </a:cubicBezTo>
                  <a:cubicBezTo>
                    <a:pt x="1784" y="144"/>
                    <a:pt x="1534" y="1"/>
                    <a:pt x="12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7" name="Google Shape;1647;p46"/>
            <p:cNvSpPr/>
            <p:nvPr/>
          </p:nvSpPr>
          <p:spPr>
            <a:xfrm>
              <a:off x="7470375" y="2335100"/>
              <a:ext cx="32250" cy="32275"/>
            </a:xfrm>
            <a:custGeom>
              <a:avLst/>
              <a:gdLst/>
              <a:ahLst/>
              <a:cxnLst/>
              <a:rect l="l" t="t" r="r" b="b"/>
              <a:pathLst>
                <a:path w="1290" h="1291" extrusionOk="0">
                  <a:moveTo>
                    <a:pt x="578" y="1"/>
                  </a:moveTo>
                  <a:cubicBezTo>
                    <a:pt x="455" y="1"/>
                    <a:pt x="331" y="45"/>
                    <a:pt x="232" y="135"/>
                  </a:cubicBezTo>
                  <a:cubicBezTo>
                    <a:pt x="19" y="348"/>
                    <a:pt x="1" y="671"/>
                    <a:pt x="195" y="884"/>
                  </a:cubicBezTo>
                  <a:cubicBezTo>
                    <a:pt x="403" y="1096"/>
                    <a:pt x="1290" y="1290"/>
                    <a:pt x="1290" y="1290"/>
                  </a:cubicBezTo>
                  <a:cubicBezTo>
                    <a:pt x="1290" y="1290"/>
                    <a:pt x="1156" y="385"/>
                    <a:pt x="962" y="172"/>
                  </a:cubicBezTo>
                  <a:cubicBezTo>
                    <a:pt x="861" y="59"/>
                    <a:pt x="720" y="1"/>
                    <a:pt x="57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8" name="Google Shape;1648;p46"/>
            <p:cNvSpPr/>
            <p:nvPr/>
          </p:nvSpPr>
          <p:spPr>
            <a:xfrm>
              <a:off x="7383750" y="2478925"/>
              <a:ext cx="28900" cy="38425"/>
            </a:xfrm>
            <a:custGeom>
              <a:avLst/>
              <a:gdLst/>
              <a:ahLst/>
              <a:cxnLst/>
              <a:rect l="l" t="t" r="r" b="b"/>
              <a:pathLst>
                <a:path w="1156" h="1537" extrusionOk="0">
                  <a:moveTo>
                    <a:pt x="827" y="1"/>
                  </a:moveTo>
                  <a:cubicBezTo>
                    <a:pt x="827" y="1"/>
                    <a:pt x="134" y="602"/>
                    <a:pt x="56" y="888"/>
                  </a:cubicBezTo>
                  <a:cubicBezTo>
                    <a:pt x="0" y="1156"/>
                    <a:pt x="153" y="1447"/>
                    <a:pt x="444" y="1526"/>
                  </a:cubicBezTo>
                  <a:cubicBezTo>
                    <a:pt x="480" y="1533"/>
                    <a:pt x="517" y="1537"/>
                    <a:pt x="554" y="1537"/>
                  </a:cubicBezTo>
                  <a:cubicBezTo>
                    <a:pt x="787" y="1537"/>
                    <a:pt x="1013" y="1389"/>
                    <a:pt x="1077" y="1138"/>
                  </a:cubicBezTo>
                  <a:cubicBezTo>
                    <a:pt x="1155" y="870"/>
                    <a:pt x="827" y="1"/>
                    <a:pt x="82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9" name="Google Shape;1649;p46"/>
            <p:cNvSpPr/>
            <p:nvPr/>
          </p:nvSpPr>
          <p:spPr>
            <a:xfrm>
              <a:off x="7756275" y="2478175"/>
              <a:ext cx="38500" cy="37875"/>
            </a:xfrm>
            <a:custGeom>
              <a:avLst/>
              <a:gdLst/>
              <a:ahLst/>
              <a:cxnLst/>
              <a:rect l="l" t="t" r="r" b="b"/>
              <a:pathLst>
                <a:path w="1540" h="1515" extrusionOk="0">
                  <a:moveTo>
                    <a:pt x="701" y="1"/>
                  </a:moveTo>
                  <a:cubicBezTo>
                    <a:pt x="545" y="1"/>
                    <a:pt x="389" y="58"/>
                    <a:pt x="269" y="170"/>
                  </a:cubicBezTo>
                  <a:cubicBezTo>
                    <a:pt x="19" y="401"/>
                    <a:pt x="1" y="784"/>
                    <a:pt x="232" y="1034"/>
                  </a:cubicBezTo>
                  <a:cubicBezTo>
                    <a:pt x="481" y="1283"/>
                    <a:pt x="1539" y="1514"/>
                    <a:pt x="1539" y="1514"/>
                  </a:cubicBezTo>
                  <a:cubicBezTo>
                    <a:pt x="1539" y="1514"/>
                    <a:pt x="1387" y="456"/>
                    <a:pt x="1156" y="207"/>
                  </a:cubicBezTo>
                  <a:cubicBezTo>
                    <a:pt x="1036" y="68"/>
                    <a:pt x="869" y="1"/>
                    <a:pt x="7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0" name="Google Shape;1650;p46"/>
            <p:cNvSpPr/>
            <p:nvPr/>
          </p:nvSpPr>
          <p:spPr>
            <a:xfrm>
              <a:off x="7418400" y="2260050"/>
              <a:ext cx="37575" cy="47750"/>
            </a:xfrm>
            <a:custGeom>
              <a:avLst/>
              <a:gdLst/>
              <a:ahLst/>
              <a:cxnLst/>
              <a:rect l="l" t="t" r="r" b="b"/>
              <a:pathLst>
                <a:path w="1503" h="1910" extrusionOk="0">
                  <a:moveTo>
                    <a:pt x="1193" y="0"/>
                  </a:moveTo>
                  <a:cubicBezTo>
                    <a:pt x="1193" y="0"/>
                    <a:pt x="250" y="670"/>
                    <a:pt x="134" y="1017"/>
                  </a:cubicBezTo>
                  <a:cubicBezTo>
                    <a:pt x="0" y="1363"/>
                    <a:pt x="195" y="1751"/>
                    <a:pt x="541" y="1867"/>
                  </a:cubicBezTo>
                  <a:cubicBezTo>
                    <a:pt x="616" y="1896"/>
                    <a:pt x="693" y="1909"/>
                    <a:pt x="769" y="1909"/>
                  </a:cubicBezTo>
                  <a:cubicBezTo>
                    <a:pt x="1041" y="1909"/>
                    <a:pt x="1296" y="1732"/>
                    <a:pt x="1387" y="1460"/>
                  </a:cubicBezTo>
                  <a:cubicBezTo>
                    <a:pt x="1502" y="1114"/>
                    <a:pt x="1193" y="0"/>
                    <a:pt x="119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1" name="Google Shape;1651;p46"/>
            <p:cNvSpPr/>
            <p:nvPr/>
          </p:nvSpPr>
          <p:spPr>
            <a:xfrm>
              <a:off x="7595475" y="2450075"/>
              <a:ext cx="22675" cy="27950"/>
            </a:xfrm>
            <a:custGeom>
              <a:avLst/>
              <a:gdLst/>
              <a:ahLst/>
              <a:cxnLst/>
              <a:rect l="l" t="t" r="r" b="b"/>
              <a:pathLst>
                <a:path w="907" h="1118" extrusionOk="0">
                  <a:moveTo>
                    <a:pt x="448" y="0"/>
                  </a:moveTo>
                  <a:cubicBezTo>
                    <a:pt x="304" y="0"/>
                    <a:pt x="167" y="83"/>
                    <a:pt x="98" y="231"/>
                  </a:cubicBezTo>
                  <a:cubicBezTo>
                    <a:pt x="1" y="425"/>
                    <a:pt x="98" y="1118"/>
                    <a:pt x="98" y="1118"/>
                  </a:cubicBezTo>
                  <a:cubicBezTo>
                    <a:pt x="98" y="1118"/>
                    <a:pt x="712" y="771"/>
                    <a:pt x="809" y="577"/>
                  </a:cubicBezTo>
                  <a:cubicBezTo>
                    <a:pt x="906" y="388"/>
                    <a:pt x="828" y="138"/>
                    <a:pt x="620" y="41"/>
                  </a:cubicBezTo>
                  <a:cubicBezTo>
                    <a:pt x="564" y="14"/>
                    <a:pt x="505" y="0"/>
                    <a:pt x="4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2" name="Google Shape;1652;p46"/>
            <p:cNvSpPr/>
            <p:nvPr/>
          </p:nvSpPr>
          <p:spPr>
            <a:xfrm>
              <a:off x="7586350" y="2389975"/>
              <a:ext cx="59300" cy="39450"/>
            </a:xfrm>
            <a:custGeom>
              <a:avLst/>
              <a:gdLst/>
              <a:ahLst/>
              <a:cxnLst/>
              <a:rect l="l" t="t" r="r" b="b"/>
              <a:pathLst>
                <a:path w="2372" h="1578" extrusionOk="0">
                  <a:moveTo>
                    <a:pt x="776" y="1"/>
                  </a:moveTo>
                  <a:cubicBezTo>
                    <a:pt x="769" y="1"/>
                    <a:pt x="761" y="1"/>
                    <a:pt x="754" y="1"/>
                  </a:cubicBezTo>
                  <a:cubicBezTo>
                    <a:pt x="329" y="38"/>
                    <a:pt x="1" y="422"/>
                    <a:pt x="38" y="847"/>
                  </a:cubicBezTo>
                  <a:cubicBezTo>
                    <a:pt x="78" y="1277"/>
                    <a:pt x="424" y="1578"/>
                    <a:pt x="850" y="1578"/>
                  </a:cubicBezTo>
                  <a:cubicBezTo>
                    <a:pt x="862" y="1578"/>
                    <a:pt x="875" y="1577"/>
                    <a:pt x="888" y="1577"/>
                  </a:cubicBezTo>
                  <a:cubicBezTo>
                    <a:pt x="1308" y="1540"/>
                    <a:pt x="2371" y="671"/>
                    <a:pt x="2371" y="671"/>
                  </a:cubicBezTo>
                  <a:cubicBezTo>
                    <a:pt x="2371" y="671"/>
                    <a:pt x="1231" y="1"/>
                    <a:pt x="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3" name="Google Shape;1653;p46"/>
            <p:cNvSpPr/>
            <p:nvPr/>
          </p:nvSpPr>
          <p:spPr>
            <a:xfrm>
              <a:off x="7655200" y="2470850"/>
              <a:ext cx="31325" cy="43025"/>
            </a:xfrm>
            <a:custGeom>
              <a:avLst/>
              <a:gdLst/>
              <a:ahLst/>
              <a:cxnLst/>
              <a:rect l="l" t="t" r="r" b="b"/>
              <a:pathLst>
                <a:path w="1253" h="1721" extrusionOk="0">
                  <a:moveTo>
                    <a:pt x="828" y="1"/>
                  </a:moveTo>
                  <a:cubicBezTo>
                    <a:pt x="828" y="1"/>
                    <a:pt x="116" y="712"/>
                    <a:pt x="56" y="1040"/>
                  </a:cubicBezTo>
                  <a:cubicBezTo>
                    <a:pt x="1" y="1345"/>
                    <a:pt x="213" y="1655"/>
                    <a:pt x="541" y="1710"/>
                  </a:cubicBezTo>
                  <a:cubicBezTo>
                    <a:pt x="576" y="1717"/>
                    <a:pt x="611" y="1720"/>
                    <a:pt x="645" y="1720"/>
                  </a:cubicBezTo>
                  <a:cubicBezTo>
                    <a:pt x="913" y="1720"/>
                    <a:pt x="1162" y="1520"/>
                    <a:pt x="1211" y="1230"/>
                  </a:cubicBezTo>
                  <a:cubicBezTo>
                    <a:pt x="1253" y="925"/>
                    <a:pt x="828" y="1"/>
                    <a:pt x="82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4" name="Google Shape;1654;p46"/>
            <p:cNvSpPr/>
            <p:nvPr/>
          </p:nvSpPr>
          <p:spPr>
            <a:xfrm>
              <a:off x="7382250" y="2224350"/>
              <a:ext cx="34200" cy="44025"/>
            </a:xfrm>
            <a:custGeom>
              <a:avLst/>
              <a:gdLst/>
              <a:ahLst/>
              <a:cxnLst/>
              <a:rect l="l" t="t" r="r" b="b"/>
              <a:pathLst>
                <a:path w="1368" h="1761" extrusionOk="0">
                  <a:moveTo>
                    <a:pt x="1021" y="0"/>
                  </a:moveTo>
                  <a:cubicBezTo>
                    <a:pt x="1021" y="0"/>
                    <a:pt x="194" y="675"/>
                    <a:pt x="97" y="984"/>
                  </a:cubicBezTo>
                  <a:cubicBezTo>
                    <a:pt x="0" y="1312"/>
                    <a:pt x="194" y="1636"/>
                    <a:pt x="522" y="1733"/>
                  </a:cubicBezTo>
                  <a:cubicBezTo>
                    <a:pt x="581" y="1751"/>
                    <a:pt x="640" y="1760"/>
                    <a:pt x="699" y="1760"/>
                  </a:cubicBezTo>
                  <a:cubicBezTo>
                    <a:pt x="953" y="1760"/>
                    <a:pt x="1196" y="1597"/>
                    <a:pt x="1271" y="1331"/>
                  </a:cubicBezTo>
                  <a:cubicBezTo>
                    <a:pt x="1368" y="1021"/>
                    <a:pt x="1021" y="0"/>
                    <a:pt x="1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5" name="Google Shape;1655;p46"/>
            <p:cNvSpPr/>
            <p:nvPr/>
          </p:nvSpPr>
          <p:spPr>
            <a:xfrm>
              <a:off x="7514625" y="2352500"/>
              <a:ext cx="89550" cy="59000"/>
            </a:xfrm>
            <a:custGeom>
              <a:avLst/>
              <a:gdLst/>
              <a:ahLst/>
              <a:cxnLst/>
              <a:rect l="l" t="t" r="r" b="b"/>
              <a:pathLst>
                <a:path w="3582" h="2360" extrusionOk="0">
                  <a:moveTo>
                    <a:pt x="1203" y="1"/>
                  </a:moveTo>
                  <a:cubicBezTo>
                    <a:pt x="1135" y="1"/>
                    <a:pt x="1074" y="6"/>
                    <a:pt x="1022" y="17"/>
                  </a:cubicBezTo>
                  <a:cubicBezTo>
                    <a:pt x="389" y="169"/>
                    <a:pt x="0" y="807"/>
                    <a:pt x="158" y="1440"/>
                  </a:cubicBezTo>
                  <a:cubicBezTo>
                    <a:pt x="288" y="1986"/>
                    <a:pt x="771" y="2360"/>
                    <a:pt x="1308" y="2360"/>
                  </a:cubicBezTo>
                  <a:cubicBezTo>
                    <a:pt x="1398" y="2360"/>
                    <a:pt x="1489" y="2349"/>
                    <a:pt x="1581" y="2327"/>
                  </a:cubicBezTo>
                  <a:cubicBezTo>
                    <a:pt x="2214" y="2170"/>
                    <a:pt x="3581" y="631"/>
                    <a:pt x="3581" y="631"/>
                  </a:cubicBezTo>
                  <a:cubicBezTo>
                    <a:pt x="3581" y="631"/>
                    <a:pt x="1962" y="1"/>
                    <a:pt x="120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77" name="图片 4">
            <a:extLst>
              <a:ext uri="{FF2B5EF4-FFF2-40B4-BE49-F238E27FC236}">
                <a16:creationId xmlns:a16="http://schemas.microsoft.com/office/drawing/2014/main" id="{118CEE6A-BC45-9F7C-E56B-9DF7A42B2C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6" b="14459"/>
          <a:stretch/>
        </p:blipFill>
        <p:spPr>
          <a:xfrm>
            <a:off x="1678146" y="1052623"/>
            <a:ext cx="8958756" cy="6177517"/>
          </a:xfrm>
          <a:prstGeom prst="rect">
            <a:avLst/>
          </a:prstGeom>
        </p:spPr>
      </p:pic>
      <p:grpSp>
        <p:nvGrpSpPr>
          <p:cNvPr id="178" name="Google Shape;1656;p46">
            <a:extLst>
              <a:ext uri="{FF2B5EF4-FFF2-40B4-BE49-F238E27FC236}">
                <a16:creationId xmlns:a16="http://schemas.microsoft.com/office/drawing/2014/main" id="{10ECFB45-0556-9A27-0FD6-28D841B706A5}"/>
              </a:ext>
            </a:extLst>
          </p:cNvPr>
          <p:cNvGrpSpPr/>
          <p:nvPr/>
        </p:nvGrpSpPr>
        <p:grpSpPr>
          <a:xfrm>
            <a:off x="719526" y="6271109"/>
            <a:ext cx="589257" cy="498607"/>
            <a:chOff x="2486732" y="2978412"/>
            <a:chExt cx="589257" cy="498607"/>
          </a:xfrm>
        </p:grpSpPr>
        <p:sp>
          <p:nvSpPr>
            <p:cNvPr id="179" name="Google Shape;1657;p46">
              <a:extLst>
                <a:ext uri="{FF2B5EF4-FFF2-40B4-BE49-F238E27FC236}">
                  <a16:creationId xmlns:a16="http://schemas.microsoft.com/office/drawing/2014/main" id="{83671FA8-4C98-47F3-7510-FDFB5B8636CC}"/>
                </a:ext>
              </a:extLst>
            </p:cNvPr>
            <p:cNvSpPr/>
            <p:nvPr/>
          </p:nvSpPr>
          <p:spPr>
            <a:xfrm>
              <a:off x="2838881" y="3231956"/>
              <a:ext cx="71173" cy="170973"/>
            </a:xfrm>
            <a:custGeom>
              <a:avLst/>
              <a:gdLst/>
              <a:ahLst/>
              <a:cxnLst/>
              <a:rect l="l" t="t" r="r" b="b"/>
              <a:pathLst>
                <a:path w="537" h="1290" extrusionOk="0">
                  <a:moveTo>
                    <a:pt x="38" y="0"/>
                  </a:moveTo>
                  <a:cubicBezTo>
                    <a:pt x="1" y="19"/>
                    <a:pt x="1" y="42"/>
                    <a:pt x="1" y="60"/>
                  </a:cubicBezTo>
                  <a:lnTo>
                    <a:pt x="19" y="79"/>
                  </a:lnTo>
                  <a:lnTo>
                    <a:pt x="19" y="97"/>
                  </a:lnTo>
                  <a:lnTo>
                    <a:pt x="38" y="116"/>
                  </a:lnTo>
                  <a:cubicBezTo>
                    <a:pt x="38" y="134"/>
                    <a:pt x="56" y="157"/>
                    <a:pt x="56" y="176"/>
                  </a:cubicBezTo>
                  <a:cubicBezTo>
                    <a:pt x="56" y="213"/>
                    <a:pt x="74" y="250"/>
                    <a:pt x="74" y="310"/>
                  </a:cubicBezTo>
                  <a:lnTo>
                    <a:pt x="74" y="425"/>
                  </a:lnTo>
                  <a:cubicBezTo>
                    <a:pt x="56" y="462"/>
                    <a:pt x="38" y="504"/>
                    <a:pt x="19" y="541"/>
                  </a:cubicBezTo>
                  <a:cubicBezTo>
                    <a:pt x="19" y="541"/>
                    <a:pt x="19" y="559"/>
                    <a:pt x="38" y="559"/>
                  </a:cubicBezTo>
                  <a:lnTo>
                    <a:pt x="56" y="559"/>
                  </a:lnTo>
                  <a:cubicBezTo>
                    <a:pt x="98" y="522"/>
                    <a:pt x="116" y="481"/>
                    <a:pt x="116" y="444"/>
                  </a:cubicBezTo>
                  <a:cubicBezTo>
                    <a:pt x="135" y="388"/>
                    <a:pt x="153" y="347"/>
                    <a:pt x="153" y="291"/>
                  </a:cubicBezTo>
                  <a:cubicBezTo>
                    <a:pt x="172" y="328"/>
                    <a:pt x="190" y="347"/>
                    <a:pt x="190" y="388"/>
                  </a:cubicBezTo>
                  <a:cubicBezTo>
                    <a:pt x="232" y="444"/>
                    <a:pt x="250" y="504"/>
                    <a:pt x="269" y="559"/>
                  </a:cubicBezTo>
                  <a:cubicBezTo>
                    <a:pt x="287" y="578"/>
                    <a:pt x="287" y="619"/>
                    <a:pt x="287" y="638"/>
                  </a:cubicBezTo>
                  <a:cubicBezTo>
                    <a:pt x="306" y="675"/>
                    <a:pt x="306" y="693"/>
                    <a:pt x="329" y="735"/>
                  </a:cubicBezTo>
                  <a:lnTo>
                    <a:pt x="329" y="753"/>
                  </a:lnTo>
                  <a:cubicBezTo>
                    <a:pt x="347" y="772"/>
                    <a:pt x="366" y="790"/>
                    <a:pt x="384" y="809"/>
                  </a:cubicBezTo>
                  <a:cubicBezTo>
                    <a:pt x="403" y="850"/>
                    <a:pt x="403" y="869"/>
                    <a:pt x="403" y="906"/>
                  </a:cubicBezTo>
                  <a:lnTo>
                    <a:pt x="403" y="924"/>
                  </a:lnTo>
                  <a:lnTo>
                    <a:pt x="403" y="943"/>
                  </a:lnTo>
                  <a:lnTo>
                    <a:pt x="403" y="966"/>
                  </a:lnTo>
                  <a:lnTo>
                    <a:pt x="403" y="1021"/>
                  </a:lnTo>
                  <a:lnTo>
                    <a:pt x="403" y="1155"/>
                  </a:lnTo>
                  <a:cubicBezTo>
                    <a:pt x="403" y="1155"/>
                    <a:pt x="403" y="1174"/>
                    <a:pt x="421" y="1174"/>
                  </a:cubicBezTo>
                  <a:cubicBezTo>
                    <a:pt x="403" y="1197"/>
                    <a:pt x="403" y="1215"/>
                    <a:pt x="384" y="1215"/>
                  </a:cubicBezTo>
                  <a:cubicBezTo>
                    <a:pt x="384" y="1234"/>
                    <a:pt x="384" y="1234"/>
                    <a:pt x="366" y="1252"/>
                  </a:cubicBezTo>
                  <a:cubicBezTo>
                    <a:pt x="366" y="1252"/>
                    <a:pt x="366" y="1271"/>
                    <a:pt x="347" y="1289"/>
                  </a:cubicBezTo>
                  <a:cubicBezTo>
                    <a:pt x="366" y="1271"/>
                    <a:pt x="366" y="1271"/>
                    <a:pt x="384" y="1252"/>
                  </a:cubicBezTo>
                  <a:lnTo>
                    <a:pt x="403" y="1234"/>
                  </a:lnTo>
                  <a:cubicBezTo>
                    <a:pt x="421" y="1215"/>
                    <a:pt x="421" y="1215"/>
                    <a:pt x="421" y="1197"/>
                  </a:cubicBezTo>
                  <a:lnTo>
                    <a:pt x="444" y="1197"/>
                  </a:lnTo>
                  <a:cubicBezTo>
                    <a:pt x="444" y="1215"/>
                    <a:pt x="463" y="1215"/>
                    <a:pt x="463" y="1234"/>
                  </a:cubicBezTo>
                  <a:cubicBezTo>
                    <a:pt x="463" y="1252"/>
                    <a:pt x="463" y="1271"/>
                    <a:pt x="481" y="1289"/>
                  </a:cubicBezTo>
                  <a:lnTo>
                    <a:pt x="481" y="1234"/>
                  </a:lnTo>
                  <a:cubicBezTo>
                    <a:pt x="463" y="1215"/>
                    <a:pt x="463" y="1197"/>
                    <a:pt x="463" y="1197"/>
                  </a:cubicBezTo>
                  <a:cubicBezTo>
                    <a:pt x="481" y="1197"/>
                    <a:pt x="481" y="1174"/>
                    <a:pt x="481" y="1174"/>
                  </a:cubicBezTo>
                  <a:cubicBezTo>
                    <a:pt x="518" y="1137"/>
                    <a:pt x="518" y="1081"/>
                    <a:pt x="537" y="1040"/>
                  </a:cubicBezTo>
                  <a:lnTo>
                    <a:pt x="537" y="966"/>
                  </a:lnTo>
                  <a:lnTo>
                    <a:pt x="537" y="924"/>
                  </a:lnTo>
                  <a:lnTo>
                    <a:pt x="537" y="887"/>
                  </a:lnTo>
                  <a:cubicBezTo>
                    <a:pt x="537" y="850"/>
                    <a:pt x="518" y="809"/>
                    <a:pt x="500" y="772"/>
                  </a:cubicBezTo>
                  <a:cubicBezTo>
                    <a:pt x="537" y="753"/>
                    <a:pt x="537" y="693"/>
                    <a:pt x="518" y="656"/>
                  </a:cubicBezTo>
                  <a:cubicBezTo>
                    <a:pt x="500" y="638"/>
                    <a:pt x="500" y="596"/>
                    <a:pt x="481" y="559"/>
                  </a:cubicBezTo>
                  <a:cubicBezTo>
                    <a:pt x="463" y="541"/>
                    <a:pt x="463" y="504"/>
                    <a:pt x="444" y="481"/>
                  </a:cubicBezTo>
                  <a:cubicBezTo>
                    <a:pt x="403" y="425"/>
                    <a:pt x="366" y="365"/>
                    <a:pt x="329" y="310"/>
                  </a:cubicBezTo>
                  <a:cubicBezTo>
                    <a:pt x="306" y="273"/>
                    <a:pt x="269" y="213"/>
                    <a:pt x="213" y="157"/>
                  </a:cubicBezTo>
                  <a:cubicBezTo>
                    <a:pt x="190" y="134"/>
                    <a:pt x="172" y="116"/>
                    <a:pt x="153" y="79"/>
                  </a:cubicBezTo>
                  <a:cubicBezTo>
                    <a:pt x="153" y="79"/>
                    <a:pt x="135" y="60"/>
                    <a:pt x="116" y="60"/>
                  </a:cubicBezTo>
                  <a:lnTo>
                    <a:pt x="116" y="42"/>
                  </a:lnTo>
                  <a:lnTo>
                    <a:pt x="98" y="19"/>
                  </a:lnTo>
                  <a:lnTo>
                    <a:pt x="74" y="19"/>
                  </a:lnTo>
                  <a:cubicBezTo>
                    <a:pt x="74" y="0"/>
                    <a:pt x="56" y="0"/>
                    <a:pt x="38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1658;p46">
              <a:extLst>
                <a:ext uri="{FF2B5EF4-FFF2-40B4-BE49-F238E27FC236}">
                  <a16:creationId xmlns:a16="http://schemas.microsoft.com/office/drawing/2014/main" id="{EA3F419C-2C1E-0541-35CF-2CE48ADCBAAE}"/>
                </a:ext>
              </a:extLst>
            </p:cNvPr>
            <p:cNvSpPr/>
            <p:nvPr/>
          </p:nvSpPr>
          <p:spPr>
            <a:xfrm>
              <a:off x="2876919" y="3202798"/>
              <a:ext cx="132935" cy="149237"/>
            </a:xfrm>
            <a:custGeom>
              <a:avLst/>
              <a:gdLst/>
              <a:ahLst/>
              <a:cxnLst/>
              <a:rect l="l" t="t" r="r" b="b"/>
              <a:pathLst>
                <a:path w="1003" h="1126" extrusionOk="0">
                  <a:moveTo>
                    <a:pt x="924" y="1070"/>
                  </a:moveTo>
                  <a:cubicBezTo>
                    <a:pt x="906" y="1089"/>
                    <a:pt x="906" y="1107"/>
                    <a:pt x="906" y="1126"/>
                  </a:cubicBezTo>
                  <a:cubicBezTo>
                    <a:pt x="924" y="1107"/>
                    <a:pt x="924" y="1089"/>
                    <a:pt x="924" y="1070"/>
                  </a:cubicBezTo>
                  <a:close/>
                  <a:moveTo>
                    <a:pt x="43" y="0"/>
                  </a:moveTo>
                  <a:cubicBezTo>
                    <a:pt x="29" y="0"/>
                    <a:pt x="13" y="14"/>
                    <a:pt x="0" y="31"/>
                  </a:cubicBezTo>
                  <a:lnTo>
                    <a:pt x="0" y="86"/>
                  </a:lnTo>
                  <a:lnTo>
                    <a:pt x="19" y="86"/>
                  </a:lnTo>
                  <a:lnTo>
                    <a:pt x="19" y="105"/>
                  </a:lnTo>
                  <a:lnTo>
                    <a:pt x="42" y="105"/>
                  </a:lnTo>
                  <a:lnTo>
                    <a:pt x="60" y="123"/>
                  </a:lnTo>
                  <a:cubicBezTo>
                    <a:pt x="79" y="146"/>
                    <a:pt x="97" y="165"/>
                    <a:pt x="116" y="183"/>
                  </a:cubicBezTo>
                  <a:cubicBezTo>
                    <a:pt x="134" y="220"/>
                    <a:pt x="176" y="262"/>
                    <a:pt x="194" y="299"/>
                  </a:cubicBezTo>
                  <a:cubicBezTo>
                    <a:pt x="213" y="336"/>
                    <a:pt x="231" y="377"/>
                    <a:pt x="231" y="414"/>
                  </a:cubicBezTo>
                  <a:lnTo>
                    <a:pt x="231" y="548"/>
                  </a:lnTo>
                  <a:lnTo>
                    <a:pt x="231" y="567"/>
                  </a:lnTo>
                  <a:cubicBezTo>
                    <a:pt x="231" y="567"/>
                    <a:pt x="231" y="585"/>
                    <a:pt x="250" y="585"/>
                  </a:cubicBezTo>
                  <a:cubicBezTo>
                    <a:pt x="273" y="585"/>
                    <a:pt x="273" y="585"/>
                    <a:pt x="273" y="567"/>
                  </a:cubicBezTo>
                  <a:cubicBezTo>
                    <a:pt x="291" y="511"/>
                    <a:pt x="291" y="470"/>
                    <a:pt x="291" y="414"/>
                  </a:cubicBezTo>
                  <a:cubicBezTo>
                    <a:pt x="291" y="354"/>
                    <a:pt x="273" y="317"/>
                    <a:pt x="250" y="262"/>
                  </a:cubicBezTo>
                  <a:cubicBezTo>
                    <a:pt x="250" y="262"/>
                    <a:pt x="231" y="239"/>
                    <a:pt x="231" y="220"/>
                  </a:cubicBezTo>
                  <a:lnTo>
                    <a:pt x="231" y="220"/>
                  </a:lnTo>
                  <a:cubicBezTo>
                    <a:pt x="273" y="262"/>
                    <a:pt x="310" y="299"/>
                    <a:pt x="347" y="336"/>
                  </a:cubicBezTo>
                  <a:cubicBezTo>
                    <a:pt x="407" y="377"/>
                    <a:pt x="462" y="414"/>
                    <a:pt x="504" y="470"/>
                  </a:cubicBezTo>
                  <a:cubicBezTo>
                    <a:pt x="522" y="493"/>
                    <a:pt x="541" y="511"/>
                    <a:pt x="578" y="548"/>
                  </a:cubicBezTo>
                  <a:cubicBezTo>
                    <a:pt x="596" y="567"/>
                    <a:pt x="619" y="585"/>
                    <a:pt x="638" y="627"/>
                  </a:cubicBezTo>
                  <a:lnTo>
                    <a:pt x="656" y="627"/>
                  </a:lnTo>
                  <a:cubicBezTo>
                    <a:pt x="675" y="645"/>
                    <a:pt x="693" y="664"/>
                    <a:pt x="712" y="664"/>
                  </a:cubicBezTo>
                  <a:cubicBezTo>
                    <a:pt x="753" y="701"/>
                    <a:pt x="772" y="742"/>
                    <a:pt x="790" y="779"/>
                  </a:cubicBezTo>
                  <a:lnTo>
                    <a:pt x="809" y="779"/>
                  </a:lnTo>
                  <a:lnTo>
                    <a:pt x="809" y="798"/>
                  </a:lnTo>
                  <a:cubicBezTo>
                    <a:pt x="809" y="816"/>
                    <a:pt x="827" y="816"/>
                    <a:pt x="827" y="839"/>
                  </a:cubicBezTo>
                  <a:cubicBezTo>
                    <a:pt x="827" y="858"/>
                    <a:pt x="850" y="876"/>
                    <a:pt x="850" y="895"/>
                  </a:cubicBezTo>
                  <a:cubicBezTo>
                    <a:pt x="887" y="932"/>
                    <a:pt x="887" y="973"/>
                    <a:pt x="924" y="1010"/>
                  </a:cubicBezTo>
                  <a:lnTo>
                    <a:pt x="924" y="1029"/>
                  </a:lnTo>
                  <a:lnTo>
                    <a:pt x="924" y="1070"/>
                  </a:lnTo>
                  <a:cubicBezTo>
                    <a:pt x="943" y="1047"/>
                    <a:pt x="943" y="1047"/>
                    <a:pt x="943" y="1029"/>
                  </a:cubicBezTo>
                  <a:lnTo>
                    <a:pt x="943" y="1047"/>
                  </a:lnTo>
                  <a:cubicBezTo>
                    <a:pt x="966" y="1047"/>
                    <a:pt x="966" y="1070"/>
                    <a:pt x="966" y="1070"/>
                  </a:cubicBezTo>
                  <a:lnTo>
                    <a:pt x="984" y="1089"/>
                  </a:lnTo>
                  <a:cubicBezTo>
                    <a:pt x="984" y="1107"/>
                    <a:pt x="1003" y="1107"/>
                    <a:pt x="1003" y="1126"/>
                  </a:cubicBezTo>
                  <a:lnTo>
                    <a:pt x="1003" y="1089"/>
                  </a:lnTo>
                  <a:cubicBezTo>
                    <a:pt x="984" y="1089"/>
                    <a:pt x="984" y="1070"/>
                    <a:pt x="984" y="1070"/>
                  </a:cubicBezTo>
                  <a:cubicBezTo>
                    <a:pt x="984" y="1047"/>
                    <a:pt x="984" y="1047"/>
                    <a:pt x="966" y="1029"/>
                  </a:cubicBezTo>
                  <a:cubicBezTo>
                    <a:pt x="966" y="1010"/>
                    <a:pt x="984" y="1010"/>
                    <a:pt x="984" y="1010"/>
                  </a:cubicBezTo>
                  <a:cubicBezTo>
                    <a:pt x="984" y="955"/>
                    <a:pt x="984" y="895"/>
                    <a:pt x="966" y="858"/>
                  </a:cubicBezTo>
                  <a:cubicBezTo>
                    <a:pt x="966" y="816"/>
                    <a:pt x="943" y="798"/>
                    <a:pt x="943" y="779"/>
                  </a:cubicBezTo>
                  <a:cubicBezTo>
                    <a:pt x="924" y="761"/>
                    <a:pt x="924" y="724"/>
                    <a:pt x="906" y="701"/>
                  </a:cubicBezTo>
                  <a:cubicBezTo>
                    <a:pt x="887" y="664"/>
                    <a:pt x="850" y="627"/>
                    <a:pt x="827" y="585"/>
                  </a:cubicBezTo>
                  <a:cubicBezTo>
                    <a:pt x="827" y="548"/>
                    <a:pt x="827" y="493"/>
                    <a:pt x="790" y="470"/>
                  </a:cubicBezTo>
                  <a:cubicBezTo>
                    <a:pt x="772" y="451"/>
                    <a:pt x="735" y="414"/>
                    <a:pt x="712" y="396"/>
                  </a:cubicBezTo>
                  <a:cubicBezTo>
                    <a:pt x="675" y="377"/>
                    <a:pt x="656" y="354"/>
                    <a:pt x="619" y="336"/>
                  </a:cubicBezTo>
                  <a:cubicBezTo>
                    <a:pt x="559" y="280"/>
                    <a:pt x="504" y="239"/>
                    <a:pt x="444" y="202"/>
                  </a:cubicBezTo>
                  <a:cubicBezTo>
                    <a:pt x="388" y="165"/>
                    <a:pt x="328" y="123"/>
                    <a:pt x="273" y="86"/>
                  </a:cubicBezTo>
                  <a:cubicBezTo>
                    <a:pt x="231" y="86"/>
                    <a:pt x="194" y="68"/>
                    <a:pt x="176" y="49"/>
                  </a:cubicBezTo>
                  <a:cubicBezTo>
                    <a:pt x="157" y="49"/>
                    <a:pt x="134" y="31"/>
                    <a:pt x="116" y="31"/>
                  </a:cubicBezTo>
                  <a:cubicBezTo>
                    <a:pt x="116" y="31"/>
                    <a:pt x="97" y="31"/>
                    <a:pt x="97" y="8"/>
                  </a:cubicBezTo>
                  <a:lnTo>
                    <a:pt x="60" y="8"/>
                  </a:lnTo>
                  <a:cubicBezTo>
                    <a:pt x="55" y="2"/>
                    <a:pt x="49" y="0"/>
                    <a:pt x="43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1659;p46">
              <a:extLst>
                <a:ext uri="{FF2B5EF4-FFF2-40B4-BE49-F238E27FC236}">
                  <a16:creationId xmlns:a16="http://schemas.microsoft.com/office/drawing/2014/main" id="{2F90370C-D83B-F565-8F4A-0CFD0F6009B8}"/>
                </a:ext>
              </a:extLst>
            </p:cNvPr>
            <p:cNvSpPr/>
            <p:nvPr/>
          </p:nvSpPr>
          <p:spPr>
            <a:xfrm>
              <a:off x="2775264" y="3273573"/>
              <a:ext cx="96885" cy="203445"/>
            </a:xfrm>
            <a:custGeom>
              <a:avLst/>
              <a:gdLst/>
              <a:ahLst/>
              <a:cxnLst/>
              <a:rect l="l" t="t" r="r" b="b"/>
              <a:pathLst>
                <a:path w="731" h="1535" extrusionOk="0">
                  <a:moveTo>
                    <a:pt x="682" y="0"/>
                  </a:moveTo>
                  <a:cubicBezTo>
                    <a:pt x="671" y="0"/>
                    <a:pt x="661" y="5"/>
                    <a:pt x="652" y="14"/>
                  </a:cubicBezTo>
                  <a:lnTo>
                    <a:pt x="652" y="33"/>
                  </a:lnTo>
                  <a:lnTo>
                    <a:pt x="633" y="51"/>
                  </a:lnTo>
                  <a:lnTo>
                    <a:pt x="615" y="74"/>
                  </a:lnTo>
                  <a:cubicBezTo>
                    <a:pt x="596" y="93"/>
                    <a:pt x="578" y="111"/>
                    <a:pt x="554" y="130"/>
                  </a:cubicBezTo>
                  <a:cubicBezTo>
                    <a:pt x="518" y="148"/>
                    <a:pt x="481" y="167"/>
                    <a:pt x="420" y="208"/>
                  </a:cubicBezTo>
                  <a:cubicBezTo>
                    <a:pt x="347" y="245"/>
                    <a:pt x="250" y="264"/>
                    <a:pt x="152" y="282"/>
                  </a:cubicBezTo>
                  <a:cubicBezTo>
                    <a:pt x="116" y="282"/>
                    <a:pt x="92" y="305"/>
                    <a:pt x="92" y="324"/>
                  </a:cubicBezTo>
                  <a:lnTo>
                    <a:pt x="92" y="342"/>
                  </a:lnTo>
                  <a:lnTo>
                    <a:pt x="74" y="361"/>
                  </a:lnTo>
                  <a:lnTo>
                    <a:pt x="74" y="379"/>
                  </a:lnTo>
                  <a:cubicBezTo>
                    <a:pt x="74" y="398"/>
                    <a:pt x="55" y="398"/>
                    <a:pt x="55" y="421"/>
                  </a:cubicBezTo>
                  <a:cubicBezTo>
                    <a:pt x="55" y="439"/>
                    <a:pt x="55" y="476"/>
                    <a:pt x="37" y="495"/>
                  </a:cubicBezTo>
                  <a:cubicBezTo>
                    <a:pt x="37" y="555"/>
                    <a:pt x="18" y="610"/>
                    <a:pt x="18" y="670"/>
                  </a:cubicBezTo>
                  <a:cubicBezTo>
                    <a:pt x="18" y="726"/>
                    <a:pt x="0" y="786"/>
                    <a:pt x="0" y="841"/>
                  </a:cubicBezTo>
                  <a:lnTo>
                    <a:pt x="0" y="1017"/>
                  </a:lnTo>
                  <a:lnTo>
                    <a:pt x="0" y="1035"/>
                  </a:lnTo>
                  <a:cubicBezTo>
                    <a:pt x="18" y="1072"/>
                    <a:pt x="37" y="1114"/>
                    <a:pt x="74" y="1114"/>
                  </a:cubicBezTo>
                  <a:cubicBezTo>
                    <a:pt x="92" y="1151"/>
                    <a:pt x="92" y="1169"/>
                    <a:pt x="92" y="1206"/>
                  </a:cubicBezTo>
                  <a:cubicBezTo>
                    <a:pt x="92" y="1248"/>
                    <a:pt x="92" y="1285"/>
                    <a:pt x="116" y="1322"/>
                  </a:cubicBezTo>
                  <a:lnTo>
                    <a:pt x="116" y="1382"/>
                  </a:lnTo>
                  <a:cubicBezTo>
                    <a:pt x="116" y="1400"/>
                    <a:pt x="134" y="1419"/>
                    <a:pt x="134" y="1437"/>
                  </a:cubicBezTo>
                  <a:lnTo>
                    <a:pt x="152" y="1437"/>
                  </a:lnTo>
                  <a:lnTo>
                    <a:pt x="134" y="1460"/>
                  </a:lnTo>
                  <a:cubicBezTo>
                    <a:pt x="134" y="1479"/>
                    <a:pt x="134" y="1497"/>
                    <a:pt x="116" y="1516"/>
                  </a:cubicBezTo>
                  <a:cubicBezTo>
                    <a:pt x="134" y="1497"/>
                    <a:pt x="152" y="1479"/>
                    <a:pt x="152" y="1479"/>
                  </a:cubicBezTo>
                  <a:lnTo>
                    <a:pt x="171" y="1460"/>
                  </a:lnTo>
                  <a:lnTo>
                    <a:pt x="171" y="1479"/>
                  </a:lnTo>
                  <a:lnTo>
                    <a:pt x="189" y="1497"/>
                  </a:lnTo>
                  <a:lnTo>
                    <a:pt x="189" y="1479"/>
                  </a:lnTo>
                  <a:lnTo>
                    <a:pt x="189" y="1460"/>
                  </a:lnTo>
                  <a:lnTo>
                    <a:pt x="189" y="1437"/>
                  </a:lnTo>
                  <a:cubicBezTo>
                    <a:pt x="189" y="1437"/>
                    <a:pt x="208" y="1437"/>
                    <a:pt x="208" y="1419"/>
                  </a:cubicBezTo>
                  <a:lnTo>
                    <a:pt x="208" y="1363"/>
                  </a:lnTo>
                  <a:lnTo>
                    <a:pt x="208" y="1303"/>
                  </a:lnTo>
                  <a:cubicBezTo>
                    <a:pt x="208" y="1266"/>
                    <a:pt x="208" y="1229"/>
                    <a:pt x="189" y="1188"/>
                  </a:cubicBezTo>
                  <a:lnTo>
                    <a:pt x="189" y="1114"/>
                  </a:lnTo>
                  <a:cubicBezTo>
                    <a:pt x="231" y="1072"/>
                    <a:pt x="250" y="1035"/>
                    <a:pt x="231" y="998"/>
                  </a:cubicBezTo>
                  <a:cubicBezTo>
                    <a:pt x="231" y="938"/>
                    <a:pt x="208" y="883"/>
                    <a:pt x="208" y="841"/>
                  </a:cubicBezTo>
                  <a:lnTo>
                    <a:pt x="208" y="689"/>
                  </a:lnTo>
                  <a:lnTo>
                    <a:pt x="208" y="536"/>
                  </a:lnTo>
                  <a:cubicBezTo>
                    <a:pt x="208" y="495"/>
                    <a:pt x="208" y="476"/>
                    <a:pt x="231" y="458"/>
                  </a:cubicBezTo>
                  <a:lnTo>
                    <a:pt x="231" y="421"/>
                  </a:lnTo>
                  <a:cubicBezTo>
                    <a:pt x="323" y="379"/>
                    <a:pt x="402" y="342"/>
                    <a:pt x="481" y="305"/>
                  </a:cubicBezTo>
                  <a:cubicBezTo>
                    <a:pt x="536" y="264"/>
                    <a:pt x="578" y="245"/>
                    <a:pt x="615" y="190"/>
                  </a:cubicBezTo>
                  <a:cubicBezTo>
                    <a:pt x="633" y="167"/>
                    <a:pt x="652" y="148"/>
                    <a:pt x="670" y="130"/>
                  </a:cubicBezTo>
                  <a:cubicBezTo>
                    <a:pt x="693" y="130"/>
                    <a:pt x="693" y="111"/>
                    <a:pt x="712" y="93"/>
                  </a:cubicBezTo>
                  <a:lnTo>
                    <a:pt x="712" y="74"/>
                  </a:lnTo>
                  <a:lnTo>
                    <a:pt x="730" y="74"/>
                  </a:lnTo>
                  <a:lnTo>
                    <a:pt x="730" y="51"/>
                  </a:lnTo>
                  <a:cubicBezTo>
                    <a:pt x="730" y="33"/>
                    <a:pt x="730" y="14"/>
                    <a:pt x="712" y="14"/>
                  </a:cubicBezTo>
                  <a:cubicBezTo>
                    <a:pt x="702" y="5"/>
                    <a:pt x="692" y="0"/>
                    <a:pt x="682" y="0"/>
                  </a:cubicBezTo>
                  <a:close/>
                  <a:moveTo>
                    <a:pt x="189" y="1497"/>
                  </a:moveTo>
                  <a:cubicBezTo>
                    <a:pt x="189" y="1516"/>
                    <a:pt x="189" y="1516"/>
                    <a:pt x="208" y="1534"/>
                  </a:cubicBezTo>
                  <a:cubicBezTo>
                    <a:pt x="208" y="1516"/>
                    <a:pt x="189" y="1516"/>
                    <a:pt x="189" y="1497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1660;p46">
              <a:extLst>
                <a:ext uri="{FF2B5EF4-FFF2-40B4-BE49-F238E27FC236}">
                  <a16:creationId xmlns:a16="http://schemas.microsoft.com/office/drawing/2014/main" id="{E302EDEE-C822-39C5-E7EA-AD143316793E}"/>
                </a:ext>
              </a:extLst>
            </p:cNvPr>
            <p:cNvSpPr/>
            <p:nvPr/>
          </p:nvSpPr>
          <p:spPr>
            <a:xfrm>
              <a:off x="3001768" y="3130300"/>
              <a:ext cx="74221" cy="27700"/>
            </a:xfrm>
            <a:custGeom>
              <a:avLst/>
              <a:gdLst/>
              <a:ahLst/>
              <a:cxnLst/>
              <a:rect l="l" t="t" r="r" b="b"/>
              <a:pathLst>
                <a:path w="560" h="209" extrusionOk="0">
                  <a:moveTo>
                    <a:pt x="541" y="0"/>
                  </a:moveTo>
                  <a:cubicBezTo>
                    <a:pt x="523" y="0"/>
                    <a:pt x="523" y="0"/>
                    <a:pt x="523" y="19"/>
                  </a:cubicBezTo>
                  <a:lnTo>
                    <a:pt x="523" y="37"/>
                  </a:lnTo>
                  <a:lnTo>
                    <a:pt x="504" y="37"/>
                  </a:lnTo>
                  <a:lnTo>
                    <a:pt x="504" y="56"/>
                  </a:lnTo>
                  <a:lnTo>
                    <a:pt x="407" y="56"/>
                  </a:lnTo>
                  <a:cubicBezTo>
                    <a:pt x="389" y="56"/>
                    <a:pt x="370" y="37"/>
                    <a:pt x="347" y="37"/>
                  </a:cubicBezTo>
                  <a:lnTo>
                    <a:pt x="273" y="37"/>
                  </a:lnTo>
                  <a:cubicBezTo>
                    <a:pt x="232" y="37"/>
                    <a:pt x="213" y="37"/>
                    <a:pt x="195" y="56"/>
                  </a:cubicBezTo>
                  <a:lnTo>
                    <a:pt x="176" y="56"/>
                  </a:lnTo>
                  <a:cubicBezTo>
                    <a:pt x="158" y="74"/>
                    <a:pt x="116" y="93"/>
                    <a:pt x="98" y="116"/>
                  </a:cubicBezTo>
                  <a:cubicBezTo>
                    <a:pt x="79" y="134"/>
                    <a:pt x="61" y="134"/>
                    <a:pt x="42" y="153"/>
                  </a:cubicBezTo>
                  <a:cubicBezTo>
                    <a:pt x="42" y="171"/>
                    <a:pt x="24" y="171"/>
                    <a:pt x="1" y="190"/>
                  </a:cubicBezTo>
                  <a:lnTo>
                    <a:pt x="1" y="208"/>
                  </a:lnTo>
                  <a:lnTo>
                    <a:pt x="24" y="208"/>
                  </a:lnTo>
                  <a:cubicBezTo>
                    <a:pt x="42" y="190"/>
                    <a:pt x="61" y="190"/>
                    <a:pt x="61" y="171"/>
                  </a:cubicBezTo>
                  <a:cubicBezTo>
                    <a:pt x="79" y="153"/>
                    <a:pt x="98" y="153"/>
                    <a:pt x="98" y="134"/>
                  </a:cubicBezTo>
                  <a:cubicBezTo>
                    <a:pt x="116" y="116"/>
                    <a:pt x="139" y="116"/>
                    <a:pt x="158" y="93"/>
                  </a:cubicBezTo>
                  <a:cubicBezTo>
                    <a:pt x="158" y="93"/>
                    <a:pt x="176" y="74"/>
                    <a:pt x="195" y="74"/>
                  </a:cubicBezTo>
                  <a:cubicBezTo>
                    <a:pt x="213" y="74"/>
                    <a:pt x="232" y="56"/>
                    <a:pt x="273" y="56"/>
                  </a:cubicBezTo>
                  <a:cubicBezTo>
                    <a:pt x="292" y="56"/>
                    <a:pt x="310" y="56"/>
                    <a:pt x="329" y="74"/>
                  </a:cubicBezTo>
                  <a:cubicBezTo>
                    <a:pt x="389" y="74"/>
                    <a:pt x="444" y="74"/>
                    <a:pt x="486" y="93"/>
                  </a:cubicBezTo>
                  <a:lnTo>
                    <a:pt x="504" y="93"/>
                  </a:lnTo>
                  <a:lnTo>
                    <a:pt x="523" y="74"/>
                  </a:lnTo>
                  <a:lnTo>
                    <a:pt x="541" y="56"/>
                  </a:lnTo>
                  <a:lnTo>
                    <a:pt x="560" y="37"/>
                  </a:lnTo>
                  <a:lnTo>
                    <a:pt x="560" y="19"/>
                  </a:lnTo>
                  <a:cubicBezTo>
                    <a:pt x="560" y="0"/>
                    <a:pt x="541" y="0"/>
                    <a:pt x="54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1661;p46">
              <a:extLst>
                <a:ext uri="{FF2B5EF4-FFF2-40B4-BE49-F238E27FC236}">
                  <a16:creationId xmlns:a16="http://schemas.microsoft.com/office/drawing/2014/main" id="{B920C272-04CD-95C1-2AF5-BB56E1DA24A8}"/>
                </a:ext>
              </a:extLst>
            </p:cNvPr>
            <p:cNvSpPr/>
            <p:nvPr/>
          </p:nvSpPr>
          <p:spPr>
            <a:xfrm>
              <a:off x="2550482" y="2978412"/>
              <a:ext cx="324054" cy="238302"/>
            </a:xfrm>
            <a:custGeom>
              <a:avLst/>
              <a:gdLst/>
              <a:ahLst/>
              <a:cxnLst/>
              <a:rect l="l" t="t" r="r" b="b"/>
              <a:pathLst>
                <a:path w="2445" h="1798" extrusionOk="0">
                  <a:moveTo>
                    <a:pt x="415" y="1"/>
                  </a:moveTo>
                  <a:cubicBezTo>
                    <a:pt x="224" y="1"/>
                    <a:pt x="146" y="73"/>
                    <a:pt x="97" y="162"/>
                  </a:cubicBezTo>
                  <a:cubicBezTo>
                    <a:pt x="0" y="296"/>
                    <a:pt x="37" y="509"/>
                    <a:pt x="213" y="643"/>
                  </a:cubicBezTo>
                  <a:cubicBezTo>
                    <a:pt x="79" y="971"/>
                    <a:pt x="462" y="1317"/>
                    <a:pt x="730" y="1451"/>
                  </a:cubicBezTo>
                  <a:cubicBezTo>
                    <a:pt x="1118" y="1627"/>
                    <a:pt x="2311" y="1798"/>
                    <a:pt x="2311" y="1798"/>
                  </a:cubicBezTo>
                  <a:cubicBezTo>
                    <a:pt x="2311" y="1798"/>
                    <a:pt x="2292" y="1664"/>
                    <a:pt x="2311" y="1567"/>
                  </a:cubicBezTo>
                  <a:cubicBezTo>
                    <a:pt x="2329" y="1511"/>
                    <a:pt x="2366" y="1470"/>
                    <a:pt x="2445" y="1451"/>
                  </a:cubicBezTo>
                  <a:cubicBezTo>
                    <a:pt x="2445" y="1451"/>
                    <a:pt x="1982" y="393"/>
                    <a:pt x="809" y="65"/>
                  </a:cubicBezTo>
                  <a:cubicBezTo>
                    <a:pt x="640" y="20"/>
                    <a:pt x="513" y="1"/>
                    <a:pt x="4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1662;p46">
              <a:extLst>
                <a:ext uri="{FF2B5EF4-FFF2-40B4-BE49-F238E27FC236}">
                  <a16:creationId xmlns:a16="http://schemas.microsoft.com/office/drawing/2014/main" id="{A9F27C06-CD42-A3B6-D6C9-BAF23C7A235C}"/>
                </a:ext>
              </a:extLst>
            </p:cNvPr>
            <p:cNvSpPr/>
            <p:nvPr/>
          </p:nvSpPr>
          <p:spPr>
            <a:xfrm>
              <a:off x="2550482" y="2978412"/>
              <a:ext cx="324054" cy="207686"/>
            </a:xfrm>
            <a:custGeom>
              <a:avLst/>
              <a:gdLst/>
              <a:ahLst/>
              <a:cxnLst/>
              <a:rect l="l" t="t" r="r" b="b"/>
              <a:pathLst>
                <a:path w="2445" h="1567" extrusionOk="0">
                  <a:moveTo>
                    <a:pt x="415" y="1"/>
                  </a:moveTo>
                  <a:cubicBezTo>
                    <a:pt x="224" y="1"/>
                    <a:pt x="146" y="73"/>
                    <a:pt x="97" y="162"/>
                  </a:cubicBezTo>
                  <a:cubicBezTo>
                    <a:pt x="0" y="296"/>
                    <a:pt x="37" y="509"/>
                    <a:pt x="213" y="643"/>
                  </a:cubicBezTo>
                  <a:cubicBezTo>
                    <a:pt x="213" y="643"/>
                    <a:pt x="1058" y="1354"/>
                    <a:pt x="2311" y="1567"/>
                  </a:cubicBezTo>
                  <a:cubicBezTo>
                    <a:pt x="2329" y="1511"/>
                    <a:pt x="2366" y="1470"/>
                    <a:pt x="2445" y="1451"/>
                  </a:cubicBezTo>
                  <a:cubicBezTo>
                    <a:pt x="2445" y="1451"/>
                    <a:pt x="1982" y="393"/>
                    <a:pt x="809" y="65"/>
                  </a:cubicBezTo>
                  <a:cubicBezTo>
                    <a:pt x="640" y="20"/>
                    <a:pt x="513" y="1"/>
                    <a:pt x="4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1663;p46">
              <a:extLst>
                <a:ext uri="{FF2B5EF4-FFF2-40B4-BE49-F238E27FC236}">
                  <a16:creationId xmlns:a16="http://schemas.microsoft.com/office/drawing/2014/main" id="{0F2B578D-DB35-F64E-4881-33ED9A8418A9}"/>
                </a:ext>
              </a:extLst>
            </p:cNvPr>
            <p:cNvSpPr/>
            <p:nvPr/>
          </p:nvSpPr>
          <p:spPr>
            <a:xfrm>
              <a:off x="2644715" y="3109491"/>
              <a:ext cx="120212" cy="91981"/>
            </a:xfrm>
            <a:custGeom>
              <a:avLst/>
              <a:gdLst/>
              <a:ahLst/>
              <a:cxnLst/>
              <a:rect l="l" t="t" r="r" b="b"/>
              <a:pathLst>
                <a:path w="907" h="694" extrusionOk="0">
                  <a:moveTo>
                    <a:pt x="1" y="0"/>
                  </a:moveTo>
                  <a:lnTo>
                    <a:pt x="1" y="0"/>
                  </a:lnTo>
                  <a:cubicBezTo>
                    <a:pt x="5" y="12"/>
                    <a:pt x="10" y="23"/>
                    <a:pt x="15" y="34"/>
                  </a:cubicBezTo>
                  <a:lnTo>
                    <a:pt x="15" y="34"/>
                  </a:lnTo>
                  <a:cubicBezTo>
                    <a:pt x="10" y="22"/>
                    <a:pt x="6" y="11"/>
                    <a:pt x="1" y="0"/>
                  </a:cubicBezTo>
                  <a:close/>
                  <a:moveTo>
                    <a:pt x="15" y="34"/>
                  </a:moveTo>
                  <a:lnTo>
                    <a:pt x="15" y="34"/>
                  </a:lnTo>
                  <a:cubicBezTo>
                    <a:pt x="29" y="69"/>
                    <a:pt x="44" y="106"/>
                    <a:pt x="61" y="134"/>
                  </a:cubicBezTo>
                  <a:cubicBezTo>
                    <a:pt x="98" y="176"/>
                    <a:pt x="116" y="213"/>
                    <a:pt x="153" y="250"/>
                  </a:cubicBezTo>
                  <a:cubicBezTo>
                    <a:pt x="213" y="328"/>
                    <a:pt x="292" y="388"/>
                    <a:pt x="366" y="444"/>
                  </a:cubicBezTo>
                  <a:cubicBezTo>
                    <a:pt x="444" y="504"/>
                    <a:pt x="541" y="541"/>
                    <a:pt x="615" y="596"/>
                  </a:cubicBezTo>
                  <a:cubicBezTo>
                    <a:pt x="712" y="638"/>
                    <a:pt x="809" y="675"/>
                    <a:pt x="906" y="693"/>
                  </a:cubicBezTo>
                  <a:cubicBezTo>
                    <a:pt x="846" y="675"/>
                    <a:pt x="809" y="656"/>
                    <a:pt x="772" y="638"/>
                  </a:cubicBezTo>
                  <a:cubicBezTo>
                    <a:pt x="712" y="619"/>
                    <a:pt x="675" y="596"/>
                    <a:pt x="638" y="578"/>
                  </a:cubicBezTo>
                  <a:cubicBezTo>
                    <a:pt x="541" y="522"/>
                    <a:pt x="463" y="481"/>
                    <a:pt x="384" y="425"/>
                  </a:cubicBezTo>
                  <a:cubicBezTo>
                    <a:pt x="310" y="365"/>
                    <a:pt x="232" y="310"/>
                    <a:pt x="176" y="231"/>
                  </a:cubicBezTo>
                  <a:cubicBezTo>
                    <a:pt x="107" y="182"/>
                    <a:pt x="52" y="115"/>
                    <a:pt x="15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1664;p46">
              <a:extLst>
                <a:ext uri="{FF2B5EF4-FFF2-40B4-BE49-F238E27FC236}">
                  <a16:creationId xmlns:a16="http://schemas.microsoft.com/office/drawing/2014/main" id="{C283A32A-4416-901B-22D4-0EF7C5C18DE3}"/>
                </a:ext>
              </a:extLst>
            </p:cNvPr>
            <p:cNvSpPr/>
            <p:nvPr/>
          </p:nvSpPr>
          <p:spPr>
            <a:xfrm>
              <a:off x="2581098" y="3104588"/>
              <a:ext cx="114645" cy="63751"/>
            </a:xfrm>
            <a:custGeom>
              <a:avLst/>
              <a:gdLst/>
              <a:ahLst/>
              <a:cxnLst/>
              <a:rect l="l" t="t" r="r" b="b"/>
              <a:pathLst>
                <a:path w="865" h="481" extrusionOk="0">
                  <a:moveTo>
                    <a:pt x="0" y="0"/>
                  </a:moveTo>
                  <a:cubicBezTo>
                    <a:pt x="37" y="37"/>
                    <a:pt x="56" y="79"/>
                    <a:pt x="79" y="97"/>
                  </a:cubicBezTo>
                  <a:lnTo>
                    <a:pt x="134" y="153"/>
                  </a:lnTo>
                  <a:lnTo>
                    <a:pt x="153" y="171"/>
                  </a:lnTo>
                  <a:lnTo>
                    <a:pt x="171" y="194"/>
                  </a:lnTo>
                  <a:lnTo>
                    <a:pt x="231" y="231"/>
                  </a:lnTo>
                  <a:cubicBezTo>
                    <a:pt x="231" y="250"/>
                    <a:pt x="250" y="250"/>
                    <a:pt x="268" y="268"/>
                  </a:cubicBezTo>
                  <a:lnTo>
                    <a:pt x="310" y="287"/>
                  </a:lnTo>
                  <a:cubicBezTo>
                    <a:pt x="310" y="287"/>
                    <a:pt x="310" y="310"/>
                    <a:pt x="328" y="310"/>
                  </a:cubicBezTo>
                  <a:cubicBezTo>
                    <a:pt x="347" y="310"/>
                    <a:pt x="365" y="328"/>
                    <a:pt x="384" y="347"/>
                  </a:cubicBezTo>
                  <a:cubicBezTo>
                    <a:pt x="462" y="384"/>
                    <a:pt x="541" y="402"/>
                    <a:pt x="615" y="444"/>
                  </a:cubicBezTo>
                  <a:cubicBezTo>
                    <a:pt x="693" y="462"/>
                    <a:pt x="772" y="481"/>
                    <a:pt x="864" y="481"/>
                  </a:cubicBezTo>
                  <a:cubicBezTo>
                    <a:pt x="809" y="462"/>
                    <a:pt x="772" y="462"/>
                    <a:pt x="730" y="462"/>
                  </a:cubicBezTo>
                  <a:cubicBezTo>
                    <a:pt x="712" y="444"/>
                    <a:pt x="693" y="444"/>
                    <a:pt x="675" y="444"/>
                  </a:cubicBezTo>
                  <a:cubicBezTo>
                    <a:pt x="656" y="425"/>
                    <a:pt x="633" y="425"/>
                    <a:pt x="615" y="425"/>
                  </a:cubicBezTo>
                  <a:cubicBezTo>
                    <a:pt x="541" y="384"/>
                    <a:pt x="462" y="365"/>
                    <a:pt x="384" y="310"/>
                  </a:cubicBezTo>
                  <a:cubicBezTo>
                    <a:pt x="365" y="310"/>
                    <a:pt x="347" y="287"/>
                    <a:pt x="347" y="287"/>
                  </a:cubicBezTo>
                  <a:cubicBezTo>
                    <a:pt x="328" y="287"/>
                    <a:pt x="328" y="268"/>
                    <a:pt x="310" y="268"/>
                  </a:cubicBezTo>
                  <a:lnTo>
                    <a:pt x="287" y="250"/>
                  </a:lnTo>
                  <a:cubicBezTo>
                    <a:pt x="268" y="231"/>
                    <a:pt x="250" y="231"/>
                    <a:pt x="231" y="213"/>
                  </a:cubicBezTo>
                  <a:lnTo>
                    <a:pt x="194" y="171"/>
                  </a:lnTo>
                  <a:lnTo>
                    <a:pt x="153" y="153"/>
                  </a:lnTo>
                  <a:lnTo>
                    <a:pt x="134" y="134"/>
                  </a:lnTo>
                  <a:lnTo>
                    <a:pt x="97" y="97"/>
                  </a:lnTo>
                  <a:cubicBezTo>
                    <a:pt x="56" y="56"/>
                    <a:pt x="37" y="37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1665;p46">
              <a:extLst>
                <a:ext uri="{FF2B5EF4-FFF2-40B4-BE49-F238E27FC236}">
                  <a16:creationId xmlns:a16="http://schemas.microsoft.com/office/drawing/2014/main" id="{BEFB31FC-56A4-EBDB-2B26-7638A2B117D9}"/>
                </a:ext>
              </a:extLst>
            </p:cNvPr>
            <p:cNvSpPr/>
            <p:nvPr/>
          </p:nvSpPr>
          <p:spPr>
            <a:xfrm>
              <a:off x="2581098" y="3210750"/>
              <a:ext cx="260436" cy="263750"/>
            </a:xfrm>
            <a:custGeom>
              <a:avLst/>
              <a:gdLst/>
              <a:ahLst/>
              <a:cxnLst/>
              <a:rect l="l" t="t" r="r" b="b"/>
              <a:pathLst>
                <a:path w="1965" h="1990" extrusionOk="0">
                  <a:moveTo>
                    <a:pt x="1647" y="0"/>
                  </a:moveTo>
                  <a:cubicBezTo>
                    <a:pt x="1539" y="0"/>
                    <a:pt x="1444" y="13"/>
                    <a:pt x="1349" y="26"/>
                  </a:cubicBezTo>
                  <a:cubicBezTo>
                    <a:pt x="1271" y="26"/>
                    <a:pt x="1211" y="26"/>
                    <a:pt x="1137" y="45"/>
                  </a:cubicBezTo>
                  <a:cubicBezTo>
                    <a:pt x="1118" y="45"/>
                    <a:pt x="1077" y="63"/>
                    <a:pt x="1058" y="63"/>
                  </a:cubicBezTo>
                  <a:cubicBezTo>
                    <a:pt x="1021" y="86"/>
                    <a:pt x="980" y="86"/>
                    <a:pt x="943" y="105"/>
                  </a:cubicBezTo>
                  <a:cubicBezTo>
                    <a:pt x="864" y="123"/>
                    <a:pt x="790" y="142"/>
                    <a:pt x="712" y="179"/>
                  </a:cubicBezTo>
                  <a:cubicBezTo>
                    <a:pt x="633" y="220"/>
                    <a:pt x="559" y="257"/>
                    <a:pt x="481" y="317"/>
                  </a:cubicBezTo>
                  <a:cubicBezTo>
                    <a:pt x="444" y="336"/>
                    <a:pt x="425" y="373"/>
                    <a:pt x="384" y="391"/>
                  </a:cubicBezTo>
                  <a:cubicBezTo>
                    <a:pt x="328" y="451"/>
                    <a:pt x="268" y="525"/>
                    <a:pt x="213" y="585"/>
                  </a:cubicBezTo>
                  <a:cubicBezTo>
                    <a:pt x="171" y="664"/>
                    <a:pt x="134" y="738"/>
                    <a:pt x="97" y="835"/>
                  </a:cubicBezTo>
                  <a:cubicBezTo>
                    <a:pt x="56" y="950"/>
                    <a:pt x="19" y="1103"/>
                    <a:pt x="19" y="1260"/>
                  </a:cubicBezTo>
                  <a:cubicBezTo>
                    <a:pt x="0" y="1297"/>
                    <a:pt x="0" y="1357"/>
                    <a:pt x="0" y="1412"/>
                  </a:cubicBezTo>
                  <a:cubicBezTo>
                    <a:pt x="0" y="1472"/>
                    <a:pt x="0" y="1528"/>
                    <a:pt x="19" y="1588"/>
                  </a:cubicBezTo>
                  <a:cubicBezTo>
                    <a:pt x="19" y="1722"/>
                    <a:pt x="37" y="1856"/>
                    <a:pt x="79" y="1990"/>
                  </a:cubicBezTo>
                  <a:cubicBezTo>
                    <a:pt x="328" y="1971"/>
                    <a:pt x="518" y="1934"/>
                    <a:pt x="693" y="1893"/>
                  </a:cubicBezTo>
                  <a:cubicBezTo>
                    <a:pt x="790" y="1856"/>
                    <a:pt x="864" y="1819"/>
                    <a:pt x="943" y="1777"/>
                  </a:cubicBezTo>
                  <a:cubicBezTo>
                    <a:pt x="1021" y="1740"/>
                    <a:pt x="1077" y="1703"/>
                    <a:pt x="1155" y="1662"/>
                  </a:cubicBezTo>
                  <a:cubicBezTo>
                    <a:pt x="1174" y="1643"/>
                    <a:pt x="1174" y="1625"/>
                    <a:pt x="1192" y="1625"/>
                  </a:cubicBezTo>
                  <a:lnTo>
                    <a:pt x="1368" y="1449"/>
                  </a:lnTo>
                  <a:cubicBezTo>
                    <a:pt x="1368" y="1431"/>
                    <a:pt x="1386" y="1412"/>
                    <a:pt x="1405" y="1394"/>
                  </a:cubicBezTo>
                  <a:cubicBezTo>
                    <a:pt x="1442" y="1357"/>
                    <a:pt x="1465" y="1315"/>
                    <a:pt x="1483" y="1278"/>
                  </a:cubicBezTo>
                  <a:cubicBezTo>
                    <a:pt x="1539" y="1200"/>
                    <a:pt x="1581" y="1103"/>
                    <a:pt x="1636" y="1029"/>
                  </a:cubicBezTo>
                  <a:cubicBezTo>
                    <a:pt x="1654" y="987"/>
                    <a:pt x="1673" y="950"/>
                    <a:pt x="1696" y="913"/>
                  </a:cubicBezTo>
                  <a:cubicBezTo>
                    <a:pt x="1715" y="872"/>
                    <a:pt x="1733" y="835"/>
                    <a:pt x="1751" y="816"/>
                  </a:cubicBezTo>
                  <a:cubicBezTo>
                    <a:pt x="1788" y="738"/>
                    <a:pt x="1830" y="664"/>
                    <a:pt x="1885" y="604"/>
                  </a:cubicBezTo>
                  <a:lnTo>
                    <a:pt x="1964" y="470"/>
                  </a:lnTo>
                  <a:lnTo>
                    <a:pt x="1788" y="8"/>
                  </a:lnTo>
                  <a:cubicBezTo>
                    <a:pt x="1738" y="2"/>
                    <a:pt x="1691" y="0"/>
                    <a:pt x="164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1666;p46">
              <a:extLst>
                <a:ext uri="{FF2B5EF4-FFF2-40B4-BE49-F238E27FC236}">
                  <a16:creationId xmlns:a16="http://schemas.microsoft.com/office/drawing/2014/main" id="{7E0B6746-2C79-F682-E550-5EF38B077F74}"/>
                </a:ext>
              </a:extLst>
            </p:cNvPr>
            <p:cNvSpPr/>
            <p:nvPr/>
          </p:nvSpPr>
          <p:spPr>
            <a:xfrm>
              <a:off x="2644715" y="3219100"/>
              <a:ext cx="153213" cy="161166"/>
            </a:xfrm>
            <a:custGeom>
              <a:avLst/>
              <a:gdLst/>
              <a:ahLst/>
              <a:cxnLst/>
              <a:rect l="l" t="t" r="r" b="b"/>
              <a:pathLst>
                <a:path w="1156" h="1216" extrusionOk="0">
                  <a:moveTo>
                    <a:pt x="578" y="0"/>
                  </a:moveTo>
                  <a:cubicBezTo>
                    <a:pt x="541" y="23"/>
                    <a:pt x="500" y="23"/>
                    <a:pt x="463" y="42"/>
                  </a:cubicBezTo>
                  <a:cubicBezTo>
                    <a:pt x="384" y="60"/>
                    <a:pt x="310" y="79"/>
                    <a:pt x="232" y="116"/>
                  </a:cubicBezTo>
                  <a:cubicBezTo>
                    <a:pt x="153" y="157"/>
                    <a:pt x="79" y="194"/>
                    <a:pt x="1" y="254"/>
                  </a:cubicBezTo>
                  <a:cubicBezTo>
                    <a:pt x="38" y="310"/>
                    <a:pt x="61" y="370"/>
                    <a:pt x="98" y="444"/>
                  </a:cubicBezTo>
                  <a:cubicBezTo>
                    <a:pt x="153" y="522"/>
                    <a:pt x="213" y="619"/>
                    <a:pt x="292" y="693"/>
                  </a:cubicBezTo>
                  <a:cubicBezTo>
                    <a:pt x="347" y="772"/>
                    <a:pt x="426" y="850"/>
                    <a:pt x="500" y="924"/>
                  </a:cubicBezTo>
                  <a:lnTo>
                    <a:pt x="541" y="947"/>
                  </a:lnTo>
                  <a:lnTo>
                    <a:pt x="541" y="966"/>
                  </a:lnTo>
                  <a:lnTo>
                    <a:pt x="560" y="966"/>
                  </a:lnTo>
                  <a:lnTo>
                    <a:pt x="615" y="1021"/>
                  </a:lnTo>
                  <a:cubicBezTo>
                    <a:pt x="657" y="1021"/>
                    <a:pt x="675" y="1040"/>
                    <a:pt x="694" y="1063"/>
                  </a:cubicBezTo>
                  <a:cubicBezTo>
                    <a:pt x="712" y="1081"/>
                    <a:pt x="731" y="1081"/>
                    <a:pt x="754" y="1100"/>
                  </a:cubicBezTo>
                  <a:lnTo>
                    <a:pt x="791" y="1118"/>
                  </a:lnTo>
                  <a:lnTo>
                    <a:pt x="809" y="1118"/>
                  </a:lnTo>
                  <a:lnTo>
                    <a:pt x="828" y="1137"/>
                  </a:lnTo>
                  <a:lnTo>
                    <a:pt x="888" y="1178"/>
                  </a:lnTo>
                  <a:lnTo>
                    <a:pt x="925" y="1178"/>
                  </a:lnTo>
                  <a:lnTo>
                    <a:pt x="962" y="1197"/>
                  </a:lnTo>
                  <a:cubicBezTo>
                    <a:pt x="985" y="1215"/>
                    <a:pt x="985" y="1215"/>
                    <a:pt x="1003" y="1215"/>
                  </a:cubicBezTo>
                  <a:cubicBezTo>
                    <a:pt x="1059" y="1137"/>
                    <a:pt x="1101" y="1040"/>
                    <a:pt x="1156" y="966"/>
                  </a:cubicBezTo>
                  <a:cubicBezTo>
                    <a:pt x="1137" y="947"/>
                    <a:pt x="1119" y="947"/>
                    <a:pt x="1101" y="924"/>
                  </a:cubicBezTo>
                  <a:lnTo>
                    <a:pt x="1077" y="906"/>
                  </a:lnTo>
                  <a:cubicBezTo>
                    <a:pt x="1077" y="906"/>
                    <a:pt x="1059" y="906"/>
                    <a:pt x="1059" y="887"/>
                  </a:cubicBezTo>
                  <a:lnTo>
                    <a:pt x="1022" y="850"/>
                  </a:lnTo>
                  <a:lnTo>
                    <a:pt x="1003" y="850"/>
                  </a:lnTo>
                  <a:lnTo>
                    <a:pt x="985" y="832"/>
                  </a:lnTo>
                  <a:lnTo>
                    <a:pt x="962" y="809"/>
                  </a:lnTo>
                  <a:cubicBezTo>
                    <a:pt x="943" y="790"/>
                    <a:pt x="943" y="790"/>
                    <a:pt x="925" y="772"/>
                  </a:cubicBezTo>
                  <a:cubicBezTo>
                    <a:pt x="906" y="753"/>
                    <a:pt x="906" y="735"/>
                    <a:pt x="888" y="716"/>
                  </a:cubicBezTo>
                  <a:lnTo>
                    <a:pt x="846" y="675"/>
                  </a:lnTo>
                  <a:lnTo>
                    <a:pt x="828" y="656"/>
                  </a:lnTo>
                  <a:lnTo>
                    <a:pt x="809" y="638"/>
                  </a:lnTo>
                  <a:cubicBezTo>
                    <a:pt x="772" y="559"/>
                    <a:pt x="731" y="504"/>
                    <a:pt x="694" y="425"/>
                  </a:cubicBezTo>
                  <a:cubicBezTo>
                    <a:pt x="657" y="347"/>
                    <a:pt x="638" y="291"/>
                    <a:pt x="615" y="213"/>
                  </a:cubicBezTo>
                  <a:cubicBezTo>
                    <a:pt x="597" y="139"/>
                    <a:pt x="578" y="79"/>
                    <a:pt x="578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1667;p46">
              <a:extLst>
                <a:ext uri="{FF2B5EF4-FFF2-40B4-BE49-F238E27FC236}">
                  <a16:creationId xmlns:a16="http://schemas.microsoft.com/office/drawing/2014/main" id="{0B0341F2-3EE8-8EEE-E7DD-09BE8A2A5F36}"/>
                </a:ext>
              </a:extLst>
            </p:cNvPr>
            <p:cNvSpPr/>
            <p:nvPr/>
          </p:nvSpPr>
          <p:spPr>
            <a:xfrm>
              <a:off x="2583484" y="3288285"/>
              <a:ext cx="178926" cy="142743"/>
            </a:xfrm>
            <a:custGeom>
              <a:avLst/>
              <a:gdLst/>
              <a:ahLst/>
              <a:cxnLst/>
              <a:rect l="l" t="t" r="r" b="b"/>
              <a:pathLst>
                <a:path w="1350" h="1077" extrusionOk="0">
                  <a:moveTo>
                    <a:pt x="195" y="0"/>
                  </a:moveTo>
                  <a:cubicBezTo>
                    <a:pt x="153" y="79"/>
                    <a:pt x="116" y="153"/>
                    <a:pt x="79" y="250"/>
                  </a:cubicBezTo>
                  <a:cubicBezTo>
                    <a:pt x="38" y="365"/>
                    <a:pt x="1" y="518"/>
                    <a:pt x="1" y="675"/>
                  </a:cubicBezTo>
                  <a:cubicBezTo>
                    <a:pt x="19" y="693"/>
                    <a:pt x="38" y="693"/>
                    <a:pt x="61" y="712"/>
                  </a:cubicBezTo>
                  <a:cubicBezTo>
                    <a:pt x="135" y="772"/>
                    <a:pt x="232" y="827"/>
                    <a:pt x="329" y="887"/>
                  </a:cubicBezTo>
                  <a:lnTo>
                    <a:pt x="366" y="906"/>
                  </a:lnTo>
                  <a:cubicBezTo>
                    <a:pt x="366" y="906"/>
                    <a:pt x="384" y="906"/>
                    <a:pt x="384" y="924"/>
                  </a:cubicBezTo>
                  <a:lnTo>
                    <a:pt x="463" y="943"/>
                  </a:lnTo>
                  <a:cubicBezTo>
                    <a:pt x="523" y="961"/>
                    <a:pt x="560" y="980"/>
                    <a:pt x="615" y="1003"/>
                  </a:cubicBezTo>
                  <a:cubicBezTo>
                    <a:pt x="638" y="1003"/>
                    <a:pt x="657" y="1021"/>
                    <a:pt x="694" y="1021"/>
                  </a:cubicBezTo>
                  <a:cubicBezTo>
                    <a:pt x="712" y="1021"/>
                    <a:pt x="731" y="1040"/>
                    <a:pt x="772" y="1040"/>
                  </a:cubicBezTo>
                  <a:lnTo>
                    <a:pt x="846" y="1058"/>
                  </a:lnTo>
                  <a:lnTo>
                    <a:pt x="962" y="1058"/>
                  </a:lnTo>
                  <a:cubicBezTo>
                    <a:pt x="962" y="1077"/>
                    <a:pt x="985" y="1077"/>
                    <a:pt x="1003" y="1077"/>
                  </a:cubicBezTo>
                  <a:lnTo>
                    <a:pt x="1137" y="1077"/>
                  </a:lnTo>
                  <a:cubicBezTo>
                    <a:pt x="1156" y="1058"/>
                    <a:pt x="1156" y="1040"/>
                    <a:pt x="1174" y="1021"/>
                  </a:cubicBezTo>
                  <a:cubicBezTo>
                    <a:pt x="1234" y="980"/>
                    <a:pt x="1290" y="924"/>
                    <a:pt x="1350" y="864"/>
                  </a:cubicBezTo>
                  <a:lnTo>
                    <a:pt x="1290" y="864"/>
                  </a:lnTo>
                  <a:cubicBezTo>
                    <a:pt x="1271" y="864"/>
                    <a:pt x="1253" y="864"/>
                    <a:pt x="1234" y="846"/>
                  </a:cubicBezTo>
                  <a:lnTo>
                    <a:pt x="1156" y="846"/>
                  </a:lnTo>
                  <a:lnTo>
                    <a:pt x="1100" y="827"/>
                  </a:lnTo>
                  <a:lnTo>
                    <a:pt x="1040" y="809"/>
                  </a:lnTo>
                  <a:cubicBezTo>
                    <a:pt x="1040" y="809"/>
                    <a:pt x="1022" y="809"/>
                    <a:pt x="1022" y="790"/>
                  </a:cubicBezTo>
                  <a:lnTo>
                    <a:pt x="985" y="790"/>
                  </a:lnTo>
                  <a:lnTo>
                    <a:pt x="962" y="772"/>
                  </a:lnTo>
                  <a:lnTo>
                    <a:pt x="943" y="772"/>
                  </a:lnTo>
                  <a:lnTo>
                    <a:pt x="925" y="749"/>
                  </a:lnTo>
                  <a:lnTo>
                    <a:pt x="869" y="730"/>
                  </a:lnTo>
                  <a:cubicBezTo>
                    <a:pt x="846" y="712"/>
                    <a:pt x="828" y="712"/>
                    <a:pt x="809" y="693"/>
                  </a:cubicBezTo>
                  <a:cubicBezTo>
                    <a:pt x="791" y="693"/>
                    <a:pt x="791" y="675"/>
                    <a:pt x="772" y="675"/>
                  </a:cubicBezTo>
                  <a:cubicBezTo>
                    <a:pt x="731" y="656"/>
                    <a:pt x="694" y="615"/>
                    <a:pt x="657" y="596"/>
                  </a:cubicBezTo>
                  <a:lnTo>
                    <a:pt x="615" y="559"/>
                  </a:lnTo>
                  <a:lnTo>
                    <a:pt x="597" y="541"/>
                  </a:lnTo>
                  <a:lnTo>
                    <a:pt x="578" y="518"/>
                  </a:lnTo>
                  <a:cubicBezTo>
                    <a:pt x="523" y="462"/>
                    <a:pt x="463" y="402"/>
                    <a:pt x="407" y="328"/>
                  </a:cubicBezTo>
                  <a:cubicBezTo>
                    <a:pt x="347" y="268"/>
                    <a:pt x="310" y="213"/>
                    <a:pt x="269" y="134"/>
                  </a:cubicBezTo>
                  <a:cubicBezTo>
                    <a:pt x="250" y="97"/>
                    <a:pt x="213" y="56"/>
                    <a:pt x="19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1668;p46">
              <a:extLst>
                <a:ext uri="{FF2B5EF4-FFF2-40B4-BE49-F238E27FC236}">
                  <a16:creationId xmlns:a16="http://schemas.microsoft.com/office/drawing/2014/main" id="{5E875F7E-41DA-1DBE-2EC1-A1FB2A1A7799}"/>
                </a:ext>
              </a:extLst>
            </p:cNvPr>
            <p:cNvSpPr/>
            <p:nvPr/>
          </p:nvSpPr>
          <p:spPr>
            <a:xfrm>
              <a:off x="2790505" y="3132686"/>
              <a:ext cx="199204" cy="181444"/>
            </a:xfrm>
            <a:custGeom>
              <a:avLst/>
              <a:gdLst/>
              <a:ahLst/>
              <a:cxnLst/>
              <a:rect l="l" t="t" r="r" b="b"/>
              <a:pathLst>
                <a:path w="1503" h="1369" extrusionOk="0">
                  <a:moveTo>
                    <a:pt x="712" y="1"/>
                  </a:moveTo>
                  <a:cubicBezTo>
                    <a:pt x="671" y="1"/>
                    <a:pt x="652" y="19"/>
                    <a:pt x="634" y="19"/>
                  </a:cubicBezTo>
                  <a:cubicBezTo>
                    <a:pt x="597" y="19"/>
                    <a:pt x="578" y="38"/>
                    <a:pt x="555" y="38"/>
                  </a:cubicBezTo>
                  <a:cubicBezTo>
                    <a:pt x="518" y="56"/>
                    <a:pt x="500" y="56"/>
                    <a:pt x="463" y="56"/>
                  </a:cubicBezTo>
                  <a:cubicBezTo>
                    <a:pt x="439" y="75"/>
                    <a:pt x="421" y="75"/>
                    <a:pt x="384" y="98"/>
                  </a:cubicBezTo>
                  <a:cubicBezTo>
                    <a:pt x="366" y="116"/>
                    <a:pt x="347" y="135"/>
                    <a:pt x="324" y="153"/>
                  </a:cubicBezTo>
                  <a:cubicBezTo>
                    <a:pt x="305" y="172"/>
                    <a:pt x="287" y="190"/>
                    <a:pt x="250" y="213"/>
                  </a:cubicBezTo>
                  <a:cubicBezTo>
                    <a:pt x="232" y="232"/>
                    <a:pt x="208" y="232"/>
                    <a:pt x="190" y="250"/>
                  </a:cubicBezTo>
                  <a:cubicBezTo>
                    <a:pt x="171" y="287"/>
                    <a:pt x="153" y="306"/>
                    <a:pt x="135" y="329"/>
                  </a:cubicBezTo>
                  <a:cubicBezTo>
                    <a:pt x="135" y="347"/>
                    <a:pt x="93" y="366"/>
                    <a:pt x="93" y="384"/>
                  </a:cubicBezTo>
                  <a:cubicBezTo>
                    <a:pt x="74" y="421"/>
                    <a:pt x="56" y="444"/>
                    <a:pt x="56" y="463"/>
                  </a:cubicBezTo>
                  <a:cubicBezTo>
                    <a:pt x="37" y="500"/>
                    <a:pt x="37" y="518"/>
                    <a:pt x="19" y="560"/>
                  </a:cubicBezTo>
                  <a:lnTo>
                    <a:pt x="19" y="597"/>
                  </a:lnTo>
                  <a:lnTo>
                    <a:pt x="19" y="634"/>
                  </a:lnTo>
                  <a:cubicBezTo>
                    <a:pt x="19" y="675"/>
                    <a:pt x="1" y="694"/>
                    <a:pt x="1" y="731"/>
                  </a:cubicBezTo>
                  <a:cubicBezTo>
                    <a:pt x="1" y="749"/>
                    <a:pt x="19" y="768"/>
                    <a:pt x="19" y="809"/>
                  </a:cubicBezTo>
                  <a:cubicBezTo>
                    <a:pt x="19" y="828"/>
                    <a:pt x="19" y="865"/>
                    <a:pt x="37" y="883"/>
                  </a:cubicBezTo>
                  <a:lnTo>
                    <a:pt x="37" y="980"/>
                  </a:lnTo>
                  <a:cubicBezTo>
                    <a:pt x="56" y="999"/>
                    <a:pt x="74" y="1022"/>
                    <a:pt x="93" y="1040"/>
                  </a:cubicBezTo>
                  <a:cubicBezTo>
                    <a:pt x="116" y="1077"/>
                    <a:pt x="135" y="1096"/>
                    <a:pt x="135" y="1114"/>
                  </a:cubicBezTo>
                  <a:cubicBezTo>
                    <a:pt x="153" y="1137"/>
                    <a:pt x="171" y="1156"/>
                    <a:pt x="190" y="1174"/>
                  </a:cubicBezTo>
                  <a:cubicBezTo>
                    <a:pt x="208" y="1193"/>
                    <a:pt x="250" y="1211"/>
                    <a:pt x="269" y="1230"/>
                  </a:cubicBezTo>
                  <a:cubicBezTo>
                    <a:pt x="287" y="1253"/>
                    <a:pt x="324" y="1253"/>
                    <a:pt x="347" y="1271"/>
                  </a:cubicBezTo>
                  <a:cubicBezTo>
                    <a:pt x="366" y="1290"/>
                    <a:pt x="384" y="1308"/>
                    <a:pt x="421" y="1308"/>
                  </a:cubicBezTo>
                  <a:cubicBezTo>
                    <a:pt x="439" y="1327"/>
                    <a:pt x="463" y="1327"/>
                    <a:pt x="500" y="1345"/>
                  </a:cubicBezTo>
                  <a:lnTo>
                    <a:pt x="578" y="1345"/>
                  </a:lnTo>
                  <a:cubicBezTo>
                    <a:pt x="615" y="1345"/>
                    <a:pt x="634" y="1368"/>
                    <a:pt x="671" y="1368"/>
                  </a:cubicBezTo>
                  <a:lnTo>
                    <a:pt x="749" y="1368"/>
                  </a:lnTo>
                  <a:cubicBezTo>
                    <a:pt x="768" y="1368"/>
                    <a:pt x="809" y="1368"/>
                    <a:pt x="828" y="1345"/>
                  </a:cubicBezTo>
                  <a:cubicBezTo>
                    <a:pt x="865" y="1345"/>
                    <a:pt x="883" y="1327"/>
                    <a:pt x="925" y="1327"/>
                  </a:cubicBezTo>
                  <a:cubicBezTo>
                    <a:pt x="943" y="1308"/>
                    <a:pt x="962" y="1308"/>
                    <a:pt x="999" y="1290"/>
                  </a:cubicBezTo>
                  <a:cubicBezTo>
                    <a:pt x="1017" y="1290"/>
                    <a:pt x="1040" y="1271"/>
                    <a:pt x="1077" y="1253"/>
                  </a:cubicBezTo>
                  <a:cubicBezTo>
                    <a:pt x="1096" y="1253"/>
                    <a:pt x="1114" y="1230"/>
                    <a:pt x="1133" y="1211"/>
                  </a:cubicBezTo>
                  <a:cubicBezTo>
                    <a:pt x="1156" y="1193"/>
                    <a:pt x="1193" y="1193"/>
                    <a:pt x="1211" y="1174"/>
                  </a:cubicBezTo>
                  <a:cubicBezTo>
                    <a:pt x="1230" y="1156"/>
                    <a:pt x="1248" y="1137"/>
                    <a:pt x="1271" y="1114"/>
                  </a:cubicBezTo>
                  <a:cubicBezTo>
                    <a:pt x="1290" y="1096"/>
                    <a:pt x="1308" y="1077"/>
                    <a:pt x="1327" y="1059"/>
                  </a:cubicBezTo>
                  <a:cubicBezTo>
                    <a:pt x="1345" y="1040"/>
                    <a:pt x="1364" y="1022"/>
                    <a:pt x="1387" y="999"/>
                  </a:cubicBezTo>
                  <a:cubicBezTo>
                    <a:pt x="1387" y="962"/>
                    <a:pt x="1405" y="943"/>
                    <a:pt x="1424" y="925"/>
                  </a:cubicBezTo>
                  <a:cubicBezTo>
                    <a:pt x="1424" y="906"/>
                    <a:pt x="1442" y="865"/>
                    <a:pt x="1442" y="846"/>
                  </a:cubicBezTo>
                  <a:cubicBezTo>
                    <a:pt x="1461" y="828"/>
                    <a:pt x="1461" y="791"/>
                    <a:pt x="1479" y="768"/>
                  </a:cubicBezTo>
                  <a:cubicBezTo>
                    <a:pt x="1479" y="749"/>
                    <a:pt x="1502" y="712"/>
                    <a:pt x="1502" y="694"/>
                  </a:cubicBezTo>
                  <a:lnTo>
                    <a:pt x="1502" y="615"/>
                  </a:lnTo>
                  <a:lnTo>
                    <a:pt x="1502" y="518"/>
                  </a:lnTo>
                  <a:cubicBezTo>
                    <a:pt x="1502" y="500"/>
                    <a:pt x="1502" y="481"/>
                    <a:pt x="1479" y="444"/>
                  </a:cubicBezTo>
                  <a:cubicBezTo>
                    <a:pt x="1479" y="421"/>
                    <a:pt x="1479" y="384"/>
                    <a:pt x="1461" y="366"/>
                  </a:cubicBezTo>
                  <a:cubicBezTo>
                    <a:pt x="1461" y="347"/>
                    <a:pt x="1442" y="306"/>
                    <a:pt x="1424" y="287"/>
                  </a:cubicBezTo>
                  <a:cubicBezTo>
                    <a:pt x="1424" y="269"/>
                    <a:pt x="1405" y="250"/>
                    <a:pt x="1387" y="232"/>
                  </a:cubicBezTo>
                  <a:cubicBezTo>
                    <a:pt x="1364" y="213"/>
                    <a:pt x="1345" y="190"/>
                    <a:pt x="1327" y="172"/>
                  </a:cubicBezTo>
                  <a:cubicBezTo>
                    <a:pt x="1308" y="153"/>
                    <a:pt x="1271" y="135"/>
                    <a:pt x="1248" y="116"/>
                  </a:cubicBezTo>
                  <a:cubicBezTo>
                    <a:pt x="1230" y="116"/>
                    <a:pt x="1230" y="98"/>
                    <a:pt x="1211" y="98"/>
                  </a:cubicBezTo>
                  <a:lnTo>
                    <a:pt x="1193" y="75"/>
                  </a:lnTo>
                  <a:cubicBezTo>
                    <a:pt x="1156" y="56"/>
                    <a:pt x="1133" y="56"/>
                    <a:pt x="1114" y="56"/>
                  </a:cubicBezTo>
                  <a:cubicBezTo>
                    <a:pt x="1077" y="38"/>
                    <a:pt x="1059" y="19"/>
                    <a:pt x="1040" y="19"/>
                  </a:cubicBezTo>
                  <a:cubicBezTo>
                    <a:pt x="999" y="1"/>
                    <a:pt x="980" y="1"/>
                    <a:pt x="94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1669;p46">
              <a:extLst>
                <a:ext uri="{FF2B5EF4-FFF2-40B4-BE49-F238E27FC236}">
                  <a16:creationId xmlns:a16="http://schemas.microsoft.com/office/drawing/2014/main" id="{D2491C58-B968-5ED5-82F6-30620BD71A77}"/>
                </a:ext>
              </a:extLst>
            </p:cNvPr>
            <p:cNvSpPr/>
            <p:nvPr/>
          </p:nvSpPr>
          <p:spPr>
            <a:xfrm>
              <a:off x="2887257" y="3160916"/>
              <a:ext cx="28363" cy="20278"/>
            </a:xfrm>
            <a:custGeom>
              <a:avLst/>
              <a:gdLst/>
              <a:ahLst/>
              <a:cxnLst/>
              <a:rect l="l" t="t" r="r" b="b"/>
              <a:pathLst>
                <a:path w="214" h="153" extrusionOk="0">
                  <a:moveTo>
                    <a:pt x="195" y="0"/>
                  </a:moveTo>
                  <a:cubicBezTo>
                    <a:pt x="195" y="19"/>
                    <a:pt x="213" y="19"/>
                    <a:pt x="213" y="37"/>
                  </a:cubicBezTo>
                  <a:cubicBezTo>
                    <a:pt x="213" y="19"/>
                    <a:pt x="213" y="19"/>
                    <a:pt x="195" y="0"/>
                  </a:cubicBezTo>
                  <a:close/>
                  <a:moveTo>
                    <a:pt x="172" y="19"/>
                  </a:moveTo>
                  <a:cubicBezTo>
                    <a:pt x="172" y="37"/>
                    <a:pt x="153" y="37"/>
                    <a:pt x="153" y="56"/>
                  </a:cubicBezTo>
                  <a:lnTo>
                    <a:pt x="135" y="56"/>
                  </a:lnTo>
                  <a:lnTo>
                    <a:pt x="153" y="74"/>
                  </a:lnTo>
                  <a:lnTo>
                    <a:pt x="172" y="56"/>
                  </a:lnTo>
                  <a:lnTo>
                    <a:pt x="172" y="19"/>
                  </a:lnTo>
                  <a:close/>
                  <a:moveTo>
                    <a:pt x="1" y="37"/>
                  </a:moveTo>
                  <a:cubicBezTo>
                    <a:pt x="1" y="56"/>
                    <a:pt x="19" y="74"/>
                    <a:pt x="19" y="93"/>
                  </a:cubicBezTo>
                  <a:cubicBezTo>
                    <a:pt x="38" y="116"/>
                    <a:pt x="56" y="134"/>
                    <a:pt x="56" y="153"/>
                  </a:cubicBezTo>
                  <a:cubicBezTo>
                    <a:pt x="56" y="134"/>
                    <a:pt x="38" y="116"/>
                    <a:pt x="38" y="93"/>
                  </a:cubicBezTo>
                  <a:cubicBezTo>
                    <a:pt x="19" y="74"/>
                    <a:pt x="19" y="56"/>
                    <a:pt x="19" y="37"/>
                  </a:cubicBezTo>
                  <a:lnTo>
                    <a:pt x="19" y="37"/>
                  </a:lnTo>
                  <a:cubicBezTo>
                    <a:pt x="56" y="56"/>
                    <a:pt x="98" y="56"/>
                    <a:pt x="135" y="56"/>
                  </a:cubicBezTo>
                  <a:cubicBezTo>
                    <a:pt x="98" y="37"/>
                    <a:pt x="56" y="37"/>
                    <a:pt x="19" y="37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1670;p46">
              <a:extLst>
                <a:ext uri="{FF2B5EF4-FFF2-40B4-BE49-F238E27FC236}">
                  <a16:creationId xmlns:a16="http://schemas.microsoft.com/office/drawing/2014/main" id="{B4DCFEE1-A9C9-880B-A724-8C5C1EB4115F}"/>
                </a:ext>
              </a:extLst>
            </p:cNvPr>
            <p:cNvSpPr/>
            <p:nvPr/>
          </p:nvSpPr>
          <p:spPr>
            <a:xfrm>
              <a:off x="2854255" y="3224534"/>
              <a:ext cx="15374" cy="9940"/>
            </a:xfrm>
            <a:custGeom>
              <a:avLst/>
              <a:gdLst/>
              <a:ahLst/>
              <a:cxnLst/>
              <a:rect l="l" t="t" r="r" b="b"/>
              <a:pathLst>
                <a:path w="116" h="75" extrusionOk="0">
                  <a:moveTo>
                    <a:pt x="97" y="1"/>
                  </a:moveTo>
                  <a:cubicBezTo>
                    <a:pt x="97" y="1"/>
                    <a:pt x="105" y="9"/>
                    <a:pt x="111" y="9"/>
                  </a:cubicBezTo>
                  <a:cubicBezTo>
                    <a:pt x="114" y="9"/>
                    <a:pt x="116" y="7"/>
                    <a:pt x="116" y="1"/>
                  </a:cubicBezTo>
                  <a:close/>
                  <a:moveTo>
                    <a:pt x="19" y="19"/>
                  </a:moveTo>
                  <a:lnTo>
                    <a:pt x="0" y="38"/>
                  </a:lnTo>
                  <a:lnTo>
                    <a:pt x="19" y="38"/>
                  </a:lnTo>
                  <a:lnTo>
                    <a:pt x="19" y="19"/>
                  </a:lnTo>
                  <a:close/>
                  <a:moveTo>
                    <a:pt x="74" y="1"/>
                  </a:moveTo>
                  <a:cubicBezTo>
                    <a:pt x="56" y="19"/>
                    <a:pt x="56" y="38"/>
                    <a:pt x="56" y="56"/>
                  </a:cubicBezTo>
                  <a:cubicBezTo>
                    <a:pt x="74" y="38"/>
                    <a:pt x="74" y="38"/>
                    <a:pt x="74" y="19"/>
                  </a:cubicBezTo>
                  <a:cubicBezTo>
                    <a:pt x="74" y="1"/>
                    <a:pt x="74" y="1"/>
                    <a:pt x="97" y="1"/>
                  </a:cubicBezTo>
                  <a:close/>
                  <a:moveTo>
                    <a:pt x="19" y="38"/>
                  </a:moveTo>
                  <a:lnTo>
                    <a:pt x="37" y="56"/>
                  </a:lnTo>
                  <a:lnTo>
                    <a:pt x="56" y="75"/>
                  </a:lnTo>
                  <a:lnTo>
                    <a:pt x="56" y="56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1671;p46">
              <a:extLst>
                <a:ext uri="{FF2B5EF4-FFF2-40B4-BE49-F238E27FC236}">
                  <a16:creationId xmlns:a16="http://schemas.microsoft.com/office/drawing/2014/main" id="{25268B83-2C4E-160F-CCE8-8150FF5717B3}"/>
                </a:ext>
              </a:extLst>
            </p:cNvPr>
            <p:cNvSpPr/>
            <p:nvPr/>
          </p:nvSpPr>
          <p:spPr>
            <a:xfrm>
              <a:off x="2928343" y="3242294"/>
              <a:ext cx="22796" cy="12989"/>
            </a:xfrm>
            <a:custGeom>
              <a:avLst/>
              <a:gdLst/>
              <a:ahLst/>
              <a:cxnLst/>
              <a:rect l="l" t="t" r="r" b="b"/>
              <a:pathLst>
                <a:path w="172" h="98" extrusionOk="0">
                  <a:moveTo>
                    <a:pt x="171" y="1"/>
                  </a:moveTo>
                  <a:lnTo>
                    <a:pt x="153" y="19"/>
                  </a:lnTo>
                  <a:lnTo>
                    <a:pt x="153" y="38"/>
                  </a:lnTo>
                  <a:lnTo>
                    <a:pt x="171" y="19"/>
                  </a:lnTo>
                  <a:lnTo>
                    <a:pt x="171" y="1"/>
                  </a:lnTo>
                  <a:close/>
                  <a:moveTo>
                    <a:pt x="0" y="38"/>
                  </a:moveTo>
                  <a:lnTo>
                    <a:pt x="0" y="56"/>
                  </a:lnTo>
                  <a:lnTo>
                    <a:pt x="37" y="56"/>
                  </a:lnTo>
                  <a:lnTo>
                    <a:pt x="19" y="38"/>
                  </a:lnTo>
                  <a:close/>
                  <a:moveTo>
                    <a:pt x="93" y="19"/>
                  </a:moveTo>
                  <a:cubicBezTo>
                    <a:pt x="74" y="19"/>
                    <a:pt x="74" y="38"/>
                    <a:pt x="74" y="38"/>
                  </a:cubicBezTo>
                  <a:lnTo>
                    <a:pt x="74" y="56"/>
                  </a:lnTo>
                  <a:cubicBezTo>
                    <a:pt x="93" y="56"/>
                    <a:pt x="93" y="38"/>
                    <a:pt x="93" y="38"/>
                  </a:cubicBezTo>
                  <a:lnTo>
                    <a:pt x="116" y="38"/>
                  </a:lnTo>
                  <a:lnTo>
                    <a:pt x="116" y="56"/>
                  </a:lnTo>
                  <a:cubicBezTo>
                    <a:pt x="134" y="56"/>
                    <a:pt x="134" y="56"/>
                    <a:pt x="153" y="79"/>
                  </a:cubicBezTo>
                  <a:lnTo>
                    <a:pt x="153" y="56"/>
                  </a:lnTo>
                  <a:lnTo>
                    <a:pt x="134" y="38"/>
                  </a:lnTo>
                  <a:lnTo>
                    <a:pt x="116" y="19"/>
                  </a:lnTo>
                  <a:close/>
                  <a:moveTo>
                    <a:pt x="37" y="56"/>
                  </a:moveTo>
                  <a:cubicBezTo>
                    <a:pt x="37" y="79"/>
                    <a:pt x="56" y="79"/>
                    <a:pt x="56" y="98"/>
                  </a:cubicBezTo>
                  <a:lnTo>
                    <a:pt x="74" y="98"/>
                  </a:lnTo>
                  <a:lnTo>
                    <a:pt x="74" y="79"/>
                  </a:lnTo>
                  <a:cubicBezTo>
                    <a:pt x="56" y="79"/>
                    <a:pt x="56" y="56"/>
                    <a:pt x="37" y="56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1672;p46">
              <a:extLst>
                <a:ext uri="{FF2B5EF4-FFF2-40B4-BE49-F238E27FC236}">
                  <a16:creationId xmlns:a16="http://schemas.microsoft.com/office/drawing/2014/main" id="{424B4286-9863-B115-B919-8F30EAC2441B}"/>
                </a:ext>
              </a:extLst>
            </p:cNvPr>
            <p:cNvSpPr/>
            <p:nvPr/>
          </p:nvSpPr>
          <p:spPr>
            <a:xfrm>
              <a:off x="2874401" y="3283381"/>
              <a:ext cx="10603" cy="12326"/>
            </a:xfrm>
            <a:custGeom>
              <a:avLst/>
              <a:gdLst/>
              <a:ahLst/>
              <a:cxnLst/>
              <a:rect l="l" t="t" r="r" b="b"/>
              <a:pathLst>
                <a:path w="80" h="93" extrusionOk="0">
                  <a:moveTo>
                    <a:pt x="19" y="37"/>
                  </a:moveTo>
                  <a:lnTo>
                    <a:pt x="19" y="56"/>
                  </a:lnTo>
                  <a:lnTo>
                    <a:pt x="38" y="56"/>
                  </a:lnTo>
                  <a:lnTo>
                    <a:pt x="38" y="37"/>
                  </a:lnTo>
                  <a:close/>
                  <a:moveTo>
                    <a:pt x="61" y="0"/>
                  </a:moveTo>
                  <a:lnTo>
                    <a:pt x="61" y="56"/>
                  </a:lnTo>
                  <a:lnTo>
                    <a:pt x="38" y="56"/>
                  </a:lnTo>
                  <a:lnTo>
                    <a:pt x="38" y="74"/>
                  </a:lnTo>
                  <a:lnTo>
                    <a:pt x="61" y="74"/>
                  </a:lnTo>
                  <a:cubicBezTo>
                    <a:pt x="61" y="56"/>
                    <a:pt x="61" y="37"/>
                    <a:pt x="79" y="19"/>
                  </a:cubicBezTo>
                  <a:cubicBezTo>
                    <a:pt x="79" y="19"/>
                    <a:pt x="79" y="0"/>
                    <a:pt x="61" y="0"/>
                  </a:cubicBezTo>
                  <a:close/>
                  <a:moveTo>
                    <a:pt x="19" y="37"/>
                  </a:moveTo>
                  <a:cubicBezTo>
                    <a:pt x="19" y="56"/>
                    <a:pt x="1" y="74"/>
                    <a:pt x="1" y="93"/>
                  </a:cubicBezTo>
                  <a:cubicBezTo>
                    <a:pt x="19" y="74"/>
                    <a:pt x="19" y="56"/>
                    <a:pt x="19" y="37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1673;p46">
              <a:extLst>
                <a:ext uri="{FF2B5EF4-FFF2-40B4-BE49-F238E27FC236}">
                  <a16:creationId xmlns:a16="http://schemas.microsoft.com/office/drawing/2014/main" id="{2C5E90CE-E1CF-55EF-996C-B307E1BF58FF}"/>
                </a:ext>
              </a:extLst>
            </p:cNvPr>
            <p:cNvSpPr/>
            <p:nvPr/>
          </p:nvSpPr>
          <p:spPr>
            <a:xfrm>
              <a:off x="2841399" y="3298623"/>
              <a:ext cx="7422" cy="7555"/>
            </a:xfrm>
            <a:custGeom>
              <a:avLst/>
              <a:gdLst/>
              <a:ahLst/>
              <a:cxnLst/>
              <a:rect l="l" t="t" r="r" b="b"/>
              <a:pathLst>
                <a:path w="56" h="57" extrusionOk="0">
                  <a:moveTo>
                    <a:pt x="55" y="19"/>
                  </a:moveTo>
                  <a:cubicBezTo>
                    <a:pt x="55" y="19"/>
                    <a:pt x="37" y="19"/>
                    <a:pt x="37" y="38"/>
                  </a:cubicBezTo>
                  <a:cubicBezTo>
                    <a:pt x="55" y="38"/>
                    <a:pt x="55" y="19"/>
                    <a:pt x="55" y="19"/>
                  </a:cubicBezTo>
                  <a:close/>
                  <a:moveTo>
                    <a:pt x="0" y="1"/>
                  </a:moveTo>
                  <a:cubicBezTo>
                    <a:pt x="19" y="1"/>
                    <a:pt x="19" y="19"/>
                    <a:pt x="19" y="19"/>
                  </a:cubicBezTo>
                  <a:lnTo>
                    <a:pt x="19" y="38"/>
                  </a:lnTo>
                  <a:lnTo>
                    <a:pt x="37" y="56"/>
                  </a:lnTo>
                  <a:lnTo>
                    <a:pt x="37" y="38"/>
                  </a:lnTo>
                  <a:lnTo>
                    <a:pt x="37" y="19"/>
                  </a:lnTo>
                  <a:cubicBezTo>
                    <a:pt x="19" y="19"/>
                    <a:pt x="19" y="1"/>
                    <a:pt x="0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1674;p46">
              <a:extLst>
                <a:ext uri="{FF2B5EF4-FFF2-40B4-BE49-F238E27FC236}">
                  <a16:creationId xmlns:a16="http://schemas.microsoft.com/office/drawing/2014/main" id="{39CA455B-80DC-17D6-C025-60B71A88C79E}"/>
                </a:ext>
              </a:extLst>
            </p:cNvPr>
            <p:cNvSpPr/>
            <p:nvPr/>
          </p:nvSpPr>
          <p:spPr>
            <a:xfrm>
              <a:off x="2805879" y="3231956"/>
              <a:ext cx="7422" cy="8085"/>
            </a:xfrm>
            <a:custGeom>
              <a:avLst/>
              <a:gdLst/>
              <a:ahLst/>
              <a:cxnLst/>
              <a:rect l="l" t="t" r="r" b="b"/>
              <a:pathLst>
                <a:path w="56" h="61" extrusionOk="0">
                  <a:moveTo>
                    <a:pt x="55" y="0"/>
                  </a:moveTo>
                  <a:lnTo>
                    <a:pt x="55" y="0"/>
                  </a:lnTo>
                  <a:cubicBezTo>
                    <a:pt x="37" y="19"/>
                    <a:pt x="37" y="42"/>
                    <a:pt x="19" y="42"/>
                  </a:cubicBezTo>
                  <a:lnTo>
                    <a:pt x="0" y="19"/>
                  </a:lnTo>
                  <a:lnTo>
                    <a:pt x="0" y="19"/>
                  </a:lnTo>
                  <a:cubicBezTo>
                    <a:pt x="0" y="42"/>
                    <a:pt x="0" y="60"/>
                    <a:pt x="19" y="60"/>
                  </a:cubicBezTo>
                  <a:lnTo>
                    <a:pt x="37" y="42"/>
                  </a:lnTo>
                  <a:cubicBezTo>
                    <a:pt x="55" y="19"/>
                    <a:pt x="55" y="19"/>
                    <a:pt x="5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1675;p46">
              <a:extLst>
                <a:ext uri="{FF2B5EF4-FFF2-40B4-BE49-F238E27FC236}">
                  <a16:creationId xmlns:a16="http://schemas.microsoft.com/office/drawing/2014/main" id="{1FAB2ECE-3B9E-10E5-26CE-4825056A158F}"/>
                </a:ext>
              </a:extLst>
            </p:cNvPr>
            <p:cNvSpPr/>
            <p:nvPr/>
          </p:nvSpPr>
          <p:spPr>
            <a:xfrm>
              <a:off x="2856641" y="3152964"/>
              <a:ext cx="15507" cy="10470"/>
            </a:xfrm>
            <a:custGeom>
              <a:avLst/>
              <a:gdLst/>
              <a:ahLst/>
              <a:cxnLst/>
              <a:rect l="l" t="t" r="r" b="b"/>
              <a:pathLst>
                <a:path w="117" h="79" extrusionOk="0">
                  <a:moveTo>
                    <a:pt x="19" y="0"/>
                  </a:moveTo>
                  <a:lnTo>
                    <a:pt x="19" y="19"/>
                  </a:lnTo>
                  <a:lnTo>
                    <a:pt x="38" y="19"/>
                  </a:lnTo>
                  <a:cubicBezTo>
                    <a:pt x="38" y="19"/>
                    <a:pt x="56" y="19"/>
                    <a:pt x="79" y="37"/>
                  </a:cubicBezTo>
                  <a:cubicBezTo>
                    <a:pt x="79" y="37"/>
                    <a:pt x="98" y="37"/>
                    <a:pt x="116" y="60"/>
                  </a:cubicBezTo>
                  <a:cubicBezTo>
                    <a:pt x="98" y="37"/>
                    <a:pt x="98" y="37"/>
                    <a:pt x="79" y="19"/>
                  </a:cubicBezTo>
                  <a:cubicBezTo>
                    <a:pt x="56" y="19"/>
                    <a:pt x="56" y="0"/>
                    <a:pt x="38" y="0"/>
                  </a:cubicBezTo>
                  <a:close/>
                  <a:moveTo>
                    <a:pt x="19" y="19"/>
                  </a:moveTo>
                  <a:cubicBezTo>
                    <a:pt x="19" y="19"/>
                    <a:pt x="19" y="37"/>
                    <a:pt x="1" y="37"/>
                  </a:cubicBezTo>
                  <a:lnTo>
                    <a:pt x="1" y="79"/>
                  </a:lnTo>
                  <a:cubicBezTo>
                    <a:pt x="1" y="79"/>
                    <a:pt x="19" y="60"/>
                    <a:pt x="19" y="37"/>
                  </a:cubicBezTo>
                  <a:lnTo>
                    <a:pt x="1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1676;p46">
              <a:extLst>
                <a:ext uri="{FF2B5EF4-FFF2-40B4-BE49-F238E27FC236}">
                  <a16:creationId xmlns:a16="http://schemas.microsoft.com/office/drawing/2014/main" id="{C70CA701-5119-8B87-EF30-D3E5A3CBC1C7}"/>
                </a:ext>
              </a:extLst>
            </p:cNvPr>
            <p:cNvSpPr/>
            <p:nvPr/>
          </p:nvSpPr>
          <p:spPr>
            <a:xfrm>
              <a:off x="2900113" y="3201340"/>
              <a:ext cx="20278" cy="10470"/>
            </a:xfrm>
            <a:custGeom>
              <a:avLst/>
              <a:gdLst/>
              <a:ahLst/>
              <a:cxnLst/>
              <a:rect l="l" t="t" r="r" b="b"/>
              <a:pathLst>
                <a:path w="153" h="79" extrusionOk="0">
                  <a:moveTo>
                    <a:pt x="153" y="0"/>
                  </a:moveTo>
                  <a:cubicBezTo>
                    <a:pt x="135" y="19"/>
                    <a:pt x="135" y="42"/>
                    <a:pt x="116" y="42"/>
                  </a:cubicBezTo>
                  <a:lnTo>
                    <a:pt x="116" y="60"/>
                  </a:lnTo>
                  <a:cubicBezTo>
                    <a:pt x="116" y="60"/>
                    <a:pt x="98" y="60"/>
                    <a:pt x="98" y="42"/>
                  </a:cubicBezTo>
                  <a:cubicBezTo>
                    <a:pt x="56" y="42"/>
                    <a:pt x="19" y="19"/>
                    <a:pt x="1" y="19"/>
                  </a:cubicBezTo>
                  <a:cubicBezTo>
                    <a:pt x="1" y="19"/>
                    <a:pt x="19" y="42"/>
                    <a:pt x="38" y="42"/>
                  </a:cubicBezTo>
                  <a:cubicBezTo>
                    <a:pt x="56" y="42"/>
                    <a:pt x="75" y="60"/>
                    <a:pt x="75" y="60"/>
                  </a:cubicBezTo>
                  <a:cubicBezTo>
                    <a:pt x="98" y="60"/>
                    <a:pt x="98" y="79"/>
                    <a:pt x="116" y="79"/>
                  </a:cubicBezTo>
                  <a:lnTo>
                    <a:pt x="135" y="60"/>
                  </a:lnTo>
                  <a:cubicBezTo>
                    <a:pt x="135" y="42"/>
                    <a:pt x="135" y="19"/>
                    <a:pt x="1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677;p46">
              <a:extLst>
                <a:ext uri="{FF2B5EF4-FFF2-40B4-BE49-F238E27FC236}">
                  <a16:creationId xmlns:a16="http://schemas.microsoft.com/office/drawing/2014/main" id="{EB6C85C2-8D64-8430-2926-D4D706CE968C}"/>
                </a:ext>
              </a:extLst>
            </p:cNvPr>
            <p:cNvSpPr/>
            <p:nvPr/>
          </p:nvSpPr>
          <p:spPr>
            <a:xfrm>
              <a:off x="2583484" y="3421088"/>
              <a:ext cx="122597" cy="53413"/>
            </a:xfrm>
            <a:custGeom>
              <a:avLst/>
              <a:gdLst/>
              <a:ahLst/>
              <a:cxnLst/>
              <a:rect l="l" t="t" r="r" b="b"/>
              <a:pathLst>
                <a:path w="925" h="403" extrusionOk="0">
                  <a:moveTo>
                    <a:pt x="1" y="1"/>
                  </a:moveTo>
                  <a:cubicBezTo>
                    <a:pt x="1" y="135"/>
                    <a:pt x="19" y="269"/>
                    <a:pt x="61" y="403"/>
                  </a:cubicBezTo>
                  <a:cubicBezTo>
                    <a:pt x="310" y="384"/>
                    <a:pt x="500" y="347"/>
                    <a:pt x="675" y="306"/>
                  </a:cubicBezTo>
                  <a:cubicBezTo>
                    <a:pt x="772" y="269"/>
                    <a:pt x="846" y="232"/>
                    <a:pt x="925" y="190"/>
                  </a:cubicBezTo>
                  <a:lnTo>
                    <a:pt x="925" y="190"/>
                  </a:lnTo>
                  <a:cubicBezTo>
                    <a:pt x="811" y="212"/>
                    <a:pt x="708" y="221"/>
                    <a:pt x="615" y="221"/>
                  </a:cubicBezTo>
                  <a:cubicBezTo>
                    <a:pt x="288" y="221"/>
                    <a:pt x="91" y="105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678;p46">
              <a:extLst>
                <a:ext uri="{FF2B5EF4-FFF2-40B4-BE49-F238E27FC236}">
                  <a16:creationId xmlns:a16="http://schemas.microsoft.com/office/drawing/2014/main" id="{75C240F4-3587-56D1-26AE-1A88850AD104}"/>
                </a:ext>
              </a:extLst>
            </p:cNvPr>
            <p:cNvSpPr/>
            <p:nvPr/>
          </p:nvSpPr>
          <p:spPr>
            <a:xfrm>
              <a:off x="2759889" y="3211678"/>
              <a:ext cx="66269" cy="107355"/>
            </a:xfrm>
            <a:custGeom>
              <a:avLst/>
              <a:gdLst/>
              <a:ahLst/>
              <a:cxnLst/>
              <a:rect l="l" t="t" r="r" b="b"/>
              <a:pathLst>
                <a:path w="500" h="810" extrusionOk="0">
                  <a:moveTo>
                    <a:pt x="250" y="1"/>
                  </a:moveTo>
                  <a:cubicBezTo>
                    <a:pt x="153" y="1"/>
                    <a:pt x="74" y="1"/>
                    <a:pt x="0" y="19"/>
                  </a:cubicBezTo>
                  <a:cubicBezTo>
                    <a:pt x="19" y="213"/>
                    <a:pt x="116" y="518"/>
                    <a:pt x="402" y="809"/>
                  </a:cubicBezTo>
                  <a:cubicBezTo>
                    <a:pt x="421" y="749"/>
                    <a:pt x="463" y="694"/>
                    <a:pt x="500" y="634"/>
                  </a:cubicBezTo>
                  <a:cubicBezTo>
                    <a:pt x="481" y="615"/>
                    <a:pt x="439" y="597"/>
                    <a:pt x="421" y="578"/>
                  </a:cubicBezTo>
                  <a:cubicBezTo>
                    <a:pt x="402" y="560"/>
                    <a:pt x="384" y="541"/>
                    <a:pt x="366" y="518"/>
                  </a:cubicBezTo>
                  <a:cubicBezTo>
                    <a:pt x="366" y="500"/>
                    <a:pt x="347" y="481"/>
                    <a:pt x="324" y="444"/>
                  </a:cubicBezTo>
                  <a:cubicBezTo>
                    <a:pt x="305" y="426"/>
                    <a:pt x="287" y="403"/>
                    <a:pt x="268" y="384"/>
                  </a:cubicBezTo>
                  <a:lnTo>
                    <a:pt x="268" y="287"/>
                  </a:lnTo>
                  <a:cubicBezTo>
                    <a:pt x="250" y="269"/>
                    <a:pt x="250" y="232"/>
                    <a:pt x="250" y="213"/>
                  </a:cubicBezTo>
                  <a:cubicBezTo>
                    <a:pt x="250" y="172"/>
                    <a:pt x="232" y="153"/>
                    <a:pt x="232" y="135"/>
                  </a:cubicBezTo>
                  <a:cubicBezTo>
                    <a:pt x="232" y="98"/>
                    <a:pt x="250" y="79"/>
                    <a:pt x="250" y="38"/>
                  </a:cubicBezTo>
                  <a:lnTo>
                    <a:pt x="250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679;p46">
              <a:extLst>
                <a:ext uri="{FF2B5EF4-FFF2-40B4-BE49-F238E27FC236}">
                  <a16:creationId xmlns:a16="http://schemas.microsoft.com/office/drawing/2014/main" id="{DB069993-9D42-5517-8CF8-0F9BDCC2056E}"/>
                </a:ext>
              </a:extLst>
            </p:cNvPr>
            <p:cNvSpPr/>
            <p:nvPr/>
          </p:nvSpPr>
          <p:spPr>
            <a:xfrm>
              <a:off x="2928343" y="3141035"/>
              <a:ext cx="132405" cy="115573"/>
            </a:xfrm>
            <a:custGeom>
              <a:avLst/>
              <a:gdLst/>
              <a:ahLst/>
              <a:cxnLst/>
              <a:rect l="l" t="t" r="r" b="b"/>
              <a:pathLst>
                <a:path w="999" h="872" extrusionOk="0">
                  <a:moveTo>
                    <a:pt x="391" y="1"/>
                  </a:moveTo>
                  <a:cubicBezTo>
                    <a:pt x="324" y="1"/>
                    <a:pt x="259" y="15"/>
                    <a:pt x="208" y="53"/>
                  </a:cubicBezTo>
                  <a:cubicBezTo>
                    <a:pt x="171" y="72"/>
                    <a:pt x="153" y="109"/>
                    <a:pt x="116" y="150"/>
                  </a:cubicBezTo>
                  <a:cubicBezTo>
                    <a:pt x="0" y="321"/>
                    <a:pt x="37" y="571"/>
                    <a:pt x="208" y="705"/>
                  </a:cubicBezTo>
                  <a:cubicBezTo>
                    <a:pt x="250" y="746"/>
                    <a:pt x="324" y="783"/>
                    <a:pt x="402" y="802"/>
                  </a:cubicBezTo>
                  <a:cubicBezTo>
                    <a:pt x="481" y="843"/>
                    <a:pt x="555" y="862"/>
                    <a:pt x="615" y="862"/>
                  </a:cubicBezTo>
                  <a:cubicBezTo>
                    <a:pt x="658" y="868"/>
                    <a:pt x="700" y="872"/>
                    <a:pt x="738" y="872"/>
                  </a:cubicBezTo>
                  <a:cubicBezTo>
                    <a:pt x="816" y="872"/>
                    <a:pt x="876" y="855"/>
                    <a:pt x="901" y="802"/>
                  </a:cubicBezTo>
                  <a:cubicBezTo>
                    <a:pt x="998" y="668"/>
                    <a:pt x="809" y="243"/>
                    <a:pt x="633" y="109"/>
                  </a:cubicBezTo>
                  <a:cubicBezTo>
                    <a:pt x="596" y="72"/>
                    <a:pt x="536" y="35"/>
                    <a:pt x="499" y="12"/>
                  </a:cubicBezTo>
                  <a:cubicBezTo>
                    <a:pt x="465" y="5"/>
                    <a:pt x="428" y="1"/>
                    <a:pt x="391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1680;p46">
              <a:extLst>
                <a:ext uri="{FF2B5EF4-FFF2-40B4-BE49-F238E27FC236}">
                  <a16:creationId xmlns:a16="http://schemas.microsoft.com/office/drawing/2014/main" id="{67668E56-2A30-BC5C-3B63-6B23EADD7900}"/>
                </a:ext>
              </a:extLst>
            </p:cNvPr>
            <p:cNvSpPr/>
            <p:nvPr/>
          </p:nvSpPr>
          <p:spPr>
            <a:xfrm>
              <a:off x="2963862" y="3169796"/>
              <a:ext cx="41087" cy="38701"/>
            </a:xfrm>
            <a:custGeom>
              <a:avLst/>
              <a:gdLst/>
              <a:ahLst/>
              <a:cxnLst/>
              <a:rect l="l" t="t" r="r" b="b"/>
              <a:pathLst>
                <a:path w="310" h="292" extrusionOk="0">
                  <a:moveTo>
                    <a:pt x="99" y="0"/>
                  </a:moveTo>
                  <a:cubicBezTo>
                    <a:pt x="76" y="0"/>
                    <a:pt x="55" y="9"/>
                    <a:pt x="37" y="26"/>
                  </a:cubicBezTo>
                  <a:cubicBezTo>
                    <a:pt x="0" y="67"/>
                    <a:pt x="0" y="141"/>
                    <a:pt x="56" y="201"/>
                  </a:cubicBezTo>
                  <a:cubicBezTo>
                    <a:pt x="103" y="245"/>
                    <a:pt x="184" y="291"/>
                    <a:pt x="235" y="291"/>
                  </a:cubicBezTo>
                  <a:cubicBezTo>
                    <a:pt x="249" y="291"/>
                    <a:pt x="260" y="288"/>
                    <a:pt x="268" y="280"/>
                  </a:cubicBezTo>
                  <a:cubicBezTo>
                    <a:pt x="310" y="220"/>
                    <a:pt x="250" y="104"/>
                    <a:pt x="194" y="49"/>
                  </a:cubicBezTo>
                  <a:cubicBezTo>
                    <a:pt x="161" y="15"/>
                    <a:pt x="128" y="0"/>
                    <a:pt x="99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1681;p46">
              <a:extLst>
                <a:ext uri="{FF2B5EF4-FFF2-40B4-BE49-F238E27FC236}">
                  <a16:creationId xmlns:a16="http://schemas.microsoft.com/office/drawing/2014/main" id="{6E59FA9D-3D75-5383-99A0-4FA1997D629F}"/>
                </a:ext>
              </a:extLst>
            </p:cNvPr>
            <p:cNvSpPr/>
            <p:nvPr/>
          </p:nvSpPr>
          <p:spPr>
            <a:xfrm>
              <a:off x="2486732" y="3064031"/>
              <a:ext cx="357189" cy="176407"/>
            </a:xfrm>
            <a:custGeom>
              <a:avLst/>
              <a:gdLst/>
              <a:ahLst/>
              <a:cxnLst/>
              <a:rect l="l" t="t" r="r" b="b"/>
              <a:pathLst>
                <a:path w="2695" h="1331" extrusionOk="0">
                  <a:moveTo>
                    <a:pt x="919" y="0"/>
                  </a:moveTo>
                  <a:cubicBezTo>
                    <a:pt x="832" y="0"/>
                    <a:pt x="743" y="5"/>
                    <a:pt x="652" y="15"/>
                  </a:cubicBezTo>
                  <a:cubicBezTo>
                    <a:pt x="153" y="75"/>
                    <a:pt x="56" y="209"/>
                    <a:pt x="38" y="343"/>
                  </a:cubicBezTo>
                  <a:cubicBezTo>
                    <a:pt x="1" y="519"/>
                    <a:pt x="98" y="708"/>
                    <a:pt x="306" y="768"/>
                  </a:cubicBezTo>
                  <a:cubicBezTo>
                    <a:pt x="306" y="1115"/>
                    <a:pt x="791" y="1309"/>
                    <a:pt x="1096" y="1327"/>
                  </a:cubicBezTo>
                  <a:cubicBezTo>
                    <a:pt x="1122" y="1329"/>
                    <a:pt x="1150" y="1331"/>
                    <a:pt x="1181" y="1331"/>
                  </a:cubicBezTo>
                  <a:cubicBezTo>
                    <a:pt x="1659" y="1331"/>
                    <a:pt x="2695" y="1078"/>
                    <a:pt x="2695" y="1078"/>
                  </a:cubicBezTo>
                  <a:cubicBezTo>
                    <a:pt x="2695" y="1078"/>
                    <a:pt x="2616" y="962"/>
                    <a:pt x="2616" y="865"/>
                  </a:cubicBezTo>
                  <a:cubicBezTo>
                    <a:pt x="2597" y="805"/>
                    <a:pt x="2616" y="750"/>
                    <a:pt x="2695" y="708"/>
                  </a:cubicBezTo>
                  <a:cubicBezTo>
                    <a:pt x="2695" y="708"/>
                    <a:pt x="1987" y="0"/>
                    <a:pt x="91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1682;p46">
              <a:extLst>
                <a:ext uri="{FF2B5EF4-FFF2-40B4-BE49-F238E27FC236}">
                  <a16:creationId xmlns:a16="http://schemas.microsoft.com/office/drawing/2014/main" id="{F78F336C-DC3A-13ED-4691-216B62551C74}"/>
                </a:ext>
              </a:extLst>
            </p:cNvPr>
            <p:cNvSpPr/>
            <p:nvPr/>
          </p:nvSpPr>
          <p:spPr>
            <a:xfrm>
              <a:off x="2486732" y="3064031"/>
              <a:ext cx="357189" cy="126706"/>
            </a:xfrm>
            <a:custGeom>
              <a:avLst/>
              <a:gdLst/>
              <a:ahLst/>
              <a:cxnLst/>
              <a:rect l="l" t="t" r="r" b="b"/>
              <a:pathLst>
                <a:path w="2695" h="956" extrusionOk="0">
                  <a:moveTo>
                    <a:pt x="919" y="0"/>
                  </a:moveTo>
                  <a:cubicBezTo>
                    <a:pt x="832" y="0"/>
                    <a:pt x="743" y="5"/>
                    <a:pt x="652" y="15"/>
                  </a:cubicBezTo>
                  <a:cubicBezTo>
                    <a:pt x="153" y="75"/>
                    <a:pt x="56" y="209"/>
                    <a:pt x="38" y="343"/>
                  </a:cubicBezTo>
                  <a:cubicBezTo>
                    <a:pt x="1" y="519"/>
                    <a:pt x="98" y="708"/>
                    <a:pt x="306" y="768"/>
                  </a:cubicBezTo>
                  <a:cubicBezTo>
                    <a:pt x="306" y="768"/>
                    <a:pt x="880" y="956"/>
                    <a:pt x="1680" y="956"/>
                  </a:cubicBezTo>
                  <a:cubicBezTo>
                    <a:pt x="1968" y="956"/>
                    <a:pt x="2286" y="931"/>
                    <a:pt x="2616" y="865"/>
                  </a:cubicBezTo>
                  <a:cubicBezTo>
                    <a:pt x="2597" y="805"/>
                    <a:pt x="2616" y="750"/>
                    <a:pt x="2695" y="708"/>
                  </a:cubicBezTo>
                  <a:cubicBezTo>
                    <a:pt x="2695" y="708"/>
                    <a:pt x="1987" y="0"/>
                    <a:pt x="9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1683;p46">
              <a:extLst>
                <a:ext uri="{FF2B5EF4-FFF2-40B4-BE49-F238E27FC236}">
                  <a16:creationId xmlns:a16="http://schemas.microsoft.com/office/drawing/2014/main" id="{D526D1F5-B0A4-54C4-A140-84F7EEF8F278}"/>
                </a:ext>
              </a:extLst>
            </p:cNvPr>
            <p:cNvSpPr/>
            <p:nvPr/>
          </p:nvSpPr>
          <p:spPr>
            <a:xfrm>
              <a:off x="2971152" y="3076357"/>
              <a:ext cx="61365" cy="74221"/>
            </a:xfrm>
            <a:custGeom>
              <a:avLst/>
              <a:gdLst/>
              <a:ahLst/>
              <a:cxnLst/>
              <a:rect l="l" t="t" r="r" b="b"/>
              <a:pathLst>
                <a:path w="463" h="560" extrusionOk="0">
                  <a:moveTo>
                    <a:pt x="407" y="1"/>
                  </a:moveTo>
                  <a:cubicBezTo>
                    <a:pt x="407" y="1"/>
                    <a:pt x="389" y="19"/>
                    <a:pt x="389" y="38"/>
                  </a:cubicBezTo>
                  <a:lnTo>
                    <a:pt x="407" y="61"/>
                  </a:lnTo>
                  <a:lnTo>
                    <a:pt x="407" y="79"/>
                  </a:lnTo>
                  <a:lnTo>
                    <a:pt x="407" y="98"/>
                  </a:lnTo>
                  <a:lnTo>
                    <a:pt x="370" y="98"/>
                  </a:lnTo>
                  <a:cubicBezTo>
                    <a:pt x="347" y="116"/>
                    <a:pt x="347" y="116"/>
                    <a:pt x="329" y="135"/>
                  </a:cubicBezTo>
                  <a:cubicBezTo>
                    <a:pt x="292" y="135"/>
                    <a:pt x="273" y="153"/>
                    <a:pt x="232" y="176"/>
                  </a:cubicBezTo>
                  <a:cubicBezTo>
                    <a:pt x="213" y="195"/>
                    <a:pt x="176" y="213"/>
                    <a:pt x="158" y="232"/>
                  </a:cubicBezTo>
                  <a:cubicBezTo>
                    <a:pt x="139" y="269"/>
                    <a:pt x="98" y="292"/>
                    <a:pt x="79" y="310"/>
                  </a:cubicBezTo>
                  <a:cubicBezTo>
                    <a:pt x="61" y="329"/>
                    <a:pt x="61" y="347"/>
                    <a:pt x="61" y="366"/>
                  </a:cubicBezTo>
                  <a:cubicBezTo>
                    <a:pt x="42" y="384"/>
                    <a:pt x="42" y="407"/>
                    <a:pt x="42" y="426"/>
                  </a:cubicBezTo>
                  <a:cubicBezTo>
                    <a:pt x="24" y="444"/>
                    <a:pt x="24" y="481"/>
                    <a:pt x="24" y="500"/>
                  </a:cubicBezTo>
                  <a:cubicBezTo>
                    <a:pt x="24" y="523"/>
                    <a:pt x="24" y="541"/>
                    <a:pt x="1" y="560"/>
                  </a:cubicBezTo>
                  <a:lnTo>
                    <a:pt x="24" y="560"/>
                  </a:lnTo>
                  <a:cubicBezTo>
                    <a:pt x="24" y="541"/>
                    <a:pt x="24" y="523"/>
                    <a:pt x="42" y="500"/>
                  </a:cubicBezTo>
                  <a:lnTo>
                    <a:pt x="42" y="444"/>
                  </a:lnTo>
                  <a:cubicBezTo>
                    <a:pt x="61" y="426"/>
                    <a:pt x="61" y="407"/>
                    <a:pt x="79" y="384"/>
                  </a:cubicBezTo>
                  <a:cubicBezTo>
                    <a:pt x="79" y="366"/>
                    <a:pt x="98" y="347"/>
                    <a:pt x="98" y="329"/>
                  </a:cubicBezTo>
                  <a:cubicBezTo>
                    <a:pt x="116" y="310"/>
                    <a:pt x="158" y="292"/>
                    <a:pt x="176" y="269"/>
                  </a:cubicBezTo>
                  <a:cubicBezTo>
                    <a:pt x="213" y="250"/>
                    <a:pt x="232" y="232"/>
                    <a:pt x="255" y="213"/>
                  </a:cubicBezTo>
                  <a:cubicBezTo>
                    <a:pt x="292" y="195"/>
                    <a:pt x="310" y="176"/>
                    <a:pt x="347" y="176"/>
                  </a:cubicBezTo>
                  <a:cubicBezTo>
                    <a:pt x="370" y="153"/>
                    <a:pt x="370" y="153"/>
                    <a:pt x="389" y="153"/>
                  </a:cubicBezTo>
                  <a:cubicBezTo>
                    <a:pt x="407" y="135"/>
                    <a:pt x="426" y="135"/>
                    <a:pt x="444" y="135"/>
                  </a:cubicBezTo>
                  <a:lnTo>
                    <a:pt x="444" y="116"/>
                  </a:lnTo>
                  <a:lnTo>
                    <a:pt x="463" y="116"/>
                  </a:lnTo>
                  <a:lnTo>
                    <a:pt x="463" y="98"/>
                  </a:lnTo>
                  <a:lnTo>
                    <a:pt x="463" y="61"/>
                  </a:lnTo>
                  <a:lnTo>
                    <a:pt x="463" y="38"/>
                  </a:lnTo>
                  <a:cubicBezTo>
                    <a:pt x="463" y="38"/>
                    <a:pt x="463" y="19"/>
                    <a:pt x="444" y="19"/>
                  </a:cubicBezTo>
                  <a:cubicBezTo>
                    <a:pt x="444" y="1"/>
                    <a:pt x="426" y="1"/>
                    <a:pt x="407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1684;p46">
              <a:extLst>
                <a:ext uri="{FF2B5EF4-FFF2-40B4-BE49-F238E27FC236}">
                  <a16:creationId xmlns:a16="http://schemas.microsoft.com/office/drawing/2014/main" id="{931F3F6B-82D8-81C7-DF28-428656F47C76}"/>
                </a:ext>
              </a:extLst>
            </p:cNvPr>
            <p:cNvSpPr/>
            <p:nvPr/>
          </p:nvSpPr>
          <p:spPr>
            <a:xfrm>
              <a:off x="2971152" y="3372181"/>
              <a:ext cx="18555" cy="15374"/>
            </a:xfrm>
            <a:custGeom>
              <a:avLst/>
              <a:gdLst/>
              <a:ahLst/>
              <a:cxnLst/>
              <a:rect l="l" t="t" r="r" b="b"/>
              <a:pathLst>
                <a:path w="140" h="116" extrusionOk="0">
                  <a:moveTo>
                    <a:pt x="1" y="0"/>
                  </a:moveTo>
                  <a:lnTo>
                    <a:pt x="24" y="23"/>
                  </a:lnTo>
                  <a:cubicBezTo>
                    <a:pt x="24" y="23"/>
                    <a:pt x="24" y="42"/>
                    <a:pt x="42" y="42"/>
                  </a:cubicBezTo>
                  <a:cubicBezTo>
                    <a:pt x="42" y="60"/>
                    <a:pt x="61" y="60"/>
                    <a:pt x="61" y="79"/>
                  </a:cubicBezTo>
                  <a:cubicBezTo>
                    <a:pt x="79" y="97"/>
                    <a:pt x="79" y="116"/>
                    <a:pt x="98" y="116"/>
                  </a:cubicBezTo>
                  <a:cubicBezTo>
                    <a:pt x="98" y="97"/>
                    <a:pt x="79" y="79"/>
                    <a:pt x="79" y="60"/>
                  </a:cubicBezTo>
                  <a:cubicBezTo>
                    <a:pt x="61" y="60"/>
                    <a:pt x="61" y="42"/>
                    <a:pt x="61" y="42"/>
                  </a:cubicBezTo>
                  <a:lnTo>
                    <a:pt x="42" y="23"/>
                  </a:lnTo>
                  <a:lnTo>
                    <a:pt x="139" y="23"/>
                  </a:lnTo>
                  <a:cubicBezTo>
                    <a:pt x="139" y="23"/>
                    <a:pt x="116" y="23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1685;p46">
              <a:extLst>
                <a:ext uri="{FF2B5EF4-FFF2-40B4-BE49-F238E27FC236}">
                  <a16:creationId xmlns:a16="http://schemas.microsoft.com/office/drawing/2014/main" id="{8D6E0E4B-8418-E1CE-6F51-D04EB7698C1E}"/>
                </a:ext>
              </a:extLst>
            </p:cNvPr>
            <p:cNvSpPr/>
            <p:nvPr/>
          </p:nvSpPr>
          <p:spPr>
            <a:xfrm>
              <a:off x="2968766" y="3369663"/>
              <a:ext cx="36183" cy="25845"/>
            </a:xfrm>
            <a:custGeom>
              <a:avLst/>
              <a:gdLst/>
              <a:ahLst/>
              <a:cxnLst/>
              <a:rect l="l" t="t" r="r" b="b"/>
              <a:pathLst>
                <a:path w="273" h="195" extrusionOk="0">
                  <a:moveTo>
                    <a:pt x="0" y="1"/>
                  </a:moveTo>
                  <a:lnTo>
                    <a:pt x="42" y="61"/>
                  </a:lnTo>
                  <a:lnTo>
                    <a:pt x="42" y="79"/>
                  </a:lnTo>
                  <a:cubicBezTo>
                    <a:pt x="60" y="79"/>
                    <a:pt x="60" y="98"/>
                    <a:pt x="60" y="98"/>
                  </a:cubicBezTo>
                  <a:cubicBezTo>
                    <a:pt x="79" y="116"/>
                    <a:pt x="97" y="135"/>
                    <a:pt x="116" y="158"/>
                  </a:cubicBezTo>
                  <a:lnTo>
                    <a:pt x="157" y="195"/>
                  </a:lnTo>
                  <a:lnTo>
                    <a:pt x="134" y="135"/>
                  </a:lnTo>
                  <a:cubicBezTo>
                    <a:pt x="116" y="116"/>
                    <a:pt x="116" y="98"/>
                    <a:pt x="97" y="79"/>
                  </a:cubicBezTo>
                  <a:cubicBezTo>
                    <a:pt x="97" y="79"/>
                    <a:pt x="97" y="61"/>
                    <a:pt x="79" y="61"/>
                  </a:cubicBezTo>
                  <a:lnTo>
                    <a:pt x="194" y="61"/>
                  </a:lnTo>
                  <a:lnTo>
                    <a:pt x="273" y="42"/>
                  </a:lnTo>
                  <a:lnTo>
                    <a:pt x="194" y="19"/>
                  </a:lnTo>
                  <a:lnTo>
                    <a:pt x="79" y="19"/>
                  </a:lnTo>
                  <a:cubicBezTo>
                    <a:pt x="60" y="1"/>
                    <a:pt x="60" y="1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1686;p46">
              <a:extLst>
                <a:ext uri="{FF2B5EF4-FFF2-40B4-BE49-F238E27FC236}">
                  <a16:creationId xmlns:a16="http://schemas.microsoft.com/office/drawing/2014/main" id="{9240E53B-9C09-9E75-E28D-3B88BA7A69EA}"/>
                </a:ext>
              </a:extLst>
            </p:cNvPr>
            <p:cNvSpPr/>
            <p:nvPr/>
          </p:nvSpPr>
          <p:spPr>
            <a:xfrm>
              <a:off x="2922776" y="3321287"/>
              <a:ext cx="56461" cy="58979"/>
            </a:xfrm>
            <a:custGeom>
              <a:avLst/>
              <a:gdLst/>
              <a:ahLst/>
              <a:cxnLst/>
              <a:rect l="l" t="t" r="r" b="b"/>
              <a:pathLst>
                <a:path w="426" h="445" extrusionOk="0">
                  <a:moveTo>
                    <a:pt x="42" y="1"/>
                  </a:moveTo>
                  <a:cubicBezTo>
                    <a:pt x="19" y="19"/>
                    <a:pt x="1" y="19"/>
                    <a:pt x="1" y="38"/>
                  </a:cubicBezTo>
                  <a:cubicBezTo>
                    <a:pt x="1" y="61"/>
                    <a:pt x="19" y="61"/>
                    <a:pt x="19" y="79"/>
                  </a:cubicBezTo>
                  <a:lnTo>
                    <a:pt x="19" y="116"/>
                  </a:lnTo>
                  <a:cubicBezTo>
                    <a:pt x="42" y="135"/>
                    <a:pt x="42" y="153"/>
                    <a:pt x="61" y="176"/>
                  </a:cubicBezTo>
                  <a:cubicBezTo>
                    <a:pt x="79" y="213"/>
                    <a:pt x="98" y="250"/>
                    <a:pt x="135" y="292"/>
                  </a:cubicBezTo>
                  <a:cubicBezTo>
                    <a:pt x="135" y="310"/>
                    <a:pt x="158" y="310"/>
                    <a:pt x="158" y="310"/>
                  </a:cubicBezTo>
                  <a:cubicBezTo>
                    <a:pt x="176" y="329"/>
                    <a:pt x="176" y="329"/>
                    <a:pt x="176" y="347"/>
                  </a:cubicBezTo>
                  <a:cubicBezTo>
                    <a:pt x="195" y="347"/>
                    <a:pt x="213" y="366"/>
                    <a:pt x="232" y="384"/>
                  </a:cubicBezTo>
                  <a:cubicBezTo>
                    <a:pt x="273" y="407"/>
                    <a:pt x="329" y="426"/>
                    <a:pt x="366" y="444"/>
                  </a:cubicBezTo>
                  <a:cubicBezTo>
                    <a:pt x="389" y="444"/>
                    <a:pt x="407" y="444"/>
                    <a:pt x="407" y="426"/>
                  </a:cubicBezTo>
                  <a:cubicBezTo>
                    <a:pt x="426" y="407"/>
                    <a:pt x="426" y="384"/>
                    <a:pt x="407" y="366"/>
                  </a:cubicBezTo>
                  <a:cubicBezTo>
                    <a:pt x="389" y="329"/>
                    <a:pt x="347" y="310"/>
                    <a:pt x="310" y="269"/>
                  </a:cubicBezTo>
                  <a:cubicBezTo>
                    <a:pt x="310" y="269"/>
                    <a:pt x="292" y="250"/>
                    <a:pt x="273" y="232"/>
                  </a:cubicBezTo>
                  <a:lnTo>
                    <a:pt x="250" y="213"/>
                  </a:lnTo>
                  <a:lnTo>
                    <a:pt x="232" y="213"/>
                  </a:lnTo>
                  <a:lnTo>
                    <a:pt x="232" y="195"/>
                  </a:lnTo>
                  <a:cubicBezTo>
                    <a:pt x="195" y="176"/>
                    <a:pt x="176" y="135"/>
                    <a:pt x="158" y="116"/>
                  </a:cubicBezTo>
                  <a:lnTo>
                    <a:pt x="98" y="61"/>
                  </a:lnTo>
                  <a:lnTo>
                    <a:pt x="79" y="38"/>
                  </a:lnTo>
                  <a:lnTo>
                    <a:pt x="61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1687;p46">
              <a:extLst>
                <a:ext uri="{FF2B5EF4-FFF2-40B4-BE49-F238E27FC236}">
                  <a16:creationId xmlns:a16="http://schemas.microsoft.com/office/drawing/2014/main" id="{3A5A1138-E5E4-39E9-3895-C3CA67F75E02}"/>
                </a:ext>
              </a:extLst>
            </p:cNvPr>
            <p:cNvSpPr/>
            <p:nvPr/>
          </p:nvSpPr>
          <p:spPr>
            <a:xfrm>
              <a:off x="2889775" y="3231956"/>
              <a:ext cx="61365" cy="51557"/>
            </a:xfrm>
            <a:custGeom>
              <a:avLst/>
              <a:gdLst/>
              <a:ahLst/>
              <a:cxnLst/>
              <a:rect l="l" t="t" r="r" b="b"/>
              <a:pathLst>
                <a:path w="463" h="389" extrusionOk="0">
                  <a:moveTo>
                    <a:pt x="37" y="0"/>
                  </a:moveTo>
                  <a:cubicBezTo>
                    <a:pt x="0" y="19"/>
                    <a:pt x="0" y="42"/>
                    <a:pt x="19" y="60"/>
                  </a:cubicBezTo>
                  <a:lnTo>
                    <a:pt x="19" y="79"/>
                  </a:lnTo>
                  <a:lnTo>
                    <a:pt x="19" y="97"/>
                  </a:lnTo>
                  <a:cubicBezTo>
                    <a:pt x="37" y="116"/>
                    <a:pt x="37" y="116"/>
                    <a:pt x="37" y="134"/>
                  </a:cubicBezTo>
                  <a:cubicBezTo>
                    <a:pt x="60" y="157"/>
                    <a:pt x="79" y="176"/>
                    <a:pt x="97" y="176"/>
                  </a:cubicBezTo>
                  <a:cubicBezTo>
                    <a:pt x="116" y="213"/>
                    <a:pt x="153" y="250"/>
                    <a:pt x="176" y="291"/>
                  </a:cubicBezTo>
                  <a:cubicBezTo>
                    <a:pt x="213" y="310"/>
                    <a:pt x="250" y="328"/>
                    <a:pt x="310" y="347"/>
                  </a:cubicBezTo>
                  <a:cubicBezTo>
                    <a:pt x="347" y="365"/>
                    <a:pt x="384" y="388"/>
                    <a:pt x="444" y="388"/>
                  </a:cubicBezTo>
                  <a:cubicBezTo>
                    <a:pt x="444" y="388"/>
                    <a:pt x="462" y="388"/>
                    <a:pt x="462" y="365"/>
                  </a:cubicBezTo>
                  <a:cubicBezTo>
                    <a:pt x="462" y="347"/>
                    <a:pt x="444" y="347"/>
                    <a:pt x="444" y="347"/>
                  </a:cubicBezTo>
                  <a:cubicBezTo>
                    <a:pt x="407" y="328"/>
                    <a:pt x="365" y="328"/>
                    <a:pt x="328" y="310"/>
                  </a:cubicBezTo>
                  <a:cubicBezTo>
                    <a:pt x="291" y="291"/>
                    <a:pt x="250" y="250"/>
                    <a:pt x="231" y="231"/>
                  </a:cubicBezTo>
                  <a:cubicBezTo>
                    <a:pt x="194" y="194"/>
                    <a:pt x="176" y="176"/>
                    <a:pt x="153" y="134"/>
                  </a:cubicBezTo>
                  <a:cubicBezTo>
                    <a:pt x="134" y="116"/>
                    <a:pt x="134" y="97"/>
                    <a:pt x="116" y="79"/>
                  </a:cubicBezTo>
                  <a:lnTo>
                    <a:pt x="116" y="60"/>
                  </a:lnTo>
                  <a:lnTo>
                    <a:pt x="97" y="42"/>
                  </a:lnTo>
                  <a:lnTo>
                    <a:pt x="97" y="19"/>
                  </a:lnTo>
                  <a:cubicBezTo>
                    <a:pt x="79" y="0"/>
                    <a:pt x="60" y="0"/>
                    <a:pt x="3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1688;p46">
              <a:extLst>
                <a:ext uri="{FF2B5EF4-FFF2-40B4-BE49-F238E27FC236}">
                  <a16:creationId xmlns:a16="http://schemas.microsoft.com/office/drawing/2014/main" id="{46E60CC2-3FB1-C543-F455-DF15CF1FC2DD}"/>
                </a:ext>
              </a:extLst>
            </p:cNvPr>
            <p:cNvSpPr/>
            <p:nvPr/>
          </p:nvSpPr>
          <p:spPr>
            <a:xfrm>
              <a:off x="2889775" y="3231956"/>
              <a:ext cx="56461" cy="115308"/>
            </a:xfrm>
            <a:custGeom>
              <a:avLst/>
              <a:gdLst/>
              <a:ahLst/>
              <a:cxnLst/>
              <a:rect l="l" t="t" r="r" b="b"/>
              <a:pathLst>
                <a:path w="426" h="870" extrusionOk="0">
                  <a:moveTo>
                    <a:pt x="60" y="0"/>
                  </a:moveTo>
                  <a:cubicBezTo>
                    <a:pt x="19" y="0"/>
                    <a:pt x="0" y="19"/>
                    <a:pt x="0" y="60"/>
                  </a:cubicBezTo>
                  <a:lnTo>
                    <a:pt x="0" y="79"/>
                  </a:lnTo>
                  <a:lnTo>
                    <a:pt x="0" y="97"/>
                  </a:lnTo>
                  <a:cubicBezTo>
                    <a:pt x="19" y="116"/>
                    <a:pt x="19" y="134"/>
                    <a:pt x="19" y="157"/>
                  </a:cubicBezTo>
                  <a:lnTo>
                    <a:pt x="19" y="250"/>
                  </a:lnTo>
                  <a:cubicBezTo>
                    <a:pt x="37" y="310"/>
                    <a:pt x="60" y="365"/>
                    <a:pt x="79" y="444"/>
                  </a:cubicBezTo>
                  <a:cubicBezTo>
                    <a:pt x="97" y="504"/>
                    <a:pt x="116" y="559"/>
                    <a:pt x="134" y="619"/>
                  </a:cubicBezTo>
                  <a:cubicBezTo>
                    <a:pt x="134" y="656"/>
                    <a:pt x="153" y="675"/>
                    <a:pt x="176" y="712"/>
                  </a:cubicBezTo>
                  <a:cubicBezTo>
                    <a:pt x="176" y="735"/>
                    <a:pt x="194" y="772"/>
                    <a:pt x="213" y="809"/>
                  </a:cubicBezTo>
                  <a:cubicBezTo>
                    <a:pt x="237" y="848"/>
                    <a:pt x="271" y="869"/>
                    <a:pt x="307" y="869"/>
                  </a:cubicBezTo>
                  <a:cubicBezTo>
                    <a:pt x="326" y="869"/>
                    <a:pt x="346" y="863"/>
                    <a:pt x="365" y="850"/>
                  </a:cubicBezTo>
                  <a:cubicBezTo>
                    <a:pt x="425" y="809"/>
                    <a:pt x="425" y="753"/>
                    <a:pt x="407" y="693"/>
                  </a:cubicBezTo>
                  <a:lnTo>
                    <a:pt x="384" y="693"/>
                  </a:lnTo>
                  <a:cubicBezTo>
                    <a:pt x="384" y="675"/>
                    <a:pt x="365" y="638"/>
                    <a:pt x="347" y="619"/>
                  </a:cubicBezTo>
                  <a:cubicBezTo>
                    <a:pt x="328" y="596"/>
                    <a:pt x="310" y="578"/>
                    <a:pt x="310" y="541"/>
                  </a:cubicBezTo>
                  <a:cubicBezTo>
                    <a:pt x="268" y="481"/>
                    <a:pt x="250" y="444"/>
                    <a:pt x="213" y="388"/>
                  </a:cubicBezTo>
                  <a:cubicBezTo>
                    <a:pt x="194" y="328"/>
                    <a:pt x="176" y="273"/>
                    <a:pt x="153" y="213"/>
                  </a:cubicBezTo>
                  <a:cubicBezTo>
                    <a:pt x="134" y="194"/>
                    <a:pt x="134" y="157"/>
                    <a:pt x="116" y="134"/>
                  </a:cubicBezTo>
                  <a:lnTo>
                    <a:pt x="116" y="79"/>
                  </a:lnTo>
                  <a:lnTo>
                    <a:pt x="116" y="60"/>
                  </a:lnTo>
                  <a:lnTo>
                    <a:pt x="97" y="42"/>
                  </a:lnTo>
                  <a:cubicBezTo>
                    <a:pt x="97" y="19"/>
                    <a:pt x="79" y="0"/>
                    <a:pt x="60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1689;p46">
              <a:extLst>
                <a:ext uri="{FF2B5EF4-FFF2-40B4-BE49-F238E27FC236}">
                  <a16:creationId xmlns:a16="http://schemas.microsoft.com/office/drawing/2014/main" id="{5A6A75A6-1B9D-1133-6580-BABB531C6AD2}"/>
                </a:ext>
              </a:extLst>
            </p:cNvPr>
            <p:cNvSpPr/>
            <p:nvPr/>
          </p:nvSpPr>
          <p:spPr>
            <a:xfrm>
              <a:off x="2854255" y="3410750"/>
              <a:ext cx="15374" cy="15374"/>
            </a:xfrm>
            <a:custGeom>
              <a:avLst/>
              <a:gdLst/>
              <a:ahLst/>
              <a:cxnLst/>
              <a:rect l="l" t="t" r="r" b="b"/>
              <a:pathLst>
                <a:path w="116" h="116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37"/>
                    <a:pt x="19" y="56"/>
                    <a:pt x="19" y="56"/>
                  </a:cubicBezTo>
                  <a:cubicBezTo>
                    <a:pt x="19" y="79"/>
                    <a:pt x="37" y="79"/>
                    <a:pt x="37" y="97"/>
                  </a:cubicBezTo>
                  <a:lnTo>
                    <a:pt x="56" y="116"/>
                  </a:lnTo>
                  <a:cubicBezTo>
                    <a:pt x="56" y="97"/>
                    <a:pt x="56" y="97"/>
                    <a:pt x="37" y="79"/>
                  </a:cubicBezTo>
                  <a:lnTo>
                    <a:pt x="37" y="56"/>
                  </a:lnTo>
                  <a:cubicBezTo>
                    <a:pt x="37" y="38"/>
                    <a:pt x="37" y="37"/>
                    <a:pt x="19" y="20"/>
                  </a:cubicBezTo>
                  <a:lnTo>
                    <a:pt x="19" y="20"/>
                  </a:lnTo>
                  <a:cubicBezTo>
                    <a:pt x="31" y="21"/>
                    <a:pt x="43" y="25"/>
                    <a:pt x="56" y="37"/>
                  </a:cubicBezTo>
                  <a:lnTo>
                    <a:pt x="116" y="37"/>
                  </a:lnTo>
                  <a:cubicBezTo>
                    <a:pt x="97" y="37"/>
                    <a:pt x="74" y="19"/>
                    <a:pt x="56" y="19"/>
                  </a:cubicBezTo>
                  <a:cubicBezTo>
                    <a:pt x="43" y="7"/>
                    <a:pt x="31" y="2"/>
                    <a:pt x="19" y="1"/>
                  </a:cubicBezTo>
                  <a:lnTo>
                    <a:pt x="19" y="1"/>
                  </a:lnTo>
                  <a:lnTo>
                    <a:pt x="19" y="0"/>
                  </a:lnTo>
                  <a:lnTo>
                    <a:pt x="18" y="1"/>
                  </a:lnTo>
                  <a:lnTo>
                    <a:pt x="18" y="1"/>
                  </a:lnTo>
                  <a:cubicBezTo>
                    <a:pt x="12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1690;p46">
              <a:extLst>
                <a:ext uri="{FF2B5EF4-FFF2-40B4-BE49-F238E27FC236}">
                  <a16:creationId xmlns:a16="http://schemas.microsoft.com/office/drawing/2014/main" id="{BCE6BD47-33C1-9EF8-E0E9-E5EF3ADA4E95}"/>
                </a:ext>
              </a:extLst>
            </p:cNvPr>
            <p:cNvSpPr/>
            <p:nvPr/>
          </p:nvSpPr>
          <p:spPr>
            <a:xfrm>
              <a:off x="2848689" y="3405846"/>
              <a:ext cx="28363" cy="27700"/>
            </a:xfrm>
            <a:custGeom>
              <a:avLst/>
              <a:gdLst/>
              <a:ahLst/>
              <a:cxnLst/>
              <a:rect l="l" t="t" r="r" b="b"/>
              <a:pathLst>
                <a:path w="214" h="209" extrusionOk="0">
                  <a:moveTo>
                    <a:pt x="0" y="0"/>
                  </a:moveTo>
                  <a:lnTo>
                    <a:pt x="24" y="56"/>
                  </a:lnTo>
                  <a:lnTo>
                    <a:pt x="42" y="74"/>
                  </a:lnTo>
                  <a:lnTo>
                    <a:pt x="42" y="93"/>
                  </a:lnTo>
                  <a:lnTo>
                    <a:pt x="61" y="93"/>
                  </a:lnTo>
                  <a:lnTo>
                    <a:pt x="61" y="134"/>
                  </a:lnTo>
                  <a:cubicBezTo>
                    <a:pt x="79" y="134"/>
                    <a:pt x="79" y="153"/>
                    <a:pt x="79" y="153"/>
                  </a:cubicBezTo>
                  <a:lnTo>
                    <a:pt x="116" y="208"/>
                  </a:lnTo>
                  <a:lnTo>
                    <a:pt x="98" y="153"/>
                  </a:lnTo>
                  <a:lnTo>
                    <a:pt x="98" y="116"/>
                  </a:lnTo>
                  <a:lnTo>
                    <a:pt x="98" y="93"/>
                  </a:lnTo>
                  <a:lnTo>
                    <a:pt x="79" y="74"/>
                  </a:lnTo>
                  <a:lnTo>
                    <a:pt x="98" y="74"/>
                  </a:lnTo>
                  <a:cubicBezTo>
                    <a:pt x="116" y="74"/>
                    <a:pt x="139" y="93"/>
                    <a:pt x="158" y="93"/>
                  </a:cubicBezTo>
                  <a:lnTo>
                    <a:pt x="213" y="93"/>
                  </a:lnTo>
                  <a:lnTo>
                    <a:pt x="158" y="74"/>
                  </a:lnTo>
                  <a:cubicBezTo>
                    <a:pt x="139" y="56"/>
                    <a:pt x="116" y="56"/>
                    <a:pt x="116" y="37"/>
                  </a:cubicBezTo>
                  <a:cubicBezTo>
                    <a:pt x="98" y="37"/>
                    <a:pt x="79" y="19"/>
                    <a:pt x="61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1691;p46">
              <a:extLst>
                <a:ext uri="{FF2B5EF4-FFF2-40B4-BE49-F238E27FC236}">
                  <a16:creationId xmlns:a16="http://schemas.microsoft.com/office/drawing/2014/main" id="{6C61D3CC-DD2D-C1BB-3046-C37A91AB6551}"/>
                </a:ext>
              </a:extLst>
            </p:cNvPr>
            <p:cNvSpPr/>
            <p:nvPr/>
          </p:nvSpPr>
          <p:spPr>
            <a:xfrm>
              <a:off x="2821121" y="3335601"/>
              <a:ext cx="38171" cy="77667"/>
            </a:xfrm>
            <a:custGeom>
              <a:avLst/>
              <a:gdLst/>
              <a:ahLst/>
              <a:cxnLst/>
              <a:rect l="l" t="t" r="r" b="b"/>
              <a:pathLst>
                <a:path w="288" h="586" extrusionOk="0">
                  <a:moveTo>
                    <a:pt x="40" y="1"/>
                  </a:moveTo>
                  <a:cubicBezTo>
                    <a:pt x="28" y="1"/>
                    <a:pt x="19" y="14"/>
                    <a:pt x="19" y="27"/>
                  </a:cubicBezTo>
                  <a:lnTo>
                    <a:pt x="19" y="45"/>
                  </a:lnTo>
                  <a:lnTo>
                    <a:pt x="19" y="68"/>
                  </a:lnTo>
                  <a:cubicBezTo>
                    <a:pt x="1" y="87"/>
                    <a:pt x="1" y="105"/>
                    <a:pt x="1" y="105"/>
                  </a:cubicBezTo>
                  <a:cubicBezTo>
                    <a:pt x="1" y="142"/>
                    <a:pt x="1" y="161"/>
                    <a:pt x="19" y="202"/>
                  </a:cubicBezTo>
                  <a:cubicBezTo>
                    <a:pt x="19" y="239"/>
                    <a:pt x="38" y="299"/>
                    <a:pt x="56" y="336"/>
                  </a:cubicBezTo>
                  <a:cubicBezTo>
                    <a:pt x="56" y="373"/>
                    <a:pt x="74" y="392"/>
                    <a:pt x="74" y="415"/>
                  </a:cubicBezTo>
                  <a:cubicBezTo>
                    <a:pt x="93" y="433"/>
                    <a:pt x="116" y="452"/>
                    <a:pt x="116" y="470"/>
                  </a:cubicBezTo>
                  <a:cubicBezTo>
                    <a:pt x="153" y="530"/>
                    <a:pt x="190" y="567"/>
                    <a:pt x="232" y="586"/>
                  </a:cubicBezTo>
                  <a:lnTo>
                    <a:pt x="269" y="586"/>
                  </a:lnTo>
                  <a:cubicBezTo>
                    <a:pt x="269" y="586"/>
                    <a:pt x="287" y="567"/>
                    <a:pt x="269" y="549"/>
                  </a:cubicBezTo>
                  <a:cubicBezTo>
                    <a:pt x="250" y="507"/>
                    <a:pt x="232" y="470"/>
                    <a:pt x="232" y="415"/>
                  </a:cubicBezTo>
                  <a:cubicBezTo>
                    <a:pt x="208" y="392"/>
                    <a:pt x="208" y="373"/>
                    <a:pt x="190" y="355"/>
                  </a:cubicBezTo>
                  <a:lnTo>
                    <a:pt x="190" y="336"/>
                  </a:lnTo>
                  <a:lnTo>
                    <a:pt x="172" y="318"/>
                  </a:lnTo>
                  <a:lnTo>
                    <a:pt x="172" y="299"/>
                  </a:lnTo>
                  <a:cubicBezTo>
                    <a:pt x="153" y="258"/>
                    <a:pt x="153" y="221"/>
                    <a:pt x="135" y="161"/>
                  </a:cubicBezTo>
                  <a:cubicBezTo>
                    <a:pt x="135" y="142"/>
                    <a:pt x="116" y="124"/>
                    <a:pt x="116" y="105"/>
                  </a:cubicBezTo>
                  <a:lnTo>
                    <a:pt x="116" y="68"/>
                  </a:lnTo>
                  <a:lnTo>
                    <a:pt x="116" y="45"/>
                  </a:lnTo>
                  <a:lnTo>
                    <a:pt x="93" y="45"/>
                  </a:lnTo>
                  <a:lnTo>
                    <a:pt x="93" y="27"/>
                  </a:lnTo>
                  <a:cubicBezTo>
                    <a:pt x="93" y="8"/>
                    <a:pt x="74" y="8"/>
                    <a:pt x="56" y="8"/>
                  </a:cubicBezTo>
                  <a:cubicBezTo>
                    <a:pt x="51" y="3"/>
                    <a:pt x="45" y="1"/>
                    <a:pt x="4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1692;p46">
              <a:extLst>
                <a:ext uri="{FF2B5EF4-FFF2-40B4-BE49-F238E27FC236}">
                  <a16:creationId xmlns:a16="http://schemas.microsoft.com/office/drawing/2014/main" id="{86B7D2A0-8805-BB0D-F42B-B1AD28E4666F}"/>
                </a:ext>
              </a:extLst>
            </p:cNvPr>
            <p:cNvSpPr/>
            <p:nvPr/>
          </p:nvSpPr>
          <p:spPr>
            <a:xfrm>
              <a:off x="2830929" y="3231294"/>
              <a:ext cx="41219" cy="74884"/>
            </a:xfrm>
            <a:custGeom>
              <a:avLst/>
              <a:gdLst/>
              <a:ahLst/>
              <a:cxnLst/>
              <a:rect l="l" t="t" r="r" b="b"/>
              <a:pathLst>
                <a:path w="311" h="565" extrusionOk="0">
                  <a:moveTo>
                    <a:pt x="53" y="0"/>
                  </a:moveTo>
                  <a:cubicBezTo>
                    <a:pt x="49" y="0"/>
                    <a:pt x="46" y="2"/>
                    <a:pt x="42" y="5"/>
                  </a:cubicBezTo>
                  <a:cubicBezTo>
                    <a:pt x="19" y="5"/>
                    <a:pt x="0" y="24"/>
                    <a:pt x="0" y="47"/>
                  </a:cubicBezTo>
                  <a:lnTo>
                    <a:pt x="0" y="65"/>
                  </a:lnTo>
                  <a:lnTo>
                    <a:pt x="0" y="84"/>
                  </a:lnTo>
                  <a:lnTo>
                    <a:pt x="0" y="121"/>
                  </a:lnTo>
                  <a:cubicBezTo>
                    <a:pt x="0" y="139"/>
                    <a:pt x="19" y="181"/>
                    <a:pt x="19" y="199"/>
                  </a:cubicBezTo>
                  <a:cubicBezTo>
                    <a:pt x="42" y="255"/>
                    <a:pt x="61" y="296"/>
                    <a:pt x="79" y="333"/>
                  </a:cubicBezTo>
                  <a:cubicBezTo>
                    <a:pt x="98" y="393"/>
                    <a:pt x="116" y="430"/>
                    <a:pt x="158" y="467"/>
                  </a:cubicBezTo>
                  <a:cubicBezTo>
                    <a:pt x="195" y="509"/>
                    <a:pt x="232" y="546"/>
                    <a:pt x="292" y="564"/>
                  </a:cubicBezTo>
                  <a:cubicBezTo>
                    <a:pt x="292" y="564"/>
                    <a:pt x="310" y="564"/>
                    <a:pt x="310" y="546"/>
                  </a:cubicBezTo>
                  <a:lnTo>
                    <a:pt x="310" y="527"/>
                  </a:lnTo>
                  <a:cubicBezTo>
                    <a:pt x="273" y="486"/>
                    <a:pt x="232" y="467"/>
                    <a:pt x="195" y="430"/>
                  </a:cubicBezTo>
                  <a:cubicBezTo>
                    <a:pt x="176" y="393"/>
                    <a:pt x="158" y="352"/>
                    <a:pt x="134" y="315"/>
                  </a:cubicBezTo>
                  <a:cubicBezTo>
                    <a:pt x="116" y="278"/>
                    <a:pt x="98" y="218"/>
                    <a:pt x="98" y="181"/>
                  </a:cubicBezTo>
                  <a:lnTo>
                    <a:pt x="98" y="121"/>
                  </a:lnTo>
                  <a:lnTo>
                    <a:pt x="98" y="84"/>
                  </a:lnTo>
                  <a:lnTo>
                    <a:pt x="98" y="65"/>
                  </a:lnTo>
                  <a:lnTo>
                    <a:pt x="98" y="47"/>
                  </a:lnTo>
                  <a:cubicBezTo>
                    <a:pt x="83" y="28"/>
                    <a:pt x="68" y="0"/>
                    <a:pt x="53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1693;p46">
              <a:extLst>
                <a:ext uri="{FF2B5EF4-FFF2-40B4-BE49-F238E27FC236}">
                  <a16:creationId xmlns:a16="http://schemas.microsoft.com/office/drawing/2014/main" id="{4AC4020B-5A78-AB56-2C29-3716CD6F99CD}"/>
                </a:ext>
              </a:extLst>
            </p:cNvPr>
            <p:cNvSpPr/>
            <p:nvPr/>
          </p:nvSpPr>
          <p:spPr>
            <a:xfrm>
              <a:off x="2813169" y="3230896"/>
              <a:ext cx="30749" cy="132007"/>
            </a:xfrm>
            <a:custGeom>
              <a:avLst/>
              <a:gdLst/>
              <a:ahLst/>
              <a:cxnLst/>
              <a:rect l="l" t="t" r="r" b="b"/>
              <a:pathLst>
                <a:path w="232" h="996" extrusionOk="0">
                  <a:moveTo>
                    <a:pt x="174" y="1"/>
                  </a:moveTo>
                  <a:cubicBezTo>
                    <a:pt x="155" y="1"/>
                    <a:pt x="134" y="14"/>
                    <a:pt x="134" y="27"/>
                  </a:cubicBezTo>
                  <a:cubicBezTo>
                    <a:pt x="116" y="50"/>
                    <a:pt x="116" y="50"/>
                    <a:pt x="116" y="68"/>
                  </a:cubicBezTo>
                  <a:lnTo>
                    <a:pt x="116" y="87"/>
                  </a:lnTo>
                  <a:cubicBezTo>
                    <a:pt x="98" y="105"/>
                    <a:pt x="98" y="124"/>
                    <a:pt x="98" y="142"/>
                  </a:cubicBezTo>
                  <a:cubicBezTo>
                    <a:pt x="79" y="184"/>
                    <a:pt x="79" y="202"/>
                    <a:pt x="79" y="239"/>
                  </a:cubicBezTo>
                  <a:cubicBezTo>
                    <a:pt x="61" y="318"/>
                    <a:pt x="37" y="373"/>
                    <a:pt x="19" y="452"/>
                  </a:cubicBezTo>
                  <a:cubicBezTo>
                    <a:pt x="19" y="530"/>
                    <a:pt x="19" y="604"/>
                    <a:pt x="0" y="664"/>
                  </a:cubicBezTo>
                  <a:lnTo>
                    <a:pt x="0" y="780"/>
                  </a:lnTo>
                  <a:lnTo>
                    <a:pt x="0" y="895"/>
                  </a:lnTo>
                  <a:cubicBezTo>
                    <a:pt x="17" y="944"/>
                    <a:pt x="65" y="996"/>
                    <a:pt x="113" y="996"/>
                  </a:cubicBezTo>
                  <a:cubicBezTo>
                    <a:pt x="120" y="996"/>
                    <a:pt x="127" y="995"/>
                    <a:pt x="134" y="992"/>
                  </a:cubicBezTo>
                  <a:cubicBezTo>
                    <a:pt x="195" y="992"/>
                    <a:pt x="232" y="932"/>
                    <a:pt x="213" y="877"/>
                  </a:cubicBezTo>
                  <a:lnTo>
                    <a:pt x="213" y="858"/>
                  </a:lnTo>
                  <a:lnTo>
                    <a:pt x="213" y="761"/>
                  </a:lnTo>
                  <a:cubicBezTo>
                    <a:pt x="195" y="743"/>
                    <a:pt x="195" y="701"/>
                    <a:pt x="195" y="664"/>
                  </a:cubicBezTo>
                  <a:lnTo>
                    <a:pt x="195" y="470"/>
                  </a:lnTo>
                  <a:lnTo>
                    <a:pt x="195" y="258"/>
                  </a:lnTo>
                  <a:cubicBezTo>
                    <a:pt x="195" y="221"/>
                    <a:pt x="195" y="202"/>
                    <a:pt x="213" y="165"/>
                  </a:cubicBezTo>
                  <a:lnTo>
                    <a:pt x="213" y="105"/>
                  </a:lnTo>
                  <a:lnTo>
                    <a:pt x="213" y="87"/>
                  </a:lnTo>
                  <a:lnTo>
                    <a:pt x="213" y="68"/>
                  </a:lnTo>
                  <a:lnTo>
                    <a:pt x="232" y="68"/>
                  </a:lnTo>
                  <a:cubicBezTo>
                    <a:pt x="232" y="50"/>
                    <a:pt x="213" y="8"/>
                    <a:pt x="195" y="8"/>
                  </a:cubicBezTo>
                  <a:cubicBezTo>
                    <a:pt x="189" y="3"/>
                    <a:pt x="182" y="1"/>
                    <a:pt x="17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1694;p46">
              <a:extLst>
                <a:ext uri="{FF2B5EF4-FFF2-40B4-BE49-F238E27FC236}">
                  <a16:creationId xmlns:a16="http://schemas.microsoft.com/office/drawing/2014/main" id="{39F1FBF1-930F-B054-9907-A694839B7913}"/>
                </a:ext>
              </a:extLst>
            </p:cNvPr>
            <p:cNvSpPr/>
            <p:nvPr/>
          </p:nvSpPr>
          <p:spPr>
            <a:xfrm>
              <a:off x="2726225" y="3448656"/>
              <a:ext cx="10470" cy="12989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60" y="1"/>
                  </a:moveTo>
                  <a:lnTo>
                    <a:pt x="60" y="24"/>
                  </a:lnTo>
                  <a:cubicBezTo>
                    <a:pt x="42" y="42"/>
                    <a:pt x="42" y="42"/>
                    <a:pt x="23" y="61"/>
                  </a:cubicBezTo>
                  <a:cubicBezTo>
                    <a:pt x="23" y="79"/>
                    <a:pt x="0" y="79"/>
                    <a:pt x="0" y="98"/>
                  </a:cubicBezTo>
                  <a:cubicBezTo>
                    <a:pt x="23" y="98"/>
                    <a:pt x="23" y="79"/>
                    <a:pt x="42" y="61"/>
                  </a:cubicBezTo>
                  <a:cubicBezTo>
                    <a:pt x="42" y="61"/>
                    <a:pt x="60" y="61"/>
                    <a:pt x="60" y="42"/>
                  </a:cubicBezTo>
                  <a:lnTo>
                    <a:pt x="60" y="61"/>
                  </a:lnTo>
                  <a:lnTo>
                    <a:pt x="60" y="79"/>
                  </a:lnTo>
                  <a:lnTo>
                    <a:pt x="79" y="98"/>
                  </a:lnTo>
                  <a:lnTo>
                    <a:pt x="79" y="79"/>
                  </a:lnTo>
                  <a:lnTo>
                    <a:pt x="79" y="42"/>
                  </a:lnTo>
                  <a:lnTo>
                    <a:pt x="79" y="24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1695;p46">
              <a:extLst>
                <a:ext uri="{FF2B5EF4-FFF2-40B4-BE49-F238E27FC236}">
                  <a16:creationId xmlns:a16="http://schemas.microsoft.com/office/drawing/2014/main" id="{25572227-440C-27A3-5E73-0C97EF1104B2}"/>
                </a:ext>
              </a:extLst>
            </p:cNvPr>
            <p:cNvSpPr/>
            <p:nvPr/>
          </p:nvSpPr>
          <p:spPr>
            <a:xfrm>
              <a:off x="2723707" y="3443752"/>
              <a:ext cx="15507" cy="28363"/>
            </a:xfrm>
            <a:custGeom>
              <a:avLst/>
              <a:gdLst/>
              <a:ahLst/>
              <a:cxnLst/>
              <a:rect l="l" t="t" r="r" b="b"/>
              <a:pathLst>
                <a:path w="117" h="214" extrusionOk="0">
                  <a:moveTo>
                    <a:pt x="98" y="1"/>
                  </a:moveTo>
                  <a:lnTo>
                    <a:pt x="61" y="38"/>
                  </a:lnTo>
                  <a:cubicBezTo>
                    <a:pt x="61" y="61"/>
                    <a:pt x="42" y="79"/>
                    <a:pt x="42" y="98"/>
                  </a:cubicBezTo>
                  <a:cubicBezTo>
                    <a:pt x="19" y="116"/>
                    <a:pt x="19" y="116"/>
                    <a:pt x="19" y="135"/>
                  </a:cubicBezTo>
                  <a:lnTo>
                    <a:pt x="1" y="176"/>
                  </a:lnTo>
                  <a:lnTo>
                    <a:pt x="1" y="176"/>
                  </a:lnTo>
                  <a:lnTo>
                    <a:pt x="42" y="153"/>
                  </a:lnTo>
                  <a:cubicBezTo>
                    <a:pt x="42" y="135"/>
                    <a:pt x="61" y="116"/>
                    <a:pt x="61" y="116"/>
                  </a:cubicBezTo>
                  <a:lnTo>
                    <a:pt x="79" y="116"/>
                  </a:lnTo>
                  <a:lnTo>
                    <a:pt x="79" y="135"/>
                  </a:lnTo>
                  <a:lnTo>
                    <a:pt x="79" y="153"/>
                  </a:lnTo>
                  <a:cubicBezTo>
                    <a:pt x="79" y="153"/>
                    <a:pt x="98" y="153"/>
                    <a:pt x="98" y="176"/>
                  </a:cubicBezTo>
                  <a:lnTo>
                    <a:pt x="116" y="213"/>
                  </a:lnTo>
                  <a:lnTo>
                    <a:pt x="116" y="176"/>
                  </a:lnTo>
                  <a:lnTo>
                    <a:pt x="116" y="135"/>
                  </a:lnTo>
                  <a:lnTo>
                    <a:pt x="116" y="116"/>
                  </a:lnTo>
                  <a:lnTo>
                    <a:pt x="116" y="98"/>
                  </a:lnTo>
                  <a:lnTo>
                    <a:pt x="116" y="79"/>
                  </a:lnTo>
                  <a:cubicBezTo>
                    <a:pt x="98" y="79"/>
                    <a:pt x="98" y="61"/>
                    <a:pt x="98" y="6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1696;p46">
              <a:extLst>
                <a:ext uri="{FF2B5EF4-FFF2-40B4-BE49-F238E27FC236}">
                  <a16:creationId xmlns:a16="http://schemas.microsoft.com/office/drawing/2014/main" id="{C59E2562-BF0C-6D57-21AC-3A0F9E60F469}"/>
                </a:ext>
              </a:extLst>
            </p:cNvPr>
            <p:cNvSpPr/>
            <p:nvPr/>
          </p:nvSpPr>
          <p:spPr>
            <a:xfrm>
              <a:off x="2723707" y="3387423"/>
              <a:ext cx="15507" cy="67992"/>
            </a:xfrm>
            <a:custGeom>
              <a:avLst/>
              <a:gdLst/>
              <a:ahLst/>
              <a:cxnLst/>
              <a:rect l="l" t="t" r="r" b="b"/>
              <a:pathLst>
                <a:path w="117" h="513" extrusionOk="0">
                  <a:moveTo>
                    <a:pt x="42" y="1"/>
                  </a:moveTo>
                  <a:cubicBezTo>
                    <a:pt x="19" y="1"/>
                    <a:pt x="1" y="24"/>
                    <a:pt x="1" y="42"/>
                  </a:cubicBezTo>
                  <a:lnTo>
                    <a:pt x="1" y="158"/>
                  </a:lnTo>
                  <a:lnTo>
                    <a:pt x="1" y="273"/>
                  </a:lnTo>
                  <a:cubicBezTo>
                    <a:pt x="1" y="292"/>
                    <a:pt x="1" y="329"/>
                    <a:pt x="19" y="370"/>
                  </a:cubicBezTo>
                  <a:lnTo>
                    <a:pt x="19" y="426"/>
                  </a:lnTo>
                  <a:cubicBezTo>
                    <a:pt x="19" y="444"/>
                    <a:pt x="42" y="463"/>
                    <a:pt x="42" y="486"/>
                  </a:cubicBezTo>
                  <a:cubicBezTo>
                    <a:pt x="42" y="504"/>
                    <a:pt x="61" y="504"/>
                    <a:pt x="79" y="504"/>
                  </a:cubicBezTo>
                  <a:cubicBezTo>
                    <a:pt x="85" y="510"/>
                    <a:pt x="90" y="512"/>
                    <a:pt x="95" y="512"/>
                  </a:cubicBezTo>
                  <a:cubicBezTo>
                    <a:pt x="107" y="512"/>
                    <a:pt x="116" y="499"/>
                    <a:pt x="116" y="486"/>
                  </a:cubicBezTo>
                  <a:lnTo>
                    <a:pt x="116" y="426"/>
                  </a:lnTo>
                  <a:lnTo>
                    <a:pt x="116" y="370"/>
                  </a:lnTo>
                  <a:lnTo>
                    <a:pt x="116" y="255"/>
                  </a:lnTo>
                  <a:cubicBezTo>
                    <a:pt x="116" y="213"/>
                    <a:pt x="98" y="176"/>
                    <a:pt x="98" y="139"/>
                  </a:cubicBezTo>
                  <a:cubicBezTo>
                    <a:pt x="98" y="98"/>
                    <a:pt x="79" y="61"/>
                    <a:pt x="79" y="24"/>
                  </a:cubicBezTo>
                  <a:cubicBezTo>
                    <a:pt x="61" y="1"/>
                    <a:pt x="61" y="1"/>
                    <a:pt x="42" y="1"/>
                  </a:cubicBez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1697;p46">
              <a:extLst>
                <a:ext uri="{FF2B5EF4-FFF2-40B4-BE49-F238E27FC236}">
                  <a16:creationId xmlns:a16="http://schemas.microsoft.com/office/drawing/2014/main" id="{17836757-7D90-3C20-FBF5-6915E0922BA1}"/>
                </a:ext>
              </a:extLst>
            </p:cNvPr>
            <p:cNvSpPr/>
            <p:nvPr/>
          </p:nvSpPr>
          <p:spPr>
            <a:xfrm>
              <a:off x="2713899" y="3264958"/>
              <a:ext cx="101789" cy="146586"/>
            </a:xfrm>
            <a:custGeom>
              <a:avLst/>
              <a:gdLst/>
              <a:ahLst/>
              <a:cxnLst/>
              <a:rect l="l" t="t" r="r" b="b"/>
              <a:pathLst>
                <a:path w="768" h="1106" extrusionOk="0">
                  <a:moveTo>
                    <a:pt x="731" y="1"/>
                  </a:moveTo>
                  <a:cubicBezTo>
                    <a:pt x="713" y="1"/>
                    <a:pt x="694" y="1"/>
                    <a:pt x="671" y="24"/>
                  </a:cubicBezTo>
                  <a:lnTo>
                    <a:pt x="671" y="42"/>
                  </a:lnTo>
                  <a:lnTo>
                    <a:pt x="652" y="42"/>
                  </a:lnTo>
                  <a:cubicBezTo>
                    <a:pt x="652" y="61"/>
                    <a:pt x="634" y="61"/>
                    <a:pt x="634" y="79"/>
                  </a:cubicBezTo>
                  <a:cubicBezTo>
                    <a:pt x="615" y="98"/>
                    <a:pt x="597" y="98"/>
                    <a:pt x="579" y="116"/>
                  </a:cubicBezTo>
                  <a:cubicBezTo>
                    <a:pt x="537" y="158"/>
                    <a:pt x="500" y="176"/>
                    <a:pt x="440" y="195"/>
                  </a:cubicBezTo>
                  <a:cubicBezTo>
                    <a:pt x="366" y="232"/>
                    <a:pt x="269" y="255"/>
                    <a:pt x="153" y="273"/>
                  </a:cubicBezTo>
                  <a:cubicBezTo>
                    <a:pt x="135" y="273"/>
                    <a:pt x="116" y="292"/>
                    <a:pt x="93" y="310"/>
                  </a:cubicBezTo>
                  <a:lnTo>
                    <a:pt x="93" y="329"/>
                  </a:lnTo>
                  <a:lnTo>
                    <a:pt x="93" y="370"/>
                  </a:lnTo>
                  <a:cubicBezTo>
                    <a:pt x="75" y="370"/>
                    <a:pt x="75" y="389"/>
                    <a:pt x="75" y="407"/>
                  </a:cubicBezTo>
                  <a:cubicBezTo>
                    <a:pt x="75" y="426"/>
                    <a:pt x="56" y="463"/>
                    <a:pt x="56" y="486"/>
                  </a:cubicBezTo>
                  <a:cubicBezTo>
                    <a:pt x="38" y="541"/>
                    <a:pt x="38" y="601"/>
                    <a:pt x="19" y="657"/>
                  </a:cubicBezTo>
                  <a:cubicBezTo>
                    <a:pt x="19" y="717"/>
                    <a:pt x="1" y="772"/>
                    <a:pt x="1" y="832"/>
                  </a:cubicBezTo>
                  <a:lnTo>
                    <a:pt x="1" y="1003"/>
                  </a:lnTo>
                  <a:cubicBezTo>
                    <a:pt x="16" y="1069"/>
                    <a:pt x="57" y="1105"/>
                    <a:pt x="105" y="1105"/>
                  </a:cubicBezTo>
                  <a:cubicBezTo>
                    <a:pt x="115" y="1105"/>
                    <a:pt x="125" y="1104"/>
                    <a:pt x="135" y="1100"/>
                  </a:cubicBezTo>
                  <a:cubicBezTo>
                    <a:pt x="190" y="1100"/>
                    <a:pt x="232" y="1040"/>
                    <a:pt x="232" y="985"/>
                  </a:cubicBezTo>
                  <a:cubicBezTo>
                    <a:pt x="232" y="925"/>
                    <a:pt x="209" y="869"/>
                    <a:pt x="209" y="832"/>
                  </a:cubicBezTo>
                  <a:lnTo>
                    <a:pt x="209" y="675"/>
                  </a:lnTo>
                  <a:cubicBezTo>
                    <a:pt x="209" y="620"/>
                    <a:pt x="209" y="560"/>
                    <a:pt x="232" y="523"/>
                  </a:cubicBezTo>
                  <a:lnTo>
                    <a:pt x="232" y="444"/>
                  </a:lnTo>
                  <a:cubicBezTo>
                    <a:pt x="232" y="426"/>
                    <a:pt x="232" y="407"/>
                    <a:pt x="250" y="407"/>
                  </a:cubicBezTo>
                  <a:cubicBezTo>
                    <a:pt x="324" y="370"/>
                    <a:pt x="421" y="347"/>
                    <a:pt x="500" y="292"/>
                  </a:cubicBezTo>
                  <a:cubicBezTo>
                    <a:pt x="555" y="273"/>
                    <a:pt x="597" y="232"/>
                    <a:pt x="634" y="195"/>
                  </a:cubicBezTo>
                  <a:cubicBezTo>
                    <a:pt x="652" y="176"/>
                    <a:pt x="671" y="158"/>
                    <a:pt x="694" y="139"/>
                  </a:cubicBezTo>
                  <a:cubicBezTo>
                    <a:pt x="713" y="116"/>
                    <a:pt x="713" y="116"/>
                    <a:pt x="731" y="98"/>
                  </a:cubicBezTo>
                  <a:lnTo>
                    <a:pt x="731" y="79"/>
                  </a:lnTo>
                  <a:lnTo>
                    <a:pt x="749" y="79"/>
                  </a:lnTo>
                  <a:lnTo>
                    <a:pt x="749" y="61"/>
                  </a:lnTo>
                  <a:cubicBezTo>
                    <a:pt x="768" y="42"/>
                    <a:pt x="749" y="24"/>
                    <a:pt x="73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1698;p46">
              <a:extLst>
                <a:ext uri="{FF2B5EF4-FFF2-40B4-BE49-F238E27FC236}">
                  <a16:creationId xmlns:a16="http://schemas.microsoft.com/office/drawing/2014/main" id="{44206ED8-41EF-553D-ACAE-E4B7E8209274}"/>
                </a:ext>
              </a:extLst>
            </p:cNvPr>
            <p:cNvSpPr/>
            <p:nvPr/>
          </p:nvSpPr>
          <p:spPr>
            <a:xfrm>
              <a:off x="2721321" y="3191532"/>
              <a:ext cx="133" cy="1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1" name="Google Shape;1734;p46">
            <a:extLst>
              <a:ext uri="{FF2B5EF4-FFF2-40B4-BE49-F238E27FC236}">
                <a16:creationId xmlns:a16="http://schemas.microsoft.com/office/drawing/2014/main" id="{9D2C02B0-EA3A-4C80-1B8E-094461B0FFCA}"/>
              </a:ext>
            </a:extLst>
          </p:cNvPr>
          <p:cNvGrpSpPr/>
          <p:nvPr/>
        </p:nvGrpSpPr>
        <p:grpSpPr>
          <a:xfrm flipH="1">
            <a:off x="346824" y="4643829"/>
            <a:ext cx="625929" cy="640560"/>
            <a:chOff x="6405353" y="2836979"/>
            <a:chExt cx="396861" cy="406137"/>
          </a:xfrm>
        </p:grpSpPr>
        <p:sp>
          <p:nvSpPr>
            <p:cNvPr id="222" name="Google Shape;1735;p46">
              <a:extLst>
                <a:ext uri="{FF2B5EF4-FFF2-40B4-BE49-F238E27FC236}">
                  <a16:creationId xmlns:a16="http://schemas.microsoft.com/office/drawing/2014/main" id="{900B4AFC-8FBE-E0D2-8A2D-4EAFD8BD74CB}"/>
                </a:ext>
              </a:extLst>
            </p:cNvPr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1736;p46">
              <a:extLst>
                <a:ext uri="{FF2B5EF4-FFF2-40B4-BE49-F238E27FC236}">
                  <a16:creationId xmlns:a16="http://schemas.microsoft.com/office/drawing/2014/main" id="{BC33EF2F-EE98-45EC-5FA7-9B5683F6FDE3}"/>
                </a:ext>
              </a:extLst>
            </p:cNvPr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1737;p46">
              <a:extLst>
                <a:ext uri="{FF2B5EF4-FFF2-40B4-BE49-F238E27FC236}">
                  <a16:creationId xmlns:a16="http://schemas.microsoft.com/office/drawing/2014/main" id="{F86F8FC0-535B-2DA0-5EB9-0075200FD25B}"/>
                </a:ext>
              </a:extLst>
            </p:cNvPr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1738;p46">
              <a:extLst>
                <a:ext uri="{FF2B5EF4-FFF2-40B4-BE49-F238E27FC236}">
                  <a16:creationId xmlns:a16="http://schemas.microsoft.com/office/drawing/2014/main" id="{6882932A-1BF0-2C56-47A3-2D46E963CABC}"/>
                </a:ext>
              </a:extLst>
            </p:cNvPr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1739;p46">
              <a:extLst>
                <a:ext uri="{FF2B5EF4-FFF2-40B4-BE49-F238E27FC236}">
                  <a16:creationId xmlns:a16="http://schemas.microsoft.com/office/drawing/2014/main" id="{C522C4CA-1E98-8F40-8649-CEB750214AAF}"/>
                </a:ext>
              </a:extLst>
            </p:cNvPr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1740;p46">
              <a:extLst>
                <a:ext uri="{FF2B5EF4-FFF2-40B4-BE49-F238E27FC236}">
                  <a16:creationId xmlns:a16="http://schemas.microsoft.com/office/drawing/2014/main" id="{AE0AFC03-248D-EF9C-8FA1-791FC48CCE62}"/>
                </a:ext>
              </a:extLst>
            </p:cNvPr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1741;p46">
              <a:extLst>
                <a:ext uri="{FF2B5EF4-FFF2-40B4-BE49-F238E27FC236}">
                  <a16:creationId xmlns:a16="http://schemas.microsoft.com/office/drawing/2014/main" id="{528A02A4-7AD4-728B-8BE8-8EC58002F7DA}"/>
                </a:ext>
              </a:extLst>
            </p:cNvPr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1742;p46">
              <a:extLst>
                <a:ext uri="{FF2B5EF4-FFF2-40B4-BE49-F238E27FC236}">
                  <a16:creationId xmlns:a16="http://schemas.microsoft.com/office/drawing/2014/main" id="{CB28F325-E953-84E0-B115-85F54A2D1DE9}"/>
                </a:ext>
              </a:extLst>
            </p:cNvPr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1743;p46">
              <a:extLst>
                <a:ext uri="{FF2B5EF4-FFF2-40B4-BE49-F238E27FC236}">
                  <a16:creationId xmlns:a16="http://schemas.microsoft.com/office/drawing/2014/main" id="{652CEB18-39BF-F124-A3D9-EC9A59885B44}"/>
                </a:ext>
              </a:extLst>
            </p:cNvPr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1744;p46">
              <a:extLst>
                <a:ext uri="{FF2B5EF4-FFF2-40B4-BE49-F238E27FC236}">
                  <a16:creationId xmlns:a16="http://schemas.microsoft.com/office/drawing/2014/main" id="{031E03FA-8031-AF56-624D-60E437081B0D}"/>
                </a:ext>
              </a:extLst>
            </p:cNvPr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1745;p46">
              <a:extLst>
                <a:ext uri="{FF2B5EF4-FFF2-40B4-BE49-F238E27FC236}">
                  <a16:creationId xmlns:a16="http://schemas.microsoft.com/office/drawing/2014/main" id="{5073676A-7ECE-8C29-7C0B-DB0C3A47D73E}"/>
                </a:ext>
              </a:extLst>
            </p:cNvPr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1746;p46">
              <a:extLst>
                <a:ext uri="{FF2B5EF4-FFF2-40B4-BE49-F238E27FC236}">
                  <a16:creationId xmlns:a16="http://schemas.microsoft.com/office/drawing/2014/main" id="{D1F1206D-275E-580B-F341-2A2BA7F8C0EB}"/>
                </a:ext>
              </a:extLst>
            </p:cNvPr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1747;p46">
              <a:extLst>
                <a:ext uri="{FF2B5EF4-FFF2-40B4-BE49-F238E27FC236}">
                  <a16:creationId xmlns:a16="http://schemas.microsoft.com/office/drawing/2014/main" id="{EA34803B-586F-48B9-23FA-08DFDA4ADE4E}"/>
                </a:ext>
              </a:extLst>
            </p:cNvPr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1748;p46">
              <a:extLst>
                <a:ext uri="{FF2B5EF4-FFF2-40B4-BE49-F238E27FC236}">
                  <a16:creationId xmlns:a16="http://schemas.microsoft.com/office/drawing/2014/main" id="{E3E23CE4-9D9D-C23B-2348-D6D0833868CE}"/>
                </a:ext>
              </a:extLst>
            </p:cNvPr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1749;p46">
              <a:extLst>
                <a:ext uri="{FF2B5EF4-FFF2-40B4-BE49-F238E27FC236}">
                  <a16:creationId xmlns:a16="http://schemas.microsoft.com/office/drawing/2014/main" id="{460F0D62-9F87-DF6B-1DE4-634669185187}"/>
                </a:ext>
              </a:extLst>
            </p:cNvPr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1750;p46">
              <a:extLst>
                <a:ext uri="{FF2B5EF4-FFF2-40B4-BE49-F238E27FC236}">
                  <a16:creationId xmlns:a16="http://schemas.microsoft.com/office/drawing/2014/main" id="{FD679DED-C7DA-BB19-F982-3E644E17D8BC}"/>
                </a:ext>
              </a:extLst>
            </p:cNvPr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1751;p46">
              <a:extLst>
                <a:ext uri="{FF2B5EF4-FFF2-40B4-BE49-F238E27FC236}">
                  <a16:creationId xmlns:a16="http://schemas.microsoft.com/office/drawing/2014/main" id="{17AEBFFD-2B99-D7A1-4ADC-E1783700F9BB}"/>
                </a:ext>
              </a:extLst>
            </p:cNvPr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1752;p46">
              <a:extLst>
                <a:ext uri="{FF2B5EF4-FFF2-40B4-BE49-F238E27FC236}">
                  <a16:creationId xmlns:a16="http://schemas.microsoft.com/office/drawing/2014/main" id="{F709205D-B1D2-3C07-4886-EBEEFB8385A5}"/>
                </a:ext>
              </a:extLst>
            </p:cNvPr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1753;p46">
              <a:extLst>
                <a:ext uri="{FF2B5EF4-FFF2-40B4-BE49-F238E27FC236}">
                  <a16:creationId xmlns:a16="http://schemas.microsoft.com/office/drawing/2014/main" id="{EB4685C4-63B3-FE1A-AA0E-4B02D3FCDD61}"/>
                </a:ext>
              </a:extLst>
            </p:cNvPr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1754;p46">
              <a:extLst>
                <a:ext uri="{FF2B5EF4-FFF2-40B4-BE49-F238E27FC236}">
                  <a16:creationId xmlns:a16="http://schemas.microsoft.com/office/drawing/2014/main" id="{F91FF6BB-BFC5-C322-2040-FD80303138E6}"/>
                </a:ext>
              </a:extLst>
            </p:cNvPr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1755;p46">
              <a:extLst>
                <a:ext uri="{FF2B5EF4-FFF2-40B4-BE49-F238E27FC236}">
                  <a16:creationId xmlns:a16="http://schemas.microsoft.com/office/drawing/2014/main" id="{1D0AA14B-B774-3EAE-814A-F8D88F22E2D8}"/>
                </a:ext>
              </a:extLst>
            </p:cNvPr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1756;p46">
              <a:extLst>
                <a:ext uri="{FF2B5EF4-FFF2-40B4-BE49-F238E27FC236}">
                  <a16:creationId xmlns:a16="http://schemas.microsoft.com/office/drawing/2014/main" id="{982B3FBD-AC8E-CFC6-A07E-19702DB2D12B}"/>
                </a:ext>
              </a:extLst>
            </p:cNvPr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1757;p46">
              <a:extLst>
                <a:ext uri="{FF2B5EF4-FFF2-40B4-BE49-F238E27FC236}">
                  <a16:creationId xmlns:a16="http://schemas.microsoft.com/office/drawing/2014/main" id="{B7ACCE29-34B9-3AB7-0DCE-EC55280480D4}"/>
                </a:ext>
              </a:extLst>
            </p:cNvPr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1758;p46">
              <a:extLst>
                <a:ext uri="{FF2B5EF4-FFF2-40B4-BE49-F238E27FC236}">
                  <a16:creationId xmlns:a16="http://schemas.microsoft.com/office/drawing/2014/main" id="{39453E93-E633-04A4-8D4F-BFE23711B6B6}"/>
                </a:ext>
              </a:extLst>
            </p:cNvPr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1759;p46">
              <a:extLst>
                <a:ext uri="{FF2B5EF4-FFF2-40B4-BE49-F238E27FC236}">
                  <a16:creationId xmlns:a16="http://schemas.microsoft.com/office/drawing/2014/main" id="{07363F74-62E8-55E6-D7B0-7FB19E5DF939}"/>
                </a:ext>
              </a:extLst>
            </p:cNvPr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1760;p46">
              <a:extLst>
                <a:ext uri="{FF2B5EF4-FFF2-40B4-BE49-F238E27FC236}">
                  <a16:creationId xmlns:a16="http://schemas.microsoft.com/office/drawing/2014/main" id="{3E82C5F1-7410-9EC1-E034-99DEF762D3EE}"/>
                </a:ext>
              </a:extLst>
            </p:cNvPr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1761;p46">
              <a:extLst>
                <a:ext uri="{FF2B5EF4-FFF2-40B4-BE49-F238E27FC236}">
                  <a16:creationId xmlns:a16="http://schemas.microsoft.com/office/drawing/2014/main" id="{546D6786-90EE-34D1-0522-D0105275EDB9}"/>
                </a:ext>
              </a:extLst>
            </p:cNvPr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1762;p46">
              <a:extLst>
                <a:ext uri="{FF2B5EF4-FFF2-40B4-BE49-F238E27FC236}">
                  <a16:creationId xmlns:a16="http://schemas.microsoft.com/office/drawing/2014/main" id="{40B71A86-CE7D-EFA8-35B5-032BE72696B7}"/>
                </a:ext>
              </a:extLst>
            </p:cNvPr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1763;p46">
              <a:extLst>
                <a:ext uri="{FF2B5EF4-FFF2-40B4-BE49-F238E27FC236}">
                  <a16:creationId xmlns:a16="http://schemas.microsoft.com/office/drawing/2014/main" id="{607586AB-C707-C98F-3E5D-9414151DD814}"/>
                </a:ext>
              </a:extLst>
            </p:cNvPr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1764;p46">
              <a:extLst>
                <a:ext uri="{FF2B5EF4-FFF2-40B4-BE49-F238E27FC236}">
                  <a16:creationId xmlns:a16="http://schemas.microsoft.com/office/drawing/2014/main" id="{BAB21E4F-4A43-42A2-E48A-EB0C6A1A3DE4}"/>
                </a:ext>
              </a:extLst>
            </p:cNvPr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1765;p46">
              <a:extLst>
                <a:ext uri="{FF2B5EF4-FFF2-40B4-BE49-F238E27FC236}">
                  <a16:creationId xmlns:a16="http://schemas.microsoft.com/office/drawing/2014/main" id="{ED3A65A0-1729-1D43-3940-6E0F204B1BAA}"/>
                </a:ext>
              </a:extLst>
            </p:cNvPr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1766;p46">
              <a:extLst>
                <a:ext uri="{FF2B5EF4-FFF2-40B4-BE49-F238E27FC236}">
                  <a16:creationId xmlns:a16="http://schemas.microsoft.com/office/drawing/2014/main" id="{8BBC0F7A-4395-3C04-8F79-C98AEF64FAC0}"/>
                </a:ext>
              </a:extLst>
            </p:cNvPr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1767;p46">
              <a:extLst>
                <a:ext uri="{FF2B5EF4-FFF2-40B4-BE49-F238E27FC236}">
                  <a16:creationId xmlns:a16="http://schemas.microsoft.com/office/drawing/2014/main" id="{80830C8E-5D15-40C0-4837-60903EE4702B}"/>
                </a:ext>
              </a:extLst>
            </p:cNvPr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1768;p46">
              <a:extLst>
                <a:ext uri="{FF2B5EF4-FFF2-40B4-BE49-F238E27FC236}">
                  <a16:creationId xmlns:a16="http://schemas.microsoft.com/office/drawing/2014/main" id="{750E780F-6374-F20A-BFCE-C6AE4472D477}"/>
                </a:ext>
              </a:extLst>
            </p:cNvPr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2D2ACA0-D29F-A25C-7CD5-6B3477A6F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6845" y="652706"/>
            <a:ext cx="9955631" cy="2213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3507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1676401" y="111802"/>
            <a:ext cx="3596241" cy="4786010"/>
            <a:chOff x="152400" y="111802"/>
            <a:chExt cx="3596241" cy="4786010"/>
          </a:xfrm>
        </p:grpSpPr>
        <p:pic>
          <p:nvPicPr>
            <p:cNvPr id="5" name="Picture 5" descr="https://b.f5.photo.talk.zdn.vn/7542695716821765474/ba00d765b9794e271768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500" b="87000" l="10000" r="90000">
                          <a14:foregroundMark x1="55185" y1="34250" x2="51296" y2="38750"/>
                          <a14:foregroundMark x1="27130" y1="48708" x2="28519" y2="51542"/>
                          <a14:foregroundMark x1="28148" y1="57333" x2="29074" y2="58250"/>
                          <a14:foregroundMark x1="27500" y1="53875" x2="27500" y2="56083"/>
                          <a14:foregroundMark x1="27315" y1="55833" x2="27315" y2="56833"/>
                          <a14:foregroundMark x1="63796" y1="47125" x2="64630" y2="48667"/>
                          <a14:foregroundMark x1="64722" y1="47708" x2="63796" y2="48792"/>
                          <a14:foregroundMark x1="28796" y1="61708" x2="25741" y2="66625"/>
                          <a14:foregroundMark x1="24352" y1="68917" x2="23148" y2="69292"/>
                          <a14:foregroundMark x1="23333" y1="69917" x2="28426" y2="71708"/>
                          <a14:foregroundMark x1="30185" y1="78833" x2="27778" y2="82292"/>
                          <a14:foregroundMark x1="26944" y1="83917" x2="34259" y2="84083"/>
                          <a14:foregroundMark x1="76667" y1="81833" x2="73426" y2="83458"/>
                          <a14:foregroundMark x1="72037" y1="83833" x2="72407" y2="83917"/>
                          <a14:foregroundMark x1="56481" y1="78625" x2="55648" y2="80375"/>
                          <a14:foregroundMark x1="58889" y1="81167" x2="63519" y2="82917"/>
                          <a14:foregroundMark x1="64167" y1="83000" x2="68981" y2="83833"/>
                          <a14:foregroundMark x1="40463" y1="79917" x2="38704" y2="84083"/>
                          <a14:foregroundMark x1="57581" y1="56501" x2="68995" y2="72658"/>
                          <a14:foregroundMark x1="51789" y1="56119" x2="60307" y2="71128"/>
                          <a14:foregroundMark x1="42419" y1="56119" x2="39523" y2="71511"/>
                          <a14:foregroundMark x1="69847" y1="56405" x2="75639" y2="56788"/>
                          <a14:foregroundMark x1="64736" y1="50000" x2="66440" y2="51243"/>
                          <a14:foregroundMark x1="50085" y1="18260" x2="61499" y2="17973"/>
                          <a14:foregroundMark x1="24020" y1="83461" x2="25213" y2="83939"/>
                          <a14:foregroundMark x1="55707" y1="81071" x2="59796" y2="81358"/>
                          <a14:backgroundMark x1="16296" y1="56250" x2="27407" y2="63750"/>
                          <a14:backgroundMark x1="21296" y1="65000" x2="24074" y2="76500"/>
                          <a14:backgroundMark x1="28519" y1="42750" x2="24074" y2="46000"/>
                          <a14:backgroundMark x1="25185" y1="49750" x2="26296" y2="51250"/>
                          <a14:backgroundMark x1="63519" y1="47000" x2="63519" y2="49000"/>
                          <a14:backgroundMark x1="41852" y1="76500" x2="40185" y2="77750"/>
                          <a14:backgroundMark x1="63241" y1="48875" x2="63148" y2="49417"/>
                          <a14:backgroundMark x1="63519" y1="49833" x2="64074" y2="50083"/>
                          <a14:backgroundMark x1="70528" y1="37572" x2="87053" y2="51243"/>
                          <a14:backgroundMark x1="77002" y1="48470" x2="93526" y2="69025"/>
                          <a14:backgroundMark x1="48893" y1="73518" x2="53152" y2="840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50" b="12750"/>
            <a:stretch/>
          </p:blipFill>
          <p:spPr bwMode="auto">
            <a:xfrm flipH="1">
              <a:off x="2143873" y="2853527"/>
              <a:ext cx="1604768" cy="2044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152400" y="111802"/>
              <a:ext cx="2426677" cy="3897490"/>
              <a:chOff x="152400" y="111802"/>
              <a:chExt cx="2426677" cy="3897490"/>
            </a:xfrm>
          </p:grpSpPr>
          <p:pic>
            <p:nvPicPr>
              <p:cNvPr id="1031" name="Picture 7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100000" l="10000" r="958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111802"/>
                <a:ext cx="1600200" cy="1600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Freeform 8"/>
              <p:cNvSpPr/>
              <p:nvPr/>
            </p:nvSpPr>
            <p:spPr>
              <a:xfrm>
                <a:off x="1242646" y="1359877"/>
                <a:ext cx="1336431" cy="2649415"/>
              </a:xfrm>
              <a:custGeom>
                <a:avLst/>
                <a:gdLst>
                  <a:gd name="connsiteX0" fmla="*/ 0 w 1336431"/>
                  <a:gd name="connsiteY0" fmla="*/ 0 h 2649415"/>
                  <a:gd name="connsiteX1" fmla="*/ 70339 w 1336431"/>
                  <a:gd name="connsiteY1" fmla="*/ 211015 h 2649415"/>
                  <a:gd name="connsiteX2" fmla="*/ 93785 w 1336431"/>
                  <a:gd name="connsiteY2" fmla="*/ 422031 h 2649415"/>
                  <a:gd name="connsiteX3" fmla="*/ 117231 w 1336431"/>
                  <a:gd name="connsiteY3" fmla="*/ 515815 h 2649415"/>
                  <a:gd name="connsiteX4" fmla="*/ 211016 w 1336431"/>
                  <a:gd name="connsiteY4" fmla="*/ 609600 h 2649415"/>
                  <a:gd name="connsiteX5" fmla="*/ 304800 w 1336431"/>
                  <a:gd name="connsiteY5" fmla="*/ 726831 h 2649415"/>
                  <a:gd name="connsiteX6" fmla="*/ 422031 w 1336431"/>
                  <a:gd name="connsiteY6" fmla="*/ 844061 h 2649415"/>
                  <a:gd name="connsiteX7" fmla="*/ 656492 w 1336431"/>
                  <a:gd name="connsiteY7" fmla="*/ 914400 h 2649415"/>
                  <a:gd name="connsiteX8" fmla="*/ 726831 w 1336431"/>
                  <a:gd name="connsiteY8" fmla="*/ 937846 h 2649415"/>
                  <a:gd name="connsiteX9" fmla="*/ 797169 w 1336431"/>
                  <a:gd name="connsiteY9" fmla="*/ 984738 h 2649415"/>
                  <a:gd name="connsiteX10" fmla="*/ 820616 w 1336431"/>
                  <a:gd name="connsiteY10" fmla="*/ 1055077 h 2649415"/>
                  <a:gd name="connsiteX11" fmla="*/ 867508 w 1336431"/>
                  <a:gd name="connsiteY11" fmla="*/ 1125415 h 2649415"/>
                  <a:gd name="connsiteX12" fmla="*/ 914400 w 1336431"/>
                  <a:gd name="connsiteY12" fmla="*/ 1266092 h 2649415"/>
                  <a:gd name="connsiteX13" fmla="*/ 937846 w 1336431"/>
                  <a:gd name="connsiteY13" fmla="*/ 1336431 h 2649415"/>
                  <a:gd name="connsiteX14" fmla="*/ 961292 w 1336431"/>
                  <a:gd name="connsiteY14" fmla="*/ 1477108 h 2649415"/>
                  <a:gd name="connsiteX15" fmla="*/ 984739 w 1336431"/>
                  <a:gd name="connsiteY15" fmla="*/ 1547446 h 2649415"/>
                  <a:gd name="connsiteX16" fmla="*/ 1055077 w 1336431"/>
                  <a:gd name="connsiteY16" fmla="*/ 1781908 h 2649415"/>
                  <a:gd name="connsiteX17" fmla="*/ 1078523 w 1336431"/>
                  <a:gd name="connsiteY17" fmla="*/ 1852246 h 2649415"/>
                  <a:gd name="connsiteX18" fmla="*/ 1101969 w 1336431"/>
                  <a:gd name="connsiteY18" fmla="*/ 1969477 h 2649415"/>
                  <a:gd name="connsiteX19" fmla="*/ 1148862 w 1336431"/>
                  <a:gd name="connsiteY19" fmla="*/ 2016369 h 2649415"/>
                  <a:gd name="connsiteX20" fmla="*/ 1195754 w 1336431"/>
                  <a:gd name="connsiteY20" fmla="*/ 2203938 h 2649415"/>
                  <a:gd name="connsiteX21" fmla="*/ 1219200 w 1336431"/>
                  <a:gd name="connsiteY21" fmla="*/ 2274277 h 2649415"/>
                  <a:gd name="connsiteX22" fmla="*/ 1242646 w 1336431"/>
                  <a:gd name="connsiteY22" fmla="*/ 2414954 h 2649415"/>
                  <a:gd name="connsiteX23" fmla="*/ 1289539 w 1336431"/>
                  <a:gd name="connsiteY23" fmla="*/ 2579077 h 2649415"/>
                  <a:gd name="connsiteX24" fmla="*/ 1336431 w 1336431"/>
                  <a:gd name="connsiteY24" fmla="*/ 2649415 h 264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36431" h="2649415">
                    <a:moveTo>
                      <a:pt x="0" y="0"/>
                    </a:moveTo>
                    <a:cubicBezTo>
                      <a:pt x="31385" y="78463"/>
                      <a:pt x="57720" y="128990"/>
                      <a:pt x="70339" y="211015"/>
                    </a:cubicBezTo>
                    <a:cubicBezTo>
                      <a:pt x="81100" y="280964"/>
                      <a:pt x="83024" y="352082"/>
                      <a:pt x="93785" y="422031"/>
                    </a:cubicBezTo>
                    <a:cubicBezTo>
                      <a:pt x="98685" y="453880"/>
                      <a:pt x="100153" y="488490"/>
                      <a:pt x="117231" y="515815"/>
                    </a:cubicBezTo>
                    <a:cubicBezTo>
                      <a:pt x="140663" y="553306"/>
                      <a:pt x="186492" y="572814"/>
                      <a:pt x="211016" y="609600"/>
                    </a:cubicBezTo>
                    <a:cubicBezTo>
                      <a:pt x="355344" y="826092"/>
                      <a:pt x="171166" y="559787"/>
                      <a:pt x="304800" y="726831"/>
                    </a:cubicBezTo>
                    <a:cubicBezTo>
                      <a:pt x="360855" y="796901"/>
                      <a:pt x="334713" y="805253"/>
                      <a:pt x="422031" y="844061"/>
                    </a:cubicBezTo>
                    <a:cubicBezTo>
                      <a:pt x="522327" y="888637"/>
                      <a:pt x="561009" y="887119"/>
                      <a:pt x="656492" y="914400"/>
                    </a:cubicBezTo>
                    <a:cubicBezTo>
                      <a:pt x="680256" y="921190"/>
                      <a:pt x="703385" y="930031"/>
                      <a:pt x="726831" y="937846"/>
                    </a:cubicBezTo>
                    <a:cubicBezTo>
                      <a:pt x="750277" y="953477"/>
                      <a:pt x="779566" y="962734"/>
                      <a:pt x="797169" y="984738"/>
                    </a:cubicBezTo>
                    <a:cubicBezTo>
                      <a:pt x="812608" y="1004037"/>
                      <a:pt x="809563" y="1032972"/>
                      <a:pt x="820616" y="1055077"/>
                    </a:cubicBezTo>
                    <a:cubicBezTo>
                      <a:pt x="833218" y="1080281"/>
                      <a:pt x="851877" y="1101969"/>
                      <a:pt x="867508" y="1125415"/>
                    </a:cubicBezTo>
                    <a:lnTo>
                      <a:pt x="914400" y="1266092"/>
                    </a:lnTo>
                    <a:cubicBezTo>
                      <a:pt x="922215" y="1289538"/>
                      <a:pt x="933783" y="1312053"/>
                      <a:pt x="937846" y="1336431"/>
                    </a:cubicBezTo>
                    <a:cubicBezTo>
                      <a:pt x="945661" y="1383323"/>
                      <a:pt x="950979" y="1430701"/>
                      <a:pt x="961292" y="1477108"/>
                    </a:cubicBezTo>
                    <a:cubicBezTo>
                      <a:pt x="966653" y="1501234"/>
                      <a:pt x="977949" y="1523683"/>
                      <a:pt x="984739" y="1547446"/>
                    </a:cubicBezTo>
                    <a:cubicBezTo>
                      <a:pt x="1055618" y="1795520"/>
                      <a:pt x="943625" y="1447550"/>
                      <a:pt x="1055077" y="1781908"/>
                    </a:cubicBezTo>
                    <a:cubicBezTo>
                      <a:pt x="1062892" y="1805354"/>
                      <a:pt x="1073676" y="1828012"/>
                      <a:pt x="1078523" y="1852246"/>
                    </a:cubicBezTo>
                    <a:cubicBezTo>
                      <a:pt x="1086338" y="1891323"/>
                      <a:pt x="1086271" y="1932848"/>
                      <a:pt x="1101969" y="1969477"/>
                    </a:cubicBezTo>
                    <a:cubicBezTo>
                      <a:pt x="1110677" y="1989795"/>
                      <a:pt x="1133231" y="2000738"/>
                      <a:pt x="1148862" y="2016369"/>
                    </a:cubicBezTo>
                    <a:cubicBezTo>
                      <a:pt x="1164493" y="2078892"/>
                      <a:pt x="1175374" y="2142798"/>
                      <a:pt x="1195754" y="2203938"/>
                    </a:cubicBezTo>
                    <a:cubicBezTo>
                      <a:pt x="1203569" y="2227384"/>
                      <a:pt x="1213839" y="2250151"/>
                      <a:pt x="1219200" y="2274277"/>
                    </a:cubicBezTo>
                    <a:cubicBezTo>
                      <a:pt x="1229513" y="2320684"/>
                      <a:pt x="1233323" y="2368338"/>
                      <a:pt x="1242646" y="2414954"/>
                    </a:cubicBezTo>
                    <a:cubicBezTo>
                      <a:pt x="1247655" y="2439999"/>
                      <a:pt x="1274640" y="2549279"/>
                      <a:pt x="1289539" y="2579077"/>
                    </a:cubicBezTo>
                    <a:cubicBezTo>
                      <a:pt x="1302141" y="2604281"/>
                      <a:pt x="1336431" y="2649415"/>
                      <a:pt x="1336431" y="2649415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4687367" y="342899"/>
            <a:ext cx="2208824" cy="5585972"/>
            <a:chOff x="3163367" y="342899"/>
            <a:chExt cx="2208824" cy="5585972"/>
          </a:xfrm>
        </p:grpSpPr>
        <p:pic>
          <p:nvPicPr>
            <p:cNvPr id="7" name="Picture 4" descr="https://b-f40-zpg.zdn.vn/9131160140145589983/b45e0d82209dd7c38e8c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917" b="73125" l="0" r="43426">
                          <a14:foregroundMark x1="12315" y1="31625" x2="16944" y2="36417"/>
                          <a14:foregroundMark x1="19259" y1="37583" x2="29537" y2="45958"/>
                          <a14:foregroundMark x1="14074" y1="45042" x2="10278" y2="47750"/>
                          <a14:foregroundMark x1="9444" y1="67167" x2="14630" y2="67458"/>
                          <a14:foregroundMark x1="33704" y1="67000" x2="39630" y2="65208"/>
                          <a14:foregroundMark x1="34630" y1="68042" x2="36667" y2="67542"/>
                          <a14:foregroundMark x1="36759" y1="67042" x2="40463" y2="65792"/>
                          <a14:foregroundMark x1="36204" y1="67750" x2="40278" y2="65875"/>
                          <a14:foregroundMark x1="40278" y1="64000" x2="41574" y2="64042"/>
                          <a14:foregroundMark x1="41852" y1="64208" x2="40648" y2="65500"/>
                          <a14:foregroundMark x1="29444" y1="67417" x2="32963" y2="67875"/>
                          <a14:foregroundMark x1="5926" y1="67208" x2="7130" y2="67792"/>
                          <a14:foregroundMark x1="21944" y1="66333" x2="21111" y2="66250"/>
                          <a14:foregroundMark x1="10370" y1="68583" x2="12778" y2="67875"/>
                          <a14:foregroundMark x1="13704" y1="67917" x2="16852" y2="68042"/>
                          <a14:backgroundMark x1="24907" y1="61500" x2="25278" y2="68208"/>
                          <a14:backgroundMark x1="5185" y1="52167" x2="4444" y2="58750"/>
                          <a14:backgroundMark x1="40833" y1="56583" x2="42037" y2="59083"/>
                          <a14:backgroundMark x1="41852" y1="61625" x2="42315" y2="62750"/>
                          <a14:backgroundMark x1="28981" y1="66333" x2="28611" y2="67125"/>
                          <a14:backgroundMark x1="7130" y1="66167" x2="7963" y2="66208"/>
                          <a14:backgroundMark x1="39259" y1="50542" x2="39907" y2="57333"/>
                          <a14:backgroundMark x1="36759" y1="52208" x2="35278" y2="53625"/>
                          <a14:backgroundMark x1="34444" y1="55583" x2="35556" y2="56458"/>
                          <a14:backgroundMark x1="35463" y1="52500" x2="35093" y2="53292"/>
                          <a14:backgroundMark x1="35093" y1="52333" x2="34630" y2="53333"/>
                          <a14:backgroundMark x1="34352" y1="53292" x2="33889" y2="54000"/>
                          <a14:backgroundMark x1="34464" y1="31478" x2="39934" y2="42990"/>
                          <a14:backgroundMark x1="35011" y1="39825" x2="37965" y2="422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00" r="55914" b="24742"/>
            <a:stretch/>
          </p:blipFill>
          <p:spPr bwMode="auto">
            <a:xfrm>
              <a:off x="4013855" y="2853527"/>
              <a:ext cx="1358336" cy="3075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/>
            <p:cNvGrpSpPr/>
            <p:nvPr/>
          </p:nvGrpSpPr>
          <p:grpSpPr>
            <a:xfrm>
              <a:off x="3163367" y="342899"/>
              <a:ext cx="1068267" cy="4182209"/>
              <a:chOff x="3163367" y="342899"/>
              <a:chExt cx="1068267" cy="4182209"/>
            </a:xfrm>
          </p:grpSpPr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488" b="94109" l="4083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3367" y="342899"/>
                <a:ext cx="1068267" cy="12694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" name="Freeform 9"/>
              <p:cNvSpPr/>
              <p:nvPr/>
            </p:nvSpPr>
            <p:spPr>
              <a:xfrm>
                <a:off x="3657600" y="984738"/>
                <a:ext cx="445477" cy="3540370"/>
              </a:xfrm>
              <a:custGeom>
                <a:avLst/>
                <a:gdLst>
                  <a:gd name="connsiteX0" fmla="*/ 0 w 445477"/>
                  <a:gd name="connsiteY0" fmla="*/ 0 h 3540370"/>
                  <a:gd name="connsiteX1" fmla="*/ 23446 w 445477"/>
                  <a:gd name="connsiteY1" fmla="*/ 117231 h 3540370"/>
                  <a:gd name="connsiteX2" fmla="*/ 46892 w 445477"/>
                  <a:gd name="connsiteY2" fmla="*/ 304800 h 3540370"/>
                  <a:gd name="connsiteX3" fmla="*/ 70338 w 445477"/>
                  <a:gd name="connsiteY3" fmla="*/ 398585 h 3540370"/>
                  <a:gd name="connsiteX4" fmla="*/ 164123 w 445477"/>
                  <a:gd name="connsiteY4" fmla="*/ 492370 h 3540370"/>
                  <a:gd name="connsiteX5" fmla="*/ 187569 w 445477"/>
                  <a:gd name="connsiteY5" fmla="*/ 586154 h 3540370"/>
                  <a:gd name="connsiteX6" fmla="*/ 234462 w 445477"/>
                  <a:gd name="connsiteY6" fmla="*/ 656493 h 3540370"/>
                  <a:gd name="connsiteX7" fmla="*/ 281354 w 445477"/>
                  <a:gd name="connsiteY7" fmla="*/ 750277 h 3540370"/>
                  <a:gd name="connsiteX8" fmla="*/ 351692 w 445477"/>
                  <a:gd name="connsiteY8" fmla="*/ 1148862 h 3540370"/>
                  <a:gd name="connsiteX9" fmla="*/ 328246 w 445477"/>
                  <a:gd name="connsiteY9" fmla="*/ 1453662 h 3540370"/>
                  <a:gd name="connsiteX10" fmla="*/ 281354 w 445477"/>
                  <a:gd name="connsiteY10" fmla="*/ 1524000 h 3540370"/>
                  <a:gd name="connsiteX11" fmla="*/ 257908 w 445477"/>
                  <a:gd name="connsiteY11" fmla="*/ 1688124 h 3540370"/>
                  <a:gd name="connsiteX12" fmla="*/ 234462 w 445477"/>
                  <a:gd name="connsiteY12" fmla="*/ 1758462 h 3540370"/>
                  <a:gd name="connsiteX13" fmla="*/ 211015 w 445477"/>
                  <a:gd name="connsiteY13" fmla="*/ 2039816 h 3540370"/>
                  <a:gd name="connsiteX14" fmla="*/ 187569 w 445477"/>
                  <a:gd name="connsiteY14" fmla="*/ 2133600 h 3540370"/>
                  <a:gd name="connsiteX15" fmla="*/ 257908 w 445477"/>
                  <a:gd name="connsiteY15" fmla="*/ 2625970 h 3540370"/>
                  <a:gd name="connsiteX16" fmla="*/ 328246 w 445477"/>
                  <a:gd name="connsiteY16" fmla="*/ 2860431 h 3540370"/>
                  <a:gd name="connsiteX17" fmla="*/ 351692 w 445477"/>
                  <a:gd name="connsiteY17" fmla="*/ 2930770 h 3540370"/>
                  <a:gd name="connsiteX18" fmla="*/ 375138 w 445477"/>
                  <a:gd name="connsiteY18" fmla="*/ 3001108 h 3540370"/>
                  <a:gd name="connsiteX19" fmla="*/ 422031 w 445477"/>
                  <a:gd name="connsiteY19" fmla="*/ 3188677 h 3540370"/>
                  <a:gd name="connsiteX20" fmla="*/ 445477 w 445477"/>
                  <a:gd name="connsiteY20" fmla="*/ 3540370 h 3540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45477" h="3540370">
                    <a:moveTo>
                      <a:pt x="0" y="0"/>
                    </a:moveTo>
                    <a:cubicBezTo>
                      <a:pt x="7815" y="39077"/>
                      <a:pt x="17386" y="77844"/>
                      <a:pt x="23446" y="117231"/>
                    </a:cubicBezTo>
                    <a:cubicBezTo>
                      <a:pt x="33027" y="179508"/>
                      <a:pt x="36533" y="242648"/>
                      <a:pt x="46892" y="304800"/>
                    </a:cubicBezTo>
                    <a:cubicBezTo>
                      <a:pt x="52190" y="336585"/>
                      <a:pt x="53259" y="371259"/>
                      <a:pt x="70338" y="398585"/>
                    </a:cubicBezTo>
                    <a:cubicBezTo>
                      <a:pt x="93770" y="436076"/>
                      <a:pt x="164123" y="492370"/>
                      <a:pt x="164123" y="492370"/>
                    </a:cubicBezTo>
                    <a:cubicBezTo>
                      <a:pt x="171938" y="523631"/>
                      <a:pt x="174875" y="556536"/>
                      <a:pt x="187569" y="586154"/>
                    </a:cubicBezTo>
                    <a:cubicBezTo>
                      <a:pt x="198669" y="612055"/>
                      <a:pt x="220481" y="632027"/>
                      <a:pt x="234462" y="656493"/>
                    </a:cubicBezTo>
                    <a:cubicBezTo>
                      <a:pt x="251803" y="686839"/>
                      <a:pt x="265723" y="719016"/>
                      <a:pt x="281354" y="750277"/>
                    </a:cubicBezTo>
                    <a:cubicBezTo>
                      <a:pt x="345410" y="1006505"/>
                      <a:pt x="321129" y="873794"/>
                      <a:pt x="351692" y="1148862"/>
                    </a:cubicBezTo>
                    <a:cubicBezTo>
                      <a:pt x="343877" y="1250462"/>
                      <a:pt x="347025" y="1353507"/>
                      <a:pt x="328246" y="1453662"/>
                    </a:cubicBezTo>
                    <a:cubicBezTo>
                      <a:pt x="323053" y="1481358"/>
                      <a:pt x="289451" y="1497010"/>
                      <a:pt x="281354" y="1524000"/>
                    </a:cubicBezTo>
                    <a:cubicBezTo>
                      <a:pt x="265474" y="1576933"/>
                      <a:pt x="268746" y="1633934"/>
                      <a:pt x="257908" y="1688124"/>
                    </a:cubicBezTo>
                    <a:cubicBezTo>
                      <a:pt x="253061" y="1712358"/>
                      <a:pt x="242277" y="1735016"/>
                      <a:pt x="234462" y="1758462"/>
                    </a:cubicBezTo>
                    <a:cubicBezTo>
                      <a:pt x="226646" y="1852247"/>
                      <a:pt x="222688" y="1946433"/>
                      <a:pt x="211015" y="2039816"/>
                    </a:cubicBezTo>
                    <a:cubicBezTo>
                      <a:pt x="207018" y="2071791"/>
                      <a:pt x="187569" y="2101377"/>
                      <a:pt x="187569" y="2133600"/>
                    </a:cubicBezTo>
                    <a:cubicBezTo>
                      <a:pt x="187569" y="2516080"/>
                      <a:pt x="158190" y="2426537"/>
                      <a:pt x="257908" y="2625970"/>
                    </a:cubicBezTo>
                    <a:cubicBezTo>
                      <a:pt x="293343" y="2767708"/>
                      <a:pt x="271164" y="2689183"/>
                      <a:pt x="328246" y="2860431"/>
                    </a:cubicBezTo>
                    <a:lnTo>
                      <a:pt x="351692" y="2930770"/>
                    </a:lnTo>
                    <a:cubicBezTo>
                      <a:pt x="359507" y="2954216"/>
                      <a:pt x="369144" y="2977132"/>
                      <a:pt x="375138" y="3001108"/>
                    </a:cubicBezTo>
                    <a:lnTo>
                      <a:pt x="422031" y="3188677"/>
                    </a:lnTo>
                    <a:lnTo>
                      <a:pt x="445477" y="3540370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6816191" y="266314"/>
            <a:ext cx="2123916" cy="5846535"/>
            <a:chOff x="5292191" y="266313"/>
            <a:chExt cx="2123916" cy="5846535"/>
          </a:xfrm>
        </p:grpSpPr>
        <p:pic>
          <p:nvPicPr>
            <p:cNvPr id="6" name="Picture 5" descr="https://b-f13-zpc.zdn.vn/7518827637998607736/e8736cfc2be0dcbe85f1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4125" b="79750" l="8056" r="7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710" r="18931" b="20120"/>
            <a:stretch/>
          </p:blipFill>
          <p:spPr bwMode="auto">
            <a:xfrm flipH="1">
              <a:off x="5434907" y="3136804"/>
              <a:ext cx="1981200" cy="2976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6" name="Group 15"/>
            <p:cNvGrpSpPr/>
            <p:nvPr/>
          </p:nvGrpSpPr>
          <p:grpSpPr>
            <a:xfrm>
              <a:off x="5292191" y="266313"/>
              <a:ext cx="1185994" cy="4727908"/>
              <a:chOff x="5292191" y="266313"/>
              <a:chExt cx="1185994" cy="4727908"/>
            </a:xfrm>
          </p:grpSpPr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40" t="8535" r="8937" b="9292"/>
              <a:stretch/>
            </p:blipFill>
            <p:spPr bwMode="auto">
              <a:xfrm>
                <a:off x="5292191" y="266313"/>
                <a:ext cx="1185994" cy="14842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Freeform 10"/>
              <p:cNvSpPr/>
              <p:nvPr/>
            </p:nvSpPr>
            <p:spPr>
              <a:xfrm>
                <a:off x="5486400" y="1242646"/>
                <a:ext cx="375138" cy="3751575"/>
              </a:xfrm>
              <a:custGeom>
                <a:avLst/>
                <a:gdLst>
                  <a:gd name="connsiteX0" fmla="*/ 375138 w 375138"/>
                  <a:gd name="connsiteY0" fmla="*/ 0 h 3751575"/>
                  <a:gd name="connsiteX1" fmla="*/ 328246 w 375138"/>
                  <a:gd name="connsiteY1" fmla="*/ 562708 h 3751575"/>
                  <a:gd name="connsiteX2" fmla="*/ 304800 w 375138"/>
                  <a:gd name="connsiteY2" fmla="*/ 633046 h 3751575"/>
                  <a:gd name="connsiteX3" fmla="*/ 257908 w 375138"/>
                  <a:gd name="connsiteY3" fmla="*/ 820616 h 3751575"/>
                  <a:gd name="connsiteX4" fmla="*/ 140677 w 375138"/>
                  <a:gd name="connsiteY4" fmla="*/ 961292 h 3751575"/>
                  <a:gd name="connsiteX5" fmla="*/ 93785 w 375138"/>
                  <a:gd name="connsiteY5" fmla="*/ 1125416 h 3751575"/>
                  <a:gd name="connsiteX6" fmla="*/ 46892 w 375138"/>
                  <a:gd name="connsiteY6" fmla="*/ 1852246 h 3751575"/>
                  <a:gd name="connsiteX7" fmla="*/ 0 w 375138"/>
                  <a:gd name="connsiteY7" fmla="*/ 2180492 h 3751575"/>
                  <a:gd name="connsiteX8" fmla="*/ 23446 w 375138"/>
                  <a:gd name="connsiteY8" fmla="*/ 2883877 h 3751575"/>
                  <a:gd name="connsiteX9" fmla="*/ 46892 w 375138"/>
                  <a:gd name="connsiteY9" fmla="*/ 3001108 h 3751575"/>
                  <a:gd name="connsiteX10" fmla="*/ 70338 w 375138"/>
                  <a:gd name="connsiteY10" fmla="*/ 3282462 h 3751575"/>
                  <a:gd name="connsiteX11" fmla="*/ 93785 w 375138"/>
                  <a:gd name="connsiteY11" fmla="*/ 3376246 h 3751575"/>
                  <a:gd name="connsiteX12" fmla="*/ 164123 w 375138"/>
                  <a:gd name="connsiteY12" fmla="*/ 3681046 h 3751575"/>
                  <a:gd name="connsiteX13" fmla="*/ 211015 w 375138"/>
                  <a:gd name="connsiteY13" fmla="*/ 3751385 h 375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5138" h="3751575">
                    <a:moveTo>
                      <a:pt x="375138" y="0"/>
                    </a:moveTo>
                    <a:cubicBezTo>
                      <a:pt x="365413" y="165332"/>
                      <a:pt x="363469" y="386591"/>
                      <a:pt x="328246" y="562708"/>
                    </a:cubicBezTo>
                    <a:cubicBezTo>
                      <a:pt x="323399" y="586942"/>
                      <a:pt x="311303" y="609203"/>
                      <a:pt x="304800" y="633046"/>
                    </a:cubicBezTo>
                    <a:cubicBezTo>
                      <a:pt x="287843" y="695223"/>
                      <a:pt x="293658" y="766993"/>
                      <a:pt x="257908" y="820616"/>
                    </a:cubicBezTo>
                    <a:cubicBezTo>
                      <a:pt x="192622" y="918543"/>
                      <a:pt x="230940" y="871029"/>
                      <a:pt x="140677" y="961292"/>
                    </a:cubicBezTo>
                    <a:cubicBezTo>
                      <a:pt x="127015" y="1002278"/>
                      <a:pt x="97182" y="1085785"/>
                      <a:pt x="93785" y="1125416"/>
                    </a:cubicBezTo>
                    <a:cubicBezTo>
                      <a:pt x="73051" y="1367309"/>
                      <a:pt x="81226" y="1611906"/>
                      <a:pt x="46892" y="1852246"/>
                    </a:cubicBezTo>
                    <a:lnTo>
                      <a:pt x="0" y="2180492"/>
                    </a:lnTo>
                    <a:cubicBezTo>
                      <a:pt x="7815" y="2414954"/>
                      <a:pt x="10063" y="2649667"/>
                      <a:pt x="23446" y="2883877"/>
                    </a:cubicBezTo>
                    <a:cubicBezTo>
                      <a:pt x="25719" y="2923663"/>
                      <a:pt x="42236" y="2961530"/>
                      <a:pt x="46892" y="3001108"/>
                    </a:cubicBezTo>
                    <a:cubicBezTo>
                      <a:pt x="57888" y="3094573"/>
                      <a:pt x="58665" y="3189079"/>
                      <a:pt x="70338" y="3282462"/>
                    </a:cubicBezTo>
                    <a:cubicBezTo>
                      <a:pt x="74335" y="3314437"/>
                      <a:pt x="88021" y="3344542"/>
                      <a:pt x="93785" y="3376246"/>
                    </a:cubicBezTo>
                    <a:cubicBezTo>
                      <a:pt x="142486" y="3644096"/>
                      <a:pt x="83419" y="3438932"/>
                      <a:pt x="164123" y="3681046"/>
                    </a:cubicBezTo>
                    <a:cubicBezTo>
                      <a:pt x="190041" y="3758799"/>
                      <a:pt x="162854" y="3751385"/>
                      <a:pt x="211015" y="3751385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8564477" y="359043"/>
            <a:ext cx="1758565" cy="6355152"/>
            <a:chOff x="7040476" y="359043"/>
            <a:chExt cx="1758565" cy="6355152"/>
          </a:xfrm>
        </p:grpSpPr>
        <p:pic>
          <p:nvPicPr>
            <p:cNvPr id="8" name="Picture 4" descr="https://b-f40-zpg.zdn.vn/9131160140145589983/b45e0d82209dd7c38e8c.jp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9625" b="74917" l="30556" r="83889">
                          <a14:foregroundMark x1="51759" y1="57417" x2="49259" y2="66667"/>
                          <a14:foregroundMark x1="43333" y1="72250" x2="52222" y2="72250"/>
                          <a14:foregroundMark x1="38056" y1="71375" x2="38889" y2="72750"/>
                          <a14:foregroundMark x1="46667" y1="69542" x2="46111" y2="70667"/>
                          <a14:foregroundMark x1="43981" y1="73333" x2="50463" y2="72583"/>
                          <a14:foregroundMark x1="51204" y1="72958" x2="54444" y2="72958"/>
                          <a14:foregroundMark x1="43981" y1="73708" x2="47222" y2="73458"/>
                          <a14:foregroundMark x1="47500" y1="73417" x2="50648" y2="72542"/>
                          <a14:foregroundMark x1="50370" y1="72750" x2="53981" y2="73042"/>
                          <a14:foregroundMark x1="54907" y1="70167" x2="55556" y2="71792"/>
                          <a14:foregroundMark x1="38148" y1="70125" x2="39722" y2="70958"/>
                          <a14:foregroundMark x1="56667" y1="71667" x2="57222" y2="72375"/>
                          <a14:foregroundMark x1="55093" y1="73000" x2="56574" y2="72625"/>
                          <a14:foregroundMark x1="72685" y1="67042" x2="70000" y2="68583"/>
                          <a14:foregroundMark x1="66944" y1="69917" x2="69074" y2="69208"/>
                          <a14:foregroundMark x1="61759" y1="69208" x2="64259" y2="68500"/>
                          <a14:foregroundMark x1="61111" y1="70375" x2="64352" y2="70042"/>
                          <a14:foregroundMark x1="53426" y1="73167" x2="54630" y2="73167"/>
                          <a14:foregroundMark x1="39167" y1="54792" x2="38241" y2="55667"/>
                          <a14:foregroundMark x1="34722" y1="53000" x2="33981" y2="53750"/>
                          <a14:foregroundMark x1="33611" y1="54083" x2="33611" y2="55042"/>
                          <a14:foregroundMark x1="33981" y1="55583" x2="34815" y2="56125"/>
                          <a14:backgroundMark x1="69722" y1="56875" x2="70833" y2="59750"/>
                          <a14:backgroundMark x1="40000" y1="57875" x2="33889" y2="68625"/>
                          <a14:backgroundMark x1="37685" y1="66458" x2="39815" y2="67917"/>
                          <a14:backgroundMark x1="58241" y1="70333" x2="59537" y2="71333"/>
                          <a14:backgroundMark x1="74537" y1="67542" x2="74074" y2="68792"/>
                          <a14:backgroundMark x1="41111" y1="61917" x2="40741" y2="62333"/>
                          <a14:backgroundMark x1="40833" y1="62583" x2="40370" y2="63083"/>
                          <a14:backgroundMark x1="40833" y1="62958" x2="40741" y2="63417"/>
                          <a14:backgroundMark x1="41667" y1="61625" x2="41204" y2="61875"/>
                          <a14:backgroundMark x1="56111" y1="69333" x2="57407" y2="70542"/>
                          <a14:backgroundMark x1="33036" y1="41997" x2="34184" y2="512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11" t="24541" r="22501" b="24395"/>
            <a:stretch/>
          </p:blipFill>
          <p:spPr bwMode="auto">
            <a:xfrm>
              <a:off x="7040476" y="3011091"/>
              <a:ext cx="1758565" cy="3703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Group 16"/>
            <p:cNvGrpSpPr/>
            <p:nvPr/>
          </p:nvGrpSpPr>
          <p:grpSpPr>
            <a:xfrm>
              <a:off x="7151077" y="359043"/>
              <a:ext cx="1272335" cy="4775665"/>
              <a:chOff x="7151077" y="359043"/>
              <a:chExt cx="1272335" cy="4775665"/>
            </a:xfrm>
          </p:grpSpPr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98" t="6598" r="9045" b="9244"/>
              <a:stretch/>
            </p:blipFill>
            <p:spPr bwMode="auto">
              <a:xfrm>
                <a:off x="7416107" y="359043"/>
                <a:ext cx="1007305" cy="11444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Freeform 12"/>
              <p:cNvSpPr/>
              <p:nvPr/>
            </p:nvSpPr>
            <p:spPr>
              <a:xfrm>
                <a:off x="7151077" y="961292"/>
                <a:ext cx="726831" cy="4173416"/>
              </a:xfrm>
              <a:custGeom>
                <a:avLst/>
                <a:gdLst>
                  <a:gd name="connsiteX0" fmla="*/ 726831 w 726831"/>
                  <a:gd name="connsiteY0" fmla="*/ 0 h 4173416"/>
                  <a:gd name="connsiteX1" fmla="*/ 656492 w 726831"/>
                  <a:gd name="connsiteY1" fmla="*/ 187570 h 4173416"/>
                  <a:gd name="connsiteX2" fmla="*/ 609600 w 726831"/>
                  <a:gd name="connsiteY2" fmla="*/ 328246 h 4173416"/>
                  <a:gd name="connsiteX3" fmla="*/ 586154 w 726831"/>
                  <a:gd name="connsiteY3" fmla="*/ 1055077 h 4173416"/>
                  <a:gd name="connsiteX4" fmla="*/ 468923 w 726831"/>
                  <a:gd name="connsiteY4" fmla="*/ 1219200 h 4173416"/>
                  <a:gd name="connsiteX5" fmla="*/ 445477 w 726831"/>
                  <a:gd name="connsiteY5" fmla="*/ 1289539 h 4173416"/>
                  <a:gd name="connsiteX6" fmla="*/ 351692 w 726831"/>
                  <a:gd name="connsiteY6" fmla="*/ 1406770 h 4173416"/>
                  <a:gd name="connsiteX7" fmla="*/ 281354 w 726831"/>
                  <a:gd name="connsiteY7" fmla="*/ 1617785 h 4173416"/>
                  <a:gd name="connsiteX8" fmla="*/ 257908 w 726831"/>
                  <a:gd name="connsiteY8" fmla="*/ 1688123 h 4173416"/>
                  <a:gd name="connsiteX9" fmla="*/ 234461 w 726831"/>
                  <a:gd name="connsiteY9" fmla="*/ 1969477 h 4173416"/>
                  <a:gd name="connsiteX10" fmla="*/ 140677 w 726831"/>
                  <a:gd name="connsiteY10" fmla="*/ 2110154 h 4173416"/>
                  <a:gd name="connsiteX11" fmla="*/ 70338 w 726831"/>
                  <a:gd name="connsiteY11" fmla="*/ 2344616 h 4173416"/>
                  <a:gd name="connsiteX12" fmla="*/ 46892 w 726831"/>
                  <a:gd name="connsiteY12" fmla="*/ 2930770 h 4173416"/>
                  <a:gd name="connsiteX13" fmla="*/ 23446 w 726831"/>
                  <a:gd name="connsiteY13" fmla="*/ 3001108 h 4173416"/>
                  <a:gd name="connsiteX14" fmla="*/ 0 w 726831"/>
                  <a:gd name="connsiteY14" fmla="*/ 3282462 h 4173416"/>
                  <a:gd name="connsiteX15" fmla="*/ 46892 w 726831"/>
                  <a:gd name="connsiteY15" fmla="*/ 3657600 h 4173416"/>
                  <a:gd name="connsiteX16" fmla="*/ 70338 w 726831"/>
                  <a:gd name="connsiteY16" fmla="*/ 3798277 h 4173416"/>
                  <a:gd name="connsiteX17" fmla="*/ 93785 w 726831"/>
                  <a:gd name="connsiteY17" fmla="*/ 3962400 h 4173416"/>
                  <a:gd name="connsiteX18" fmla="*/ 140677 w 726831"/>
                  <a:gd name="connsiteY18" fmla="*/ 4103077 h 4173416"/>
                  <a:gd name="connsiteX19" fmla="*/ 164123 w 726831"/>
                  <a:gd name="connsiteY19" fmla="*/ 4173416 h 4173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26831" h="4173416">
                    <a:moveTo>
                      <a:pt x="726831" y="0"/>
                    </a:moveTo>
                    <a:cubicBezTo>
                      <a:pt x="671247" y="277921"/>
                      <a:pt x="744308" y="-10014"/>
                      <a:pt x="656492" y="187570"/>
                    </a:cubicBezTo>
                    <a:cubicBezTo>
                      <a:pt x="636417" y="232738"/>
                      <a:pt x="609600" y="328246"/>
                      <a:pt x="609600" y="328246"/>
                    </a:cubicBezTo>
                    <a:cubicBezTo>
                      <a:pt x="601785" y="570523"/>
                      <a:pt x="605744" y="813467"/>
                      <a:pt x="586154" y="1055077"/>
                    </a:cubicBezTo>
                    <a:cubicBezTo>
                      <a:pt x="573997" y="1205016"/>
                      <a:pt x="564878" y="1187215"/>
                      <a:pt x="468923" y="1219200"/>
                    </a:cubicBezTo>
                    <a:cubicBezTo>
                      <a:pt x="461108" y="1242646"/>
                      <a:pt x="456530" y="1267434"/>
                      <a:pt x="445477" y="1289539"/>
                    </a:cubicBezTo>
                    <a:cubicBezTo>
                      <a:pt x="415900" y="1348693"/>
                      <a:pt x="395307" y="1363155"/>
                      <a:pt x="351692" y="1406770"/>
                    </a:cubicBezTo>
                    <a:lnTo>
                      <a:pt x="281354" y="1617785"/>
                    </a:lnTo>
                    <a:lnTo>
                      <a:pt x="257908" y="1688123"/>
                    </a:lnTo>
                    <a:cubicBezTo>
                      <a:pt x="250092" y="1781908"/>
                      <a:pt x="259649" y="1878801"/>
                      <a:pt x="234461" y="1969477"/>
                    </a:cubicBezTo>
                    <a:cubicBezTo>
                      <a:pt x="219377" y="2023778"/>
                      <a:pt x="140677" y="2110154"/>
                      <a:pt x="140677" y="2110154"/>
                    </a:cubicBezTo>
                    <a:cubicBezTo>
                      <a:pt x="83595" y="2281401"/>
                      <a:pt x="105774" y="2202878"/>
                      <a:pt x="70338" y="2344616"/>
                    </a:cubicBezTo>
                    <a:cubicBezTo>
                      <a:pt x="62523" y="2540001"/>
                      <a:pt x="60824" y="2735726"/>
                      <a:pt x="46892" y="2930770"/>
                    </a:cubicBezTo>
                    <a:cubicBezTo>
                      <a:pt x="45131" y="2955421"/>
                      <a:pt x="26712" y="2976611"/>
                      <a:pt x="23446" y="3001108"/>
                    </a:cubicBezTo>
                    <a:cubicBezTo>
                      <a:pt x="11008" y="3094392"/>
                      <a:pt x="7815" y="3188677"/>
                      <a:pt x="0" y="3282462"/>
                    </a:cubicBezTo>
                    <a:cubicBezTo>
                      <a:pt x="15631" y="3407508"/>
                      <a:pt x="26175" y="3533295"/>
                      <a:pt x="46892" y="3657600"/>
                    </a:cubicBezTo>
                    <a:cubicBezTo>
                      <a:pt x="54707" y="3704492"/>
                      <a:pt x="63109" y="3751291"/>
                      <a:pt x="70338" y="3798277"/>
                    </a:cubicBezTo>
                    <a:cubicBezTo>
                      <a:pt x="78741" y="3852897"/>
                      <a:pt x="81358" y="3908552"/>
                      <a:pt x="93785" y="3962400"/>
                    </a:cubicBezTo>
                    <a:cubicBezTo>
                      <a:pt x="104900" y="4010563"/>
                      <a:pt x="125046" y="4056185"/>
                      <a:pt x="140677" y="4103077"/>
                    </a:cubicBezTo>
                    <a:lnTo>
                      <a:pt x="164123" y="4173416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pic>
        <p:nvPicPr>
          <p:cNvPr id="30" name="Picture 5" descr="https://b.f5.photo.talk.zdn.vn/7542695716821765474/ba00d765b9794e27176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500" b="87000" l="10000" r="90000">
                        <a14:foregroundMark x1="55185" y1="34250" x2="51296" y2="38750"/>
                        <a14:foregroundMark x1="27130" y1="48708" x2="28519" y2="51542"/>
                        <a14:foregroundMark x1="28148" y1="57333" x2="29074" y2="58250"/>
                        <a14:foregroundMark x1="27500" y1="53875" x2="27500" y2="56083"/>
                        <a14:foregroundMark x1="27315" y1="55833" x2="27315" y2="56833"/>
                        <a14:foregroundMark x1="63796" y1="47125" x2="64630" y2="48667"/>
                        <a14:foregroundMark x1="64722" y1="47708" x2="63796" y2="48792"/>
                        <a14:foregroundMark x1="28796" y1="61708" x2="25741" y2="66625"/>
                        <a14:foregroundMark x1="24352" y1="68917" x2="23148" y2="69292"/>
                        <a14:foregroundMark x1="23333" y1="69917" x2="28426" y2="71708"/>
                        <a14:foregroundMark x1="30185" y1="78833" x2="27778" y2="82292"/>
                        <a14:foregroundMark x1="26944" y1="83917" x2="34259" y2="84083"/>
                        <a14:foregroundMark x1="76667" y1="81833" x2="73426" y2="83458"/>
                        <a14:foregroundMark x1="72037" y1="83833" x2="72407" y2="83917"/>
                        <a14:foregroundMark x1="56481" y1="78625" x2="55648" y2="80375"/>
                        <a14:foregroundMark x1="58889" y1="81167" x2="63519" y2="82917"/>
                        <a14:foregroundMark x1="64167" y1="83000" x2="68981" y2="83833"/>
                        <a14:foregroundMark x1="40463" y1="79917" x2="38704" y2="84083"/>
                        <a14:foregroundMark x1="57581" y1="56501" x2="68995" y2="72658"/>
                        <a14:foregroundMark x1="51789" y1="56119" x2="60307" y2="71128"/>
                        <a14:foregroundMark x1="42419" y1="56119" x2="39523" y2="71511"/>
                        <a14:foregroundMark x1="69847" y1="56405" x2="75639" y2="56788"/>
                        <a14:foregroundMark x1="64736" y1="50000" x2="66440" y2="51243"/>
                        <a14:foregroundMark x1="50085" y1="18260" x2="61499" y2="17973"/>
                        <a14:foregroundMark x1="24020" y1="83461" x2="25213" y2="83939"/>
                        <a14:foregroundMark x1="55707" y1="81071" x2="59796" y2="81358"/>
                        <a14:backgroundMark x1="16296" y1="56250" x2="27407" y2="63750"/>
                        <a14:backgroundMark x1="21296" y1="65000" x2="24074" y2="76500"/>
                        <a14:backgroundMark x1="28519" y1="42750" x2="24074" y2="46000"/>
                        <a14:backgroundMark x1="25185" y1="49750" x2="26296" y2="51250"/>
                        <a14:backgroundMark x1="63519" y1="47000" x2="63519" y2="49000"/>
                        <a14:backgroundMark x1="41852" y1="76500" x2="40185" y2="77750"/>
                        <a14:backgroundMark x1="63241" y1="48875" x2="63148" y2="49417"/>
                        <a14:backgroundMark x1="63519" y1="49833" x2="64074" y2="50083"/>
                        <a14:backgroundMark x1="70528" y1="37572" x2="87053" y2="51243"/>
                        <a14:backgroundMark x1="77002" y1="48470" x2="93526" y2="69025"/>
                        <a14:backgroundMark x1="48893" y1="73518" x2="53152" y2="84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50" b="12750"/>
          <a:stretch/>
        </p:blipFill>
        <p:spPr bwMode="auto">
          <a:xfrm flipH="1">
            <a:off x="3667873" y="2863393"/>
            <a:ext cx="1604768" cy="204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s://b-f40-zpg.zdn.vn/9131160140145589983/b45e0d82209dd7c38e8c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917" b="73125" l="0" r="43426">
                        <a14:foregroundMark x1="12315" y1="31625" x2="16944" y2="36417"/>
                        <a14:foregroundMark x1="19259" y1="37583" x2="29537" y2="45958"/>
                        <a14:foregroundMark x1="14074" y1="45042" x2="10278" y2="47750"/>
                        <a14:foregroundMark x1="9444" y1="67167" x2="14630" y2="67458"/>
                        <a14:foregroundMark x1="33704" y1="67000" x2="39630" y2="65208"/>
                        <a14:foregroundMark x1="34630" y1="68042" x2="36667" y2="67542"/>
                        <a14:foregroundMark x1="36759" y1="67042" x2="40463" y2="65792"/>
                        <a14:foregroundMark x1="36204" y1="67750" x2="40278" y2="65875"/>
                        <a14:foregroundMark x1="40278" y1="64000" x2="41574" y2="64042"/>
                        <a14:foregroundMark x1="41852" y1="64208" x2="40648" y2="65500"/>
                        <a14:foregroundMark x1="29444" y1="67417" x2="32963" y2="67875"/>
                        <a14:foregroundMark x1="5926" y1="67208" x2="7130" y2="67792"/>
                        <a14:foregroundMark x1="21944" y1="66333" x2="21111" y2="66250"/>
                        <a14:foregroundMark x1="10370" y1="68583" x2="12778" y2="67875"/>
                        <a14:foregroundMark x1="13704" y1="67917" x2="16852" y2="68042"/>
                        <a14:backgroundMark x1="24907" y1="61500" x2="25278" y2="68208"/>
                        <a14:backgroundMark x1="5185" y1="52167" x2="4444" y2="58750"/>
                        <a14:backgroundMark x1="40833" y1="56583" x2="42037" y2="59083"/>
                        <a14:backgroundMark x1="41852" y1="61625" x2="42315" y2="62750"/>
                        <a14:backgroundMark x1="28981" y1="66333" x2="28611" y2="67125"/>
                        <a14:backgroundMark x1="7130" y1="66167" x2="7963" y2="66208"/>
                        <a14:backgroundMark x1="39259" y1="50542" x2="39907" y2="57333"/>
                        <a14:backgroundMark x1="36759" y1="52208" x2="35278" y2="53625"/>
                        <a14:backgroundMark x1="34444" y1="55583" x2="35556" y2="56458"/>
                        <a14:backgroundMark x1="35463" y1="52500" x2="35093" y2="53292"/>
                        <a14:backgroundMark x1="35093" y1="52333" x2="34630" y2="53333"/>
                        <a14:backgroundMark x1="34352" y1="53292" x2="33889" y2="54000"/>
                        <a14:backgroundMark x1="34464" y1="31478" x2="39934" y2="42990"/>
                        <a14:backgroundMark x1="35011" y1="39825" x2="37965" y2="42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500" r="55914" b="24742"/>
          <a:stretch/>
        </p:blipFill>
        <p:spPr bwMode="auto">
          <a:xfrm>
            <a:off x="5537855" y="2863392"/>
            <a:ext cx="1358336" cy="307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 descr="https://b-f13-zpc.zdn.vn/7518827637998607736/e8736cfc2be0dcbe85f1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0" r="18931" b="20120"/>
          <a:stretch/>
        </p:blipFill>
        <p:spPr bwMode="auto">
          <a:xfrm flipH="1">
            <a:off x="6958907" y="3146669"/>
            <a:ext cx="1981200" cy="297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s://b-f40-zpg.zdn.vn/9131160140145589983/b45e0d82209dd7c38e8c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625" b="74917" l="30556" r="83889">
                        <a14:foregroundMark x1="51759" y1="57417" x2="49259" y2="66667"/>
                        <a14:foregroundMark x1="43333" y1="72250" x2="52222" y2="72250"/>
                        <a14:foregroundMark x1="38056" y1="71375" x2="38889" y2="72750"/>
                        <a14:foregroundMark x1="46667" y1="69542" x2="46111" y2="70667"/>
                        <a14:foregroundMark x1="43981" y1="73333" x2="50463" y2="72583"/>
                        <a14:foregroundMark x1="51204" y1="72958" x2="54444" y2="72958"/>
                        <a14:foregroundMark x1="43981" y1="73708" x2="47222" y2="73458"/>
                        <a14:foregroundMark x1="47500" y1="73417" x2="50648" y2="72542"/>
                        <a14:foregroundMark x1="50370" y1="72750" x2="53981" y2="73042"/>
                        <a14:foregroundMark x1="54907" y1="70167" x2="55556" y2="71792"/>
                        <a14:foregroundMark x1="38148" y1="70125" x2="39722" y2="70958"/>
                        <a14:foregroundMark x1="56667" y1="71667" x2="57222" y2="72375"/>
                        <a14:foregroundMark x1="55093" y1="73000" x2="56574" y2="72625"/>
                        <a14:foregroundMark x1="72685" y1="67042" x2="70000" y2="68583"/>
                        <a14:foregroundMark x1="66944" y1="69917" x2="69074" y2="69208"/>
                        <a14:foregroundMark x1="61759" y1="69208" x2="64259" y2="68500"/>
                        <a14:foregroundMark x1="61111" y1="70375" x2="64352" y2="70042"/>
                        <a14:foregroundMark x1="53426" y1="73167" x2="54630" y2="73167"/>
                        <a14:foregroundMark x1="39167" y1="54792" x2="38241" y2="55667"/>
                        <a14:foregroundMark x1="34722" y1="53000" x2="33981" y2="53750"/>
                        <a14:foregroundMark x1="33611" y1="54083" x2="33611" y2="55042"/>
                        <a14:foregroundMark x1="33981" y1="55583" x2="34815" y2="56125"/>
                        <a14:backgroundMark x1="69722" y1="56875" x2="70833" y2="59750"/>
                        <a14:backgroundMark x1="40000" y1="57875" x2="33889" y2="68625"/>
                        <a14:backgroundMark x1="37685" y1="66458" x2="39815" y2="67917"/>
                        <a14:backgroundMark x1="58241" y1="70333" x2="59537" y2="71333"/>
                        <a14:backgroundMark x1="74537" y1="67542" x2="74074" y2="68792"/>
                        <a14:backgroundMark x1="41111" y1="61917" x2="40741" y2="62333"/>
                        <a14:backgroundMark x1="40833" y1="62583" x2="40370" y2="63083"/>
                        <a14:backgroundMark x1="40833" y1="62958" x2="40741" y2="63417"/>
                        <a14:backgroundMark x1="41667" y1="61625" x2="41204" y2="61875"/>
                        <a14:backgroundMark x1="56111" y1="69333" x2="57407" y2="70542"/>
                        <a14:backgroundMark x1="33036" y1="41997" x2="34184" y2="51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11" t="24541" r="22501" b="24395"/>
          <a:stretch/>
        </p:blipFill>
        <p:spPr bwMode="auto">
          <a:xfrm>
            <a:off x="8564477" y="3020956"/>
            <a:ext cx="1758565" cy="370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82" y="5769250"/>
            <a:ext cx="629119" cy="62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647" y="5769249"/>
            <a:ext cx="629119" cy="62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538" y="5769249"/>
            <a:ext cx="629119" cy="62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778" y="5769248"/>
            <a:ext cx="629119" cy="62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: Rounded Corners 3">
            <a:hlinkClick r:id="rId26" action="ppaction://hlinksldjump"/>
            <a:extLst>
              <a:ext uri="{FF2B5EF4-FFF2-40B4-BE49-F238E27FC236}">
                <a16:creationId xmlns:a16="http://schemas.microsoft.com/office/drawing/2014/main" id="{2FB3B0A3-0197-065B-E708-263CD3651069}"/>
              </a:ext>
            </a:extLst>
          </p:cNvPr>
          <p:cNvSpPr/>
          <p:nvPr/>
        </p:nvSpPr>
        <p:spPr>
          <a:xfrm>
            <a:off x="10572108" y="195209"/>
            <a:ext cx="1510301" cy="5034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tiếp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2013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1" y="11522"/>
            <a:ext cx="12191999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82" y="5479104"/>
            <a:ext cx="919265" cy="91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ounded Rectangle 40"/>
          <p:cNvSpPr/>
          <p:nvPr/>
        </p:nvSpPr>
        <p:spPr>
          <a:xfrm>
            <a:off x="2372269" y="1295400"/>
            <a:ext cx="7217987" cy="176629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03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Ông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Bụt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chuyện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“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Ông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Bụt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đến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”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ai?</a:t>
            </a:r>
          </a:p>
        </p:txBody>
      </p:sp>
      <p:pic>
        <p:nvPicPr>
          <p:cNvPr id="30" name="Picture 5" descr="https://b.f5.photo.talk.zdn.vn/7542695716821765474/ba00d765b9794e271768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500" b="87000" l="10000" r="90000">
                        <a14:foregroundMark x1="55185" y1="34250" x2="51296" y2="38750"/>
                        <a14:foregroundMark x1="27130" y1="48708" x2="28519" y2="51542"/>
                        <a14:foregroundMark x1="28148" y1="57333" x2="29074" y2="58250"/>
                        <a14:foregroundMark x1="27500" y1="53875" x2="27500" y2="56083"/>
                        <a14:foregroundMark x1="27315" y1="55833" x2="27315" y2="56833"/>
                        <a14:foregroundMark x1="63796" y1="47125" x2="64630" y2="48667"/>
                        <a14:foregroundMark x1="64722" y1="47708" x2="63796" y2="48792"/>
                        <a14:foregroundMark x1="28796" y1="61708" x2="25741" y2="66625"/>
                        <a14:foregroundMark x1="24352" y1="68917" x2="23148" y2="69292"/>
                        <a14:foregroundMark x1="23333" y1="69917" x2="28426" y2="71708"/>
                        <a14:foregroundMark x1="30185" y1="78833" x2="27778" y2="82292"/>
                        <a14:foregroundMark x1="26944" y1="83917" x2="34259" y2="84083"/>
                        <a14:foregroundMark x1="76667" y1="81833" x2="73426" y2="83458"/>
                        <a14:foregroundMark x1="72037" y1="83833" x2="72407" y2="83917"/>
                        <a14:foregroundMark x1="56481" y1="78625" x2="55648" y2="80375"/>
                        <a14:foregroundMark x1="58889" y1="81167" x2="63519" y2="82917"/>
                        <a14:foregroundMark x1="64167" y1="83000" x2="68981" y2="83833"/>
                        <a14:foregroundMark x1="40463" y1="79917" x2="38704" y2="84083"/>
                        <a14:foregroundMark x1="57581" y1="56501" x2="68995" y2="72658"/>
                        <a14:foregroundMark x1="51789" y1="56119" x2="60307" y2="71128"/>
                        <a14:foregroundMark x1="42419" y1="56119" x2="39523" y2="71511"/>
                        <a14:foregroundMark x1="69847" y1="56405" x2="75639" y2="56788"/>
                        <a14:foregroundMark x1="64736" y1="50000" x2="66440" y2="51243"/>
                        <a14:foregroundMark x1="50085" y1="18260" x2="61499" y2="17973"/>
                        <a14:foregroundMark x1="24020" y1="83461" x2="25213" y2="83939"/>
                        <a14:foregroundMark x1="55707" y1="81071" x2="59796" y2="81358"/>
                        <a14:backgroundMark x1="16296" y1="56250" x2="27407" y2="63750"/>
                        <a14:backgroundMark x1="21296" y1="65000" x2="24074" y2="76500"/>
                        <a14:backgroundMark x1="28519" y1="42750" x2="24074" y2="46000"/>
                        <a14:backgroundMark x1="25185" y1="49750" x2="26296" y2="51250"/>
                        <a14:backgroundMark x1="63519" y1="47000" x2="63519" y2="49000"/>
                        <a14:backgroundMark x1="41852" y1="76500" x2="40185" y2="77750"/>
                        <a14:backgroundMark x1="63241" y1="48875" x2="63148" y2="49417"/>
                        <a14:backgroundMark x1="63519" y1="49833" x2="64074" y2="50083"/>
                        <a14:backgroundMark x1="70528" y1="37572" x2="87053" y2="51243"/>
                        <a14:backgroundMark x1="77002" y1="48470" x2="93526" y2="69025"/>
                        <a14:backgroundMark x1="48893" y1="73518" x2="53152" y2="84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50" b="12750"/>
          <a:stretch/>
        </p:blipFill>
        <p:spPr bwMode="auto">
          <a:xfrm flipH="1">
            <a:off x="8274944" y="3001230"/>
            <a:ext cx="2630624" cy="335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3421295" y="4054551"/>
            <a:ext cx="471155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000" dirty="0" err="1">
                <a:solidFill>
                  <a:prstClr val="black"/>
                </a:solidFill>
                <a:latin typeface="+mj-lt"/>
              </a:rPr>
              <a:t>Đáp</a:t>
            </a:r>
            <a:r>
              <a:rPr lang="en-US" sz="40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</a:rPr>
              <a:t>án</a:t>
            </a:r>
            <a:r>
              <a:rPr lang="en-US" sz="4000" dirty="0">
                <a:solidFill>
                  <a:prstClr val="black"/>
                </a:solidFill>
                <a:latin typeface="+mj-lt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+mj-lt"/>
              </a:rPr>
              <a:t>Ông</a:t>
            </a:r>
            <a:r>
              <a:rPr lang="en-US" sz="40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</a:rPr>
              <a:t>nhạc</a:t>
            </a:r>
            <a:r>
              <a:rPr lang="en-US" sz="40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</a:rPr>
              <a:t>sĩ</a:t>
            </a:r>
            <a:endParaRPr lang="vi-VN" sz="40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966" y="3888932"/>
            <a:ext cx="639473" cy="653340"/>
          </a:xfrm>
          <a:prstGeom prst="rect">
            <a:avLst/>
          </a:prstGeom>
        </p:spPr>
      </p:pic>
      <p:pic>
        <p:nvPicPr>
          <p:cNvPr id="4" name="10 seconds Countdown Timer - with Beep Every 1 sec ">
            <a:hlinkClick r:id="" action="ppaction://media"/>
            <a:extLst>
              <a:ext uri="{FF2B5EF4-FFF2-40B4-BE49-F238E27FC236}">
                <a16:creationId xmlns:a16="http://schemas.microsoft.com/office/drawing/2014/main" id="{5EB02344-ACB5-C6D4-0009-9BAB0C4F39E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89267" y="1"/>
            <a:ext cx="2302731" cy="1295400"/>
          </a:xfrm>
        </p:spPr>
      </p:pic>
    </p:spTree>
    <p:extLst>
      <p:ext uri="{BB962C8B-B14F-4D97-AF65-F5344CB8AC3E}">
        <p14:creationId xmlns:p14="http://schemas.microsoft.com/office/powerpoint/2010/main" val="259285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0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1" grpId="0" animBg="1"/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b-f40-zpg.zdn.vn/9131160140145589983/b45e0d82209dd7c38e8c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917" b="73125" l="0" r="43426">
                        <a14:foregroundMark x1="12315" y1="31625" x2="16944" y2="36417"/>
                        <a14:foregroundMark x1="19259" y1="37583" x2="29537" y2="45958"/>
                        <a14:foregroundMark x1="14074" y1="45042" x2="10278" y2="47750"/>
                        <a14:foregroundMark x1="9444" y1="67167" x2="14630" y2="67458"/>
                        <a14:foregroundMark x1="33704" y1="67000" x2="39630" y2="65208"/>
                        <a14:foregroundMark x1="34630" y1="68042" x2="36667" y2="67542"/>
                        <a14:foregroundMark x1="36759" y1="67042" x2="40463" y2="65792"/>
                        <a14:foregroundMark x1="36204" y1="67750" x2="40278" y2="65875"/>
                        <a14:foregroundMark x1="40278" y1="64000" x2="41574" y2="64042"/>
                        <a14:foregroundMark x1="41852" y1="64208" x2="40648" y2="65500"/>
                        <a14:foregroundMark x1="29444" y1="67417" x2="32963" y2="67875"/>
                        <a14:foregroundMark x1="5926" y1="67208" x2="7130" y2="67792"/>
                        <a14:foregroundMark x1="21944" y1="66333" x2="21111" y2="66250"/>
                        <a14:foregroundMark x1="10370" y1="68583" x2="12778" y2="67875"/>
                        <a14:foregroundMark x1="13704" y1="67917" x2="16852" y2="68042"/>
                        <a14:backgroundMark x1="24907" y1="61500" x2="25278" y2="68208"/>
                        <a14:backgroundMark x1="5185" y1="52167" x2="4444" y2="58750"/>
                        <a14:backgroundMark x1="40833" y1="56583" x2="42037" y2="59083"/>
                        <a14:backgroundMark x1="41852" y1="61625" x2="42315" y2="62750"/>
                        <a14:backgroundMark x1="28981" y1="66333" x2="28611" y2="67125"/>
                        <a14:backgroundMark x1="7130" y1="66167" x2="7963" y2="66208"/>
                        <a14:backgroundMark x1="39259" y1="50542" x2="39907" y2="57333"/>
                        <a14:backgroundMark x1="36759" y1="52208" x2="35278" y2="53625"/>
                        <a14:backgroundMark x1="34444" y1="55583" x2="35556" y2="56458"/>
                        <a14:backgroundMark x1="35463" y1="52500" x2="35093" y2="53292"/>
                        <a14:backgroundMark x1="35093" y1="52333" x2="34630" y2="53333"/>
                        <a14:backgroundMark x1="34352" y1="53292" x2="33889" y2="54000"/>
                        <a14:backgroundMark x1="34464" y1="31478" x2="39934" y2="42990"/>
                        <a14:backgroundMark x1="35011" y1="39825" x2="37965" y2="42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500" r="55914" b="24742"/>
          <a:stretch/>
        </p:blipFill>
        <p:spPr bwMode="auto">
          <a:xfrm>
            <a:off x="9095935" y="2660642"/>
            <a:ext cx="1600200" cy="362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BE480D22-7039-105B-2137-120682EF5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82" y="5479104"/>
            <a:ext cx="919265" cy="91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ounded Rectangle 40">
            <a:extLst>
              <a:ext uri="{FF2B5EF4-FFF2-40B4-BE49-F238E27FC236}">
                <a16:creationId xmlns:a16="http://schemas.microsoft.com/office/drawing/2014/main" id="{B02269A7-055A-8751-7C0D-19C824D7B392}"/>
              </a:ext>
            </a:extLst>
          </p:cNvPr>
          <p:cNvSpPr/>
          <p:nvPr/>
        </p:nvSpPr>
        <p:spPr>
          <a:xfrm>
            <a:off x="2372269" y="1295400"/>
            <a:ext cx="7217987" cy="176629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03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chuyện “Hải Thượng Lãn Ông” kể về nhân vật nào?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340A506-0ACF-3C07-D563-77AD697BA8E1}"/>
              </a:ext>
            </a:extLst>
          </p:cNvPr>
          <p:cNvSpPr/>
          <p:nvPr/>
        </p:nvSpPr>
        <p:spPr>
          <a:xfrm>
            <a:off x="2547990" y="3910713"/>
            <a:ext cx="6355423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000" dirty="0" err="1">
                <a:solidFill>
                  <a:prstClr val="black"/>
                </a:solidFill>
                <a:latin typeface="+mj-lt"/>
              </a:rPr>
              <a:t>Đáp</a:t>
            </a:r>
            <a:r>
              <a:rPr lang="en-US" sz="40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</a:rPr>
              <a:t>án</a:t>
            </a:r>
            <a:r>
              <a:rPr lang="en-US" sz="4000" dirty="0">
                <a:solidFill>
                  <a:prstClr val="black"/>
                </a:solidFill>
                <a:latin typeface="+mj-lt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+mj-lt"/>
              </a:rPr>
              <a:t>Hải</a:t>
            </a:r>
            <a:r>
              <a:rPr lang="en-US" sz="40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</a:rPr>
              <a:t>Thượng</a:t>
            </a:r>
            <a:r>
              <a:rPr lang="en-US" sz="40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</a:rPr>
              <a:t>Lãn</a:t>
            </a:r>
            <a:r>
              <a:rPr lang="en-US" sz="40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</a:rPr>
              <a:t>Ông</a:t>
            </a:r>
            <a:endParaRPr lang="vi-VN" sz="40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1907BEA-4099-5AF4-A14E-6BCDDA0AD6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527" y="3745094"/>
            <a:ext cx="639473" cy="653340"/>
          </a:xfrm>
          <a:prstGeom prst="rect">
            <a:avLst/>
          </a:prstGeom>
        </p:spPr>
      </p:pic>
      <p:pic>
        <p:nvPicPr>
          <p:cNvPr id="2" name="10 seconds Countdown Timer - with Beep Every 1 sec ">
            <a:hlinkClick r:id="" action="ppaction://media"/>
            <a:extLst>
              <a:ext uri="{FF2B5EF4-FFF2-40B4-BE49-F238E27FC236}">
                <a16:creationId xmlns:a16="http://schemas.microsoft.com/office/drawing/2014/main" id="{BF332141-A4DA-2445-C208-735647E61F9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89267" y="1"/>
            <a:ext cx="2302731" cy="1295400"/>
          </a:xfrm>
        </p:spPr>
      </p:pic>
    </p:spTree>
    <p:extLst>
      <p:ext uri="{BB962C8B-B14F-4D97-AF65-F5344CB8AC3E}">
        <p14:creationId xmlns:p14="http://schemas.microsoft.com/office/powerpoint/2010/main" val="203084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0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6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-176981" y="0"/>
            <a:ext cx="12191999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https://b-f13-zpc.zdn.vn/7518827637998607736/e8736cfc2be0dcbe85f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25" b="79750" l="8056" r="7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710" r="18931" b="20120"/>
          <a:stretch/>
        </p:blipFill>
        <p:spPr bwMode="auto">
          <a:xfrm flipH="1">
            <a:off x="9306859" y="2834864"/>
            <a:ext cx="2320211" cy="348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0DF1DB05-A61D-C854-1BB5-C0B92CE47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82" y="5479104"/>
            <a:ext cx="919265" cy="91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40">
            <a:extLst>
              <a:ext uri="{FF2B5EF4-FFF2-40B4-BE49-F238E27FC236}">
                <a16:creationId xmlns:a16="http://schemas.microsoft.com/office/drawing/2014/main" id="{A7EBFD5F-9362-21DF-B5EE-E48332D0339E}"/>
              </a:ext>
            </a:extLst>
          </p:cNvPr>
          <p:cNvSpPr/>
          <p:nvPr/>
        </p:nvSpPr>
        <p:spPr>
          <a:xfrm>
            <a:off x="2372269" y="1150706"/>
            <a:ext cx="7217987" cy="191099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03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 vật được tác giả nhắc đến trong bài thơ “Quả ngọt cuối mùa” là ai?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35DB46-FCC1-6A42-8730-D7407B51A8EA}"/>
              </a:ext>
            </a:extLst>
          </p:cNvPr>
          <p:cNvSpPr/>
          <p:nvPr/>
        </p:nvSpPr>
        <p:spPr>
          <a:xfrm>
            <a:off x="3421295" y="4054551"/>
            <a:ext cx="471155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000" dirty="0" err="1">
                <a:solidFill>
                  <a:prstClr val="black"/>
                </a:solidFill>
              </a:rPr>
              <a:t>Đáp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án</a:t>
            </a:r>
            <a:r>
              <a:rPr lang="en-US" sz="4000" dirty="0">
                <a:solidFill>
                  <a:prstClr val="black"/>
                </a:solidFill>
              </a:rPr>
              <a:t>: </a:t>
            </a:r>
            <a:r>
              <a:rPr lang="en-US" sz="4000" dirty="0" err="1">
                <a:solidFill>
                  <a:prstClr val="black"/>
                </a:solidFill>
              </a:rPr>
              <a:t>Người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bà</a:t>
            </a:r>
            <a:endParaRPr lang="vi-VN" sz="4000" dirty="0">
              <a:solidFill>
                <a:prstClr val="black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682CE1-C1C6-8365-CC3C-A9676E7199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966" y="3888932"/>
            <a:ext cx="639473" cy="653340"/>
          </a:xfrm>
          <a:prstGeom prst="rect">
            <a:avLst/>
          </a:prstGeom>
        </p:spPr>
      </p:pic>
      <p:pic>
        <p:nvPicPr>
          <p:cNvPr id="2" name="10 seconds Countdown Timer - with Beep Every 1 sec ">
            <a:hlinkClick r:id="" action="ppaction://media"/>
            <a:extLst>
              <a:ext uri="{FF2B5EF4-FFF2-40B4-BE49-F238E27FC236}">
                <a16:creationId xmlns:a16="http://schemas.microsoft.com/office/drawing/2014/main" id="{6D35F8BC-873A-6BFC-27DA-0D5E14754A9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12286" y="0"/>
            <a:ext cx="2302731" cy="1295400"/>
          </a:xfrm>
        </p:spPr>
      </p:pic>
    </p:spTree>
    <p:extLst>
      <p:ext uri="{BB962C8B-B14F-4D97-AF65-F5344CB8AC3E}">
        <p14:creationId xmlns:p14="http://schemas.microsoft.com/office/powerpoint/2010/main" val="187985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0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b-f40-zpg.zdn.vn/9131160140145589983/b45e0d82209dd7c38e8c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625" b="74917" l="30556" r="83889">
                        <a14:foregroundMark x1="51759" y1="57417" x2="49259" y2="66667"/>
                        <a14:foregroundMark x1="43333" y1="72250" x2="52222" y2="72250"/>
                        <a14:foregroundMark x1="38056" y1="71375" x2="38889" y2="72750"/>
                        <a14:foregroundMark x1="46667" y1="69542" x2="46111" y2="70667"/>
                        <a14:foregroundMark x1="43981" y1="73333" x2="50463" y2="72583"/>
                        <a14:foregroundMark x1="51204" y1="72958" x2="54444" y2="72958"/>
                        <a14:foregroundMark x1="43981" y1="73708" x2="47222" y2="73458"/>
                        <a14:foregroundMark x1="47500" y1="73417" x2="50648" y2="72542"/>
                        <a14:foregroundMark x1="50370" y1="72750" x2="53981" y2="73042"/>
                        <a14:foregroundMark x1="54907" y1="70167" x2="55556" y2="71792"/>
                        <a14:foregroundMark x1="38148" y1="70125" x2="39722" y2="70958"/>
                        <a14:foregroundMark x1="56667" y1="71667" x2="57222" y2="72375"/>
                        <a14:foregroundMark x1="55093" y1="73000" x2="56574" y2="72625"/>
                        <a14:foregroundMark x1="72685" y1="67042" x2="70000" y2="68583"/>
                        <a14:foregroundMark x1="66944" y1="69917" x2="69074" y2="69208"/>
                        <a14:foregroundMark x1="61759" y1="69208" x2="64259" y2="68500"/>
                        <a14:foregroundMark x1="61111" y1="70375" x2="64352" y2="70042"/>
                        <a14:foregroundMark x1="53426" y1="73167" x2="54630" y2="73167"/>
                        <a14:foregroundMark x1="39167" y1="54792" x2="38241" y2="55667"/>
                        <a14:foregroundMark x1="34722" y1="53000" x2="33981" y2="53750"/>
                        <a14:foregroundMark x1="33611" y1="54083" x2="33611" y2="55042"/>
                        <a14:foregroundMark x1="33981" y1="55583" x2="34815" y2="56125"/>
                        <a14:backgroundMark x1="69722" y1="56875" x2="70833" y2="59750"/>
                        <a14:backgroundMark x1="40000" y1="57875" x2="33889" y2="68625"/>
                        <a14:backgroundMark x1="37685" y1="66458" x2="39815" y2="67917"/>
                        <a14:backgroundMark x1="58241" y1="70333" x2="59537" y2="71333"/>
                        <a14:backgroundMark x1="74537" y1="67542" x2="74074" y2="68792"/>
                        <a14:backgroundMark x1="41111" y1="61917" x2="40741" y2="62333"/>
                        <a14:backgroundMark x1="40833" y1="62583" x2="40370" y2="63083"/>
                        <a14:backgroundMark x1="40833" y1="62958" x2="40741" y2="63417"/>
                        <a14:backgroundMark x1="41667" y1="61625" x2="41204" y2="61875"/>
                        <a14:backgroundMark x1="56111" y1="69333" x2="57407" y2="70542"/>
                        <a14:backgroundMark x1="33036" y1="41997" x2="34184" y2="51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11" t="24541" r="22501" b="24395"/>
          <a:stretch/>
        </p:blipFill>
        <p:spPr bwMode="auto">
          <a:xfrm>
            <a:off x="9249401" y="2382590"/>
            <a:ext cx="1772728" cy="373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CFE01F02-806B-4CB4-3019-A2DBB6A60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82" y="5479104"/>
            <a:ext cx="919265" cy="91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40">
            <a:extLst>
              <a:ext uri="{FF2B5EF4-FFF2-40B4-BE49-F238E27FC236}">
                <a16:creationId xmlns:a16="http://schemas.microsoft.com/office/drawing/2014/main" id="{5D6D4AB1-3E86-3889-50F7-98333CDADCA2}"/>
              </a:ext>
            </a:extLst>
          </p:cNvPr>
          <p:cNvSpPr/>
          <p:nvPr/>
        </p:nvSpPr>
        <p:spPr>
          <a:xfrm>
            <a:off x="3462391" y="1150706"/>
            <a:ext cx="6127865" cy="191099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03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Đây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vi-VN" sz="4000" b="1" dirty="0">
                <a:solidFill>
                  <a:srgbClr val="FF0000"/>
                </a:solidFill>
              </a:rPr>
              <a:t>là nhân vật nào?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089C3F-5EB7-08CB-9A92-2DF405055BC9}"/>
              </a:ext>
            </a:extLst>
          </p:cNvPr>
          <p:cNvSpPr/>
          <p:nvPr/>
        </p:nvSpPr>
        <p:spPr>
          <a:xfrm>
            <a:off x="3534311" y="3411021"/>
            <a:ext cx="5732979" cy="13797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000" dirty="0" err="1">
                <a:solidFill>
                  <a:prstClr val="black"/>
                </a:solidFill>
              </a:rPr>
              <a:t>Nguyễn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Ái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Quốc</a:t>
            </a:r>
            <a:r>
              <a:rPr lang="en-US" sz="4000" dirty="0">
                <a:solidFill>
                  <a:prstClr val="black"/>
                </a:solidFill>
              </a:rPr>
              <a:t> (</a:t>
            </a:r>
            <a:r>
              <a:rPr lang="en-US" sz="4000" dirty="0" err="1">
                <a:solidFill>
                  <a:prstClr val="black"/>
                </a:solidFill>
              </a:rPr>
              <a:t>Bác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Hồ</a:t>
            </a:r>
            <a:r>
              <a:rPr lang="en-US" sz="4000" dirty="0">
                <a:solidFill>
                  <a:prstClr val="black"/>
                </a:solidFill>
              </a:rPr>
              <a:t>/ </a:t>
            </a:r>
            <a:r>
              <a:rPr lang="en-US" sz="4000" dirty="0" err="1">
                <a:solidFill>
                  <a:prstClr val="black"/>
                </a:solidFill>
              </a:rPr>
              <a:t>Hồ</a:t>
            </a:r>
            <a:r>
              <a:rPr lang="en-US" sz="4000" dirty="0">
                <a:solidFill>
                  <a:prstClr val="black"/>
                </a:solidFill>
              </a:rPr>
              <a:t> Chí Minh,…)</a:t>
            </a:r>
            <a:endParaRPr lang="vi-VN" sz="4000" dirty="0">
              <a:solidFill>
                <a:prstClr val="black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8D0A12-B9EA-D4AC-19A0-0048D577DF8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351" y="3791164"/>
            <a:ext cx="966456" cy="9874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3E0A77-5CC0-9FDE-C2B5-4E3A81B33A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4633" y="1417834"/>
            <a:ext cx="2962158" cy="3234540"/>
          </a:xfrm>
          <a:prstGeom prst="rect">
            <a:avLst/>
          </a:prstGeom>
        </p:spPr>
      </p:pic>
      <p:pic>
        <p:nvPicPr>
          <p:cNvPr id="2" name="10 seconds Countdown Timer - with Beep Every 1 sec ">
            <a:hlinkClick r:id="" action="ppaction://media"/>
            <a:extLst>
              <a:ext uri="{FF2B5EF4-FFF2-40B4-BE49-F238E27FC236}">
                <a16:creationId xmlns:a16="http://schemas.microsoft.com/office/drawing/2014/main" id="{30CFF777-060E-32DB-DD58-7F169903E83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89267" y="1"/>
            <a:ext cx="2302731" cy="1295400"/>
          </a:xfrm>
        </p:spPr>
      </p:pic>
    </p:spTree>
    <p:extLst>
      <p:ext uri="{BB962C8B-B14F-4D97-AF65-F5344CB8AC3E}">
        <p14:creationId xmlns:p14="http://schemas.microsoft.com/office/powerpoint/2010/main" val="189221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0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01DAF3-B9CA-21B1-862A-F387CB2EB6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344" r="97969">
                        <a14:foregroundMark x1="2344" y1="64063" x2="5313" y2="75469"/>
                        <a14:foregroundMark x1="91719" y1="66875" x2="94531" y2="79063"/>
                        <a14:foregroundMark x1="90156" y1="60938" x2="92813" y2="62813"/>
                        <a14:foregroundMark x1="91563" y1="61406" x2="93438" y2="63594"/>
                        <a14:foregroundMark x1="6563" y1="61875" x2="6094" y2="68125"/>
                        <a14:foregroundMark x1="8125" y1="61875" x2="20469" y2="63750"/>
                        <a14:foregroundMark x1="93906" y1="66563" x2="97969" y2="7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060"/>
          <a:stretch/>
        </p:blipFill>
        <p:spPr>
          <a:xfrm>
            <a:off x="0" y="5375631"/>
            <a:ext cx="6251968" cy="26176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5CE0C8-4806-206C-A09A-62289950E6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344" r="97969">
                        <a14:foregroundMark x1="2344" y1="64063" x2="5313" y2="75469"/>
                        <a14:foregroundMark x1="91719" y1="66875" x2="94531" y2="79063"/>
                        <a14:foregroundMark x1="90156" y1="60938" x2="92813" y2="62813"/>
                        <a14:foregroundMark x1="91563" y1="61406" x2="93438" y2="63594"/>
                        <a14:foregroundMark x1="6563" y1="61875" x2="6094" y2="68125"/>
                        <a14:foregroundMark x1="8125" y1="61875" x2="20469" y2="63750"/>
                        <a14:foregroundMark x1="93906" y1="66563" x2="97969" y2="7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060"/>
          <a:stretch/>
        </p:blipFill>
        <p:spPr>
          <a:xfrm>
            <a:off x="6210802" y="5393803"/>
            <a:ext cx="6251968" cy="2617611"/>
          </a:xfrm>
          <a:prstGeom prst="rect">
            <a:avLst/>
          </a:prstGeom>
        </p:spPr>
      </p:pic>
      <p:sp>
        <p:nvSpPr>
          <p:cNvPr id="16" name="矩形: 圆角 6">
            <a:extLst>
              <a:ext uri="{FF2B5EF4-FFF2-40B4-BE49-F238E27FC236}">
                <a16:creationId xmlns:a16="http://schemas.microsoft.com/office/drawing/2014/main" id="{18E47E76-3BCE-4D04-AB6C-F7475A5F10EF}"/>
              </a:ext>
            </a:extLst>
          </p:cNvPr>
          <p:cNvSpPr/>
          <p:nvPr/>
        </p:nvSpPr>
        <p:spPr>
          <a:xfrm>
            <a:off x="432179" y="521017"/>
            <a:ext cx="11327642" cy="5815965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F5B6A0-B48C-4A4B-B0B1-2487F0ED15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583" r="90000">
                        <a14:foregroundMark x1="75750" y1="61917" x2="75417" y2="63167"/>
                        <a14:foregroundMark x1="10833" y1="38250" x2="8583" y2="3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71805" flipH="1">
            <a:off x="-269365" y="2528533"/>
            <a:ext cx="2630169" cy="21745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CE304C-6878-6E96-16B3-EB129788FB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1" b="99271" l="10000" r="90000">
                        <a14:foregroundMark x1="20417" y1="10000" x2="26250" y2="16354"/>
                        <a14:foregroundMark x1="27083" y1="3854" x2="29500" y2="5521"/>
                        <a14:foregroundMark x1="36250" y1="4167" x2="37583" y2="5938"/>
                        <a14:foregroundMark x1="42000" y1="3021" x2="42000" y2="4792"/>
                        <a14:foregroundMark x1="47167" y1="3854" x2="48500" y2="4792"/>
                        <a14:foregroundMark x1="41750" y1="17188" x2="45750" y2="20208"/>
                        <a14:foregroundMark x1="35750" y1="17813" x2="35750" y2="19271"/>
                        <a14:foregroundMark x1="47083" y1="89792" x2="48167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499370" y="4768555"/>
            <a:ext cx="2423035" cy="19384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EE8011-C3B6-40A4-50EE-CDB53140C6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1" b="99271" l="10000" r="90000">
                        <a14:foregroundMark x1="20417" y1="10000" x2="26250" y2="16354"/>
                        <a14:foregroundMark x1="27083" y1="3854" x2="29500" y2="5521"/>
                        <a14:foregroundMark x1="36250" y1="4167" x2="37583" y2="5938"/>
                        <a14:foregroundMark x1="42000" y1="3021" x2="42000" y2="4792"/>
                        <a14:foregroundMark x1="47167" y1="3854" x2="48500" y2="4792"/>
                        <a14:foregroundMark x1="41750" y1="17188" x2="45750" y2="20208"/>
                        <a14:foregroundMark x1="35750" y1="17813" x2="35750" y2="19271"/>
                        <a14:foregroundMark x1="47083" y1="89792" x2="48167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9642" y="4768555"/>
            <a:ext cx="2423035" cy="19384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B50095C-5B7B-4AD3-CFC9-98072B41ED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1" b="99271" l="10000" r="90000">
                        <a14:foregroundMark x1="20417" y1="10000" x2="26250" y2="16354"/>
                        <a14:foregroundMark x1="27083" y1="3854" x2="29500" y2="5521"/>
                        <a14:foregroundMark x1="36250" y1="4167" x2="37583" y2="5938"/>
                        <a14:foregroundMark x1="42000" y1="3021" x2="42000" y2="4792"/>
                        <a14:foregroundMark x1="47167" y1="3854" x2="48500" y2="4792"/>
                        <a14:foregroundMark x1="41750" y1="17188" x2="45750" y2="20208"/>
                        <a14:foregroundMark x1="35750" y1="17813" x2="35750" y2="19271"/>
                        <a14:foregroundMark x1="47083" y1="89792" x2="48167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26519" y="4736073"/>
            <a:ext cx="2423035" cy="19384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6D80E6-32E4-C281-9BA1-4F28EDDC79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6646" y="338258"/>
            <a:ext cx="3761558" cy="16094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21F23A-E18A-D6BE-5EA1-DEA9A24A86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9355" y="920443"/>
            <a:ext cx="1774090" cy="1207113"/>
          </a:xfrm>
          <a:prstGeom prst="rect">
            <a:avLst/>
          </a:prstGeom>
        </p:spPr>
      </p:pic>
      <p:pic>
        <p:nvPicPr>
          <p:cNvPr id="17" name="Picture 16" descr="A group of kids reading a book&#10;&#10;Description automatically generated">
            <a:extLst>
              <a:ext uri="{FF2B5EF4-FFF2-40B4-BE49-F238E27FC236}">
                <a16:creationId xmlns:a16="http://schemas.microsoft.com/office/drawing/2014/main" id="{1B381291-6D6E-B6BB-560C-10AB24726E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450" y="4419599"/>
            <a:ext cx="3852022" cy="26193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CF169A-7214-33D5-F1A9-9BE8EC5B8E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0711" y="1907228"/>
            <a:ext cx="10260457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586861-8272-4BD2-91ED-09B82E3051C4}"/>
              </a:ext>
            </a:extLst>
          </p:cNvPr>
          <p:cNvSpPr/>
          <p:nvPr/>
        </p:nvSpPr>
        <p:spPr>
          <a:xfrm>
            <a:off x="430924" y="252248"/>
            <a:ext cx="11330152" cy="6463862"/>
          </a:xfrm>
          <a:prstGeom prst="roundRect">
            <a:avLst/>
          </a:prstGeom>
          <a:solidFill>
            <a:schemeClr val="accent5">
              <a:lumMod val="40000"/>
              <a:lumOff val="6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597DF5B-A7FE-40F8-8115-D17B286851A5}"/>
              </a:ext>
            </a:extLst>
          </p:cNvPr>
          <p:cNvGrpSpPr/>
          <p:nvPr/>
        </p:nvGrpSpPr>
        <p:grpSpPr>
          <a:xfrm>
            <a:off x="1337110" y="1848840"/>
            <a:ext cx="9727324" cy="3983421"/>
            <a:chOff x="1650124" y="2144110"/>
            <a:chExt cx="9727324" cy="201798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19E0ADB-7BC5-4E3C-A9C9-F56A13B5687A}"/>
                </a:ext>
              </a:extLst>
            </p:cNvPr>
            <p:cNvSpPr/>
            <p:nvPr/>
          </p:nvSpPr>
          <p:spPr>
            <a:xfrm>
              <a:off x="1650124" y="2144110"/>
              <a:ext cx="9727324" cy="2017987"/>
            </a:xfrm>
            <a:prstGeom prst="roundRect">
              <a:avLst/>
            </a:prstGeom>
            <a:solidFill>
              <a:srgbClr val="FFFDF7"/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marR="0" lvl="0" indent="-28575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26287E8-FD79-42B8-9302-B1A6E3C1348F}"/>
                </a:ext>
              </a:extLst>
            </p:cNvPr>
            <p:cNvSpPr/>
            <p:nvPr/>
          </p:nvSpPr>
          <p:spPr>
            <a:xfrm>
              <a:off x="1765737" y="2228193"/>
              <a:ext cx="9532884" cy="1828799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35B6D17-E9D7-442A-8C65-F378617D1C71}"/>
              </a:ext>
            </a:extLst>
          </p:cNvPr>
          <p:cNvSpPr txBox="1"/>
          <p:nvPr/>
        </p:nvSpPr>
        <p:spPr>
          <a:xfrm>
            <a:off x="1621874" y="2373491"/>
            <a:ext cx="89863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457200"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prstClr val="black"/>
                </a:solidFill>
                <a:latin typeface="Calibri" panose="020F0502020204030204"/>
              </a:rPr>
              <a:t>Tìm được ý cho đoạn văn nêu tình cảm, cảm xúc về một nhân vật trong tác phẩm văn học mà em</a:t>
            </a:r>
            <a:endParaRPr lang="en-US" sz="3200" b="1" i="1" dirty="0">
              <a:solidFill>
                <a:prstClr val="black"/>
              </a:solidFill>
              <a:latin typeface="Calibri" panose="020F0502020204030204"/>
            </a:endParaRPr>
          </a:p>
          <a:p>
            <a:pPr marL="457200" lvl="0" indent="-457200" algn="just" defTabSz="457200"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prstClr val="black"/>
                </a:solidFill>
                <a:latin typeface="Calibri" panose="020F0502020204030204"/>
              </a:rPr>
              <a:t>Biết vận dụng kiến thức từ bài học để vận dụng vào thực tiễn: Biết sử dụng câu văn đúng, hay để nêu tình cảm, cảm xúc của mình đối với nhân vật trước tập thể.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FDCA07-D8CA-AC36-6E14-676728151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789" y="174065"/>
            <a:ext cx="7163421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336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yellow, bedroom, room&#10;&#10;Description automatically generated">
            <a:extLst>
              <a:ext uri="{FF2B5EF4-FFF2-40B4-BE49-F238E27FC236}">
                <a16:creationId xmlns:a16="http://schemas.microsoft.com/office/drawing/2014/main" id="{95A05276-D770-5C6C-3609-98EF60190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0CFD2201-A9DA-3AC7-E076-C5693AC1D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1126" y="3908441"/>
            <a:ext cx="1745673" cy="274320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9160877-02B2-5F0D-FAF4-0EC359957C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64951" y="3843957"/>
            <a:ext cx="1934749" cy="2807684"/>
          </a:xfrm>
          <a:prstGeom prst="rect">
            <a:avLst/>
          </a:prstGeom>
        </p:spPr>
      </p:pic>
      <p:grpSp>
        <p:nvGrpSpPr>
          <p:cNvPr id="13" name="Google Shape;3567;p41">
            <a:extLst>
              <a:ext uri="{FF2B5EF4-FFF2-40B4-BE49-F238E27FC236}">
                <a16:creationId xmlns:a16="http://schemas.microsoft.com/office/drawing/2014/main" id="{5ED1AD11-F33C-41C2-948D-764CD5AA203D}"/>
              </a:ext>
            </a:extLst>
          </p:cNvPr>
          <p:cNvGrpSpPr/>
          <p:nvPr/>
        </p:nvGrpSpPr>
        <p:grpSpPr>
          <a:xfrm>
            <a:off x="773723" y="1717861"/>
            <a:ext cx="9122979" cy="3189767"/>
            <a:chOff x="1129025" y="609299"/>
            <a:chExt cx="6902748" cy="383784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4" name="Google Shape;3568;p41">
              <a:extLst>
                <a:ext uri="{FF2B5EF4-FFF2-40B4-BE49-F238E27FC236}">
                  <a16:creationId xmlns:a16="http://schemas.microsoft.com/office/drawing/2014/main" id="{97465876-F2C5-4087-9BF2-537E9BF85DED}"/>
                </a:ext>
              </a:extLst>
            </p:cNvPr>
            <p:cNvSpPr/>
            <p:nvPr/>
          </p:nvSpPr>
          <p:spPr>
            <a:xfrm>
              <a:off x="1129025" y="609299"/>
              <a:ext cx="6761251" cy="3741422"/>
            </a:xfrm>
            <a:custGeom>
              <a:avLst/>
              <a:gdLst/>
              <a:ahLst/>
              <a:cxnLst/>
              <a:rect l="l" t="t" r="r" b="b"/>
              <a:pathLst>
                <a:path w="8089" h="13947" extrusionOk="0">
                  <a:moveTo>
                    <a:pt x="4578" y="1"/>
                  </a:moveTo>
                  <a:cubicBezTo>
                    <a:pt x="4543" y="1"/>
                    <a:pt x="4507" y="3"/>
                    <a:pt x="4470" y="9"/>
                  </a:cubicBezTo>
                  <a:cubicBezTo>
                    <a:pt x="4280" y="27"/>
                    <a:pt x="4090" y="49"/>
                    <a:pt x="3904" y="68"/>
                  </a:cubicBezTo>
                  <a:cubicBezTo>
                    <a:pt x="3660" y="104"/>
                    <a:pt x="3434" y="122"/>
                    <a:pt x="3185" y="140"/>
                  </a:cubicBezTo>
                  <a:cubicBezTo>
                    <a:pt x="2868" y="181"/>
                    <a:pt x="2547" y="235"/>
                    <a:pt x="2226" y="235"/>
                  </a:cubicBezTo>
                  <a:cubicBezTo>
                    <a:pt x="2199" y="232"/>
                    <a:pt x="2173" y="230"/>
                    <a:pt x="2148" y="230"/>
                  </a:cubicBezTo>
                  <a:cubicBezTo>
                    <a:pt x="2035" y="230"/>
                    <a:pt x="1939" y="260"/>
                    <a:pt x="1828" y="294"/>
                  </a:cubicBezTo>
                  <a:cubicBezTo>
                    <a:pt x="1660" y="348"/>
                    <a:pt x="1489" y="425"/>
                    <a:pt x="1321" y="461"/>
                  </a:cubicBezTo>
                  <a:cubicBezTo>
                    <a:pt x="1190" y="502"/>
                    <a:pt x="1059" y="556"/>
                    <a:pt x="964" y="651"/>
                  </a:cubicBezTo>
                  <a:cubicBezTo>
                    <a:pt x="851" y="764"/>
                    <a:pt x="738" y="859"/>
                    <a:pt x="643" y="932"/>
                  </a:cubicBezTo>
                  <a:cubicBezTo>
                    <a:pt x="606" y="954"/>
                    <a:pt x="606" y="972"/>
                    <a:pt x="584" y="1008"/>
                  </a:cubicBezTo>
                  <a:cubicBezTo>
                    <a:pt x="511" y="1235"/>
                    <a:pt x="435" y="1479"/>
                    <a:pt x="380" y="1723"/>
                  </a:cubicBezTo>
                  <a:cubicBezTo>
                    <a:pt x="245" y="2329"/>
                    <a:pt x="190" y="2967"/>
                    <a:pt x="154" y="3592"/>
                  </a:cubicBezTo>
                  <a:cubicBezTo>
                    <a:pt x="113" y="4026"/>
                    <a:pt x="113" y="4460"/>
                    <a:pt x="77" y="4890"/>
                  </a:cubicBezTo>
                  <a:cubicBezTo>
                    <a:pt x="59" y="5193"/>
                    <a:pt x="77" y="5514"/>
                    <a:pt x="59" y="5835"/>
                  </a:cubicBezTo>
                  <a:cubicBezTo>
                    <a:pt x="41" y="6247"/>
                    <a:pt x="41" y="6681"/>
                    <a:pt x="18" y="7116"/>
                  </a:cubicBezTo>
                  <a:cubicBezTo>
                    <a:pt x="0" y="8079"/>
                    <a:pt x="0" y="9020"/>
                    <a:pt x="59" y="9979"/>
                  </a:cubicBezTo>
                  <a:lnTo>
                    <a:pt x="59" y="10056"/>
                  </a:lnTo>
                  <a:cubicBezTo>
                    <a:pt x="95" y="10341"/>
                    <a:pt x="95" y="10622"/>
                    <a:pt x="77" y="10884"/>
                  </a:cubicBezTo>
                  <a:cubicBezTo>
                    <a:pt x="41" y="11205"/>
                    <a:pt x="18" y="11544"/>
                    <a:pt x="18" y="11866"/>
                  </a:cubicBezTo>
                  <a:lnTo>
                    <a:pt x="18" y="12187"/>
                  </a:lnTo>
                  <a:cubicBezTo>
                    <a:pt x="0" y="12395"/>
                    <a:pt x="77" y="12580"/>
                    <a:pt x="131" y="12770"/>
                  </a:cubicBezTo>
                  <a:cubicBezTo>
                    <a:pt x="131" y="12829"/>
                    <a:pt x="172" y="12901"/>
                    <a:pt x="226" y="12942"/>
                  </a:cubicBezTo>
                  <a:cubicBezTo>
                    <a:pt x="340" y="13033"/>
                    <a:pt x="435" y="13168"/>
                    <a:pt x="530" y="13281"/>
                  </a:cubicBezTo>
                  <a:cubicBezTo>
                    <a:pt x="606" y="13354"/>
                    <a:pt x="697" y="13413"/>
                    <a:pt x="774" y="13485"/>
                  </a:cubicBezTo>
                  <a:cubicBezTo>
                    <a:pt x="923" y="13639"/>
                    <a:pt x="1095" y="13711"/>
                    <a:pt x="1303" y="13734"/>
                  </a:cubicBezTo>
                  <a:cubicBezTo>
                    <a:pt x="1511" y="13752"/>
                    <a:pt x="1697" y="13770"/>
                    <a:pt x="1905" y="13788"/>
                  </a:cubicBezTo>
                  <a:cubicBezTo>
                    <a:pt x="2149" y="13824"/>
                    <a:pt x="2393" y="13847"/>
                    <a:pt x="2660" y="13883"/>
                  </a:cubicBezTo>
                  <a:cubicBezTo>
                    <a:pt x="2846" y="13901"/>
                    <a:pt x="3036" y="13901"/>
                    <a:pt x="3226" y="13919"/>
                  </a:cubicBezTo>
                  <a:cubicBezTo>
                    <a:pt x="3372" y="13932"/>
                    <a:pt x="3515" y="13947"/>
                    <a:pt x="3660" y="13947"/>
                  </a:cubicBezTo>
                  <a:cubicBezTo>
                    <a:pt x="3721" y="13947"/>
                    <a:pt x="3783" y="13944"/>
                    <a:pt x="3845" y="13937"/>
                  </a:cubicBezTo>
                  <a:cubicBezTo>
                    <a:pt x="4044" y="13916"/>
                    <a:pt x="4243" y="13907"/>
                    <a:pt x="4442" y="13907"/>
                  </a:cubicBezTo>
                  <a:cubicBezTo>
                    <a:pt x="4582" y="13907"/>
                    <a:pt x="4723" y="13912"/>
                    <a:pt x="4863" y="13919"/>
                  </a:cubicBezTo>
                  <a:cubicBezTo>
                    <a:pt x="4938" y="13919"/>
                    <a:pt x="5001" y="13944"/>
                    <a:pt x="5070" y="13944"/>
                  </a:cubicBezTo>
                  <a:cubicBezTo>
                    <a:pt x="5090" y="13944"/>
                    <a:pt x="5110" y="13942"/>
                    <a:pt x="5130" y="13937"/>
                  </a:cubicBezTo>
                  <a:cubicBezTo>
                    <a:pt x="5316" y="13883"/>
                    <a:pt x="5506" y="13901"/>
                    <a:pt x="5696" y="13883"/>
                  </a:cubicBezTo>
                  <a:cubicBezTo>
                    <a:pt x="5899" y="13847"/>
                    <a:pt x="6107" y="13824"/>
                    <a:pt x="6297" y="13770"/>
                  </a:cubicBezTo>
                  <a:cubicBezTo>
                    <a:pt x="6429" y="13734"/>
                    <a:pt x="6560" y="13711"/>
                    <a:pt x="6673" y="13639"/>
                  </a:cubicBezTo>
                  <a:cubicBezTo>
                    <a:pt x="6750" y="13562"/>
                    <a:pt x="6863" y="13544"/>
                    <a:pt x="6940" y="13449"/>
                  </a:cubicBezTo>
                  <a:cubicBezTo>
                    <a:pt x="6940" y="13440"/>
                    <a:pt x="6944" y="13435"/>
                    <a:pt x="6953" y="13435"/>
                  </a:cubicBezTo>
                  <a:cubicBezTo>
                    <a:pt x="6962" y="13435"/>
                    <a:pt x="6976" y="13440"/>
                    <a:pt x="6994" y="13449"/>
                  </a:cubicBezTo>
                  <a:cubicBezTo>
                    <a:pt x="7000" y="13460"/>
                    <a:pt x="7005" y="13464"/>
                    <a:pt x="7011" y="13464"/>
                  </a:cubicBezTo>
                  <a:cubicBezTo>
                    <a:pt x="7024" y="13464"/>
                    <a:pt x="7037" y="13443"/>
                    <a:pt x="7053" y="13431"/>
                  </a:cubicBezTo>
                  <a:cubicBezTo>
                    <a:pt x="7125" y="13241"/>
                    <a:pt x="7279" y="13091"/>
                    <a:pt x="7410" y="12920"/>
                  </a:cubicBezTo>
                  <a:cubicBezTo>
                    <a:pt x="7578" y="12693"/>
                    <a:pt x="7673" y="12431"/>
                    <a:pt x="7709" y="12151"/>
                  </a:cubicBezTo>
                  <a:cubicBezTo>
                    <a:pt x="7750" y="11866"/>
                    <a:pt x="7750" y="11585"/>
                    <a:pt x="7750" y="11300"/>
                  </a:cubicBezTo>
                  <a:cubicBezTo>
                    <a:pt x="7750" y="10680"/>
                    <a:pt x="7786" y="10074"/>
                    <a:pt x="7845" y="9472"/>
                  </a:cubicBezTo>
                  <a:cubicBezTo>
                    <a:pt x="7881" y="9056"/>
                    <a:pt x="7899" y="8663"/>
                    <a:pt x="7935" y="8265"/>
                  </a:cubicBezTo>
                  <a:cubicBezTo>
                    <a:pt x="7994" y="7794"/>
                    <a:pt x="8048" y="7342"/>
                    <a:pt x="8071" y="6871"/>
                  </a:cubicBezTo>
                  <a:cubicBezTo>
                    <a:pt x="8089" y="6324"/>
                    <a:pt x="8089" y="5777"/>
                    <a:pt x="8071" y="5252"/>
                  </a:cubicBezTo>
                  <a:cubicBezTo>
                    <a:pt x="8048" y="4854"/>
                    <a:pt x="8012" y="4460"/>
                    <a:pt x="8012" y="4062"/>
                  </a:cubicBezTo>
                  <a:lnTo>
                    <a:pt x="8012" y="3026"/>
                  </a:lnTo>
                  <a:cubicBezTo>
                    <a:pt x="8012" y="2687"/>
                    <a:pt x="7935" y="2348"/>
                    <a:pt x="7899" y="2008"/>
                  </a:cubicBezTo>
                  <a:cubicBezTo>
                    <a:pt x="7881" y="1705"/>
                    <a:pt x="7863" y="1407"/>
                    <a:pt x="7845" y="1103"/>
                  </a:cubicBezTo>
                  <a:lnTo>
                    <a:pt x="7750" y="841"/>
                  </a:lnTo>
                  <a:lnTo>
                    <a:pt x="7731" y="818"/>
                  </a:lnTo>
                  <a:cubicBezTo>
                    <a:pt x="7731" y="687"/>
                    <a:pt x="7636" y="615"/>
                    <a:pt x="7596" y="502"/>
                  </a:cubicBezTo>
                  <a:cubicBezTo>
                    <a:pt x="7483" y="312"/>
                    <a:pt x="7315" y="235"/>
                    <a:pt x="7107" y="199"/>
                  </a:cubicBezTo>
                  <a:cubicBezTo>
                    <a:pt x="6994" y="181"/>
                    <a:pt x="6863" y="181"/>
                    <a:pt x="6750" y="140"/>
                  </a:cubicBezTo>
                  <a:cubicBezTo>
                    <a:pt x="6578" y="104"/>
                    <a:pt x="6410" y="86"/>
                    <a:pt x="6220" y="49"/>
                  </a:cubicBezTo>
                  <a:cubicBezTo>
                    <a:pt x="6171" y="36"/>
                    <a:pt x="6118" y="31"/>
                    <a:pt x="6065" y="31"/>
                  </a:cubicBezTo>
                  <a:cubicBezTo>
                    <a:pt x="5957" y="31"/>
                    <a:pt x="5843" y="49"/>
                    <a:pt x="5732" y="49"/>
                  </a:cubicBezTo>
                  <a:cubicBezTo>
                    <a:pt x="5411" y="27"/>
                    <a:pt x="5108" y="49"/>
                    <a:pt x="4791" y="9"/>
                  </a:cubicBezTo>
                  <a:cubicBezTo>
                    <a:pt x="4716" y="9"/>
                    <a:pt x="4648" y="1"/>
                    <a:pt x="45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Google Shape;3569;p41">
              <a:extLst>
                <a:ext uri="{FF2B5EF4-FFF2-40B4-BE49-F238E27FC236}">
                  <a16:creationId xmlns:a16="http://schemas.microsoft.com/office/drawing/2014/main" id="{FE28DB8D-35E1-4F5C-AD2C-4F1E1FA9C3EF}"/>
                </a:ext>
              </a:extLst>
            </p:cNvPr>
            <p:cNvSpPr/>
            <p:nvPr/>
          </p:nvSpPr>
          <p:spPr>
            <a:xfrm>
              <a:off x="1129025" y="786125"/>
              <a:ext cx="6902748" cy="3661018"/>
            </a:xfrm>
            <a:custGeom>
              <a:avLst/>
              <a:gdLst/>
              <a:ahLst/>
              <a:cxnLst/>
              <a:rect l="l" t="t" r="r" b="b"/>
              <a:pathLst>
                <a:path w="8089" h="13947" extrusionOk="0">
                  <a:moveTo>
                    <a:pt x="4578" y="1"/>
                  </a:moveTo>
                  <a:cubicBezTo>
                    <a:pt x="4543" y="1"/>
                    <a:pt x="4507" y="3"/>
                    <a:pt x="4470" y="9"/>
                  </a:cubicBezTo>
                  <a:cubicBezTo>
                    <a:pt x="4280" y="27"/>
                    <a:pt x="4090" y="49"/>
                    <a:pt x="3904" y="68"/>
                  </a:cubicBezTo>
                  <a:cubicBezTo>
                    <a:pt x="3660" y="104"/>
                    <a:pt x="3434" y="122"/>
                    <a:pt x="3185" y="140"/>
                  </a:cubicBezTo>
                  <a:cubicBezTo>
                    <a:pt x="2868" y="181"/>
                    <a:pt x="2547" y="235"/>
                    <a:pt x="2226" y="235"/>
                  </a:cubicBezTo>
                  <a:cubicBezTo>
                    <a:pt x="2199" y="232"/>
                    <a:pt x="2173" y="230"/>
                    <a:pt x="2148" y="230"/>
                  </a:cubicBezTo>
                  <a:cubicBezTo>
                    <a:pt x="2035" y="230"/>
                    <a:pt x="1939" y="260"/>
                    <a:pt x="1828" y="294"/>
                  </a:cubicBezTo>
                  <a:cubicBezTo>
                    <a:pt x="1660" y="348"/>
                    <a:pt x="1489" y="425"/>
                    <a:pt x="1321" y="461"/>
                  </a:cubicBezTo>
                  <a:cubicBezTo>
                    <a:pt x="1190" y="502"/>
                    <a:pt x="1059" y="556"/>
                    <a:pt x="964" y="651"/>
                  </a:cubicBezTo>
                  <a:cubicBezTo>
                    <a:pt x="851" y="764"/>
                    <a:pt x="738" y="859"/>
                    <a:pt x="643" y="932"/>
                  </a:cubicBezTo>
                  <a:cubicBezTo>
                    <a:pt x="606" y="954"/>
                    <a:pt x="606" y="972"/>
                    <a:pt x="584" y="1008"/>
                  </a:cubicBezTo>
                  <a:cubicBezTo>
                    <a:pt x="511" y="1235"/>
                    <a:pt x="435" y="1479"/>
                    <a:pt x="380" y="1723"/>
                  </a:cubicBezTo>
                  <a:cubicBezTo>
                    <a:pt x="245" y="2329"/>
                    <a:pt x="190" y="2967"/>
                    <a:pt x="154" y="3592"/>
                  </a:cubicBezTo>
                  <a:cubicBezTo>
                    <a:pt x="113" y="4026"/>
                    <a:pt x="113" y="4460"/>
                    <a:pt x="77" y="4890"/>
                  </a:cubicBezTo>
                  <a:cubicBezTo>
                    <a:pt x="59" y="5193"/>
                    <a:pt x="77" y="5514"/>
                    <a:pt x="59" y="5835"/>
                  </a:cubicBezTo>
                  <a:cubicBezTo>
                    <a:pt x="41" y="6247"/>
                    <a:pt x="41" y="6681"/>
                    <a:pt x="18" y="7116"/>
                  </a:cubicBezTo>
                  <a:cubicBezTo>
                    <a:pt x="0" y="8079"/>
                    <a:pt x="0" y="9020"/>
                    <a:pt x="59" y="9979"/>
                  </a:cubicBezTo>
                  <a:lnTo>
                    <a:pt x="59" y="10056"/>
                  </a:lnTo>
                  <a:cubicBezTo>
                    <a:pt x="95" y="10341"/>
                    <a:pt x="95" y="10622"/>
                    <a:pt x="77" y="10884"/>
                  </a:cubicBezTo>
                  <a:cubicBezTo>
                    <a:pt x="41" y="11205"/>
                    <a:pt x="18" y="11544"/>
                    <a:pt x="18" y="11866"/>
                  </a:cubicBezTo>
                  <a:lnTo>
                    <a:pt x="18" y="12187"/>
                  </a:lnTo>
                  <a:cubicBezTo>
                    <a:pt x="0" y="12395"/>
                    <a:pt x="77" y="12580"/>
                    <a:pt x="131" y="12770"/>
                  </a:cubicBezTo>
                  <a:cubicBezTo>
                    <a:pt x="131" y="12829"/>
                    <a:pt x="172" y="12901"/>
                    <a:pt x="226" y="12942"/>
                  </a:cubicBezTo>
                  <a:cubicBezTo>
                    <a:pt x="340" y="13033"/>
                    <a:pt x="435" y="13168"/>
                    <a:pt x="530" y="13281"/>
                  </a:cubicBezTo>
                  <a:cubicBezTo>
                    <a:pt x="606" y="13354"/>
                    <a:pt x="697" y="13413"/>
                    <a:pt x="774" y="13485"/>
                  </a:cubicBezTo>
                  <a:cubicBezTo>
                    <a:pt x="923" y="13639"/>
                    <a:pt x="1095" y="13711"/>
                    <a:pt x="1303" y="13734"/>
                  </a:cubicBezTo>
                  <a:cubicBezTo>
                    <a:pt x="1511" y="13752"/>
                    <a:pt x="1697" y="13770"/>
                    <a:pt x="1905" y="13788"/>
                  </a:cubicBezTo>
                  <a:cubicBezTo>
                    <a:pt x="2149" y="13824"/>
                    <a:pt x="2393" y="13847"/>
                    <a:pt x="2660" y="13883"/>
                  </a:cubicBezTo>
                  <a:cubicBezTo>
                    <a:pt x="2846" y="13901"/>
                    <a:pt x="3036" y="13901"/>
                    <a:pt x="3226" y="13919"/>
                  </a:cubicBezTo>
                  <a:cubicBezTo>
                    <a:pt x="3372" y="13932"/>
                    <a:pt x="3515" y="13947"/>
                    <a:pt x="3660" y="13947"/>
                  </a:cubicBezTo>
                  <a:cubicBezTo>
                    <a:pt x="3721" y="13947"/>
                    <a:pt x="3783" y="13944"/>
                    <a:pt x="3845" y="13937"/>
                  </a:cubicBezTo>
                  <a:cubicBezTo>
                    <a:pt x="4044" y="13916"/>
                    <a:pt x="4243" y="13907"/>
                    <a:pt x="4442" y="13907"/>
                  </a:cubicBezTo>
                  <a:cubicBezTo>
                    <a:pt x="4582" y="13907"/>
                    <a:pt x="4723" y="13912"/>
                    <a:pt x="4863" y="13919"/>
                  </a:cubicBezTo>
                  <a:cubicBezTo>
                    <a:pt x="4938" y="13919"/>
                    <a:pt x="5001" y="13944"/>
                    <a:pt x="5070" y="13944"/>
                  </a:cubicBezTo>
                  <a:cubicBezTo>
                    <a:pt x="5090" y="13944"/>
                    <a:pt x="5110" y="13942"/>
                    <a:pt x="5130" y="13937"/>
                  </a:cubicBezTo>
                  <a:cubicBezTo>
                    <a:pt x="5316" y="13883"/>
                    <a:pt x="5506" y="13901"/>
                    <a:pt x="5696" y="13883"/>
                  </a:cubicBezTo>
                  <a:cubicBezTo>
                    <a:pt x="5899" y="13847"/>
                    <a:pt x="6107" y="13824"/>
                    <a:pt x="6297" y="13770"/>
                  </a:cubicBezTo>
                  <a:cubicBezTo>
                    <a:pt x="6429" y="13734"/>
                    <a:pt x="6560" y="13711"/>
                    <a:pt x="6673" y="13639"/>
                  </a:cubicBezTo>
                  <a:cubicBezTo>
                    <a:pt x="6750" y="13562"/>
                    <a:pt x="6863" y="13544"/>
                    <a:pt x="6940" y="13449"/>
                  </a:cubicBezTo>
                  <a:cubicBezTo>
                    <a:pt x="6940" y="13440"/>
                    <a:pt x="6944" y="13435"/>
                    <a:pt x="6953" y="13435"/>
                  </a:cubicBezTo>
                  <a:cubicBezTo>
                    <a:pt x="6962" y="13435"/>
                    <a:pt x="6976" y="13440"/>
                    <a:pt x="6994" y="13449"/>
                  </a:cubicBezTo>
                  <a:cubicBezTo>
                    <a:pt x="7000" y="13460"/>
                    <a:pt x="7005" y="13464"/>
                    <a:pt x="7011" y="13464"/>
                  </a:cubicBezTo>
                  <a:cubicBezTo>
                    <a:pt x="7024" y="13464"/>
                    <a:pt x="7037" y="13443"/>
                    <a:pt x="7053" y="13431"/>
                  </a:cubicBezTo>
                  <a:cubicBezTo>
                    <a:pt x="7125" y="13241"/>
                    <a:pt x="7279" y="13091"/>
                    <a:pt x="7410" y="12920"/>
                  </a:cubicBezTo>
                  <a:cubicBezTo>
                    <a:pt x="7578" y="12693"/>
                    <a:pt x="7673" y="12431"/>
                    <a:pt x="7709" y="12151"/>
                  </a:cubicBezTo>
                  <a:cubicBezTo>
                    <a:pt x="7750" y="11866"/>
                    <a:pt x="7750" y="11585"/>
                    <a:pt x="7750" y="11300"/>
                  </a:cubicBezTo>
                  <a:cubicBezTo>
                    <a:pt x="7750" y="10680"/>
                    <a:pt x="7786" y="10074"/>
                    <a:pt x="7845" y="9472"/>
                  </a:cubicBezTo>
                  <a:cubicBezTo>
                    <a:pt x="7881" y="9056"/>
                    <a:pt x="7899" y="8663"/>
                    <a:pt x="7935" y="8265"/>
                  </a:cubicBezTo>
                  <a:cubicBezTo>
                    <a:pt x="7994" y="7794"/>
                    <a:pt x="8048" y="7342"/>
                    <a:pt x="8071" y="6871"/>
                  </a:cubicBezTo>
                  <a:cubicBezTo>
                    <a:pt x="8089" y="6324"/>
                    <a:pt x="8089" y="5777"/>
                    <a:pt x="8071" y="5252"/>
                  </a:cubicBezTo>
                  <a:cubicBezTo>
                    <a:pt x="8048" y="4854"/>
                    <a:pt x="8012" y="4460"/>
                    <a:pt x="8012" y="4062"/>
                  </a:cubicBezTo>
                  <a:lnTo>
                    <a:pt x="8012" y="3026"/>
                  </a:lnTo>
                  <a:cubicBezTo>
                    <a:pt x="8012" y="2687"/>
                    <a:pt x="7935" y="2348"/>
                    <a:pt x="7899" y="2008"/>
                  </a:cubicBezTo>
                  <a:cubicBezTo>
                    <a:pt x="7881" y="1705"/>
                    <a:pt x="7863" y="1407"/>
                    <a:pt x="7845" y="1103"/>
                  </a:cubicBezTo>
                  <a:lnTo>
                    <a:pt x="7750" y="841"/>
                  </a:lnTo>
                  <a:lnTo>
                    <a:pt x="7731" y="818"/>
                  </a:lnTo>
                  <a:cubicBezTo>
                    <a:pt x="7731" y="687"/>
                    <a:pt x="7636" y="615"/>
                    <a:pt x="7596" y="502"/>
                  </a:cubicBezTo>
                  <a:cubicBezTo>
                    <a:pt x="7483" y="312"/>
                    <a:pt x="7315" y="235"/>
                    <a:pt x="7107" y="199"/>
                  </a:cubicBezTo>
                  <a:cubicBezTo>
                    <a:pt x="6994" y="181"/>
                    <a:pt x="6863" y="181"/>
                    <a:pt x="6750" y="140"/>
                  </a:cubicBezTo>
                  <a:cubicBezTo>
                    <a:pt x="6578" y="104"/>
                    <a:pt x="6410" y="86"/>
                    <a:pt x="6220" y="49"/>
                  </a:cubicBezTo>
                  <a:cubicBezTo>
                    <a:pt x="6171" y="36"/>
                    <a:pt x="6118" y="31"/>
                    <a:pt x="6065" y="31"/>
                  </a:cubicBezTo>
                  <a:cubicBezTo>
                    <a:pt x="5957" y="31"/>
                    <a:pt x="5843" y="49"/>
                    <a:pt x="5732" y="49"/>
                  </a:cubicBezTo>
                  <a:cubicBezTo>
                    <a:pt x="5411" y="27"/>
                    <a:pt x="5108" y="49"/>
                    <a:pt x="4791" y="9"/>
                  </a:cubicBezTo>
                  <a:cubicBezTo>
                    <a:pt x="4716" y="9"/>
                    <a:pt x="4648" y="1"/>
                    <a:pt x="4578" y="1"/>
                  </a:cubicBezTo>
                  <a:close/>
                </a:path>
              </a:pathLst>
            </a:custGeom>
            <a:grpFill/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1CA7295-B697-49DF-8730-A9CFE8B4F496}"/>
              </a:ext>
            </a:extLst>
          </p:cNvPr>
          <p:cNvSpPr txBox="1"/>
          <p:nvPr/>
        </p:nvSpPr>
        <p:spPr>
          <a:xfrm>
            <a:off x="773723" y="1768565"/>
            <a:ext cx="95057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/>
            <a:r>
              <a:rPr lang="vi-VN" sz="4800" b="1" dirty="0">
                <a:solidFill>
                  <a:srgbClr val="873025"/>
                </a:solidFill>
                <a:latin typeface="Calibri" panose="020F0502020204030204" pitchFamily="34" charset="0"/>
                <a:ea typeface="LNTH-LuoLuoNotangYuanTi 1" charset="-128"/>
                <a:cs typeface="Calibri" panose="020F0502020204030204" pitchFamily="34" charset="0"/>
              </a:rPr>
              <a:t>Viết đoạn văn nêu tình cảm, cảm xúc của em về một nhân vật trong câu chuyện hoặc bài thơ đã đọc, đã nghe.</a:t>
            </a:r>
            <a:endParaRPr kumimoji="0" lang="vi-VN" b="1" i="0" u="none" strike="noStrike" kern="1200" cap="none" spc="0" normalizeH="0" baseline="0" noProof="0" dirty="0">
              <a:ln>
                <a:noFill/>
              </a:ln>
              <a:solidFill>
                <a:srgbClr val="873025"/>
              </a:solidFill>
              <a:effectLst/>
              <a:uLnTx/>
              <a:uFillTx/>
              <a:latin typeface="Calibri" panose="020F0502020204030204" pitchFamily="34" charset="0"/>
              <a:ea typeface="LNTH-LuoLuoNotangYuanTi 1" charset="-128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A4965C-6002-5B18-5285-B8E1CCA153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070" y="212446"/>
            <a:ext cx="2731245" cy="145707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F4CAC4-B947-FCAC-22B9-C5F101F71B01}"/>
              </a:ext>
            </a:extLst>
          </p:cNvPr>
          <p:cNvCxnSpPr/>
          <p:nvPr/>
        </p:nvCxnSpPr>
        <p:spPr>
          <a:xfrm>
            <a:off x="4531807" y="2481943"/>
            <a:ext cx="563314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18DE21-C604-1250-DAAA-F9A4563463FB}"/>
              </a:ext>
            </a:extLst>
          </p:cNvPr>
          <p:cNvCxnSpPr>
            <a:cxnSpLocks/>
          </p:cNvCxnSpPr>
          <p:nvPr/>
        </p:nvCxnSpPr>
        <p:spPr>
          <a:xfrm>
            <a:off x="2985315" y="3247292"/>
            <a:ext cx="448061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658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636</Words>
  <Application>Microsoft Office PowerPoint</Application>
  <PresentationFormat>Widescreen</PresentationFormat>
  <Paragraphs>44</Paragraphs>
  <Slides>19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Patrick Hand</vt:lpstr>
      <vt:lpstr>Roboto</vt:lpstr>
      <vt:lpstr>Times New Roman</vt:lpstr>
      <vt:lpstr>思源黑体 Medium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minhsanghotunoi1980@gmail.com</cp:lastModifiedBy>
  <cp:revision>41</cp:revision>
  <dcterms:created xsi:type="dcterms:W3CDTF">2023-08-17T02:06:08Z</dcterms:created>
  <dcterms:modified xsi:type="dcterms:W3CDTF">2024-01-25T07:28:39Z</dcterms:modified>
</cp:coreProperties>
</file>