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696" r:id="rId3"/>
    <p:sldMasterId id="2147483712" r:id="rId4"/>
  </p:sldMasterIdLst>
  <p:notesMasterIdLst>
    <p:notesMasterId r:id="rId27"/>
  </p:notesMasterIdLst>
  <p:sldIdLst>
    <p:sldId id="283" r:id="rId5"/>
    <p:sldId id="2007577295" r:id="rId6"/>
    <p:sldId id="2007577288" r:id="rId7"/>
    <p:sldId id="266" r:id="rId8"/>
    <p:sldId id="2007577299" r:id="rId9"/>
    <p:sldId id="2007577297" r:id="rId10"/>
    <p:sldId id="2007577300" r:id="rId11"/>
    <p:sldId id="2007577301" r:id="rId12"/>
    <p:sldId id="2007577298" r:id="rId13"/>
    <p:sldId id="314" r:id="rId14"/>
    <p:sldId id="2007577303" r:id="rId15"/>
    <p:sldId id="2007577289" r:id="rId16"/>
    <p:sldId id="2007577302" r:id="rId17"/>
    <p:sldId id="2007577291" r:id="rId18"/>
    <p:sldId id="315" r:id="rId19"/>
    <p:sldId id="2007577276" r:id="rId20"/>
    <p:sldId id="2007577292" r:id="rId21"/>
    <p:sldId id="2007577294" r:id="rId22"/>
    <p:sldId id="2007577275" r:id="rId23"/>
    <p:sldId id="2007577283" r:id="rId24"/>
    <p:sldId id="2007577304" r:id="rId25"/>
    <p:sldId id="33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4C1D72-7DF5-447C-9ABA-31A348893ADF}" v="297" dt="2023-09-13T04:07:22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7409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6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007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2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7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38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9" y="5374658"/>
            <a:ext cx="2854400" cy="14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0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44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03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689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520871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032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577982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042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753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08207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73911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847305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274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84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dirty="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539698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021182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14730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919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8CA6F-F0D1-A30A-20B5-13CD967FE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41473-9FCA-7ECD-8913-861E1A86D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C7F0E-F46F-DDC9-C0E6-AD39C9004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F714-DD44-43AF-9B9B-9E6EF2D1C113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1D3BA-A1DC-3E49-1214-98D9C37F5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2ABDC-2956-457C-BF04-EC66FC62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C123-D548-4A37-9394-FA44B94AAF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1730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8E30E-CC32-C7CD-07AE-E3E93B8B0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56E8B-7E0C-ACFA-BC5A-0F20DD519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9C2F2-1123-EF1C-F3AC-27D45D6B9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F714-DD44-43AF-9B9B-9E6EF2D1C113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9B7D9-F161-3224-185B-7158CFE82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A99C4-6278-1548-BCD0-504706F4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C123-D548-4A37-9394-FA44B94AAF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51323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AB24-1425-B26A-E8E1-457A87C6C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78C04-E31C-F593-6F15-76D7C20BF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55F1F-6DA0-6A79-CDC0-86ECFE473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F714-DD44-43AF-9B9B-9E6EF2D1C113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1ECF-1213-EA81-9A7C-AD0B32870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AAF5F-21BF-7912-8B23-D6400725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C123-D548-4A37-9394-FA44B94AAF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6737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5CA42-90C9-589C-DDC4-590FA0FEA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6FD-2B86-440A-6BC7-C425FEEE0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8FDD8-3596-B0AD-88C2-590395C16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C50E2-863F-F43F-43A9-23156A4E9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F714-DD44-43AF-9B9B-9E6EF2D1C113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4C76C-7B16-C5AD-794B-EEAD62A28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87492-BF07-953F-15AC-79EFC0A8C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C123-D548-4A37-9394-FA44B94AAF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536969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B3637-56A4-BF59-4DF7-8AAC1E777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7164B-5F5B-FA7B-4E96-247C516DA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AFC70-7AA9-6289-0C54-D4C00F5AB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F9BFA-6EB3-A3B6-3E2A-68CCCF5E2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AD7982-1890-6974-FBC2-1A9A53F74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CE260-4054-B3B6-8EAA-D022B27C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F714-DD44-43AF-9B9B-9E6EF2D1C113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34682C-013C-FB9F-6A6D-E3EA4C20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18C6D7-AC86-440A-05AE-B3C133FB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C123-D548-4A37-9394-FA44B94AAF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08730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54741-845E-5F44-052D-CB34CC11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414948-788F-46C1-E895-4F8493BE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F714-DD44-43AF-9B9B-9E6EF2D1C113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1BAF5-B680-BE58-79F3-9E9250E99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36D33-177A-B789-836D-95A4BDCA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C123-D548-4A37-9394-FA44B94AAF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918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38107-4ABE-F69F-322E-7D153D211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F714-DD44-43AF-9B9B-9E6EF2D1C113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732D4-608B-9FDB-38F5-B6F283024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CA835-28E0-902D-DBEC-A1D5F958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C123-D548-4A37-9394-FA44B94AAF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1085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F4DD5-EC18-7190-C65E-0FEFF372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8DB1E-2B9E-7782-8068-7CE8CE42C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03247-E153-07AA-2EB7-66DDF0CD0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74473-727E-A755-DD41-42EA93734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F714-DD44-43AF-9B9B-9E6EF2D1C113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41608-2480-3EBA-D755-5FB2F78C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ECB1D1-4265-0117-BE89-FDBBC84FF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C123-D548-4A37-9394-FA44B94AAF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914815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BC4CF-597E-4443-FC91-32FB0712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B2236-B439-EE9A-5B9C-3D2A55EC0A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A552F-0535-CF6E-647D-397CD6F0B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B934C-F440-439D-A30C-0C9FB450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F714-DD44-43AF-9B9B-9E6EF2D1C113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71583-438F-236A-B86C-DBCD201AF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BA0EF-693C-39C6-813F-782C414D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C123-D548-4A37-9394-FA44B94AAF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7115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63D7-DC19-9EC6-5F2F-B572CE1F2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38C701-2D24-B0C9-6D37-CC6A7A81B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D1309-AC87-30BE-966F-E3CEDF263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F714-DD44-43AF-9B9B-9E6EF2D1C113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CE9CE-EAEF-B55A-1D21-1850D2EB4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1EA96-11FC-5E26-4915-C0AEFBCE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C123-D548-4A37-9394-FA44B94AAF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162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286E6C-3E70-5C39-F38D-BE81C206D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B0CA5-2082-2526-A403-CC12973EB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D808F-8F8C-B975-8F4C-A6C850515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F714-DD44-43AF-9B9B-9E6EF2D1C113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A54CA-3B27-1E72-0500-0B0A89657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DC338-AE74-4079-B2AD-895B5175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C123-D548-4A37-9394-FA44B94AAF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0262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C267713-9F57-AA35-4830-43309032CE6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946" y="123332"/>
            <a:ext cx="1642815" cy="16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0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800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AF538C-04E8-A7FC-7A89-E95681609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0672C-204E-13F7-8C9A-33F76232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11CA4-8FEB-A582-2EB8-241D0A159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FF714-DD44-43AF-9B9B-9E6EF2D1C113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FC9B7-E35C-C97B-3F7D-22F1B62C1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49690-061D-1442-B83D-0482B38CE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FC123-D548-4A37-9394-FA44B94AAF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74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9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.jp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1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2" y="2046453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61CA7B-D39B-7A2E-D399-8A4B50C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2" y="2716805"/>
            <a:ext cx="8873431" cy="16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9908" y="2485566"/>
            <a:ext cx="5896249" cy="4716772"/>
          </a:xfrm>
          <a:prstGeom prst="rect">
            <a:avLst/>
          </a:prstGeom>
        </p:spPr>
      </p:pic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1229" y="2143931"/>
            <a:ext cx="6323312" cy="5058407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8941FF14-4618-C8EA-EC57-FA32D0EC2BFD}"/>
              </a:ext>
            </a:extLst>
          </p:cNvPr>
          <p:cNvGrpSpPr/>
          <p:nvPr/>
        </p:nvGrpSpPr>
        <p:grpSpPr>
          <a:xfrm>
            <a:off x="3791918" y="2725119"/>
            <a:ext cx="4964623" cy="4132881"/>
            <a:chOff x="2812942" y="2035121"/>
            <a:chExt cx="3723467" cy="3099661"/>
          </a:xfrm>
        </p:grpSpPr>
        <p:sp>
          <p:nvSpPr>
            <p:cNvPr id="25" name="Gợn sóng Kép 24">
              <a:extLst>
                <a:ext uri="{FF2B5EF4-FFF2-40B4-BE49-F238E27FC236}">
                  <a16:creationId xmlns:a16="http://schemas.microsoft.com/office/drawing/2014/main" id="{E5B29221-61E5-672A-CF1E-0E8FBEAAFBCE}"/>
                </a:ext>
              </a:extLst>
            </p:cNvPr>
            <p:cNvSpPr/>
            <p:nvPr/>
          </p:nvSpPr>
          <p:spPr>
            <a:xfrm>
              <a:off x="2933053" y="2035121"/>
              <a:ext cx="3603356" cy="3099661"/>
            </a:xfrm>
            <a:prstGeom prst="doubleWav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A78C637-6D80-765F-BC98-E41BFD0B7335}"/>
                </a:ext>
              </a:extLst>
            </p:cNvPr>
            <p:cNvSpPr txBox="1"/>
            <p:nvPr/>
          </p:nvSpPr>
          <p:spPr>
            <a:xfrm>
              <a:off x="2812942" y="2843130"/>
              <a:ext cx="3684721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 LUẬN NHÓM 6</a:t>
              </a:r>
              <a:r>
                <a:rPr lang="vi-VN" sz="64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endParaRPr lang="en-US" sz="6400" b="1" kern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27005B7-BB09-5B98-07E3-351CF39C3A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1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59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35421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740164" y="1904215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gồm 3 phần, mỗi phần gồm những thông tin cụ thể như sau: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C3DA4-DFC9-0543-7FB7-D28D16DDF2E5}"/>
              </a:ext>
            </a:extLst>
          </p:cNvPr>
          <p:cNvSpPr txBox="1"/>
          <p:nvPr/>
        </p:nvSpPr>
        <p:spPr>
          <a:xfrm>
            <a:off x="6796724" y="2714921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hiệu và tiêu ngữ, địa điểm và thời gian viết báo cáo.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488CB-3BDE-061E-11E7-0F59E74C8F9C}"/>
              </a:ext>
            </a:extLst>
          </p:cNvPr>
          <p:cNvSpPr txBox="1"/>
          <p:nvPr/>
        </p:nvSpPr>
        <p:spPr>
          <a:xfrm>
            <a:off x="6721310" y="3506772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đề, người nhận, nội dung báo cáo.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602A9A-620C-83C6-D566-779E2B1F6627}"/>
              </a:ext>
            </a:extLst>
          </p:cNvPr>
          <p:cNvSpPr txBox="1"/>
          <p:nvPr/>
        </p:nvSpPr>
        <p:spPr>
          <a:xfrm>
            <a:off x="6683603" y="4364612"/>
            <a:ext cx="4524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kí, họ và tên của người viết báo cáo.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474AF2-5674-E539-8A65-E47C2A23D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75C61F8E-F6BB-2D02-C13C-7EA94F61A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318" y="735964"/>
            <a:ext cx="4208318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vi-VN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HÒA XÃ HỘI CHỦ NGHĨA VIỆT NAM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 Lập – Tự do – Hạnh Phúc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F317C1-6944-2ADF-E2F7-646C87FDF276}"/>
              </a:ext>
            </a:extLst>
          </p:cNvPr>
          <p:cNvCxnSpPr/>
          <p:nvPr/>
        </p:nvCxnSpPr>
        <p:spPr>
          <a:xfrm>
            <a:off x="5215197" y="1266306"/>
            <a:ext cx="2194560" cy="152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9">
            <a:extLst>
              <a:ext uri="{FF2B5EF4-FFF2-40B4-BE49-F238E27FC236}">
                <a16:creationId xmlns:a16="http://schemas.microsoft.com/office/drawing/2014/main" id="{1230D2DC-8129-848D-7B4D-4718333F3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28" y="1026045"/>
            <a:ext cx="10910454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kumimoji="0" lang="vi-VN" altLang="en-US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Đoàn Lập, ngày 15 tháng 9 năm 2023</a:t>
            </a:r>
            <a:endParaRPr kumimoji="0" lang="en-US" altLang="en-US" sz="14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 CÁO THẢO LUẬN NHÓM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vi-VN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 Kế hoạch quyên góp sách báo tặng các trường vùng khó khăn”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4B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4E,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"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Nam Tú 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Anh 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Mai Anh, Minh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Quang, Minh Huy, Mai Linh,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Linh,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Tú, Huy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Châu,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vi-VN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Mai Anh, Minh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Quang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Nam Tú, Minh Huy, Mai Linh,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Linh,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Tú, Huy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vi-VN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Châu,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  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kumimoji="0" lang="vi-VN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vi-VN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trưởng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  <a:r>
              <a:rPr kumimoji="0" lang="vi-VN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657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</a:t>
            </a:r>
            <a:r>
              <a:rPr kumimoji="0" lang="vi-VN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D03E87EC-9840-402F-7E75-2D3FA141E42A}"/>
              </a:ext>
            </a:extLst>
          </p:cNvPr>
          <p:cNvSpPr/>
          <p:nvPr/>
        </p:nvSpPr>
        <p:spPr>
          <a:xfrm>
            <a:off x="9232490" y="735964"/>
            <a:ext cx="191025" cy="800219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C9BF22-2545-D532-B904-422DFD6F1A9A}"/>
              </a:ext>
            </a:extLst>
          </p:cNvPr>
          <p:cNvSpPr txBox="1"/>
          <p:nvPr/>
        </p:nvSpPr>
        <p:spPr>
          <a:xfrm>
            <a:off x="9541278" y="951407"/>
            <a:ext cx="139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Phần đầu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A9206036-18D3-7487-B276-D77D1BF4ADB3}"/>
              </a:ext>
            </a:extLst>
          </p:cNvPr>
          <p:cNvSpPr/>
          <p:nvPr/>
        </p:nvSpPr>
        <p:spPr>
          <a:xfrm>
            <a:off x="11297187" y="1960080"/>
            <a:ext cx="191025" cy="2857726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699127-9602-3C2E-FC0C-6883C62274AC}"/>
              </a:ext>
            </a:extLst>
          </p:cNvPr>
          <p:cNvSpPr txBox="1"/>
          <p:nvPr/>
        </p:nvSpPr>
        <p:spPr>
          <a:xfrm>
            <a:off x="11346348" y="2921570"/>
            <a:ext cx="766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Phần</a:t>
            </a:r>
          </a:p>
          <a:p>
            <a:r>
              <a:rPr lang="vi-VN" dirty="0">
                <a:solidFill>
                  <a:srgbClr val="FF0000"/>
                </a:solidFill>
              </a:rPr>
              <a:t> chính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5ACEEF6F-CD17-6081-9FB3-8C1A87E33A8D}"/>
              </a:ext>
            </a:extLst>
          </p:cNvPr>
          <p:cNvSpPr/>
          <p:nvPr/>
        </p:nvSpPr>
        <p:spPr>
          <a:xfrm>
            <a:off x="8321123" y="4835148"/>
            <a:ext cx="191025" cy="800219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6BD961-3D50-39D3-FB11-BC9E8040681E}"/>
              </a:ext>
            </a:extLst>
          </p:cNvPr>
          <p:cNvSpPr txBox="1"/>
          <p:nvPr/>
        </p:nvSpPr>
        <p:spPr>
          <a:xfrm>
            <a:off x="8642433" y="5017266"/>
            <a:ext cx="139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Phần cuối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9546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Trao đổi về những điểm cần lưu ý khi viết báo cáo thảo luận.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555479" y="248654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631857" y="2086348"/>
            <a:ext cx="4845212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</a:t>
            </a:r>
          </a:p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quốc hiệu và tiêu ngữ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6307151" y="2067495"/>
            <a:ext cx="5078604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</a:t>
            </a:r>
          </a:p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để báo cáo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báo cáo thảo luận.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B0CF48-C130-0D65-9DAD-5B1E559DF8CA}"/>
              </a:ext>
            </a:extLst>
          </p:cNvPr>
          <p:cNvGrpSpPr/>
          <p:nvPr/>
        </p:nvGrpSpPr>
        <p:grpSpPr>
          <a:xfrm>
            <a:off x="631857" y="3900563"/>
            <a:ext cx="3546853" cy="1949631"/>
            <a:chOff x="3955420" y="4581371"/>
            <a:chExt cx="4179855" cy="26355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914352-F048-D062-EB74-B8DE0E2E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6" name="Plaque 15">
              <a:extLst>
                <a:ext uri="{FF2B5EF4-FFF2-40B4-BE49-F238E27FC236}">
                  <a16:creationId xmlns:a16="http://schemas.microsoft.com/office/drawing/2014/main" id="{D8818E38-B2CD-78E6-6EAD-C7D588A0FEE0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EA9532-5F81-B455-E434-8ED184342865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748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</a:t>
              </a:r>
              <a:r>
                <a:rPr kumimoji="0" lang="en-US" sz="3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3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lang="vi-VN" sz="3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nhóm</a:t>
              </a:r>
              <a:endParaRPr kumimoji="0" lang="en-US" sz="3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" name="Hình chữ nhật: Góc Tròn 7">
            <a:extLst>
              <a:ext uri="{FF2B5EF4-FFF2-40B4-BE49-F238E27FC236}">
                <a16:creationId xmlns:a16="http://schemas.microsoft.com/office/drawing/2014/main" id="{4B1B62CC-7B37-C2ED-0B48-7EC3E1F28268}"/>
              </a:ext>
            </a:extLst>
          </p:cNvPr>
          <p:cNvSpPr/>
          <p:nvPr/>
        </p:nvSpPr>
        <p:spPr>
          <a:xfrm>
            <a:off x="4257748" y="3900563"/>
            <a:ext cx="5078604" cy="13271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</a:t>
            </a:r>
          </a:p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kết quả thảo luận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Classroom Stock Video Footage for Free Download">
            <a:extLst>
              <a:ext uri="{FF2B5EF4-FFF2-40B4-BE49-F238E27FC236}">
                <a16:creationId xmlns:a16="http://schemas.microsoft.com/office/drawing/2014/main" id="{51288B99-F4C5-212C-D811-2A07A832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264CE-7EFA-3CF5-A3D7-0AC9115D1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CEDA1-1FBA-0B68-57CC-43CD55C6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F1D29-8AA5-3158-16EF-04CE0906A946}"/>
              </a:ext>
            </a:extLst>
          </p:cNvPr>
          <p:cNvSpPr txBox="1"/>
          <p:nvPr/>
        </p:nvSpPr>
        <p:spPr>
          <a:xfrm>
            <a:off x="4381387" y="1674674"/>
            <a:ext cx="3885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bày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vi-VN" sz="5400" b="1" i="0" u="none" strike="noStrike" kern="1200" cap="none" spc="0" normalizeH="0" baseline="0" noProof="0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66FF"/>
                </a:outerShdw>
              </a:effectLst>
              <a:uLnTx/>
              <a:uFillTx/>
              <a:latin typeface="Praise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3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DB04C291-271A-9B3D-AC15-6C50E9E0B793}"/>
              </a:ext>
            </a:extLst>
          </p:cNvPr>
          <p:cNvSpPr/>
          <p:nvPr/>
        </p:nvSpPr>
        <p:spPr>
          <a:xfrm>
            <a:off x="518474" y="537328"/>
            <a:ext cx="11019934" cy="1706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ách trình bày quốc hiệu và tiêu ngữ: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Quốc hiệu thường viết bằng chữ in hoa, tiêu ngữ viết chữ in thường, có dấu gạch ngang giữa các từ: Độc lập – Tự do – Hạnh phúc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7C856-ACAF-E049-DB47-21A3DB32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398" y="2464617"/>
            <a:ext cx="6752360" cy="24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Hình chữ nhật: Góc Tròn 7">
            <a:extLst>
              <a:ext uri="{FF2B5EF4-FFF2-40B4-BE49-F238E27FC236}">
                <a16:creationId xmlns:a16="http://schemas.microsoft.com/office/drawing/2014/main" id="{E5A44777-C562-96D0-9150-E6874AF04306}"/>
              </a:ext>
            </a:extLst>
          </p:cNvPr>
          <p:cNvSpPr/>
          <p:nvPr/>
        </p:nvSpPr>
        <p:spPr>
          <a:xfrm>
            <a:off x="500238" y="593889"/>
            <a:ext cx="10962756" cy="1800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tiêu đề báo cáo: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thường được viết bằng chữ in hoa (VD: BÁO CÁO THẢO LUẬN NHÓM...).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nếu có thêm phần trích yếu nội dung (VD: về “Hoạt động chuẩn bị chào mừng ngày Nhà giáo Việt Nam” thì phần này viết chữ in thường).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22548-48B3-5FEF-59BE-7F860561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21" y="2645348"/>
            <a:ext cx="8946882" cy="15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6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Hình chữ nhật: Góc Tròn 7">
            <a:extLst>
              <a:ext uri="{FF2B5EF4-FFF2-40B4-BE49-F238E27FC236}">
                <a16:creationId xmlns:a16="http://schemas.microsoft.com/office/drawing/2014/main" id="{E77DA7E8-AF54-DD3C-C254-0DE3796B0393}"/>
              </a:ext>
            </a:extLst>
          </p:cNvPr>
          <p:cNvSpPr/>
          <p:nvPr/>
        </p:nvSpPr>
        <p:spPr>
          <a:xfrm>
            <a:off x="471342" y="386499"/>
            <a:ext cx="10935092" cy="13951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các kết quả thảo luận: </a:t>
            </a:r>
            <a:r>
              <a: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 quả thảo luận được sắp xếp theo mục để dễ theo dõi.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DD55E-89C4-EFEA-5C0A-BAB842FB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48" y="2099869"/>
            <a:ext cx="8075940" cy="30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6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958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0"/>
            <a:ext cx="11475210" cy="7203439"/>
            <a:chOff x="439765" y="441702"/>
            <a:chExt cx="860640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733" b="1" kern="0" dirty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7944" y="1016990"/>
              <a:ext cx="8098229" cy="2418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u="sng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Báo cáo thảo luận nhóm thường gồm 3 phần: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đầu (quốc hiệu và tiêu ngữ, địa điểm và thời gian 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 báo cáo).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chính (tiêu đề, người nhận, nội dung báo cáo).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cuối (chữ kí, họ và tên của người viết báo cáo).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Nội dung báo cáo nêu kết quả thảo luận (gồm các ý kiến 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 thống nhất trong nhóm) được sắp xếp theo mục để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     dễ theo dõi.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10708" y="5283200"/>
            <a:ext cx="2626142" cy="21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306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14D26-C7EF-44C3-B6E1-31312F659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128" y="0"/>
            <a:ext cx="853374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9CD7B0-F074-97AC-BA7F-163F4B53B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7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1641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báo cáo và trả lời câu hỏi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03858" y="101102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</p:txBody>
      </p:sp>
      <p:sp>
        <p:nvSpPr>
          <p:cNvPr id="3" name="Hình chữ nhật 28">
            <a:extLst>
              <a:ext uri="{FF2B5EF4-FFF2-40B4-BE49-F238E27FC236}">
                <a16:creationId xmlns:a16="http://schemas.microsoft.com/office/drawing/2014/main" id="{61D0218A-7418-5A16-0360-2ED325EC811E}"/>
              </a:ext>
            </a:extLst>
          </p:cNvPr>
          <p:cNvSpPr/>
          <p:nvPr/>
        </p:nvSpPr>
        <p:spPr>
          <a:xfrm>
            <a:off x="6794431" y="239676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Báo cáo do ai viết và được gửi cho ai?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794431" y="3763651"/>
            <a:ext cx="4527161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73C92-A699-6097-5662-B583357DF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9908" y="2485566"/>
            <a:ext cx="5896249" cy="4716772"/>
          </a:xfrm>
          <a:prstGeom prst="rect">
            <a:avLst/>
          </a:prstGeom>
        </p:spPr>
      </p:pic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1229" y="2143931"/>
            <a:ext cx="6323312" cy="5058407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8941FF14-4618-C8EA-EC57-FA32D0EC2BFD}"/>
              </a:ext>
            </a:extLst>
          </p:cNvPr>
          <p:cNvGrpSpPr/>
          <p:nvPr/>
        </p:nvGrpSpPr>
        <p:grpSpPr>
          <a:xfrm>
            <a:off x="3873910" y="2003794"/>
            <a:ext cx="5070632" cy="4132881"/>
            <a:chOff x="2874436" y="1494127"/>
            <a:chExt cx="3802974" cy="3099661"/>
          </a:xfrm>
        </p:grpSpPr>
        <p:sp>
          <p:nvSpPr>
            <p:cNvPr id="25" name="Gợn sóng Kép 24">
              <a:extLst>
                <a:ext uri="{FF2B5EF4-FFF2-40B4-BE49-F238E27FC236}">
                  <a16:creationId xmlns:a16="http://schemas.microsoft.com/office/drawing/2014/main" id="{E5B29221-61E5-672A-CF1E-0E8FBEAAFBCE}"/>
                </a:ext>
              </a:extLst>
            </p:cNvPr>
            <p:cNvSpPr/>
            <p:nvPr/>
          </p:nvSpPr>
          <p:spPr>
            <a:xfrm>
              <a:off x="3074054" y="1494127"/>
              <a:ext cx="3603356" cy="3099661"/>
            </a:xfrm>
            <a:prstGeom prst="doubleWav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A78C637-6D80-765F-BC98-E41BFD0B7335}"/>
                </a:ext>
              </a:extLst>
            </p:cNvPr>
            <p:cNvSpPr txBox="1"/>
            <p:nvPr/>
          </p:nvSpPr>
          <p:spPr>
            <a:xfrm>
              <a:off x="2874436" y="1494127"/>
              <a:ext cx="3802974" cy="283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60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Làm việc cá nhân, thảo luận nhóm đôi câu a,b</a:t>
              </a:r>
              <a:endParaRPr lang="en-US" sz="6000" b="1" kern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27005B7-BB09-5B98-07E3-351CF39C3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0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69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Báo cáo trên viết về vấn đề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2E4DC-D80B-72F7-8DF9-6BFAC7724A53}"/>
              </a:ext>
            </a:extLst>
          </p:cNvPr>
          <p:cNvSpPr txBox="1"/>
          <p:nvPr/>
        </p:nvSpPr>
        <p:spPr>
          <a:xfrm>
            <a:off x="6843859" y="1527142"/>
            <a:ext cx="459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</a:p>
        </p:txBody>
      </p:sp>
      <p:sp>
        <p:nvSpPr>
          <p:cNvPr id="9" name="Hình chữ nhật 28">
            <a:extLst>
              <a:ext uri="{FF2B5EF4-FFF2-40B4-BE49-F238E27FC236}">
                <a16:creationId xmlns:a16="http://schemas.microsoft.com/office/drawing/2014/main" id="{0C289F25-9C3A-E255-C3D6-3ED9949DDAD2}"/>
              </a:ext>
            </a:extLst>
          </p:cNvPr>
          <p:cNvSpPr/>
          <p:nvPr/>
        </p:nvSpPr>
        <p:spPr>
          <a:xfrm>
            <a:off x="6690735" y="3226324"/>
            <a:ext cx="4414039" cy="9233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Báo cáo do ai viết và được gửi cho ai?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862713" y="4383464"/>
            <a:ext cx="452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do </a:t>
            </a:r>
            <a:r>
              <a:rPr lang="vi-VN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trưởng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Quang Anh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viết và được gửi cho cô giáo chủ nhiệm lớp 4A.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F7B78-C080-FAAD-240D-BAD41FD17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51961-A1C6-681C-DBF7-21DF0F680F26}"/>
              </a:ext>
            </a:extLst>
          </p:cNvPr>
          <p:cNvCxnSpPr/>
          <p:nvPr/>
        </p:nvCxnSpPr>
        <p:spPr>
          <a:xfrm>
            <a:off x="1150070" y="1319753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FDEBCC-DE38-5FDD-2F00-9CA96FB64208}"/>
              </a:ext>
            </a:extLst>
          </p:cNvPr>
          <p:cNvCxnSpPr>
            <a:cxnSpLocks/>
          </p:cNvCxnSpPr>
          <p:nvPr/>
        </p:nvCxnSpPr>
        <p:spPr>
          <a:xfrm>
            <a:off x="678730" y="1677972"/>
            <a:ext cx="3506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E56203-371D-725A-5023-28CE1C1A686D}"/>
              </a:ext>
            </a:extLst>
          </p:cNvPr>
          <p:cNvCxnSpPr>
            <a:cxnSpLocks/>
          </p:cNvCxnSpPr>
          <p:nvPr/>
        </p:nvCxnSpPr>
        <p:spPr>
          <a:xfrm>
            <a:off x="1074656" y="2073897"/>
            <a:ext cx="1989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2881FC-6006-AB5E-152F-9BE989D91E98}"/>
              </a:ext>
            </a:extLst>
          </p:cNvPr>
          <p:cNvCxnSpPr>
            <a:cxnSpLocks/>
          </p:cNvCxnSpPr>
          <p:nvPr/>
        </p:nvCxnSpPr>
        <p:spPr>
          <a:xfrm>
            <a:off x="2960017" y="6777874"/>
            <a:ext cx="109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02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752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84" y="55587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725605" y="2339477"/>
            <a:ext cx="4527161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DCADD-302F-5243-493F-00F077055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1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806</Words>
  <Application>Microsoft Office PowerPoint</Application>
  <PresentationFormat>Widescreen</PresentationFormat>
  <Paragraphs>69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#9Slide03 AllRoundGothic</vt:lpstr>
      <vt:lpstr>Arial</vt:lpstr>
      <vt:lpstr>Calibri</vt:lpstr>
      <vt:lpstr>Calibri Light</vt:lpstr>
      <vt:lpstr>Cambria</vt:lpstr>
      <vt:lpstr>Coming Soon</vt:lpstr>
      <vt:lpstr>Itim</vt:lpstr>
      <vt:lpstr>Livvic</vt:lpstr>
      <vt:lpstr>Praise</vt:lpstr>
      <vt:lpstr>Roboto Condensed Light</vt:lpstr>
      <vt:lpstr>Times New Roman</vt:lpstr>
      <vt:lpstr>UTM Cookies</vt:lpstr>
      <vt:lpstr>UTM Duepuntozero</vt:lpstr>
      <vt:lpstr>Wingdings</vt:lpstr>
      <vt:lpstr>1_Office Theme</vt:lpstr>
      <vt:lpstr>PPTMON theme</vt:lpstr>
      <vt:lpstr>1_Cute Greeting Cards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NLC</cp:lastModifiedBy>
  <cp:revision>21</cp:revision>
  <dcterms:created xsi:type="dcterms:W3CDTF">2023-07-11T08:33:40Z</dcterms:created>
  <dcterms:modified xsi:type="dcterms:W3CDTF">2023-09-13T04:07:27Z</dcterms:modified>
</cp:coreProperties>
</file>