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7" r:id="rId2"/>
  </p:sldMasterIdLst>
  <p:notesMasterIdLst>
    <p:notesMasterId r:id="rId19"/>
  </p:notesMasterIdLst>
  <p:handoutMasterIdLst>
    <p:handoutMasterId r:id="rId20"/>
  </p:handoutMasterIdLst>
  <p:sldIdLst>
    <p:sldId id="474" r:id="rId3"/>
    <p:sldId id="262" r:id="rId4"/>
    <p:sldId id="257" r:id="rId5"/>
    <p:sldId id="260" r:id="rId6"/>
    <p:sldId id="523" r:id="rId7"/>
    <p:sldId id="524" r:id="rId8"/>
    <p:sldId id="526" r:id="rId9"/>
    <p:sldId id="516" r:id="rId10"/>
    <p:sldId id="528" r:id="rId11"/>
    <p:sldId id="519" r:id="rId12"/>
    <p:sldId id="520" r:id="rId13"/>
    <p:sldId id="507" r:id="rId14"/>
    <p:sldId id="503" r:id="rId15"/>
    <p:sldId id="484" r:id="rId16"/>
    <p:sldId id="530" r:id="rId17"/>
    <p:sldId id="508" r:id="rId18"/>
  </p:sldIdLst>
  <p:sldSz cx="9144000" cy="5143500" type="screen16x9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1">
          <p15:clr>
            <a:srgbClr val="A4A3A4"/>
          </p15:clr>
        </p15:guide>
        <p15:guide id="2" pos="28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2BF5"/>
    <a:srgbClr val="0432FF"/>
    <a:srgbClr val="FF9300"/>
    <a:srgbClr val="F2F2F2"/>
    <a:srgbClr val="FDFDFD"/>
    <a:srgbClr val="F5FBFD"/>
    <a:srgbClr val="353F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7" autoAdjust="0"/>
    <p:restoredTop sz="94737" autoAdjust="0"/>
  </p:normalViewPr>
  <p:slideViewPr>
    <p:cSldViewPr>
      <p:cViewPr varScale="1">
        <p:scale>
          <a:sx n="92" d="100"/>
          <a:sy n="92" d="100"/>
        </p:scale>
        <p:origin x="768" y="78"/>
      </p:cViewPr>
      <p:guideLst>
        <p:guide orient="horz" pos="1581"/>
        <p:guide pos="28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ontserrat" panose="0200050500000002000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Montserrat" panose="02000505000000020004" charset="0"/>
              </a:rPr>
              <a:t>2024/5/5</a:t>
            </a:fld>
            <a:endParaRPr lang="zh-CN" altLang="en-US">
              <a:latin typeface="Montserrat" panose="0200050500000002000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ontserrat" panose="0200050500000002000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Montserrat" panose="02000505000000020004" charset="0"/>
              </a:rPr>
              <a:t>‹#›</a:t>
            </a:fld>
            <a:endParaRPr lang="zh-CN" altLang="en-US">
              <a:latin typeface="Montserrat" panose="020005050000000200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anose="0200050500000002000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anose="02000505000000020004" charset="0"/>
              </a:defRPr>
            </a:lvl1pPr>
          </a:lstStyle>
          <a:p>
            <a:fld id="{8AADD754-F49E-4351-AAFE-19D83F43501C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anose="0200050500000002000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anose="02000505000000020004" charset="0"/>
              </a:defRPr>
            </a:lvl1pPr>
          </a:lstStyle>
          <a:p>
            <a:fld id="{B78F6036-E835-44CB-A25A-34C755DFD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0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anose="0200050500000002000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" panose="0200050500000002000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" panose="0200050500000002000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" panose="0200050500000002000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" panose="0200050500000002000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14C58-F077-4946-992F-7E0334E54F4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973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803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776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8414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512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8"/>
          <p:cNvSpPr txBox="1"/>
          <p:nvPr userDrawn="1"/>
        </p:nvSpPr>
        <p:spPr>
          <a:xfrm>
            <a:off x="228600" y="231775"/>
            <a:ext cx="448691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charset="0"/>
                <a:ea typeface="Montserrat" panose="02000505000000020004" charset="0"/>
                <a:cs typeface="Microsoft YaHei" panose="020B0503020204020204" pitchFamily="18" charset="-122"/>
              </a:rPr>
              <a:t>Overall overview of 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8"/>
          <p:cNvSpPr txBox="1"/>
          <p:nvPr userDrawn="1"/>
        </p:nvSpPr>
        <p:spPr>
          <a:xfrm>
            <a:off x="228600" y="231775"/>
            <a:ext cx="264541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charset="0"/>
                <a:ea typeface="Montserrat" panose="02000505000000020004" charset="0"/>
                <a:cs typeface="Microsoft YaHei" panose="020B0503020204020204" pitchFamily="18" charset="-122"/>
              </a:rPr>
              <a:t>Main work progress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8"/>
          <p:cNvSpPr txBox="1"/>
          <p:nvPr userDrawn="1"/>
        </p:nvSpPr>
        <p:spPr>
          <a:xfrm>
            <a:off x="228600" y="231775"/>
            <a:ext cx="3361055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charset="0"/>
                <a:ea typeface="Montserrat" panose="02000505000000020004" charset="0"/>
                <a:cs typeface="Microsoft YaHei" panose="020B0503020204020204" pitchFamily="18" charset="-122"/>
              </a:rPr>
              <a:t>Key work report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8"/>
          <p:cNvSpPr txBox="1"/>
          <p:nvPr userDrawn="1"/>
        </p:nvSpPr>
        <p:spPr>
          <a:xfrm>
            <a:off x="228600" y="231775"/>
            <a:ext cx="2845435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charset="0"/>
                <a:ea typeface="Montserrat" panose="02000505000000020004" charset="0"/>
                <a:cs typeface="Microsoft YaHei" panose="020B0503020204020204" pitchFamily="18" charset="-122"/>
              </a:rPr>
              <a:t>Work problems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8"/>
          <p:cNvSpPr txBox="1"/>
          <p:nvPr userDrawn="1"/>
        </p:nvSpPr>
        <p:spPr>
          <a:xfrm>
            <a:off x="228600" y="231775"/>
            <a:ext cx="2582545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charset="0"/>
                <a:ea typeface="Montserrat" panose="02000505000000020004" charset="0"/>
                <a:cs typeface="Microsoft YaHei" panose="020B0503020204020204" pitchFamily="18" charset="-122"/>
              </a:rPr>
              <a:t>Future work plan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07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01"/>
          <a:stretch>
            <a:fillRect/>
          </a:stretch>
        </p:blipFill>
        <p:spPr>
          <a:xfrm>
            <a:off x="0" y="3129915"/>
            <a:ext cx="9155430" cy="2013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174010" y="285750"/>
            <a:ext cx="23628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点击主要Keyword内容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"/>
            <a:ext cx="9144000" cy="514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3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"/>
            <a:ext cx="9144000" cy="51421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anose="02000505000000020004" charset="0"/>
                <a:ea typeface="Montserrat" panose="02000505000000020004" charset="0"/>
              </a:defRPr>
            </a:lvl1pPr>
          </a:lstStyle>
          <a:p>
            <a:fld id="{0CEB1B6A-AEF1-4ACD-BD61-958570690F55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2000505000000020004" charset="0"/>
                <a:ea typeface="Montserrat" panose="0200050500000002000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 panose="02000505000000020004" charset="0"/>
                <a:ea typeface="Montserrat" panose="02000505000000020004" charset="0"/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Picture5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-1219200" y="-19050"/>
            <a:ext cx="821690" cy="8216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81" r:id="rId19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2000505000000020004" charset="0"/>
          <a:ea typeface="Montserrat" panose="0200050500000002000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2000505000000020004" charset="0"/>
          <a:ea typeface="Montserrat" panose="0200050500000002000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2000505000000020004" charset="0"/>
          <a:ea typeface="Montserrat" panose="0200050500000002000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2000505000000020004" charset="0"/>
          <a:ea typeface="Montserrat" panose="0200050500000002000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2000505000000020004" charset="0"/>
          <a:ea typeface="Montserrat" panose="0200050500000002000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2000505000000020004" charset="0"/>
          <a:ea typeface="Montserrat" panose="0200050500000002000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6C50-F2B0-4117-AF69-C839F5CC2C8C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5.sv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5.sv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5.sv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5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1" b="65434"/>
          <a:stretch>
            <a:fillRect/>
          </a:stretch>
        </p:blipFill>
        <p:spPr>
          <a:xfrm>
            <a:off x="0" y="0"/>
            <a:ext cx="4267835" cy="1778000"/>
          </a:xfrm>
          <a:prstGeom prst="rect">
            <a:avLst/>
          </a:prstGeom>
        </p:spPr>
      </p:pic>
      <p:pic>
        <p:nvPicPr>
          <p:cNvPr id="6" name="图片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5" y="1962150"/>
            <a:ext cx="7994650" cy="3158490"/>
          </a:xfrm>
          <a:prstGeom prst="rect">
            <a:avLst/>
          </a:prstGeom>
        </p:spPr>
      </p:pic>
      <p:pic>
        <p:nvPicPr>
          <p:cNvPr id="7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69240"/>
            <a:ext cx="1884045" cy="266890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90750"/>
            <a:ext cx="1238885" cy="669290"/>
          </a:xfrm>
          <a:prstGeom prst="rect">
            <a:avLst/>
          </a:prstGeom>
        </p:spPr>
      </p:pic>
      <p:pic>
        <p:nvPicPr>
          <p:cNvPr id="16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39529"/>
          <a:stretch>
            <a:fillRect/>
          </a:stretch>
        </p:blipFill>
        <p:spPr>
          <a:xfrm flipH="1">
            <a:off x="2578735" y="2550795"/>
            <a:ext cx="991870" cy="2046605"/>
          </a:xfrm>
          <a:prstGeom prst="rect">
            <a:avLst/>
          </a:prstGeom>
        </p:spPr>
      </p:pic>
      <p:pic>
        <p:nvPicPr>
          <p:cNvPr id="17" name="图片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9" t="1142" r="11883" b="-1142"/>
          <a:stretch>
            <a:fillRect/>
          </a:stretch>
        </p:blipFill>
        <p:spPr>
          <a:xfrm>
            <a:off x="3657600" y="2252980"/>
            <a:ext cx="1050290" cy="2212975"/>
          </a:xfrm>
          <a:prstGeom prst="rect">
            <a:avLst/>
          </a:prstGeom>
        </p:spPr>
      </p:pic>
      <p:sp>
        <p:nvSpPr>
          <p:cNvPr id="15" name="TextBox 1">
            <a:extLst>
              <a:ext uri="{FF2B5EF4-FFF2-40B4-BE49-F238E27FC236}">
                <a16:creationId xmlns:a16="http://schemas.microsoft.com/office/drawing/2014/main" id="{97FA4B51-57C8-40A7-A3A3-79CDDC2D5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13" y="546100"/>
            <a:ext cx="8763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vi-VN" alt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 </a:t>
            </a:r>
            <a:r>
              <a:rPr lang="vi-VN" alt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LỚP 5A</a:t>
            </a:r>
            <a:endParaRPr lang="vi-VN" altLang="en-US" sz="3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vi-VN" alt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BÀI: TÌNH BẠN (TIẾT 1</a:t>
            </a:r>
            <a:r>
              <a:rPr lang="vi-VN" altLang="en-US" sz="4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4000" b="1" kern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THU HÀ</a:t>
            </a:r>
            <a:endParaRPr lang="en-US" altLang="en-US" sz="24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3A125A26-B9CA-7C45-9EFB-311BD34F23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2" t="13704" r="45735" b="67037"/>
          <a:stretch>
            <a:fillRect/>
          </a:stretch>
        </p:blipFill>
        <p:spPr>
          <a:xfrm>
            <a:off x="-30480" y="1432084"/>
            <a:ext cx="2480974" cy="990600"/>
          </a:xfrm>
          <a:prstGeom prst="rect">
            <a:avLst/>
          </a:prstGeom>
        </p:spPr>
      </p:pic>
      <p:pic>
        <p:nvPicPr>
          <p:cNvPr id="7" name="图片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01"/>
          <a:stretch>
            <a:fillRect/>
          </a:stretch>
        </p:blipFill>
        <p:spPr>
          <a:xfrm>
            <a:off x="13335" y="3129915"/>
            <a:ext cx="9138285" cy="2013585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F4D7B02F-ADDA-984E-B826-2995C52639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35213" y="1719898"/>
            <a:ext cx="6562805" cy="2819717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1EB89B30-F94F-A94F-A3A7-B9FE57F5AC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>
            <a:fillRect/>
          </a:stretch>
        </p:blipFill>
        <p:spPr>
          <a:xfrm>
            <a:off x="7438707" y="1719898"/>
            <a:ext cx="1705293" cy="866775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EE00D62-F37D-154C-92FD-44C5DBCF3E9E}"/>
              </a:ext>
            </a:extLst>
          </p:cNvPr>
          <p:cNvSpPr/>
          <p:nvPr/>
        </p:nvSpPr>
        <p:spPr>
          <a:xfrm>
            <a:off x="533400" y="70485"/>
            <a:ext cx="8077200" cy="1457784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2DF510A-B222-A241-AEFA-83129319CF1E}"/>
              </a:ext>
            </a:extLst>
          </p:cNvPr>
          <p:cNvSpPr txBox="1">
            <a:spLocks/>
          </p:cNvSpPr>
          <p:nvPr/>
        </p:nvSpPr>
        <p:spPr>
          <a:xfrm>
            <a:off x="635000" y="375285"/>
            <a:ext cx="7873365" cy="13589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20000"/>
              </a:spcBef>
              <a:buNone/>
            </a:pP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3</a:t>
            </a:r>
            <a:r>
              <a:rPr lang="vi-VN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/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bỏ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chạy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thoát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truyện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?</a:t>
            </a:r>
            <a:endParaRPr lang="en-US" altLang="en-US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 Box 99">
            <a:extLst>
              <a:ext uri="{FF2B5EF4-FFF2-40B4-BE49-F238E27FC236}">
                <a16:creationId xmlns:a16="http://schemas.microsoft.com/office/drawing/2014/main" id="{1648D84B-7BDE-F34D-B3E6-52BB97A7A984}"/>
              </a:ext>
            </a:extLst>
          </p:cNvPr>
          <p:cNvSpPr txBox="1"/>
          <p:nvPr/>
        </p:nvSpPr>
        <p:spPr>
          <a:xfrm>
            <a:off x="1371600" y="2720994"/>
            <a:ext cx="612641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27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3A125A26-B9CA-7C45-9EFB-311BD34F23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2" t="13704" r="45735" b="67037"/>
          <a:stretch>
            <a:fillRect/>
          </a:stretch>
        </p:blipFill>
        <p:spPr>
          <a:xfrm>
            <a:off x="-30480" y="1432084"/>
            <a:ext cx="2480974" cy="990600"/>
          </a:xfrm>
          <a:prstGeom prst="rect">
            <a:avLst/>
          </a:prstGeom>
        </p:spPr>
      </p:pic>
      <p:pic>
        <p:nvPicPr>
          <p:cNvPr id="7" name="图片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01"/>
          <a:stretch>
            <a:fillRect/>
          </a:stretch>
        </p:blipFill>
        <p:spPr>
          <a:xfrm>
            <a:off x="13335" y="3129915"/>
            <a:ext cx="9138285" cy="2013585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F4D7B02F-ADDA-984E-B826-2995C52639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58800" y="1472054"/>
            <a:ext cx="8203832" cy="3199765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1EB89B30-F94F-A94F-A3A7-B9FE57F5AC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>
            <a:fillRect/>
          </a:stretch>
        </p:blipFill>
        <p:spPr>
          <a:xfrm>
            <a:off x="7438707" y="1719898"/>
            <a:ext cx="1705293" cy="866775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EE00D62-F37D-154C-92FD-44C5DBCF3E9E}"/>
              </a:ext>
            </a:extLst>
          </p:cNvPr>
          <p:cNvSpPr/>
          <p:nvPr/>
        </p:nvSpPr>
        <p:spPr>
          <a:xfrm>
            <a:off x="533400" y="70485"/>
            <a:ext cx="8077200" cy="1439863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2DF510A-B222-A241-AEFA-83129319CF1E}"/>
              </a:ext>
            </a:extLst>
          </p:cNvPr>
          <p:cNvSpPr txBox="1">
            <a:spLocks/>
          </p:cNvSpPr>
          <p:nvPr/>
        </p:nvSpPr>
        <p:spPr>
          <a:xfrm>
            <a:off x="635000" y="375285"/>
            <a:ext cx="7873365" cy="13589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20000"/>
              </a:spcBef>
              <a:buNone/>
            </a:pP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4</a:t>
            </a:r>
            <a:r>
              <a:rPr lang="vi-VN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/ 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Qua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rút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xử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bè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?</a:t>
            </a:r>
            <a:endParaRPr lang="en-US" altLang="en-US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 Box 99">
            <a:extLst>
              <a:ext uri="{FF2B5EF4-FFF2-40B4-BE49-F238E27FC236}">
                <a16:creationId xmlns:a16="http://schemas.microsoft.com/office/drawing/2014/main" id="{1648D84B-7BDE-F34D-B3E6-52BB97A7A984}"/>
              </a:ext>
            </a:extLst>
          </p:cNvPr>
          <p:cNvSpPr txBox="1"/>
          <p:nvPr/>
        </p:nvSpPr>
        <p:spPr>
          <a:xfrm>
            <a:off x="1600200" y="2379438"/>
            <a:ext cx="6400800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just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bè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đoàn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giúp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lẫn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khăn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70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5" t="69047" r="25808" b="-1"/>
          <a:stretch/>
        </p:blipFill>
        <p:spPr>
          <a:xfrm>
            <a:off x="0" y="-95250"/>
            <a:ext cx="9144000" cy="36772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42EA5E5-0437-1E4E-AEC8-C22F9D4E4434}"/>
              </a:ext>
            </a:extLst>
          </p:cNvPr>
          <p:cNvGrpSpPr/>
          <p:nvPr/>
        </p:nvGrpSpPr>
        <p:grpSpPr>
          <a:xfrm>
            <a:off x="1580110" y="-199541"/>
            <a:ext cx="5638973" cy="1799926"/>
            <a:chOff x="1580110" y="-199541"/>
            <a:chExt cx="5638973" cy="179992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09" r="63387" b="43217"/>
            <a:stretch>
              <a:fillRect/>
            </a:stretch>
          </p:blipFill>
          <p:spPr>
            <a:xfrm>
              <a:off x="1580110" y="-199541"/>
              <a:ext cx="5638973" cy="1799926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2507077" y="116083"/>
              <a:ext cx="4129845" cy="11686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 dirty="0">
                  <a:ln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Ghi nhớ</a:t>
              </a:r>
              <a:endParaRPr lang="en-US" sz="40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2CDBB9D-CE57-4356-8485-A56622BF7067}"/>
              </a:ext>
            </a:extLst>
          </p:cNvPr>
          <p:cNvSpPr/>
          <p:nvPr/>
        </p:nvSpPr>
        <p:spPr>
          <a:xfrm>
            <a:off x="914400" y="1515081"/>
            <a:ext cx="7429501" cy="342481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alt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hangingPunct="1">
              <a:buFontTx/>
              <a:buNone/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/>
          <a:stretch>
            <a:fillRect/>
          </a:stretch>
        </p:blipFill>
        <p:spPr>
          <a:xfrm>
            <a:off x="3733800" y="0"/>
            <a:ext cx="5410200" cy="5143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2" t="67520" r="32917" b="16240"/>
          <a:stretch>
            <a:fillRect/>
          </a:stretch>
        </p:blipFill>
        <p:spPr>
          <a:xfrm>
            <a:off x="5398253" y="3614309"/>
            <a:ext cx="1076326" cy="83529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087781C-D5B5-5F44-AAAB-D6F508D70E79}"/>
              </a:ext>
            </a:extLst>
          </p:cNvPr>
          <p:cNvGrpSpPr/>
          <p:nvPr/>
        </p:nvGrpSpPr>
        <p:grpSpPr>
          <a:xfrm>
            <a:off x="914400" y="-95250"/>
            <a:ext cx="7273348" cy="1947318"/>
            <a:chOff x="508122" y="367497"/>
            <a:chExt cx="3325414" cy="194731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2" r="70597" b="66179"/>
            <a:stretch>
              <a:fillRect/>
            </a:stretch>
          </p:blipFill>
          <p:spPr>
            <a:xfrm rot="21115178">
              <a:off x="508122" y="367497"/>
              <a:ext cx="1020874" cy="132105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09" r="63387" b="43217"/>
            <a:stretch>
              <a:fillRect/>
            </a:stretch>
          </p:blipFill>
          <p:spPr>
            <a:xfrm>
              <a:off x="558775" y="690509"/>
              <a:ext cx="3274761" cy="1624306"/>
            </a:xfrm>
            <a:prstGeom prst="rect">
              <a:avLst/>
            </a:prstGeom>
          </p:spPr>
        </p:pic>
      </p:grpSp>
      <p:sp>
        <p:nvSpPr>
          <p:cNvPr id="20" name="Rectangle 19"/>
          <p:cNvSpPr/>
          <p:nvPr/>
        </p:nvSpPr>
        <p:spPr>
          <a:xfrm>
            <a:off x="2133601" y="730074"/>
            <a:ext cx="5486400" cy="65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Hoạt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Bài tập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0D34ECCA-CEF9-1648-BFE6-31C15755FE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2" t="28922" r="41343" b="25440"/>
          <a:stretch>
            <a:fillRect/>
          </a:stretch>
        </p:blipFill>
        <p:spPr>
          <a:xfrm>
            <a:off x="7257998" y="1805970"/>
            <a:ext cx="1608579" cy="1976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01"/>
          <a:stretch>
            <a:fillRect/>
          </a:stretch>
        </p:blipFill>
        <p:spPr>
          <a:xfrm>
            <a:off x="13335" y="4324350"/>
            <a:ext cx="9138285" cy="81915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C5063AA-9E8F-4D4E-AFF0-9D5C32AA6FCD}"/>
              </a:ext>
            </a:extLst>
          </p:cNvPr>
          <p:cNvSpPr txBox="1">
            <a:spLocks/>
          </p:cNvSpPr>
          <p:nvPr/>
        </p:nvSpPr>
        <p:spPr>
          <a:xfrm>
            <a:off x="1279243" y="1070768"/>
            <a:ext cx="83820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2000505000000020004" charset="0"/>
                <a:ea typeface="Montserrat" panose="0200050500000002000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2000505000000020004" charset="0"/>
                <a:ea typeface="Montserrat" panose="0200050500000002000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2000505000000020004" charset="0"/>
                <a:ea typeface="Montserrat" panose="0200050500000002000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2000505000000020004" charset="0"/>
                <a:ea typeface="Montserrat" panose="0200050500000002000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2000505000000020004" charset="0"/>
                <a:ea typeface="Montserrat" panose="0200050500000002000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Bao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CB6AB9D-52CC-40BF-9304-62A0AF4F5BBD}"/>
              </a:ext>
            </a:extLst>
          </p:cNvPr>
          <p:cNvSpPr txBox="1">
            <a:spLocks/>
          </p:cNvSpPr>
          <p:nvPr/>
        </p:nvSpPr>
        <p:spPr>
          <a:xfrm>
            <a:off x="457200" y="20955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ontserrat" panose="02000505000000020004" charset="0"/>
                <a:ea typeface="Montserrat" panose="02000505000000020004" charset="0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D1AED1A-9A2A-4655-A266-A31FAB80DDFA}"/>
              </a:ext>
            </a:extLst>
          </p:cNvPr>
          <p:cNvSpPr/>
          <p:nvPr/>
        </p:nvSpPr>
        <p:spPr>
          <a:xfrm>
            <a:off x="1279243" y="2865966"/>
            <a:ext cx="3810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0979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5" t="69047" r="25808" b="-1"/>
          <a:stretch/>
        </p:blipFill>
        <p:spPr>
          <a:xfrm>
            <a:off x="0" y="-95250"/>
            <a:ext cx="9144000" cy="36772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42EA5E5-0437-1E4E-AEC8-C22F9D4E4434}"/>
              </a:ext>
            </a:extLst>
          </p:cNvPr>
          <p:cNvGrpSpPr/>
          <p:nvPr/>
        </p:nvGrpSpPr>
        <p:grpSpPr>
          <a:xfrm>
            <a:off x="1580110" y="-199541"/>
            <a:ext cx="5638973" cy="1799926"/>
            <a:chOff x="1580110" y="-199541"/>
            <a:chExt cx="5638973" cy="179992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09" r="63387" b="43217"/>
            <a:stretch>
              <a:fillRect/>
            </a:stretch>
          </p:blipFill>
          <p:spPr>
            <a:xfrm>
              <a:off x="1580110" y="-199541"/>
              <a:ext cx="5638973" cy="1799926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2507077" y="116083"/>
              <a:ext cx="4129845" cy="11686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 dirty="0">
                  <a:ln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Ghi nhớ</a:t>
              </a:r>
              <a:endParaRPr lang="en-US" sz="40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2CDBB9D-CE57-4356-8485-A56622BF7067}"/>
              </a:ext>
            </a:extLst>
          </p:cNvPr>
          <p:cNvSpPr/>
          <p:nvPr/>
        </p:nvSpPr>
        <p:spPr>
          <a:xfrm>
            <a:off x="914400" y="1515081"/>
            <a:ext cx="7429501" cy="342481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alt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hangingPunct="1">
              <a:buFontTx/>
              <a:buNone/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72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95" y="-20602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4962"/>
            <a:ext cx="9144000" cy="2017776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690303" y="342900"/>
            <a:ext cx="1238251" cy="4800600"/>
            <a:chOff x="7686674" y="342900"/>
            <a:chExt cx="1238251" cy="48006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062" t="6666" r="2396"/>
            <a:stretch>
              <a:fillRect/>
            </a:stretch>
          </p:blipFill>
          <p:spPr>
            <a:xfrm>
              <a:off x="7686674" y="342900"/>
              <a:ext cx="1238251" cy="4800600"/>
            </a:xfrm>
            <a:prstGeom prst="rect">
              <a:avLst/>
            </a:prstGeom>
          </p:spPr>
        </p:pic>
        <p:sp>
          <p:nvSpPr>
            <p:cNvPr id="10" name="椭圆 9"/>
            <p:cNvSpPr/>
            <p:nvPr/>
          </p:nvSpPr>
          <p:spPr>
            <a:xfrm>
              <a:off x="7973884" y="1304390"/>
              <a:ext cx="663830" cy="658604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-25000" dirty="0"/>
            </a:p>
          </p:txBody>
        </p:sp>
        <p:sp>
          <p:nvSpPr>
            <p:cNvPr id="11" name="椭圆 10"/>
            <p:cNvSpPr/>
            <p:nvPr/>
          </p:nvSpPr>
          <p:spPr>
            <a:xfrm>
              <a:off x="8019862" y="2056041"/>
              <a:ext cx="663830" cy="658604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-25000" dirty="0"/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2" t="6666" r="2396"/>
          <a:stretch>
            <a:fillRect/>
          </a:stretch>
        </p:blipFill>
        <p:spPr>
          <a:xfrm>
            <a:off x="690302" y="342900"/>
            <a:ext cx="1238251" cy="4800600"/>
          </a:xfrm>
          <a:prstGeom prst="rect">
            <a:avLst/>
          </a:prstGeom>
        </p:spPr>
      </p:pic>
      <p:sp>
        <p:nvSpPr>
          <p:cNvPr id="15" name="椭圆 14"/>
          <p:cNvSpPr/>
          <p:nvPr/>
        </p:nvSpPr>
        <p:spPr>
          <a:xfrm>
            <a:off x="984352" y="1324742"/>
            <a:ext cx="663830" cy="658604"/>
          </a:xfrm>
          <a:prstGeom prst="ellipse">
            <a:avLst/>
          </a:prstGeom>
          <a:solidFill>
            <a:schemeClr val="tx1">
              <a:lumMod val="95000"/>
              <a:lumOff val="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-25000" dirty="0"/>
          </a:p>
        </p:txBody>
      </p:sp>
      <p:sp>
        <p:nvSpPr>
          <p:cNvPr id="16" name="椭圆 15"/>
          <p:cNvSpPr/>
          <p:nvPr/>
        </p:nvSpPr>
        <p:spPr>
          <a:xfrm>
            <a:off x="1030330" y="2076393"/>
            <a:ext cx="663830" cy="658604"/>
          </a:xfrm>
          <a:prstGeom prst="ellipse">
            <a:avLst/>
          </a:prstGeom>
          <a:solidFill>
            <a:schemeClr val="tx1">
              <a:lumMod val="95000"/>
              <a:lumOff val="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-25000" dirty="0"/>
          </a:p>
        </p:txBody>
      </p:sp>
      <p:sp>
        <p:nvSpPr>
          <p:cNvPr id="17" name="椭圆 16"/>
          <p:cNvSpPr/>
          <p:nvPr/>
        </p:nvSpPr>
        <p:spPr>
          <a:xfrm>
            <a:off x="984352" y="550625"/>
            <a:ext cx="663830" cy="658604"/>
          </a:xfrm>
          <a:prstGeom prst="ellipse">
            <a:avLst/>
          </a:prstGeom>
          <a:solidFill>
            <a:schemeClr val="tx1">
              <a:lumMod val="95000"/>
              <a:lumOff val="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-25000" dirty="0"/>
          </a:p>
        </p:txBody>
      </p:sp>
      <p:pic>
        <p:nvPicPr>
          <p:cNvPr id="20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4" t="4630" r="3021" b="53624"/>
          <a:stretch>
            <a:fillRect/>
          </a:stretch>
        </p:blipFill>
        <p:spPr>
          <a:xfrm>
            <a:off x="6444208" y="1007672"/>
            <a:ext cx="1967087" cy="1394464"/>
          </a:xfrm>
          <a:prstGeom prst="rect">
            <a:avLst/>
          </a:prstGeom>
        </p:spPr>
      </p:pic>
      <p:pic>
        <p:nvPicPr>
          <p:cNvPr id="22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8796" y="-20538"/>
            <a:ext cx="1944216" cy="18499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5785" y="2283460"/>
            <a:ext cx="6067425" cy="714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0"/>
            <a:ext cx="6858000" cy="5143500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73025" y="1576042"/>
            <a:ext cx="70866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9pPr>
          </a:lstStyle>
          <a:p>
            <a:r>
              <a:rPr lang="en-US" altLang="en-US" sz="285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5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5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5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5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5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85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5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285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85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85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5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altLang="en-US" sz="105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altLang="en-US" sz="25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endParaRPr lang="en-US" alt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altLang="en-US" sz="25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altLang="en-US" sz="25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AutoNum type="alphaLcParenR"/>
            </a:pPr>
            <a:endParaRPr lang="en-US" alt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89198" y="2172508"/>
            <a:ext cx="43703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.VnUniverseH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UniverseH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UniverseH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UniverseH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Universe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itchFamily="34" charset="0"/>
              </a:defRPr>
            </a:lvl9pPr>
          </a:lstStyle>
          <a:p>
            <a:pPr algn="ctr">
              <a:defRPr/>
            </a:pPr>
            <a:endParaRPr lang="en-US" sz="27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10167" y="352456"/>
            <a:ext cx="3323666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sz="405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32178A-A899-4243-AA12-C870F37DE200}"/>
              </a:ext>
            </a:extLst>
          </p:cNvPr>
          <p:cNvSpPr txBox="1"/>
          <p:nvPr/>
        </p:nvSpPr>
        <p:spPr>
          <a:xfrm>
            <a:off x="609600" y="387051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SG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265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46"/>
    </mc:Choice>
    <mc:Fallback xmlns="">
      <p:transition spd="slow" advTm="435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257300" y="580180"/>
            <a:ext cx="6629400" cy="288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9pPr>
          </a:lstStyle>
          <a:p>
            <a:r>
              <a:rPr lang="en-US" altLang="en-US" sz="30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0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0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0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0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30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0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0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0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0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30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30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30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30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0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đùm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1257300" y="2140360"/>
            <a:ext cx="457200" cy="514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.VnUniverseH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UniverseH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UniverseH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UniverseH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Universe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itchFamily="34" charset="0"/>
              </a:defRPr>
            </a:lvl9pPr>
          </a:lstStyle>
          <a:p>
            <a:pPr algn="ctr">
              <a:defRPr/>
            </a:pPr>
            <a:endParaRPr lang="en-US" sz="2700">
              <a:solidFill>
                <a:srgbClr val="FF0000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633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26"/>
    </mc:Choice>
    <mc:Fallback xmlns="">
      <p:transition spd="slow" advTm="254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430786" y="882365"/>
            <a:ext cx="62865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7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7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7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7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7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7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7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7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7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7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7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7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7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7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7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27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7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7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430786" y="1770572"/>
            <a:ext cx="6457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1" dirty="0"/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31988" y="2262566"/>
            <a:ext cx="617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31988" y="2746884"/>
            <a:ext cx="617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 xuyên lau dọn bàn thờ.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31988" y="3186491"/>
            <a:ext cx="617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45086" y="3624641"/>
            <a:ext cx="617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45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55"/>
    </mc:Choice>
    <mc:Fallback xmlns="">
      <p:transition spd="slow" advTm="386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CA37DFA-18AA-4902-962A-0B6CAD1E1C48}"/>
              </a:ext>
            </a:extLst>
          </p:cNvPr>
          <p:cNvSpPr txBox="1">
            <a:spLocks noChangeArrowheads="1"/>
          </p:cNvSpPr>
          <p:nvPr/>
        </p:nvSpPr>
        <p:spPr>
          <a:xfrm>
            <a:off x="1428750" y="190500"/>
            <a:ext cx="6172200" cy="13144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2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altLang="en-US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alt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</a:t>
            </a:r>
            <a:r>
              <a:rPr lang="vi-VN" altLang="en-US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21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1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1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7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15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9">
            <a:extLst>
              <a:ext uri="{FF2B5EF4-FFF2-40B4-BE49-F238E27FC236}">
                <a16:creationId xmlns:a16="http://schemas.microsoft.com/office/drawing/2014/main" id="{FEE1E08F-6FFE-4103-8E41-42F93F3F93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9" r="63387" b="43217"/>
          <a:stretch>
            <a:fillRect/>
          </a:stretch>
        </p:blipFill>
        <p:spPr>
          <a:xfrm>
            <a:off x="0" y="1117023"/>
            <a:ext cx="2438400" cy="14547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998D122-2BED-4ADD-B957-21B263710D09}"/>
              </a:ext>
            </a:extLst>
          </p:cNvPr>
          <p:cNvSpPr/>
          <p:nvPr/>
        </p:nvSpPr>
        <p:spPr>
          <a:xfrm>
            <a:off x="228600" y="1481281"/>
            <a:ext cx="2056765" cy="667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432BF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Hoạt động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A6A383-5785-4824-BF56-2A28F9824DEE}"/>
              </a:ext>
            </a:extLst>
          </p:cNvPr>
          <p:cNvSpPr txBox="1"/>
          <p:nvPr/>
        </p:nvSpPr>
        <p:spPr>
          <a:xfrm>
            <a:off x="2209800" y="1428750"/>
            <a:ext cx="6093327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07950" algn="just">
              <a:lnSpc>
                <a:spcPct val="150000"/>
              </a:lnSpc>
            </a:pPr>
            <a:r>
              <a:rPr lang="vi-VN" altLang="zh-CN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 hiểu câu chuyện: ĐÔI BẠN</a:t>
            </a:r>
            <a:endParaRPr lang="en-US" altLang="zh-CN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3CE6AE-5C44-45D3-AC9E-C64202B57983}"/>
              </a:ext>
            </a:extLst>
          </p:cNvPr>
          <p:cNvSpPr/>
          <p:nvPr/>
        </p:nvSpPr>
        <p:spPr>
          <a:xfrm>
            <a:off x="2452766" y="946957"/>
            <a:ext cx="3933667" cy="667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200" b="1" i="1" dirty="0">
              <a:solidFill>
                <a:srgbClr val="432BF5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75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iải đạo đức 5 bài 5: Tình bạn - Tech12h">
            <a:extLst>
              <a:ext uri="{FF2B5EF4-FFF2-40B4-BE49-F238E27FC236}">
                <a16:creationId xmlns:a16="http://schemas.microsoft.com/office/drawing/2014/main" id="{30303E30-A134-49AC-9DCE-0169452F2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9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1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0D7EE57-4199-4B37-A8A6-E0EB5F85223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18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	</a:t>
            </a:r>
          </a:p>
          <a:p>
            <a:endParaRPr lang="en-US" altLang="en-US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</a:endParaRPr>
          </a:p>
          <a:p>
            <a:r>
              <a:rPr lang="en-US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				</a:t>
            </a:r>
          </a:p>
          <a:p>
            <a:r>
              <a:rPr lang="en-US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				</a:t>
            </a:r>
            <a:r>
              <a:rPr lang="en-US" altLang="en-US" sz="2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ĐÔI BẠN</a:t>
            </a:r>
          </a:p>
          <a:p>
            <a:r>
              <a:rPr lang="en-US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          </a:t>
            </a:r>
            <a:r>
              <a:rPr lang="vi-V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Đôi bạn đang cùng nhau đi trong rừng</a:t>
            </a:r>
            <a:r>
              <a:rPr lang="en-US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, b</a:t>
            </a:r>
            <a:r>
              <a:rPr lang="vi-V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ỗng trước mắt họ xuất hiện một con gấu.</a:t>
            </a:r>
            <a:r>
              <a:rPr lang="en-US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tót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nấp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Sực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đụng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Anh ta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ngửi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Khi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nấp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tụt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-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Anh kia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-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 Ai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</a:p>
          <a:p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Theo LÉP TÔN-XTÔI</a:t>
            </a:r>
          </a:p>
          <a:p>
            <a:pPr algn="ctr"/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/>
            <a:endParaRPr lang="en-US" altLang="en-US" sz="18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</a:endParaRP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871084917"/>
      </p:ext>
    </p:extLst>
  </p:cSld>
  <p:clrMapOvr>
    <a:masterClrMapping/>
  </p:clrMapOvr>
  <p:transition advTm="90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3A125A26-B9CA-7C45-9EFB-311BD34F23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2" t="13704" r="45735" b="67037"/>
          <a:stretch>
            <a:fillRect/>
          </a:stretch>
        </p:blipFill>
        <p:spPr>
          <a:xfrm>
            <a:off x="-30480" y="1432084"/>
            <a:ext cx="2480974" cy="990600"/>
          </a:xfrm>
          <a:prstGeom prst="rect">
            <a:avLst/>
          </a:prstGeom>
        </p:spPr>
      </p:pic>
      <p:pic>
        <p:nvPicPr>
          <p:cNvPr id="7" name="图片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01"/>
          <a:stretch>
            <a:fillRect/>
          </a:stretch>
        </p:blipFill>
        <p:spPr>
          <a:xfrm>
            <a:off x="13335" y="3129915"/>
            <a:ext cx="9138285" cy="2013585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F4D7B02F-ADDA-984E-B826-2995C52639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14854" y="1326325"/>
            <a:ext cx="5821618" cy="2501265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1EB89B30-F94F-A94F-A3A7-B9FE57F5AC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>
            <a:fillRect/>
          </a:stretch>
        </p:blipFill>
        <p:spPr>
          <a:xfrm>
            <a:off x="7438707" y="1719898"/>
            <a:ext cx="1705293" cy="866775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EE00D62-F37D-154C-92FD-44C5DBCF3E9E}"/>
              </a:ext>
            </a:extLst>
          </p:cNvPr>
          <p:cNvSpPr/>
          <p:nvPr/>
        </p:nvSpPr>
        <p:spPr>
          <a:xfrm>
            <a:off x="533400" y="167274"/>
            <a:ext cx="8077200" cy="1106171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2DF510A-B222-A241-AEFA-83129319CF1E}"/>
              </a:ext>
            </a:extLst>
          </p:cNvPr>
          <p:cNvSpPr txBox="1">
            <a:spLocks/>
          </p:cNvSpPr>
          <p:nvPr/>
        </p:nvSpPr>
        <p:spPr>
          <a:xfrm>
            <a:off x="645793" y="380905"/>
            <a:ext cx="7873365" cy="13589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2000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1/ </a:t>
            </a:r>
            <a:r>
              <a:rPr lang="en-US" altLang="en-US" b="1" dirty="0" err="1">
                <a:latin typeface="Times New Roman" panose="02020603050405020304" pitchFamily="18" charset="0"/>
              </a:rPr>
              <a:t>Đôi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bạn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đi</a:t>
            </a:r>
            <a:r>
              <a:rPr lang="vi-VN" altLang="en-US" b="1" dirty="0">
                <a:latin typeface="Times New Roman" panose="02020603050405020304" pitchFamily="18" charset="0"/>
              </a:rPr>
              <a:t> dạo </a:t>
            </a:r>
            <a:r>
              <a:rPr lang="en-US" altLang="en-US" b="1" dirty="0">
                <a:latin typeface="Times New Roman" panose="02020603050405020304" pitchFamily="18" charset="0"/>
              </a:rPr>
              <a:t> ở </a:t>
            </a:r>
            <a:r>
              <a:rPr lang="en-US" altLang="en-US" b="1" dirty="0" err="1">
                <a:latin typeface="Times New Roman" panose="02020603050405020304" pitchFamily="18" charset="0"/>
              </a:rPr>
              <a:t>đâu</a:t>
            </a:r>
            <a:r>
              <a:rPr lang="en-US" altLang="en-US" b="1" dirty="0">
                <a:latin typeface="Times New Roman" panose="02020603050405020304" pitchFamily="18" charset="0"/>
              </a:rPr>
              <a:t> ?  </a:t>
            </a:r>
            <a:r>
              <a:rPr lang="en-US" altLang="en-US" b="1" dirty="0" err="1">
                <a:latin typeface="Times New Roman" panose="02020603050405020304" pitchFamily="18" charset="0"/>
              </a:rPr>
              <a:t>Chuyện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gì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xảy</a:t>
            </a:r>
            <a:r>
              <a:rPr lang="en-US" altLang="en-US" b="1" dirty="0">
                <a:latin typeface="Times New Roman" panose="02020603050405020304" pitchFamily="18" charset="0"/>
              </a:rPr>
              <a:t> ra ?</a:t>
            </a:r>
            <a:endParaRPr lang="en-US" altLang="en-US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 Box 99">
            <a:extLst>
              <a:ext uri="{FF2B5EF4-FFF2-40B4-BE49-F238E27FC236}">
                <a16:creationId xmlns:a16="http://schemas.microsoft.com/office/drawing/2014/main" id="{1648D84B-7BDE-F34D-B3E6-52BB97A7A984}"/>
              </a:ext>
            </a:extLst>
          </p:cNvPr>
          <p:cNvSpPr txBox="1"/>
          <p:nvPr/>
        </p:nvSpPr>
        <p:spPr>
          <a:xfrm>
            <a:off x="2349817" y="2153285"/>
            <a:ext cx="4465319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just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Đôi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xuất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gấu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43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3A125A26-B9CA-7C45-9EFB-311BD34F23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2" t="13704" r="45735" b="67037"/>
          <a:stretch>
            <a:fillRect/>
          </a:stretch>
        </p:blipFill>
        <p:spPr>
          <a:xfrm>
            <a:off x="-30480" y="1432084"/>
            <a:ext cx="2480974" cy="990600"/>
          </a:xfrm>
          <a:prstGeom prst="rect">
            <a:avLst/>
          </a:prstGeom>
        </p:spPr>
      </p:pic>
      <p:pic>
        <p:nvPicPr>
          <p:cNvPr id="7" name="图片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01"/>
          <a:stretch>
            <a:fillRect/>
          </a:stretch>
        </p:blipFill>
        <p:spPr>
          <a:xfrm>
            <a:off x="13335" y="3129915"/>
            <a:ext cx="9138285" cy="2013585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F4D7B02F-ADDA-984E-B826-2995C52639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14854" y="1326325"/>
            <a:ext cx="6257546" cy="2998025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1EB89B30-F94F-A94F-A3A7-B9FE57F5AC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>
            <a:fillRect/>
          </a:stretch>
        </p:blipFill>
        <p:spPr>
          <a:xfrm>
            <a:off x="7438707" y="1719898"/>
            <a:ext cx="1705293" cy="866775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EE00D62-F37D-154C-92FD-44C5DBCF3E9E}"/>
              </a:ext>
            </a:extLst>
          </p:cNvPr>
          <p:cNvSpPr/>
          <p:nvPr/>
        </p:nvSpPr>
        <p:spPr>
          <a:xfrm>
            <a:off x="533400" y="167274"/>
            <a:ext cx="8077200" cy="1106171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2DF510A-B222-A241-AEFA-83129319CF1E}"/>
              </a:ext>
            </a:extLst>
          </p:cNvPr>
          <p:cNvSpPr txBox="1">
            <a:spLocks/>
          </p:cNvSpPr>
          <p:nvPr/>
        </p:nvSpPr>
        <p:spPr>
          <a:xfrm>
            <a:off x="645793" y="380905"/>
            <a:ext cx="7873365" cy="13589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2000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2/ </a:t>
            </a:r>
            <a:r>
              <a:rPr lang="vi-V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 gặp gấu, mỗi bạn xử lí ra sao?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20000"/>
              </a:spcBef>
              <a:buNone/>
            </a:pPr>
            <a:endParaRPr lang="en-US" altLang="en-US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 Box 99">
            <a:extLst>
              <a:ext uri="{FF2B5EF4-FFF2-40B4-BE49-F238E27FC236}">
                <a16:creationId xmlns:a16="http://schemas.microsoft.com/office/drawing/2014/main" id="{1648D84B-7BDE-F34D-B3E6-52BB97A7A984}"/>
              </a:ext>
            </a:extLst>
          </p:cNvPr>
          <p:cNvSpPr txBox="1"/>
          <p:nvPr/>
        </p:nvSpPr>
        <p:spPr>
          <a:xfrm>
            <a:off x="1919507" y="2190847"/>
            <a:ext cx="5448239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</a:rPr>
              <a:t>Một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</a:rPr>
              <a:t>ạn bỏ chạy trèo tót lên cây mặc bạn kia.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</a:rPr>
              <a:t>Còn một bạn  nằm nín thở,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</a:rPr>
              <a:t>giả vờ chết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07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PASSING_SCORE" val="100.000000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VIP专区4月份上传文件\13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1.2|2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2.2|4.3|3.5|2.4|2.9"/>
</p:tagLst>
</file>

<file path=ppt/theme/theme1.xml><?xml version="1.0" encoding="utf-8"?>
<a:theme xmlns:a="http://schemas.openxmlformats.org/drawingml/2006/main" name="Office 主题">
  <a:themeElements>
    <a:clrScheme name="自定义 19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BC25E"/>
      </a:accent1>
      <a:accent2>
        <a:srgbClr val="F9C567"/>
      </a:accent2>
      <a:accent3>
        <a:srgbClr val="7BC25E"/>
      </a:accent3>
      <a:accent4>
        <a:srgbClr val="F9C567"/>
      </a:accent4>
      <a:accent5>
        <a:srgbClr val="7BC25E"/>
      </a:accent5>
      <a:accent6>
        <a:srgbClr val="F9C567"/>
      </a:accent6>
      <a:hlink>
        <a:srgbClr val="7BC25E"/>
      </a:hlink>
      <a:folHlink>
        <a:srgbClr val="F9C567"/>
      </a:folHlink>
    </a:clrScheme>
    <a:fontScheme name="自定义 1">
      <a:majorFont>
        <a:latin typeface="Montserrat"/>
        <a:ea typeface="Montserrat"/>
        <a:cs typeface=""/>
      </a:majorFont>
      <a:minorFont>
        <a:latin typeface="Montserrat"/>
        <a:ea typeface="Montserra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33ppt.com 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Montserra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Montserra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573</Words>
  <Application>Microsoft Office PowerPoint</Application>
  <PresentationFormat>On-screen Show (16:9)</PresentationFormat>
  <Paragraphs>70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Microsoft YaHei</vt:lpstr>
      <vt:lpstr>宋体</vt:lpstr>
      <vt:lpstr>.VnUniverseH</vt:lpstr>
      <vt:lpstr>Arial</vt:lpstr>
      <vt:lpstr>Calibri</vt:lpstr>
      <vt:lpstr>Montserrat</vt:lpstr>
      <vt:lpstr>Tahoma</vt:lpstr>
      <vt:lpstr>Times New Roman</vt:lpstr>
      <vt:lpstr>Office 主题</vt:lpstr>
      <vt:lpstr>www.33ppt.com 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/>
  <cp:lastModifiedBy/>
  <cp:revision>8</cp:revision>
  <dcterms:created xsi:type="dcterms:W3CDTF">2019-03-18T02:38:00Z</dcterms:created>
  <dcterms:modified xsi:type="dcterms:W3CDTF">2024-05-05T12:02:51Z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8360A86DB4694A3FAD65BA9316544709</vt:lpwstr>
  </property>
  <property fmtid="{D5CDD505-2E9C-101B-9397-08002B2CF9AE}" pid="3" name="KSOProductBuildVer">
    <vt:lpwstr>2057-11.2.0.10323</vt:lpwstr>
  </property>
</Properties>
</file>