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31"/>
  </p:notesMasterIdLst>
  <p:sldIdLst>
    <p:sldId id="359" r:id="rId4"/>
    <p:sldId id="422" r:id="rId5"/>
    <p:sldId id="407" r:id="rId6"/>
    <p:sldId id="408" r:id="rId7"/>
    <p:sldId id="409" r:id="rId8"/>
    <p:sldId id="410" r:id="rId9"/>
    <p:sldId id="411" r:id="rId10"/>
    <p:sldId id="412" r:id="rId11"/>
    <p:sldId id="392" r:id="rId12"/>
    <p:sldId id="356" r:id="rId13"/>
    <p:sldId id="355" r:id="rId14"/>
    <p:sldId id="318" r:id="rId15"/>
    <p:sldId id="383" r:id="rId16"/>
    <p:sldId id="386" r:id="rId17"/>
    <p:sldId id="413" r:id="rId18"/>
    <p:sldId id="397" r:id="rId19"/>
    <p:sldId id="404" r:id="rId20"/>
    <p:sldId id="426" r:id="rId21"/>
    <p:sldId id="400" r:id="rId22"/>
    <p:sldId id="399" r:id="rId23"/>
    <p:sldId id="414" r:id="rId24"/>
    <p:sldId id="415" r:id="rId25"/>
    <p:sldId id="402" r:id="rId26"/>
    <p:sldId id="421" r:id="rId27"/>
    <p:sldId id="405" r:id="rId28"/>
    <p:sldId id="427" r:id="rId29"/>
    <p:sldId id="419" r:id="rId30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503050405090304" pitchFamily="18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503050405090304" pitchFamily="18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503050405090304" pitchFamily="18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503050405090304" pitchFamily="18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503050405090304" pitchFamily="18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503050405090304" pitchFamily="18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503050405090304" pitchFamily="18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503050405090304" pitchFamily="18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50305040509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FF"/>
    <a:srgbClr val="FF3300"/>
    <a:srgbClr val="FF0066"/>
    <a:srgbClr val="6600CC"/>
    <a:srgbClr val="008000"/>
    <a:srgbClr val="000099"/>
    <a:srgbClr val="800080"/>
    <a:srgbClr val="FF66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4660"/>
  </p:normalViewPr>
  <p:slideViewPr>
    <p:cSldViewPr showGuides="1">
      <p:cViewPr varScale="1">
        <p:scale>
          <a:sx n="73" d="100"/>
          <a:sy n="73" d="100"/>
        </p:scale>
        <p:origin x="1320" y="90"/>
      </p:cViewPr>
      <p:guideLst>
        <p:guide orient="horz" pos="2160"/>
        <p:guide pos="2841"/>
      </p:guideLst>
    </p:cSldViewPr>
  </p:slideViewPr>
  <p:notesTextViewPr>
    <p:cViewPr>
      <p:scale>
        <a:sx n="3" d="2"/>
        <a:sy n="3" d="2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9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+mn-ea"/>
              <a:cs typeface="+mn-cs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9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+mn-ea"/>
              <a:cs typeface="+mn-cs"/>
            </a:endParaRPr>
          </a:p>
        </p:txBody>
      </p:sp>
      <p:sp>
        <p:nvSpPr>
          <p:cNvPr id="22532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9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+mn-ea"/>
              <a:cs typeface="+mn-cs"/>
            </a:endParaRPr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/>
            <a:fld id="{9A0DB2DC-4C9A-4742-B13C-FB6460FD3503}" type="slidenum">
              <a:rPr lang="en-US" altLang="en-US" sz="1200" dirty="0">
                <a:latin typeface="Arial" panose="020B0604020202090204" pitchFamily="34" charset="0"/>
              </a:rPr>
              <a:t>‹#›</a:t>
            </a:fld>
            <a:endParaRPr lang="en-US" altLang="en-US" sz="1200" dirty="0">
              <a:latin typeface="Arial" panose="020B060402020209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F63836-EF9A-45F0-80D2-A679B3AA280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869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F63836-EF9A-45F0-80D2-A679B3AA280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256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dirty="0">
                <a:latin typeface="Times New Roman" panose="02020503050405090304" pitchFamily="18" charset="0"/>
              </a:rPr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dirty="0">
                <a:latin typeface="Times New Roman" panose="02020503050405090304" pitchFamily="18" charset="0"/>
              </a:rPr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dirty="0">
                <a:latin typeface="Times New Roman" panose="02020503050405090304" pitchFamily="18" charset="0"/>
              </a:rPr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AA514-51F5-421C-9A9A-8B1999BB9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fld id="{72A1A40D-99E8-47E7-8B26-5510F03279AE}" type="datetimeFigureOut">
              <a:rPr lang="en-GB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pPr defTabSz="342900">
                <a:defRPr/>
              </a:pPr>
              <a:t>05/05/2024</a:t>
            </a:fld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ABF5F-7DFF-40D3-B5C3-E9E3F3534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D8311-1D33-46D7-9711-161EDD98D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/>
            <a:fld id="{B02199CF-0FA0-4073-9B00-CAFB0560CA67}" type="slidenum">
              <a:rPr lang="en-GB" altLang="en-US" smtClean="0">
                <a:latin typeface="Calibri" panose="020F0502020204030204" pitchFamily="34" charset="0"/>
              </a:rPr>
              <a:pPr defTabSz="342900"/>
              <a:t>‹#›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614351"/>
      </p:ext>
    </p:extLst>
  </p:cSld>
  <p:clrMapOvr>
    <a:masterClrMapping/>
  </p:clrMapOvr>
  <p:transition>
    <p:pull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337B7-B81D-40AB-9A49-96D00ECEC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fld id="{E3628916-DFD9-4582-99A4-0CDBF528B4AB}" type="datetimeFigureOut">
              <a:rPr lang="en-GB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pPr defTabSz="342900">
                <a:defRPr/>
              </a:pPr>
              <a:t>05/05/2024</a:t>
            </a:fld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7E4F5A-305C-4332-A9E9-6BB8F2EF2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3E115-8DAC-4F51-9BFE-8E2CBFCE5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/>
            <a:fld id="{4F29B567-6C68-4A5E-A000-2D3E4C2F682E}" type="slidenum">
              <a:rPr lang="en-GB" altLang="en-US" smtClean="0">
                <a:latin typeface="Calibri" panose="020F0502020204030204" pitchFamily="34" charset="0"/>
              </a:rPr>
              <a:pPr defTabSz="342900"/>
              <a:t>‹#›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512417"/>
      </p:ext>
    </p:extLst>
  </p:cSld>
  <p:clrMapOvr>
    <a:masterClrMapping/>
  </p:clrMapOvr>
  <p:transition>
    <p:pull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4742A-0771-4268-887D-BC85C8DE9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fld id="{F0EFCC64-2912-470C-8A3D-0AE8A33212B9}" type="datetimeFigureOut">
              <a:rPr lang="en-GB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pPr defTabSz="342900">
                <a:defRPr/>
              </a:pPr>
              <a:t>05/05/2024</a:t>
            </a:fld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41989-2025-49D5-8ED2-AB5FD5B66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699F37-8B18-42F3-A86E-7674C61CA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/>
            <a:fld id="{BBBC5F81-D5CD-471E-999B-D34823887DE1}" type="slidenum">
              <a:rPr lang="en-GB" altLang="en-US" smtClean="0">
                <a:latin typeface="Calibri" panose="020F0502020204030204" pitchFamily="34" charset="0"/>
              </a:rPr>
              <a:pPr defTabSz="342900"/>
              <a:t>‹#›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849182"/>
      </p:ext>
    </p:extLst>
  </p:cSld>
  <p:clrMapOvr>
    <a:masterClrMapping/>
  </p:clrMapOvr>
  <p:transition>
    <p:pull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64ECB7F-2171-4E88-82E9-D4723DF5B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fld id="{F9F1D473-F762-4D45-80C5-69641E66A004}" type="datetimeFigureOut">
              <a:rPr lang="en-GB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pPr defTabSz="342900">
                <a:defRPr/>
              </a:pPr>
              <a:t>05/05/2024</a:t>
            </a:fld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80221B2-E77D-4947-9BA9-DA7624F6F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19DCC1C-5F3F-4B8B-BE9B-553AB97EB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/>
            <a:fld id="{8701651F-78BB-4BD6-85B5-B2C8502F409F}" type="slidenum">
              <a:rPr lang="en-GB" altLang="en-US" smtClean="0">
                <a:latin typeface="Calibri" panose="020F0502020204030204" pitchFamily="34" charset="0"/>
              </a:rPr>
              <a:pPr defTabSz="342900"/>
              <a:t>‹#›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524748"/>
      </p:ext>
    </p:extLst>
  </p:cSld>
  <p:clrMapOvr>
    <a:masterClrMapping/>
  </p:clrMapOvr>
  <p:transition>
    <p:pull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B7C2A2C-8EF6-4A87-9FE4-C786332B5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fld id="{D332128C-94F9-4D98-9182-315ED18761DE}" type="datetimeFigureOut">
              <a:rPr lang="en-GB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pPr defTabSz="342900">
                <a:defRPr/>
              </a:pPr>
              <a:t>05/05/2024</a:t>
            </a:fld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902CFC3-38D6-46DD-A58B-72C5A2379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C39816A-FC5F-4BCD-9B37-4409637FF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/>
            <a:fld id="{EDE87DDB-E4CC-46C3-83E1-CB729DD9EFDA}" type="slidenum">
              <a:rPr lang="en-GB" altLang="en-US" smtClean="0">
                <a:latin typeface="Calibri" panose="020F0502020204030204" pitchFamily="34" charset="0"/>
              </a:rPr>
              <a:pPr defTabSz="342900"/>
              <a:t>‹#›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147160"/>
      </p:ext>
    </p:extLst>
  </p:cSld>
  <p:clrMapOvr>
    <a:masterClrMapping/>
  </p:clrMapOvr>
  <p:transition>
    <p:pull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E9315E6-8680-45B6-BB32-F54C625A9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fld id="{FB25F1D2-BD10-40C1-A3AE-841325F3BE32}" type="datetimeFigureOut">
              <a:rPr lang="en-GB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pPr defTabSz="342900">
                <a:defRPr/>
              </a:pPr>
              <a:t>05/05/2024</a:t>
            </a:fld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C5F8D62-513C-4072-87CC-3C65B8E10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ABB989D-54FA-4F02-BD59-0D663D205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/>
            <a:fld id="{EA2E7E8B-9C57-4F56-A5BB-95BDEF1D00FD}" type="slidenum">
              <a:rPr lang="en-GB" altLang="en-US" smtClean="0">
                <a:latin typeface="Calibri" panose="020F0502020204030204" pitchFamily="34" charset="0"/>
              </a:rPr>
              <a:pPr defTabSz="342900"/>
              <a:t>‹#›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791378"/>
      </p:ext>
    </p:extLst>
  </p:cSld>
  <p:clrMapOvr>
    <a:masterClrMapping/>
  </p:clrMapOvr>
  <p:transition>
    <p:pull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4F965B0-220E-48BD-84BD-1B38CC84B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fld id="{A817BFC7-92B5-462A-A2ED-78E3BEF247FD}" type="datetimeFigureOut">
              <a:rPr lang="en-GB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pPr defTabSz="342900">
                <a:defRPr/>
              </a:pPr>
              <a:t>05/05/2024</a:t>
            </a:fld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8ED73E1-BD91-47B1-A68F-F9433F81C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5724133-CAC3-4E1B-B004-322D0D59F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/>
            <a:fld id="{B3744C23-5015-4C87-BCF0-D7E01284C29F}" type="slidenum">
              <a:rPr lang="en-GB" altLang="en-US" smtClean="0">
                <a:latin typeface="Calibri" panose="020F0502020204030204" pitchFamily="34" charset="0"/>
              </a:rPr>
              <a:pPr defTabSz="342900"/>
              <a:t>‹#›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154717"/>
      </p:ext>
    </p:extLst>
  </p:cSld>
  <p:clrMapOvr>
    <a:masterClrMapping/>
  </p:clrMapOvr>
  <p:transition>
    <p:pull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EB151CD-76ED-4A49-9982-5219EA342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fld id="{DB0CD78F-7DC7-488A-88E0-B619CEB3FCCB}" type="datetimeFigureOut">
              <a:rPr lang="en-GB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pPr defTabSz="342900">
                <a:defRPr/>
              </a:pPr>
              <a:t>05/05/2024</a:t>
            </a:fld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1A858F-45D2-47BE-BE4C-2297D4BA7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982780B-9461-4A0C-B45E-381139638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/>
            <a:fld id="{A60C0CDA-9A84-48CC-B0D8-9387C3985A8F}" type="slidenum">
              <a:rPr lang="en-GB" altLang="en-US" smtClean="0">
                <a:latin typeface="Calibri" panose="020F0502020204030204" pitchFamily="34" charset="0"/>
              </a:rPr>
              <a:pPr defTabSz="342900"/>
              <a:t>‹#›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565107"/>
      </p:ext>
    </p:extLst>
  </p:cSld>
  <p:clrMapOvr>
    <a:masterClrMapping/>
  </p:clrMapOvr>
  <p:transition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dirty="0">
                <a:latin typeface="Times New Roman" panose="02020503050405090304" pitchFamily="18" charset="0"/>
              </a:rPr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7DC4999-56AD-486D-AAF8-401FCA514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fld id="{F3FF4181-C136-40BE-8D09-5BE82F9D38A2}" type="datetimeFigureOut">
              <a:rPr lang="en-GB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pPr defTabSz="342900">
                <a:defRPr/>
              </a:pPr>
              <a:t>05/05/2024</a:t>
            </a:fld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D0E4811-6C47-4276-9988-76FA2C997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DB9248-4249-4063-9DC4-E4B2B1F5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/>
            <a:fld id="{6F82FE00-89F5-4132-BBA7-A3B25841FCD1}" type="slidenum">
              <a:rPr lang="en-GB" altLang="en-US" smtClean="0">
                <a:latin typeface="Calibri" panose="020F0502020204030204" pitchFamily="34" charset="0"/>
              </a:rPr>
              <a:pPr defTabSz="342900"/>
              <a:t>‹#›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418704"/>
      </p:ext>
    </p:extLst>
  </p:cSld>
  <p:clrMapOvr>
    <a:masterClrMapping/>
  </p:clrMapOvr>
  <p:transition>
    <p:pull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5F43B-06CB-4CF7-BA3B-137F27209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fld id="{1D299CD1-22F5-4A2C-8D17-9845EE966003}" type="datetimeFigureOut">
              <a:rPr lang="en-GB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pPr defTabSz="342900">
                <a:defRPr/>
              </a:pPr>
              <a:t>05/05/2024</a:t>
            </a:fld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3265F-2348-4887-B55E-411598F79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F1D3D-D2E1-4A03-9C14-783805F0C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/>
            <a:fld id="{FD78E9C7-C3EB-437E-9181-E78D4A0B97BA}" type="slidenum">
              <a:rPr lang="en-GB" altLang="en-US" smtClean="0">
                <a:latin typeface="Calibri" panose="020F0502020204030204" pitchFamily="34" charset="0"/>
              </a:rPr>
              <a:pPr defTabSz="342900"/>
              <a:t>‹#›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515023"/>
      </p:ext>
    </p:extLst>
  </p:cSld>
  <p:clrMapOvr>
    <a:masterClrMapping/>
  </p:clrMapOvr>
  <p:transition>
    <p:pull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00111-C09C-4AFC-B01A-65A8F96BA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fld id="{18B8C990-5672-444C-9CDD-0B796B38C087}" type="datetimeFigureOut">
              <a:rPr lang="en-GB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pPr defTabSz="342900">
                <a:defRPr/>
              </a:pPr>
              <a:t>05/05/2024</a:t>
            </a:fld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912F1-4A23-49C5-9215-88FDD3F39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96462-8373-4774-9B3E-A366CA516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/>
            <a:fld id="{AEF7D9DD-3EBD-417D-96A4-934F993410E8}" type="slidenum">
              <a:rPr lang="en-GB" altLang="en-US" smtClean="0">
                <a:latin typeface="Calibri" panose="020F0502020204030204" pitchFamily="34" charset="0"/>
              </a:rPr>
              <a:pPr defTabSz="342900"/>
              <a:t>‹#›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081580"/>
      </p:ext>
    </p:extLst>
  </p:cSld>
  <p:clrMapOvr>
    <a:masterClrMapping/>
  </p:clrMapOvr>
  <p:transition>
    <p:pull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D47EAE-3FA3-4395-82DF-EE19635C3A6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4418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729C67-9D1D-462A-BE54-25812B459F0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683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47E2FC-2C76-4CDB-8116-8C991F26281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1456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05BB4-0EC5-4701-96F2-32897B14F91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750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3905A4-6C99-4B61-AA75-DE7BB65B8D6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82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7F2ED0-DCF2-4678-8044-DEA548E98A7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2342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54AAE8-3A74-4AFB-B30F-B688A2F765A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799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dirty="0">
                <a:latin typeface="Times New Roman" panose="02020503050405090304" pitchFamily="18" charset="0"/>
              </a:rPr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212D91-6378-4F1B-A9A3-C8B74E58D38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371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E418E9-0A18-4CA8-A0DF-30850928E54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204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713E2F-4DF3-4476-85DA-BE18695F404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1475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68A78E-5619-4D0D-8448-655D5748EE2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414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dirty="0">
                <a:latin typeface="Times New Roman" panose="02020503050405090304" pitchFamily="18" charset="0"/>
              </a:rPr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dirty="0">
                <a:latin typeface="Times New Roman" panose="02020503050405090304" pitchFamily="18" charset="0"/>
              </a:rPr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dirty="0">
                <a:latin typeface="Times New Roman" panose="02020503050405090304" pitchFamily="18" charset="0"/>
              </a:rPr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dirty="0">
                <a:latin typeface="Times New Roman" panose="02020503050405090304" pitchFamily="18" charset="0"/>
              </a:rPr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dirty="0">
                <a:latin typeface="Times New Roman" panose="02020503050405090304" pitchFamily="18" charset="0"/>
              </a:rPr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dirty="0">
                <a:latin typeface="Times New Roman" panose="02020503050405090304" pitchFamily="18" charset="0"/>
              </a:rPr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vi-VN" dirty="0"/>
              <a:t>Click to edit Master text styles</a:t>
            </a:r>
          </a:p>
          <a:p>
            <a:pPr lvl="1"/>
            <a:r>
              <a:rPr lang="en-US" altLang="vi-VN" dirty="0"/>
              <a:t>Second level</a:t>
            </a:r>
          </a:p>
          <a:p>
            <a:pPr lvl="2"/>
            <a:r>
              <a:rPr lang="en-US" altLang="vi-VN" dirty="0"/>
              <a:t>Third level</a:t>
            </a:r>
          </a:p>
          <a:p>
            <a:pPr lvl="3"/>
            <a:r>
              <a:rPr lang="en-US" altLang="vi-VN" dirty="0"/>
              <a:t>Fourth level</a:t>
            </a:r>
          </a:p>
          <a:p>
            <a:pPr lvl="4"/>
            <a:r>
              <a:rPr lang="en-US" altLang="vi-VN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/>
            <a:fld id="{9A0DB2DC-4C9A-4742-B13C-FB6460FD3503}" type="slidenum">
              <a:rPr lang="en-US" altLang="en-US" dirty="0">
                <a:latin typeface="Times New Roman" panose="02020503050405090304" pitchFamily="18" charset="0"/>
              </a:rPr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9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509F719-F44F-4DDA-A784-D7905996F2C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5A95F5E-F732-4251-8893-BB147D3A41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10C53-A9FC-4DCF-A6B2-1C682F40D7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defRPr/>
            </a:pPr>
            <a:fld id="{85CBB9E6-F6D8-4330-A90D-B18E97A1542C}" type="datetimeFigureOut">
              <a:rPr lang="en-GB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pPr defTabSz="342900">
                <a:defRPr/>
              </a:pPr>
              <a:t>05/05/2024</a:t>
            </a:fld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DC03A-7A87-4A6F-A15A-EAB6B5D919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4C0289-7AE6-44BB-A321-6DEE0D4BE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defTabSz="342900"/>
            <a:fld id="{962B7DF8-C85F-45D7-875D-C3C84A2C0C0C}" type="slidenum">
              <a:rPr lang="en-GB" altLang="en-US" smtClean="0">
                <a:latin typeface="Calibri" panose="020F0502020204030204" pitchFamily="34" charset="0"/>
              </a:rPr>
              <a:pPr defTabSz="342900"/>
              <a:t>‹#›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933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pull dir="r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vi-VN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vi-V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244664-4499-4287-A24C-1A59C99344E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395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12" Type="http://schemas.openxmlformats.org/officeDocument/2006/relationships/slide" Target="slide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7.xml"/><Relationship Id="rId11" Type="http://schemas.openxmlformats.org/officeDocument/2006/relationships/image" Target="NULL"/><Relationship Id="rId5" Type="http://schemas.openxmlformats.org/officeDocument/2006/relationships/slide" Target="slide5.xml"/><Relationship Id="rId4" Type="http://schemas.openxmlformats.org/officeDocument/2006/relationships/image" Target="../media/image5.gif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5" name="Picture 8" descr="Picture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362200"/>
            <a:ext cx="1600200" cy="141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6" name="Picture 10" descr="Picture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5138" y="2949575"/>
            <a:ext cx="1600200" cy="1416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Text Box 13"/>
          <p:cNvSpPr txBox="1"/>
          <p:nvPr/>
        </p:nvSpPr>
        <p:spPr>
          <a:xfrm>
            <a:off x="158432" y="4271645"/>
            <a:ext cx="8608060" cy="130753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US" altLang="en-US" b="1" dirty="0">
                <a:solidFill>
                  <a:srgbClr val="0000FF"/>
                </a:solidFill>
                <a:latin typeface="Times New Roman" panose="02020503050405090304" pitchFamily="18" charset="0"/>
                <a:cs typeface="Arial" panose="020B0604020202090204" pitchFamily="34" charset="0"/>
              </a:rPr>
              <a:t>CHÀO MỪN</a:t>
            </a:r>
            <a:r>
              <a:rPr lang="vi-VN" altLang="en-US" b="1" dirty="0">
                <a:solidFill>
                  <a:srgbClr val="0000FF"/>
                </a:solidFill>
                <a:latin typeface="Times New Roman" panose="02020503050405090304" pitchFamily="18" charset="0"/>
                <a:cs typeface="Arial" panose="020B0604020202090204" pitchFamily="34" charset="0"/>
              </a:rPr>
              <a:t>G QUÝ THẦY CÔ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503050405090304" pitchFamily="18" charset="0"/>
                <a:cs typeface="Arial" panose="020B0604020202090204" pitchFamily="34" charset="0"/>
              </a:rPr>
              <a:t> </a:t>
            </a:r>
            <a:r>
              <a:rPr lang="en-US" altLang="en-US" b="1" dirty="0" smtClean="0">
                <a:solidFill>
                  <a:srgbClr val="0000FF"/>
                </a:solidFill>
                <a:cs typeface="Arial" panose="020B0604020202090204" pitchFamily="34" charset="0"/>
              </a:rPr>
              <a:t>VỀ DỰ GIỜ</a:t>
            </a:r>
            <a:r>
              <a:rPr lang="vi-VN" altLang="en-US" b="1" dirty="0" smtClean="0">
                <a:solidFill>
                  <a:srgbClr val="0000FF"/>
                </a:solidFill>
                <a:latin typeface="Times New Roman" panose="02020503050405090304" pitchFamily="18" charset="0"/>
                <a:cs typeface="Arial" panose="020B0604020202090204" pitchFamily="34" charset="0"/>
              </a:rPr>
              <a:t> </a:t>
            </a:r>
            <a:r>
              <a:rPr lang="vi-VN" altLang="en-US" b="1" dirty="0">
                <a:solidFill>
                  <a:srgbClr val="0000FF"/>
                </a:solidFill>
                <a:latin typeface="Times New Roman" panose="02020503050405090304" pitchFamily="18" charset="0"/>
                <a:cs typeface="Arial" panose="020B0604020202090204" pitchFamily="34" charset="0"/>
              </a:rPr>
              <a:t>LỚP 5A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503050405090304" pitchFamily="18" charset="0"/>
                <a:cs typeface="Arial" panose="020B0604020202090204" pitchFamily="34" charset="0"/>
              </a:rPr>
              <a:t>  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503050405090304" pitchFamily="18" charset="0"/>
                <a:cs typeface="Arial" panose="020B0604020202090204" pitchFamily="34" charset="0"/>
              </a:rPr>
              <a:t>TIẾT: LUYỆN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503050405090304" pitchFamily="18" charset="0"/>
                <a:cs typeface="Arial" panose="020B0604020202090204" pitchFamily="34" charset="0"/>
              </a:rPr>
              <a:t>TỪ VÀ CÂU</a:t>
            </a:r>
            <a:endParaRPr lang="en-US" altLang="en-US" b="1" dirty="0">
              <a:solidFill>
                <a:srgbClr val="0000FF"/>
              </a:solidFill>
              <a:latin typeface="Times New Roman" panose="02020503050405090304" pitchFamily="18" charset="0"/>
              <a:ea typeface="Arial" panose="020B0604020202090204" pitchFamily="34" charset="0"/>
            </a:endParaRPr>
          </a:p>
        </p:txBody>
      </p:sp>
      <p:sp>
        <p:nvSpPr>
          <p:cNvPr id="19" name="WordArt 14"/>
          <p:cNvSpPr>
            <a:spLocks noChangeArrowheads="1" noChangeShapeType="1" noTextEdit="1"/>
          </p:cNvSpPr>
          <p:nvPr/>
        </p:nvSpPr>
        <p:spPr bwMode="auto">
          <a:xfrm>
            <a:off x="1300162" y="1179513"/>
            <a:ext cx="6324600" cy="5943600"/>
          </a:xfrm>
          <a:prstGeom prst="rect">
            <a:avLst/>
          </a:prstGeom>
        </p:spPr>
        <p:txBody>
          <a:bodyPr spcFirstLastPara="1" wrap="none" numCol="1" fromWordArt="1">
            <a:prstTxWarp prst="textArchUp">
              <a:avLst>
                <a:gd name="adj" fmla="val 10916628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4400" b="1" i="0" u="none" strike="noStrike" kern="10" cap="none" spc="0" normalizeH="0" baseline="0" noProof="0" dirty="0">
                <a:ln w="9525">
                  <a:solidFill>
                    <a:srgbClr val="4F81BD"/>
                  </a:solidFill>
                  <a:rou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503050405090304"/>
                <a:ea typeface="+mn-ea"/>
                <a:cs typeface="Times New Roman" panose="02020503050405090304"/>
              </a:rPr>
              <a:t>TRƯỜNG TIỂU HỌC </a:t>
            </a:r>
            <a:r>
              <a:rPr lang="en-US" sz="4400" b="1" kern="10" noProof="0" dirty="0" smtClean="0">
                <a:ln w="9525">
                  <a:solidFill>
                    <a:srgbClr val="4F81BD"/>
                  </a:solidFill>
                  <a:round/>
                </a:ln>
                <a:solidFill>
                  <a:srgbClr val="FF0000"/>
                </a:solidFill>
                <a:latin typeface="Times New Roman" panose="02020503050405090304"/>
                <a:cs typeface="Times New Roman" panose="02020503050405090304"/>
              </a:rPr>
              <a:t>ĐOÀN LẬP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rPr>
              <a:t> </a:t>
            </a:r>
            <a:endParaRPr kumimoji="0" lang="en-US" sz="4400" b="1" i="0" u="none" strike="noStrike" kern="10" cap="none" spc="0" normalizeH="0" baseline="0" noProof="0" dirty="0">
              <a:ln w="9525">
                <a:solidFill>
                  <a:srgbClr val="4F81BD"/>
                </a:solidFill>
                <a:round/>
              </a:ln>
              <a:solidFill>
                <a:srgbClr val="FF0000"/>
              </a:solidFill>
              <a:effectLst/>
              <a:uLnTx/>
              <a:uFillTx/>
              <a:latin typeface="Times New Roman" panose="02020503050405090304"/>
              <a:ea typeface="+mn-ea"/>
              <a:cs typeface="Times New Roman" panose="02020503050405090304"/>
            </a:endParaRPr>
          </a:p>
        </p:txBody>
      </p:sp>
      <p:sp>
        <p:nvSpPr>
          <p:cNvPr id="2061" name="Text Box 19"/>
          <p:cNvSpPr txBox="1"/>
          <p:nvPr/>
        </p:nvSpPr>
        <p:spPr>
          <a:xfrm>
            <a:off x="2133600" y="5326063"/>
            <a:ext cx="4876800" cy="369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vi-VN" altLang="en-US" dirty="0">
              <a:solidFill>
                <a:srgbClr val="000000"/>
              </a:solidFill>
              <a:latin typeface="Arial" panose="020B0604020202090204" pitchFamily="34" charset="0"/>
              <a:ea typeface="Arial" panose="020B0604020202090204" pitchFamily="34" charset="0"/>
            </a:endParaRPr>
          </a:p>
        </p:txBody>
      </p:sp>
      <p:pic>
        <p:nvPicPr>
          <p:cNvPr id="22" name="Em y370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81600" y="56388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4" name="Picture 9" descr="Picture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4938" y="4864100"/>
            <a:ext cx="1600200" cy="141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0" name="Picture 15" descr="Dove-02-jun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13" y="638175"/>
            <a:ext cx="1676400" cy="457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21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304800" y="786825"/>
            <a:ext cx="8686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a/ </a:t>
            </a:r>
            <a:r>
              <a:rPr lang="en-US" altLang="en-US" dirty="0" err="1">
                <a:latin typeface="Times New Roman" panose="02020603050405020304" pitchFamily="18" charset="0"/>
              </a:rPr>
              <a:t>Hùng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nói</a:t>
            </a:r>
            <a:r>
              <a:rPr lang="en-US" altLang="en-US" dirty="0">
                <a:latin typeface="Times New Roman" panose="02020603050405020304" pitchFamily="18" charset="0"/>
              </a:rPr>
              <a:t>: “Theo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tớ</a:t>
            </a:r>
            <a:r>
              <a:rPr lang="en-US" altLang="en-US" dirty="0"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</a:rPr>
              <a:t>quý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nhất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là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lúa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gạo</a:t>
            </a:r>
            <a:r>
              <a:rPr lang="en-US" altLang="en-US" dirty="0">
                <a:latin typeface="Times New Roman" panose="02020603050405020304" pitchFamily="18" charset="0"/>
              </a:rPr>
              <a:t>. </a:t>
            </a:r>
            <a:r>
              <a:rPr lang="en-US" altLang="en-US" dirty="0" err="1">
                <a:latin typeface="Times New Roman" panose="02020603050405020304" pitchFamily="18" charset="0"/>
              </a:rPr>
              <a:t>Các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cậu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có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thấy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ai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không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ăn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mà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sống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được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không</a:t>
            </a:r>
            <a:r>
              <a:rPr lang="en-US" altLang="en-US" dirty="0">
                <a:latin typeface="Times New Roman" panose="02020603050405020304" pitchFamily="18" charset="0"/>
              </a:rPr>
              <a:t>?”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</a:rPr>
              <a:t>Quý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và</a:t>
            </a:r>
            <a:r>
              <a:rPr lang="en-US" altLang="en-US" dirty="0">
                <a:latin typeface="Times New Roman" panose="02020603050405020304" pitchFamily="18" charset="0"/>
              </a:rPr>
              <a:t> Nam </a:t>
            </a:r>
            <a:r>
              <a:rPr lang="en-US" altLang="en-US" dirty="0" err="1">
                <a:latin typeface="Times New Roman" panose="02020603050405020304" pitchFamily="18" charset="0"/>
              </a:rPr>
              <a:t>cho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là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có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lí</a:t>
            </a:r>
            <a:r>
              <a:rPr lang="en-US" altLang="en-US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" name="Text Box 21"/>
          <p:cNvSpPr txBox="1">
            <a:spLocks noChangeArrowheads="1"/>
          </p:cNvSpPr>
          <p:nvPr/>
        </p:nvSpPr>
        <p:spPr bwMode="auto">
          <a:xfrm>
            <a:off x="0" y="4800600"/>
            <a:ext cx="87430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latin typeface="Times New Roman" panose="02020603050405020304" pitchFamily="18" charset="0"/>
              </a:rPr>
              <a:t>b/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Chích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bông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sà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xuống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vườn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cải</a:t>
            </a:r>
            <a:r>
              <a:rPr lang="en-US" altLang="en-US" dirty="0">
                <a:latin typeface="Times New Roman" panose="02020603050405020304" pitchFamily="18" charset="0"/>
              </a:rPr>
              <a:t>.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Nó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tìm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bắt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sâu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bọ</a:t>
            </a:r>
            <a:r>
              <a:rPr lang="en-US" altLang="en-US" dirty="0" smtClean="0">
                <a:latin typeface="Times New Roman" panose="02020603050405020304" pitchFamily="18" charset="0"/>
              </a:rPr>
              <a:t>.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4" name="Text Box 35"/>
          <p:cNvSpPr txBox="1">
            <a:spLocks noChangeArrowheads="1"/>
          </p:cNvSpPr>
          <p:nvPr/>
        </p:nvSpPr>
        <p:spPr bwMode="auto">
          <a:xfrm>
            <a:off x="304800" y="0"/>
            <a:ext cx="838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</a:rPr>
              <a:t>Bài</a:t>
            </a:r>
            <a:r>
              <a:rPr lang="en-US" altLang="en-US" dirty="0">
                <a:latin typeface="Times New Roman" panose="02020603050405020304" pitchFamily="18" charset="0"/>
              </a:rPr>
              <a:t> 1: </a:t>
            </a:r>
            <a:r>
              <a:rPr lang="en-US" altLang="en-US" dirty="0" err="1">
                <a:latin typeface="Times New Roman" panose="02020603050405020304" pitchFamily="18" charset="0"/>
              </a:rPr>
              <a:t>Các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từ</a:t>
            </a:r>
            <a:r>
              <a:rPr lang="en-US" altLang="en-US" dirty="0">
                <a:latin typeface="Times New Roman" panose="02020603050405020304" pitchFamily="18" charset="0"/>
              </a:rPr>
              <a:t> in </a:t>
            </a:r>
            <a:r>
              <a:rPr lang="en-US" altLang="en-US" dirty="0" err="1">
                <a:latin typeface="Times New Roman" panose="02020603050405020304" pitchFamily="18" charset="0"/>
              </a:rPr>
              <a:t>đậm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dưới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đây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được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dùng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làm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gì</a:t>
            </a:r>
            <a:r>
              <a:rPr lang="en-US" altLang="en-US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685800" y="2310825"/>
            <a:ext cx="5791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ớ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cậu</a:t>
            </a:r>
            <a:r>
              <a:rPr lang="en-US" altLang="en-US" dirty="0" smtClean="0">
                <a:latin typeface="Times New Roman" panose="02020603050405020304" pitchFamily="18" charset="0"/>
              </a:rPr>
              <a:t>: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dùng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để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xưng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hô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81000" y="5562600"/>
            <a:ext cx="76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nó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2895600" y="5638800"/>
            <a:ext cx="2133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chích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bông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4876800" y="5638800"/>
            <a:ext cx="2362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(</a:t>
            </a:r>
            <a:r>
              <a:rPr lang="en-US" altLang="en-US" b="1" dirty="0" err="1">
                <a:latin typeface="Times New Roman" panose="02020603050405020304" pitchFamily="18" charset="0"/>
              </a:rPr>
              <a:t>danh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b="1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1219200" y="5486400"/>
            <a:ext cx="16081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thay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thế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10" name="Line 18"/>
          <p:cNvSpPr>
            <a:spLocks noChangeShapeType="1"/>
          </p:cNvSpPr>
          <p:nvPr/>
        </p:nvSpPr>
        <p:spPr bwMode="auto">
          <a:xfrm>
            <a:off x="1219200" y="6019800"/>
            <a:ext cx="152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381000" y="3886200"/>
            <a:ext cx="91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cậu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3055932" y="3971109"/>
            <a:ext cx="25066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Quý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Nam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334000" y="3962400"/>
            <a:ext cx="304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latin typeface="Times New Roman" panose="02020603050405020304" pitchFamily="18" charset="0"/>
              </a:rPr>
              <a:t>(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cụm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danh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b="1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1371600" y="3810000"/>
            <a:ext cx="16081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thay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thế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22" name="Line 18"/>
          <p:cNvSpPr>
            <a:spLocks noChangeShapeType="1"/>
          </p:cNvSpPr>
          <p:nvPr/>
        </p:nvSpPr>
        <p:spPr bwMode="auto">
          <a:xfrm>
            <a:off x="1371600" y="4343400"/>
            <a:ext cx="152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685800" y="3048000"/>
            <a:ext cx="76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ớ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3200400" y="3124200"/>
            <a:ext cx="2133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Hùng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4267200" y="3124200"/>
            <a:ext cx="304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latin typeface="Times New Roman" panose="02020603050405020304" pitchFamily="18" charset="0"/>
              </a:rPr>
              <a:t>(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danh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b="1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1524000" y="2971800"/>
            <a:ext cx="16081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thay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thế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27" name="Line 18"/>
          <p:cNvSpPr>
            <a:spLocks noChangeShapeType="1"/>
          </p:cNvSpPr>
          <p:nvPr/>
        </p:nvSpPr>
        <p:spPr bwMode="auto">
          <a:xfrm>
            <a:off x="1524000" y="3505200"/>
            <a:ext cx="152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8"/>
          <p:cNvSpPr>
            <a:spLocks noChangeShapeType="1"/>
          </p:cNvSpPr>
          <p:nvPr/>
        </p:nvSpPr>
        <p:spPr bwMode="auto">
          <a:xfrm>
            <a:off x="1600200" y="457200"/>
            <a:ext cx="2133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r>
              <a:rPr lang="en-US" dirty="0" smtClean="0"/>
              <a:t>                          </a:t>
            </a:r>
            <a:endParaRPr lang="en-US" dirty="0"/>
          </a:p>
        </p:txBody>
      </p:sp>
      <p:sp>
        <p:nvSpPr>
          <p:cNvPr id="29" name="Line 8"/>
          <p:cNvSpPr>
            <a:spLocks noChangeShapeType="1"/>
          </p:cNvSpPr>
          <p:nvPr/>
        </p:nvSpPr>
        <p:spPr bwMode="auto">
          <a:xfrm>
            <a:off x="5486400" y="457200"/>
            <a:ext cx="2819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r>
              <a:rPr lang="en-US" dirty="0" smtClean="0"/>
              <a:t>                       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  <p:bldP spid="18" grpId="0"/>
      <p:bldP spid="19" grpId="0"/>
      <p:bldP spid="20" grpId="0"/>
      <p:bldP spid="21" grpId="0"/>
      <p:bldP spid="22" grpId="0" animBg="1"/>
      <p:bldP spid="23" grpId="0"/>
      <p:bldP spid="24" grpId="0"/>
      <p:bldP spid="25" grpId="0"/>
      <p:bldP spid="26" grpId="0"/>
      <p:bldP spid="27" grpId="0" animBg="1"/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375791"/>
            <a:ext cx="8839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dirty="0" err="1" smtClean="0">
                <a:latin typeface="Times New Roman" panose="02020603050405020304" pitchFamily="18" charset="0"/>
              </a:rPr>
              <a:t>Bài</a:t>
            </a:r>
            <a:r>
              <a:rPr lang="en-US" altLang="en-US" dirty="0" smtClean="0">
                <a:latin typeface="Times New Roman" panose="02020603050405020304" pitchFamily="18" charset="0"/>
              </a:rPr>
              <a:t> 2: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Cách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dùng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những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từ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smtClean="0">
                <a:latin typeface="Times New Roman" panose="02020603050405020304" pitchFamily="18" charset="0"/>
              </a:rPr>
              <a:t>in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đậm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dưới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đây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có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gì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giống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cách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dùng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các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từ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nêu</a:t>
            </a:r>
            <a:r>
              <a:rPr lang="en-US" altLang="en-US" dirty="0">
                <a:latin typeface="Times New Roman" panose="02020603050405020304" pitchFamily="18" charset="0"/>
              </a:rPr>
              <a:t> ở </a:t>
            </a:r>
            <a:r>
              <a:rPr lang="en-US" altLang="en-US" dirty="0" err="1">
                <a:latin typeface="Times New Roman" panose="02020603050405020304" pitchFamily="18" charset="0"/>
              </a:rPr>
              <a:t>bài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tập</a:t>
            </a:r>
            <a:r>
              <a:rPr lang="en-US" altLang="en-US" dirty="0">
                <a:latin typeface="Times New Roman" panose="02020603050405020304" pitchFamily="18" charset="0"/>
              </a:rPr>
              <a:t> 1?</a:t>
            </a: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457200" y="1676400"/>
            <a:ext cx="76655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>a/ </a:t>
            </a:r>
            <a:r>
              <a:rPr lang="en-US" altLang="en-US" sz="36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rất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thích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thơ</a:t>
            </a:r>
            <a:r>
              <a:rPr lang="en-US" altLang="en-US" sz="3600" dirty="0">
                <a:latin typeface="Times New Roman" panose="02020603050405020304" pitchFamily="18" charset="0"/>
              </a:rPr>
              <a:t>. </a:t>
            </a:r>
            <a:r>
              <a:rPr lang="en-US" altLang="en-US" sz="3600" dirty="0" err="1">
                <a:latin typeface="Times New Roman" panose="02020603050405020304" pitchFamily="18" charset="0"/>
              </a:rPr>
              <a:t>Em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gái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cũng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sz="36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457200" y="3505200"/>
            <a:ext cx="8534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>b/ </a:t>
            </a:r>
            <a:r>
              <a:rPr lang="en-US" altLang="en-US" sz="3600" dirty="0" err="1">
                <a:latin typeface="Times New Roman" panose="02020603050405020304" pitchFamily="18" charset="0"/>
              </a:rPr>
              <a:t>Lúa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gạo</a:t>
            </a:r>
            <a:r>
              <a:rPr lang="en-US" altLang="en-US" sz="3600" dirty="0">
                <a:latin typeface="Times New Roman" panose="02020603050405020304" pitchFamily="18" charset="0"/>
              </a:rPr>
              <a:t> hay </a:t>
            </a:r>
            <a:r>
              <a:rPr lang="en-US" altLang="en-US" sz="3600" dirty="0" err="1">
                <a:latin typeface="Times New Roman" panose="02020603050405020304" pitchFamily="18" charset="0"/>
              </a:rPr>
              <a:t>vàng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đều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rất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quý</a:t>
            </a:r>
            <a:r>
              <a:rPr lang="en-US" altLang="en-US" sz="3600" dirty="0">
                <a:latin typeface="Times New Roman" panose="02020603050405020304" pitchFamily="18" charset="0"/>
              </a:rPr>
              <a:t>. </a:t>
            </a:r>
            <a:r>
              <a:rPr lang="en-US" altLang="en-US" sz="3600" dirty="0" err="1">
                <a:latin typeface="Times New Roman" panose="02020603050405020304" pitchFamily="18" charset="0"/>
              </a:rPr>
              <a:t>Thời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gian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cũng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3600" dirty="0">
                <a:latin typeface="Times New Roman" panose="02020603050405020304" pitchFamily="18" charset="0"/>
              </a:rPr>
              <a:t>. </a:t>
            </a:r>
            <a:r>
              <a:rPr lang="en-US" altLang="en-US" sz="3600" dirty="0" err="1">
                <a:latin typeface="Times New Roman" panose="02020603050405020304" pitchFamily="18" charset="0"/>
              </a:rPr>
              <a:t>Nhưng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quý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nhất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lao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động</a:t>
            </a:r>
            <a:r>
              <a:rPr lang="en-US" altLang="en-US" sz="36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3200400" y="2416314"/>
            <a:ext cx="2743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ất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thích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thơ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5870528" y="2416314"/>
            <a:ext cx="304487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latin typeface="Times New Roman" panose="02020603050405020304" pitchFamily="18" charset="0"/>
              </a:rPr>
              <a:t>(</a:t>
            </a:r>
            <a:r>
              <a:rPr lang="en-US" altLang="en-US" sz="3600" b="1" dirty="0" err="1" smtClean="0">
                <a:latin typeface="Times New Roman" panose="02020603050405020304" pitchFamily="18" charset="0"/>
              </a:rPr>
              <a:t>cụm</a:t>
            </a:r>
            <a:r>
              <a:rPr lang="en-US" altLang="en-US" sz="44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</a:rPr>
              <a:t>động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sz="3600" b="1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1295400" y="2416314"/>
            <a:ext cx="18004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</a:rPr>
              <a:t>thay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thế</a:t>
            </a:r>
            <a:endParaRPr lang="en-US" altLang="en-US" sz="3600" b="1" dirty="0">
              <a:latin typeface="Times New Roman" panose="02020603050405020304" pitchFamily="18" charset="0"/>
            </a:endParaRPr>
          </a:p>
        </p:txBody>
      </p:sp>
      <p:sp>
        <p:nvSpPr>
          <p:cNvPr id="14" name="Line 18"/>
          <p:cNvSpPr>
            <a:spLocks noChangeShapeType="1"/>
          </p:cNvSpPr>
          <p:nvPr/>
        </p:nvSpPr>
        <p:spPr bwMode="auto">
          <a:xfrm>
            <a:off x="1447800" y="3048000"/>
            <a:ext cx="152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381000" y="2477869"/>
            <a:ext cx="990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vậy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3913909" y="4930914"/>
            <a:ext cx="19566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quý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5690419" y="4930914"/>
            <a:ext cx="30725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(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cụm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tính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sz="3600" b="1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1704109" y="4854714"/>
            <a:ext cx="20130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</a:rPr>
              <a:t>thay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thế</a:t>
            </a:r>
            <a:endParaRPr lang="en-US" altLang="en-US" sz="3600" b="1" dirty="0">
              <a:latin typeface="Times New Roman" panose="02020603050405020304" pitchFamily="18" charset="0"/>
            </a:endParaRPr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>
            <a:off x="1828800" y="5464314"/>
            <a:ext cx="152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607812" y="4930914"/>
            <a:ext cx="9438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Line 8"/>
          <p:cNvSpPr>
            <a:spLocks noChangeShapeType="1"/>
          </p:cNvSpPr>
          <p:nvPr/>
        </p:nvSpPr>
        <p:spPr bwMode="auto">
          <a:xfrm>
            <a:off x="2133600" y="914400"/>
            <a:ext cx="4648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r>
              <a:rPr lang="en-US" dirty="0" smtClean="0"/>
              <a:t>                          </a:t>
            </a:r>
            <a:endParaRPr lang="en-US" dirty="0"/>
          </a:p>
        </p:txBody>
      </p:sp>
      <p:sp>
        <p:nvSpPr>
          <p:cNvPr id="22" name="Line 8"/>
          <p:cNvSpPr>
            <a:spLocks noChangeShapeType="1"/>
          </p:cNvSpPr>
          <p:nvPr/>
        </p:nvSpPr>
        <p:spPr bwMode="auto">
          <a:xfrm>
            <a:off x="685800" y="1371600"/>
            <a:ext cx="76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r>
              <a:rPr lang="en-US" dirty="0" smtClean="0"/>
              <a:t>                          </a:t>
            </a:r>
            <a:endParaRPr lang="en-US" dirty="0"/>
          </a:p>
        </p:txBody>
      </p:sp>
      <p:sp>
        <p:nvSpPr>
          <p:cNvPr id="23" name="Line 8"/>
          <p:cNvSpPr>
            <a:spLocks noChangeShapeType="1"/>
          </p:cNvSpPr>
          <p:nvPr/>
        </p:nvSpPr>
        <p:spPr bwMode="auto">
          <a:xfrm>
            <a:off x="1676400" y="1371600"/>
            <a:ext cx="4953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r>
              <a:rPr lang="en-US" dirty="0" smtClean="0"/>
              <a:t>                       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 animBg="1"/>
      <p:bldP spid="15" grpId="0"/>
      <p:bldP spid="16" grpId="0"/>
      <p:bldP spid="17" grpId="0"/>
      <p:bldP spid="18" grpId="0"/>
      <p:bldP spid="19" grpId="0" animBg="1"/>
      <p:bldP spid="20" grpId="0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505200" y="3264039"/>
            <a:ext cx="2667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chích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bông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6096000" y="3264039"/>
            <a:ext cx="2362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Times New Roman" panose="02020603050405020304" pitchFamily="18" charset="0"/>
              </a:rPr>
              <a:t>(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danh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sz="4000" b="1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1219200" y="3156228"/>
            <a:ext cx="19672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latin typeface="Times New Roman" panose="02020603050405020304" pitchFamily="18" charset="0"/>
              </a:rPr>
              <a:t>thay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thế</a:t>
            </a:r>
            <a:endParaRPr lang="en-US" altLang="en-US" sz="4000" b="1" dirty="0">
              <a:latin typeface="Times New Roman" panose="02020603050405020304" pitchFamily="18" charset="0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2995710" y="4114800"/>
            <a:ext cx="30240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ất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thích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thơ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5867400" y="4114800"/>
            <a:ext cx="3276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smtClean="0">
                <a:latin typeface="Times New Roman" panose="02020603050405020304" pitchFamily="18" charset="0"/>
              </a:rPr>
              <a:t>(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cụm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động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sz="4000" b="1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990600" y="4114800"/>
            <a:ext cx="19672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latin typeface="Times New Roman" panose="02020603050405020304" pitchFamily="18" charset="0"/>
              </a:rPr>
              <a:t>thay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thế</a:t>
            </a:r>
            <a:endParaRPr lang="en-US" altLang="en-US" sz="4000" b="1" dirty="0">
              <a:latin typeface="Times New Roman" panose="02020603050405020304" pitchFamily="18" charset="0"/>
            </a:endParaRP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3429000" y="5029200"/>
            <a:ext cx="19566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quý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5205510" y="5029200"/>
            <a:ext cx="307258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Times New Roman" panose="02020603050405020304" pitchFamily="18" charset="0"/>
              </a:rPr>
              <a:t>(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cụm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tính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sz="4000" b="1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1219200" y="4953000"/>
            <a:ext cx="20130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latin typeface="Times New Roman" panose="02020603050405020304" pitchFamily="18" charset="0"/>
              </a:rPr>
              <a:t>thay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thế</a:t>
            </a:r>
            <a:endParaRPr lang="en-US" altLang="en-US" sz="4000" b="1" dirty="0">
              <a:latin typeface="Times New Roman" panose="02020603050405020304" pitchFamily="18" charset="0"/>
            </a:endParaRPr>
          </a:p>
        </p:txBody>
      </p:sp>
      <p:sp>
        <p:nvSpPr>
          <p:cNvPr id="23" name="Line 18"/>
          <p:cNvSpPr>
            <a:spLocks noChangeShapeType="1"/>
          </p:cNvSpPr>
          <p:nvPr/>
        </p:nvSpPr>
        <p:spPr bwMode="auto">
          <a:xfrm>
            <a:off x="1219200" y="4724400"/>
            <a:ext cx="152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18"/>
          <p:cNvSpPr>
            <a:spLocks noChangeShapeType="1"/>
          </p:cNvSpPr>
          <p:nvPr/>
        </p:nvSpPr>
        <p:spPr bwMode="auto">
          <a:xfrm>
            <a:off x="1493633" y="5562600"/>
            <a:ext cx="152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76200" y="3264039"/>
            <a:ext cx="76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nó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" name="Line 18"/>
          <p:cNvSpPr>
            <a:spLocks noChangeShapeType="1"/>
          </p:cNvSpPr>
          <p:nvPr/>
        </p:nvSpPr>
        <p:spPr bwMode="auto">
          <a:xfrm>
            <a:off x="1447800" y="3787914"/>
            <a:ext cx="152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Text Box 13"/>
          <p:cNvSpPr txBox="1">
            <a:spLocks noChangeArrowheads="1"/>
          </p:cNvSpPr>
          <p:nvPr/>
        </p:nvSpPr>
        <p:spPr bwMode="auto">
          <a:xfrm>
            <a:off x="76200" y="4114800"/>
            <a:ext cx="990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vậy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" name="Text Box 19"/>
          <p:cNvSpPr txBox="1">
            <a:spLocks noChangeArrowheads="1"/>
          </p:cNvSpPr>
          <p:nvPr/>
        </p:nvSpPr>
        <p:spPr bwMode="auto">
          <a:xfrm>
            <a:off x="122903" y="5029200"/>
            <a:ext cx="94389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129830" y="739914"/>
            <a:ext cx="868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ớ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cậu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: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dùng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để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xưng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hô</a:t>
            </a:r>
            <a:endParaRPr lang="en-US" altLang="en-US" sz="4000" b="1" dirty="0">
              <a:latin typeface="Times New Roman" panose="02020603050405020304" pitchFamily="18" charset="0"/>
            </a:endParaRP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76200" y="1578114"/>
            <a:ext cx="76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tớ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76200" y="2362200"/>
            <a:ext cx="95410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cậu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2971800" y="1501914"/>
            <a:ext cx="2133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Hùng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3173413" y="2438400"/>
            <a:ext cx="34559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Quý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Nam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4343400" y="1479828"/>
            <a:ext cx="2590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Times New Roman" panose="02020603050405020304" pitchFamily="18" charset="0"/>
              </a:rPr>
              <a:t>(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danh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sz="4000" b="1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6019800" y="2438400"/>
            <a:ext cx="331693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smtClean="0">
                <a:latin typeface="Times New Roman" panose="02020603050405020304" pitchFamily="18" charset="0"/>
              </a:rPr>
              <a:t>(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cụm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danh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sz="4000" b="1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8" name="Line 15"/>
          <p:cNvSpPr>
            <a:spLocks noChangeShapeType="1"/>
          </p:cNvSpPr>
          <p:nvPr/>
        </p:nvSpPr>
        <p:spPr bwMode="auto">
          <a:xfrm>
            <a:off x="1066800" y="2209800"/>
            <a:ext cx="152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Text Box 16"/>
          <p:cNvSpPr txBox="1">
            <a:spLocks noChangeArrowheads="1"/>
          </p:cNvSpPr>
          <p:nvPr/>
        </p:nvSpPr>
        <p:spPr bwMode="auto">
          <a:xfrm>
            <a:off x="838200" y="1578114"/>
            <a:ext cx="19672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latin typeface="Times New Roman" panose="02020603050405020304" pitchFamily="18" charset="0"/>
              </a:rPr>
              <a:t>thay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thế</a:t>
            </a:r>
            <a:endParaRPr lang="en-US" altLang="en-US" sz="4000" b="1" dirty="0">
              <a:latin typeface="Times New Roman" panose="02020603050405020304" pitchFamily="18" charset="0"/>
            </a:endParaRPr>
          </a:p>
        </p:txBody>
      </p:sp>
      <p:sp>
        <p:nvSpPr>
          <p:cNvPr id="40" name="Text Box 19"/>
          <p:cNvSpPr txBox="1">
            <a:spLocks noChangeArrowheads="1"/>
          </p:cNvSpPr>
          <p:nvPr/>
        </p:nvSpPr>
        <p:spPr bwMode="auto">
          <a:xfrm>
            <a:off x="1093787" y="2362200"/>
            <a:ext cx="19672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latin typeface="Times New Roman" panose="02020603050405020304" pitchFamily="18" charset="0"/>
              </a:rPr>
              <a:t>thay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thế</a:t>
            </a:r>
            <a:endParaRPr lang="en-US" altLang="en-US" sz="4000" b="1" dirty="0">
              <a:latin typeface="Times New Roman" panose="02020603050405020304" pitchFamily="18" charset="0"/>
            </a:endParaRPr>
          </a:p>
        </p:txBody>
      </p:sp>
      <p:sp>
        <p:nvSpPr>
          <p:cNvPr id="47" name="Line 18"/>
          <p:cNvSpPr>
            <a:spLocks noChangeShapeType="1"/>
          </p:cNvSpPr>
          <p:nvPr/>
        </p:nvSpPr>
        <p:spPr bwMode="auto">
          <a:xfrm>
            <a:off x="1219200" y="2971800"/>
            <a:ext cx="1676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04800" y="838200"/>
            <a:ext cx="86868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    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4000" b="1" dirty="0" smtClean="0">
                <a:latin typeface="Times New Roman" panose="02020603050405020304" pitchFamily="18" charset="0"/>
              </a:rPr>
              <a:t>     </a:t>
            </a:r>
            <a:r>
              <a:rPr lang="vi-VN" altLang="en-US" sz="3600" b="1" dirty="0" smtClean="0">
                <a:latin typeface="Times New Roman" panose="02020603050405020304" pitchFamily="18" charset="0"/>
              </a:rPr>
              <a:t>Đại </a:t>
            </a:r>
            <a:r>
              <a:rPr lang="vi-VN" altLang="en-US" sz="3600" b="1" dirty="0">
                <a:latin typeface="Times New Roman" panose="02020603050405020304" pitchFamily="18" charset="0"/>
              </a:rPr>
              <a:t>từ là từ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dùng</a:t>
            </a:r>
            <a:r>
              <a:rPr lang="vi-VN" altLang="en-US" sz="3600" b="1" dirty="0">
                <a:latin typeface="Times New Roman" panose="02020603050405020304" pitchFamily="18" charset="0"/>
              </a:rPr>
              <a:t> để xưng hô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latin typeface="Times New Roman" panose="02020603050405020304" pitchFamily="18" charset="0"/>
              </a:rPr>
              <a:t>hay để thay thế danh từ, động từ</a:t>
            </a:r>
            <a:r>
              <a:rPr lang="en-US" altLang="en-US" sz="3600" b="1" dirty="0"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tính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từ</a:t>
            </a:r>
            <a:r>
              <a:rPr lang="vi-VN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Times New Roman" panose="02020603050405020304" pitchFamily="18" charset="0"/>
              </a:rPr>
              <a:t>(</a:t>
            </a:r>
            <a:r>
              <a:rPr lang="vi-VN" altLang="en-US" sz="3600" b="1" dirty="0">
                <a:latin typeface="Times New Roman" panose="02020603050405020304" pitchFamily="18" charset="0"/>
              </a:rPr>
              <a:t>hoặc cụm danh từ, cụm động từ, c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ụm</a:t>
            </a:r>
            <a:r>
              <a:rPr lang="vi-VN" altLang="en-US" sz="3600" b="1" dirty="0">
                <a:latin typeface="Times New Roman" panose="02020603050405020304" pitchFamily="18" charset="0"/>
              </a:rPr>
              <a:t> tính từ</a:t>
            </a:r>
            <a:r>
              <a:rPr lang="en-US" altLang="en-US" sz="3600" b="1" dirty="0">
                <a:latin typeface="Times New Roman" panose="02020603050405020304" pitchFamily="18" charset="0"/>
              </a:rPr>
              <a:t>)</a:t>
            </a:r>
            <a:r>
              <a:rPr lang="vi-VN" altLang="en-US" sz="3600" b="1" dirty="0">
                <a:latin typeface="Times New Roman" panose="02020603050405020304" pitchFamily="18" charset="0"/>
              </a:rPr>
              <a:t> trong câu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khỏi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lặp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lại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ngữ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ấy</a:t>
            </a:r>
            <a:r>
              <a:rPr lang="vi-VN" altLang="en-US" sz="3600" b="1" dirty="0">
                <a:latin typeface="Times New Roman" panose="02020603050405020304" pitchFamily="18" charset="0"/>
              </a:rPr>
              <a:t>.</a:t>
            </a:r>
            <a:endParaRPr lang="en-US" altLang="en-US" sz="3600" b="1" dirty="0">
              <a:latin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en-US" altLang="en-US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54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04800" y="457200"/>
            <a:ext cx="86106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latin typeface="Times New Roman" panose="02020603050405020304" pitchFamily="18" charset="0"/>
              </a:rPr>
              <a:t>   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Bài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1</a:t>
            </a:r>
            <a:r>
              <a:rPr lang="en-US" altLang="en-US" sz="2800" dirty="0"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từ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ngữ</a:t>
            </a:r>
            <a:r>
              <a:rPr lang="en-US" altLang="en-US" sz="2800" dirty="0">
                <a:latin typeface="Times New Roman" panose="02020603050405020304" pitchFamily="18" charset="0"/>
              </a:rPr>
              <a:t> in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đậm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đoạn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thơ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sau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dùng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để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chỉ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ai</a:t>
            </a:r>
            <a:r>
              <a:rPr lang="en-US" altLang="en-US" sz="2800" dirty="0">
                <a:latin typeface="Times New Roman" panose="02020603050405020304" pitchFamily="18" charset="0"/>
              </a:rPr>
              <a:t>?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từ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ngữ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đó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hoa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nhằm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biểu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lộ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điều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gì</a:t>
            </a:r>
            <a:r>
              <a:rPr lang="en-US" altLang="en-US" sz="2800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371600" y="2008188"/>
            <a:ext cx="67056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latin typeface="Times New Roman" panose="02020603050405020304" pitchFamily="18" charset="0"/>
              </a:rPr>
              <a:t>          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Mình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về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với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đường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xuôi</a:t>
            </a:r>
            <a:endParaRPr lang="en-US" altLang="en-US" sz="28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</a:rPr>
              <a:t>Thưa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giùm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Việt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Bắc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nguôi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nhớ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endParaRPr lang="en-US" altLang="en-US" sz="2800" b="1" i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latin typeface="Times New Roman" panose="02020603050405020304" pitchFamily="18" charset="0"/>
              </a:rPr>
              <a:t>          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Nhớ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Cụ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mắt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sáng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ngời</a:t>
            </a:r>
            <a:endParaRPr lang="en-US" altLang="en-US" sz="2800" dirty="0" smtClean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 smtClean="0">
                <a:latin typeface="Times New Roman" panose="02020603050405020304" pitchFamily="18" charset="0"/>
              </a:rPr>
              <a:t>Áo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nâu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túi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vải</a:t>
            </a:r>
            <a:r>
              <a:rPr lang="en-US" altLang="en-US" sz="2800" dirty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đẹp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tươi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lạ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thường</a:t>
            </a:r>
            <a:r>
              <a:rPr lang="en-US" altLang="en-US" sz="2800" dirty="0">
                <a:latin typeface="Times New Roman" panose="02020603050405020304" pitchFamily="18" charset="0"/>
              </a:rPr>
              <a:t>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	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Nhớ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sáng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tinh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sương</a:t>
            </a:r>
            <a:endParaRPr lang="en-US" altLang="en-US" sz="28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Ung dung </a:t>
            </a:r>
            <a:r>
              <a:rPr lang="en-US" altLang="en-US" sz="2800" dirty="0" err="1">
                <a:latin typeface="Times New Roman" panose="02020603050405020304" pitchFamily="18" charset="0"/>
              </a:rPr>
              <a:t>yên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ngựa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trên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đường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suối</a:t>
            </a:r>
            <a:r>
              <a:rPr lang="en-US" altLang="en-US" sz="2800" dirty="0">
                <a:latin typeface="Times New Roman" panose="02020603050405020304" pitchFamily="18" charset="0"/>
              </a:rPr>
              <a:t> reo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latin typeface="Times New Roman" panose="02020603050405020304" pitchFamily="18" charset="0"/>
              </a:rPr>
              <a:t>         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Nhớ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chân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bước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lên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đèo</a:t>
            </a:r>
            <a:endParaRPr lang="en-US" altLang="en-US" sz="28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đi</a:t>
            </a:r>
            <a:r>
              <a:rPr lang="en-US" altLang="en-US" sz="2800" dirty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rừng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núi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trông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theo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bóng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				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      </a:t>
            </a:r>
            <a:r>
              <a:rPr lang="en-US" altLang="en-US" sz="2800" i="1" dirty="0" err="1" smtClean="0">
                <a:latin typeface="Times New Roman" panose="02020603050405020304" pitchFamily="18" charset="0"/>
              </a:rPr>
              <a:t>Tố</a:t>
            </a:r>
            <a:r>
              <a:rPr lang="en-US" alt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</a:rPr>
              <a:t>Hữu</a:t>
            </a:r>
            <a:endParaRPr lang="en-US" altLang="en-US" sz="2800" i="1" dirty="0">
              <a:latin typeface="Times New Roman" panose="02020603050405020304" pitchFamily="18" charset="0"/>
            </a:endParaRP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2286000" y="914400"/>
            <a:ext cx="2057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609600" y="1295400"/>
            <a:ext cx="91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>
            <a:off x="5791200" y="1371600"/>
            <a:ext cx="2895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457200" y="1752600"/>
            <a:ext cx="91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1981200" y="1371600"/>
            <a:ext cx="2057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636754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3" name="Picture 7" descr="images (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Picture 9" descr="images (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Picture 10" descr="images (2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7" name="Picture 11" descr="imag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9" name="Picture 13" descr="images (5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hien khu Viet Ba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6927"/>
            <a:ext cx="9174288" cy="6851073"/>
          </a:xfrm>
          <a:prstGeom prst="rect">
            <a:avLst/>
          </a:prstGeom>
          <a:noFill/>
          <a:ln w="57150" cmpd="thinThick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2413675356_d90ebe40d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-7681"/>
            <a:ext cx="9109364" cy="6873361"/>
          </a:xfrm>
          <a:prstGeom prst="rect">
            <a:avLst/>
          </a:prstGeom>
          <a:noFill/>
          <a:ln w="76200" cmpd="tri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2413675356_d90ebe40d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15" y="-15361"/>
            <a:ext cx="9109364" cy="6873361"/>
          </a:xfrm>
          <a:prstGeom prst="rect">
            <a:avLst/>
          </a:prstGeom>
          <a:noFill/>
          <a:ln w="76200" cmpd="tri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0306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55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2000"/>
                                        <p:tgtEl>
                                          <p:spTgt spid="55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55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600200" y="2133600"/>
            <a:ext cx="5638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latin typeface="Times New Roman" panose="02020603050405020304" pitchFamily="18" charset="0"/>
              </a:rPr>
              <a:t>Cái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cò</a:t>
            </a:r>
            <a:r>
              <a:rPr lang="en-US" altLang="en-US" b="1" dirty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</a:rPr>
              <a:t>cái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vạc</a:t>
            </a:r>
            <a:r>
              <a:rPr lang="en-US" altLang="en-US" b="1" dirty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</a:rPr>
              <a:t>cái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nông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990600" y="2697163"/>
            <a:ext cx="7010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Sao mày giẫm lúa nhà ông, hỡi cò?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600200" y="3276600"/>
            <a:ext cx="6248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latin typeface="Times New Roman" panose="02020603050405020304" pitchFamily="18" charset="0"/>
              </a:rPr>
              <a:t>Không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không</a:t>
            </a:r>
            <a:r>
              <a:rPr lang="en-US" altLang="en-US" b="1" dirty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</a:rPr>
              <a:t>tôi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đứng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trên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bờ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066800" y="3810000"/>
            <a:ext cx="586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Mẹ</a:t>
            </a:r>
            <a:r>
              <a:rPr lang="en-US" altLang="en-US" b="1" dirty="0">
                <a:latin typeface="Times New Roman" panose="02020603050405020304" pitchFamily="18" charset="0"/>
              </a:rPr>
              <a:t> con </a:t>
            </a:r>
            <a:r>
              <a:rPr lang="en-US" altLang="en-US" b="1" dirty="0" err="1">
                <a:latin typeface="Times New Roman" panose="02020603050405020304" pitchFamily="18" charset="0"/>
              </a:rPr>
              <a:t>cái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diệc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đổ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ngờ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cho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tôi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600200" y="4424363"/>
            <a:ext cx="5181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Chẳng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>
                <a:latin typeface="Times New Roman" panose="02020603050405020304" pitchFamily="18" charset="0"/>
              </a:rPr>
              <a:t>tin, </a:t>
            </a:r>
            <a:r>
              <a:rPr lang="en-US" altLang="en-US" b="1" dirty="0" err="1">
                <a:latin typeface="Times New Roman" panose="02020603050405020304" pitchFamily="18" charset="0"/>
              </a:rPr>
              <a:t>ông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đến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mà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coi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66800" y="4876800"/>
            <a:ext cx="5943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Mẹ</a:t>
            </a:r>
            <a:r>
              <a:rPr lang="en-US" altLang="en-US" b="1" dirty="0">
                <a:latin typeface="Times New Roman" panose="02020603050405020304" pitchFamily="18" charset="0"/>
              </a:rPr>
              <a:t> con </a:t>
            </a:r>
            <a:r>
              <a:rPr lang="en-US" altLang="en-US" b="1" dirty="0" err="1">
                <a:latin typeface="Times New Roman" panose="02020603050405020304" pitchFamily="18" charset="0"/>
              </a:rPr>
              <a:t>nhà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nó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còn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ngồi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đây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kia</a:t>
            </a:r>
            <a:r>
              <a:rPr lang="en-US" altLang="en-US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0" y="885825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   </a:t>
            </a:r>
            <a:r>
              <a:rPr lang="en-US" altLang="en-US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b="1" dirty="0">
                <a:latin typeface="Times New Roman" panose="02020603050405020304" pitchFamily="18" charset="0"/>
              </a:rPr>
              <a:t> 2. </a:t>
            </a:r>
            <a:r>
              <a:rPr lang="en-US" altLang="en-US" b="1" dirty="0" err="1">
                <a:latin typeface="Times New Roman" panose="02020603050405020304" pitchFamily="18" charset="0"/>
              </a:rPr>
              <a:t>Tìm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dùng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b="1" dirty="0">
                <a:latin typeface="Times New Roman" panose="02020603050405020304" pitchFamily="18" charset="0"/>
              </a:rPr>
              <a:t> ca </a:t>
            </a:r>
            <a:r>
              <a:rPr lang="en-US" altLang="en-US" b="1" dirty="0" err="1">
                <a:latin typeface="Times New Roman" panose="02020603050405020304" pitchFamily="18" charset="0"/>
              </a:rPr>
              <a:t>dao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sau</a:t>
            </a:r>
            <a:r>
              <a:rPr lang="en-US" altLang="en-US" b="1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H="1">
            <a:off x="1600200" y="1371600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H="1">
            <a:off x="3733800" y="1371600"/>
            <a:ext cx="990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80074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61A9CE6-CAB6-4575-96CC-0601A0302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509" y="76200"/>
            <a:ext cx="4620491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Huyen\Desktop\cò.jpg">
            <a:extLst>
              <a:ext uri="{FF2B5EF4-FFF2-40B4-BE49-F238E27FC236}">
                <a16:creationId xmlns:a16="http://schemas.microsoft.com/office/drawing/2014/main" id="{3286DB5D-C070-40C0-AB6D-FE0CE84AE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447039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Users\Huyen\Desktop\con vạc.jpg">
            <a:extLst>
              <a:ext uri="{FF2B5EF4-FFF2-40B4-BE49-F238E27FC236}">
                <a16:creationId xmlns:a16="http://schemas.microsoft.com/office/drawing/2014/main" id="{6BF4230F-5413-433C-AE7A-492F03650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509" y="3609109"/>
            <a:ext cx="4585855" cy="3030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Users\Huyen\Desktop\bồ nông.jpg">
            <a:extLst>
              <a:ext uri="{FF2B5EF4-FFF2-40B4-BE49-F238E27FC236}">
                <a16:creationId xmlns:a16="http://schemas.microsoft.com/office/drawing/2014/main" id="{FECFE733-C5D7-4F75-8BE4-48FF9041D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4470397" cy="333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8077200" y="152400"/>
            <a:ext cx="91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Vạc</a:t>
            </a:r>
            <a:endParaRPr lang="en-US" altLang="en-US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28600" y="76200"/>
            <a:ext cx="1981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 smtClean="0">
                <a:solidFill>
                  <a:srgbClr val="FF0066"/>
                </a:solidFill>
                <a:latin typeface="Times New Roman" panose="02020603050405020304" pitchFamily="18" charset="0"/>
              </a:rPr>
              <a:t>Bồ</a:t>
            </a:r>
            <a:r>
              <a:rPr lang="en-US" altLang="en-US" b="1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  <a:latin typeface="Times New Roman" panose="02020603050405020304" pitchFamily="18" charset="0"/>
              </a:rPr>
              <a:t>nông</a:t>
            </a:r>
            <a:endParaRPr lang="en-US" altLang="en-US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28600" y="3682425"/>
            <a:ext cx="91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 smtClean="0">
                <a:solidFill>
                  <a:srgbClr val="FF0066"/>
                </a:solidFill>
                <a:latin typeface="Times New Roman" panose="02020603050405020304" pitchFamily="18" charset="0"/>
              </a:rPr>
              <a:t>Cò</a:t>
            </a:r>
            <a:endParaRPr lang="en-US" altLang="en-US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7890164" y="3606225"/>
            <a:ext cx="14062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 smtClean="0">
                <a:solidFill>
                  <a:srgbClr val="FF0066"/>
                </a:solidFill>
                <a:latin typeface="Times New Roman" panose="02020603050405020304" pitchFamily="18" charset="0"/>
              </a:rPr>
              <a:t>Diệc</a:t>
            </a:r>
            <a:endParaRPr lang="en-US" altLang="en-US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228109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600200" y="2133600"/>
            <a:ext cx="5638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latin typeface="Times New Roman" panose="02020603050405020304" pitchFamily="18" charset="0"/>
              </a:rPr>
              <a:t>Cái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cò</a:t>
            </a:r>
            <a:r>
              <a:rPr lang="en-US" altLang="en-US" b="1" dirty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</a:rPr>
              <a:t>cái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vạc</a:t>
            </a:r>
            <a:r>
              <a:rPr lang="en-US" altLang="en-US" b="1" dirty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</a:rPr>
              <a:t>cái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nông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990600" y="2697163"/>
            <a:ext cx="7010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Sao mày giẫm lúa nhà ông, hỡi cò?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600200" y="3276600"/>
            <a:ext cx="6248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latin typeface="Times New Roman" panose="02020603050405020304" pitchFamily="18" charset="0"/>
              </a:rPr>
              <a:t>Không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không</a:t>
            </a:r>
            <a:r>
              <a:rPr lang="en-US" altLang="en-US" b="1" dirty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</a:rPr>
              <a:t>tôi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đứng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trên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bờ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066800" y="3810000"/>
            <a:ext cx="586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Mẹ</a:t>
            </a:r>
            <a:r>
              <a:rPr lang="en-US" altLang="en-US" b="1" dirty="0">
                <a:latin typeface="Times New Roman" panose="02020603050405020304" pitchFamily="18" charset="0"/>
              </a:rPr>
              <a:t> con </a:t>
            </a:r>
            <a:r>
              <a:rPr lang="en-US" altLang="en-US" b="1" dirty="0" err="1">
                <a:latin typeface="Times New Roman" panose="02020603050405020304" pitchFamily="18" charset="0"/>
              </a:rPr>
              <a:t>cái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diệc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đổ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ngờ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cho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tôi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600200" y="4424363"/>
            <a:ext cx="5181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Chẳng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>
                <a:latin typeface="Times New Roman" panose="02020603050405020304" pitchFamily="18" charset="0"/>
              </a:rPr>
              <a:t>tin, </a:t>
            </a:r>
            <a:r>
              <a:rPr lang="en-US" altLang="en-US" b="1" dirty="0" err="1">
                <a:latin typeface="Times New Roman" panose="02020603050405020304" pitchFamily="18" charset="0"/>
              </a:rPr>
              <a:t>ông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đến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mà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coi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66800" y="4876800"/>
            <a:ext cx="5943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Mẹ</a:t>
            </a:r>
            <a:r>
              <a:rPr lang="en-US" altLang="en-US" b="1" dirty="0">
                <a:latin typeface="Times New Roman" panose="02020603050405020304" pitchFamily="18" charset="0"/>
              </a:rPr>
              <a:t> con </a:t>
            </a:r>
            <a:r>
              <a:rPr lang="en-US" altLang="en-US" b="1" dirty="0" err="1">
                <a:latin typeface="Times New Roman" panose="02020603050405020304" pitchFamily="18" charset="0"/>
              </a:rPr>
              <a:t>nhà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nó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còn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ngồi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đây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kia</a:t>
            </a:r>
            <a:r>
              <a:rPr lang="en-US" altLang="en-US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0" y="885825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   </a:t>
            </a:r>
            <a:r>
              <a:rPr lang="en-US" altLang="en-US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b="1" dirty="0">
                <a:latin typeface="Times New Roman" panose="02020603050405020304" pitchFamily="18" charset="0"/>
              </a:rPr>
              <a:t> 2. </a:t>
            </a:r>
            <a:r>
              <a:rPr lang="en-US" altLang="en-US" b="1" dirty="0" err="1">
                <a:latin typeface="Times New Roman" panose="02020603050405020304" pitchFamily="18" charset="0"/>
              </a:rPr>
              <a:t>Tìm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dùng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b="1" dirty="0">
                <a:latin typeface="Times New Roman" panose="02020603050405020304" pitchFamily="18" charset="0"/>
              </a:rPr>
              <a:t> ca </a:t>
            </a:r>
            <a:r>
              <a:rPr lang="en-US" altLang="en-US" b="1" dirty="0" err="1">
                <a:latin typeface="Times New Roman" panose="02020603050405020304" pitchFamily="18" charset="0"/>
              </a:rPr>
              <a:t>dao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sau</a:t>
            </a:r>
            <a:r>
              <a:rPr lang="en-US" altLang="en-US" b="1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H="1">
            <a:off x="1600200" y="1371600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H="1">
            <a:off x="3733800" y="1371600"/>
            <a:ext cx="990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07441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600200" y="2133600"/>
            <a:ext cx="5638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latin typeface="Times New Roman" panose="02020603050405020304" pitchFamily="18" charset="0"/>
              </a:rPr>
              <a:t>Cái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cò</a:t>
            </a:r>
            <a:r>
              <a:rPr lang="en-US" altLang="en-US" b="1" dirty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</a:rPr>
              <a:t>cái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vạc</a:t>
            </a:r>
            <a:r>
              <a:rPr lang="en-US" altLang="en-US" b="1" dirty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</a:rPr>
              <a:t>cái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nông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990600" y="2697163"/>
            <a:ext cx="7010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Sao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mày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giẫm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lúa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nhà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b="1" dirty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</a:rPr>
              <a:t>hỡi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cò</a:t>
            </a:r>
            <a:r>
              <a:rPr lang="en-US" altLang="en-US" b="1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600200" y="3276600"/>
            <a:ext cx="6248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latin typeface="Times New Roman" panose="02020603050405020304" pitchFamily="18" charset="0"/>
              </a:rPr>
              <a:t>Không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không</a:t>
            </a:r>
            <a:r>
              <a:rPr lang="en-US" altLang="en-US" b="1" dirty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tôi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đứng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trên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bờ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066800" y="3810000"/>
            <a:ext cx="586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Mẹ</a:t>
            </a:r>
            <a:r>
              <a:rPr lang="en-US" altLang="en-US" b="1" dirty="0">
                <a:latin typeface="Times New Roman" panose="02020603050405020304" pitchFamily="18" charset="0"/>
              </a:rPr>
              <a:t> con </a:t>
            </a:r>
            <a:r>
              <a:rPr lang="en-US" altLang="en-US" b="1" dirty="0" err="1">
                <a:latin typeface="Times New Roman" panose="02020603050405020304" pitchFamily="18" charset="0"/>
              </a:rPr>
              <a:t>cái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diệc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đổ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ngờ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cho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tôi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600200" y="4424363"/>
            <a:ext cx="5181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Chẳng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>
                <a:latin typeface="Times New Roman" panose="02020603050405020304" pitchFamily="18" charset="0"/>
              </a:rPr>
              <a:t>tin,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đến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mà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coi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66800" y="4876800"/>
            <a:ext cx="5943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Mẹ</a:t>
            </a:r>
            <a:r>
              <a:rPr lang="en-US" altLang="en-US" b="1" dirty="0">
                <a:latin typeface="Times New Roman" panose="02020603050405020304" pitchFamily="18" charset="0"/>
              </a:rPr>
              <a:t> con </a:t>
            </a:r>
            <a:r>
              <a:rPr lang="en-US" altLang="en-US" b="1" dirty="0" err="1">
                <a:latin typeface="Times New Roman" panose="02020603050405020304" pitchFamily="18" charset="0"/>
              </a:rPr>
              <a:t>nhà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nó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còn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ngồi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đây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kia</a:t>
            </a:r>
            <a:r>
              <a:rPr lang="en-US" altLang="en-US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0" y="885825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   </a:t>
            </a:r>
            <a:r>
              <a:rPr lang="en-US" altLang="en-US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b="1" dirty="0">
                <a:latin typeface="Times New Roman" panose="02020603050405020304" pitchFamily="18" charset="0"/>
              </a:rPr>
              <a:t> 2. </a:t>
            </a:r>
            <a:r>
              <a:rPr lang="en-US" altLang="en-US" b="1" dirty="0" err="1">
                <a:latin typeface="Times New Roman" panose="02020603050405020304" pitchFamily="18" charset="0"/>
              </a:rPr>
              <a:t>Tìm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dùng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b="1" dirty="0">
                <a:latin typeface="Times New Roman" panose="02020603050405020304" pitchFamily="18" charset="0"/>
              </a:rPr>
              <a:t> ca </a:t>
            </a:r>
            <a:r>
              <a:rPr lang="en-US" altLang="en-US" b="1" dirty="0" err="1">
                <a:latin typeface="Times New Roman" panose="02020603050405020304" pitchFamily="18" charset="0"/>
              </a:rPr>
              <a:t>dao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sau</a:t>
            </a:r>
            <a:r>
              <a:rPr lang="en-US" altLang="en-US" b="1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1600200" y="1371600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3810000" y="1371600"/>
            <a:ext cx="838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89688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269195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id="{79F2E54C-647C-4778-914A-A650E65ACCAB}"/>
              </a:ext>
            </a:extLst>
          </p:cNvPr>
          <p:cNvSpPr txBox="1"/>
          <p:nvPr/>
        </p:nvSpPr>
        <p:spPr>
          <a:xfrm>
            <a:off x="457200" y="96596"/>
            <a:ext cx="84110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dirty="0" err="1">
                <a:latin typeface="Times New Roman" pitchFamily="18" charset="0"/>
              </a:rPr>
              <a:t>Bài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tập</a:t>
            </a:r>
            <a:r>
              <a:rPr lang="en-US" altLang="en-US" sz="3200" dirty="0">
                <a:latin typeface="Times New Roman" pitchFamily="18" charset="0"/>
              </a:rPr>
              <a:t> 3. </a:t>
            </a:r>
            <a:r>
              <a:rPr lang="en-US" altLang="en-US" sz="3200" dirty="0" err="1">
                <a:latin typeface="Times New Roman" pitchFamily="18" charset="0"/>
              </a:rPr>
              <a:t>Dùng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đại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từ</a:t>
            </a:r>
            <a:r>
              <a:rPr lang="en-US" altLang="en-US" sz="3200" dirty="0">
                <a:latin typeface="Times New Roman" pitchFamily="18" charset="0"/>
              </a:rPr>
              <a:t> ở </a:t>
            </a:r>
            <a:r>
              <a:rPr lang="en-US" altLang="en-US" sz="3200" dirty="0" err="1">
                <a:latin typeface="Times New Roman" pitchFamily="18" charset="0"/>
              </a:rPr>
              <a:t>những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ch</a:t>
            </a:r>
            <a:r>
              <a:rPr lang="en-US" altLang="en-US" sz="2800" dirty="0" err="1">
                <a:latin typeface="Times New Roman" pitchFamily="18" charset="0"/>
              </a:rPr>
              <a:t>ỗ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thích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hợp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để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thay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thế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cho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danh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từ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bị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lặp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lại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nhiều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lần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trong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mẩu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chuyện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sau</a:t>
            </a:r>
            <a:r>
              <a:rPr lang="vi-VN" altLang="en-US" sz="3200" dirty="0">
                <a:latin typeface="Times New Roman" pitchFamily="18" charset="0"/>
              </a:rPr>
              <a:t>: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59B0EEB9-5E24-4F17-817A-0860DFDB4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598" y="1688842"/>
            <a:ext cx="8563401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dirty="0">
                <a:latin typeface="Times New Roman" pitchFamily="18" charset="0"/>
              </a:rPr>
              <a:t>Con </a:t>
            </a:r>
            <a:r>
              <a:rPr lang="en-US" altLang="en-US" sz="3200" b="1" dirty="0" err="1">
                <a:latin typeface="Times New Roman" pitchFamily="18" charset="0"/>
              </a:rPr>
              <a:t>chuột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tham</a:t>
            </a:r>
            <a:r>
              <a:rPr lang="en-US" altLang="en-US" sz="3200" b="1" dirty="0">
                <a:latin typeface="Times New Roman" pitchFamily="18" charset="0"/>
              </a:rPr>
              <a:t> lam</a:t>
            </a:r>
          </a:p>
          <a:p>
            <a:pPr algn="just">
              <a:spcBef>
                <a:spcPct val="50000"/>
              </a:spcBef>
            </a:pPr>
            <a:r>
              <a:rPr lang="en-US" altLang="en-US" sz="3200" b="1" dirty="0" smtClean="0">
                <a:latin typeface="Times New Roman" pitchFamily="18" charset="0"/>
              </a:rPr>
              <a:t>	</a:t>
            </a:r>
            <a:r>
              <a:rPr lang="vi-VN" altLang="en-US" sz="3200" b="1" dirty="0" smtClean="0">
                <a:latin typeface="Times New Roman" pitchFamily="18" charset="0"/>
              </a:rPr>
              <a:t>Chuột </a:t>
            </a:r>
            <a:r>
              <a:rPr lang="vi-VN" altLang="en-US" sz="3200" b="1" dirty="0">
                <a:latin typeface="Times New Roman" pitchFamily="18" charset="0"/>
              </a:rPr>
              <a:t>ta gặm vách nhà.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vi-VN" altLang="en-US" sz="3200" b="1" dirty="0" smtClean="0">
                <a:latin typeface="Times New Roman" pitchFamily="18" charset="0"/>
              </a:rPr>
              <a:t>Một </a:t>
            </a:r>
            <a:r>
              <a:rPr lang="vi-VN" altLang="en-US" sz="3200" b="1" dirty="0">
                <a:latin typeface="Times New Roman" pitchFamily="18" charset="0"/>
              </a:rPr>
              <a:t>cái khe hở hiện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vi-VN" altLang="en-US" sz="3200" b="1" dirty="0">
                <a:latin typeface="Times New Roman" pitchFamily="18" charset="0"/>
              </a:rPr>
              <a:t>ra. </a:t>
            </a:r>
            <a:r>
              <a:rPr lang="vi-VN" altLang="en-US" sz="3200" b="1" dirty="0" smtClean="0">
                <a:latin typeface="Times New Roman" pitchFamily="18" charset="0"/>
              </a:rPr>
              <a:t>Chuột </a:t>
            </a:r>
            <a:r>
              <a:rPr lang="vi-VN" altLang="en-US" sz="3200" b="1" dirty="0">
                <a:latin typeface="Times New Roman" pitchFamily="18" charset="0"/>
              </a:rPr>
              <a:t>chui qua khe và tìm được rất nhiều thức ăn. </a:t>
            </a:r>
            <a:r>
              <a:rPr lang="vi-VN" altLang="en-US" sz="3200" b="1" dirty="0" smtClean="0">
                <a:latin typeface="Times New Roman" pitchFamily="18" charset="0"/>
              </a:rPr>
              <a:t>Là </a:t>
            </a:r>
            <a:r>
              <a:rPr lang="vi-VN" altLang="en-US" sz="3200" b="1" dirty="0">
                <a:latin typeface="Times New Roman" pitchFamily="18" charset="0"/>
              </a:rPr>
              <a:t>một con </a:t>
            </a:r>
            <a:r>
              <a:rPr lang="vi-VN" altLang="en-US" sz="3200" b="1" dirty="0" smtClean="0">
                <a:latin typeface="Times New Roman" pitchFamily="18" charset="0"/>
              </a:rPr>
              <a:t>chuột </a:t>
            </a:r>
            <a:r>
              <a:rPr lang="vi-VN" altLang="en-US" sz="3200" b="1" dirty="0">
                <a:latin typeface="Times New Roman" pitchFamily="18" charset="0"/>
              </a:rPr>
              <a:t>tham lam nên </a:t>
            </a:r>
            <a:r>
              <a:rPr lang="vi-VN" altLang="en-US" sz="3200" b="1" dirty="0" smtClean="0">
                <a:latin typeface="Times New Roman" pitchFamily="18" charset="0"/>
              </a:rPr>
              <a:t>chuột </a:t>
            </a:r>
            <a:r>
              <a:rPr lang="vi-VN" altLang="en-US" sz="3200" b="1" dirty="0">
                <a:latin typeface="Times New Roman" pitchFamily="18" charset="0"/>
              </a:rPr>
              <a:t>ăn nhiều quá, nhiều đến mức bụng </a:t>
            </a:r>
            <a:r>
              <a:rPr lang="vi-VN" altLang="en-US" sz="3200" b="1" dirty="0" smtClean="0">
                <a:latin typeface="Times New Roman" pitchFamily="18" charset="0"/>
              </a:rPr>
              <a:t>chuột</a:t>
            </a:r>
            <a:r>
              <a:rPr lang="en-US" altLang="en-US" sz="3200" b="1" dirty="0" smtClean="0">
                <a:latin typeface="Times New Roman" pitchFamily="18" charset="0"/>
              </a:rPr>
              <a:t> </a:t>
            </a:r>
            <a:r>
              <a:rPr lang="vi-VN" altLang="en-US" sz="3200" b="1" dirty="0">
                <a:latin typeface="Times New Roman" pitchFamily="18" charset="0"/>
              </a:rPr>
              <a:t>phình to ra. </a:t>
            </a:r>
            <a:r>
              <a:rPr lang="vi-VN" altLang="en-US" sz="3200" b="1" dirty="0" smtClean="0">
                <a:latin typeface="Times New Roman" pitchFamily="18" charset="0"/>
              </a:rPr>
              <a:t>Đến </a:t>
            </a:r>
            <a:r>
              <a:rPr lang="vi-VN" altLang="en-US" sz="3200" b="1" dirty="0">
                <a:latin typeface="Times New Roman" pitchFamily="18" charset="0"/>
              </a:rPr>
              <a:t>sáng, </a:t>
            </a:r>
            <a:r>
              <a:rPr lang="vi-VN" altLang="en-US" sz="3200" b="1" dirty="0" smtClean="0">
                <a:latin typeface="Times New Roman" pitchFamily="18" charset="0"/>
              </a:rPr>
              <a:t>chuột </a:t>
            </a:r>
            <a:r>
              <a:rPr lang="vi-VN" altLang="en-US" sz="3200" b="1" dirty="0">
                <a:latin typeface="Times New Roman" pitchFamily="18" charset="0"/>
              </a:rPr>
              <a:t>tìm đường trở về ổ, nhưng bụng to quá, </a:t>
            </a:r>
            <a:r>
              <a:rPr lang="vi-VN" altLang="en-US" sz="3200" b="1" dirty="0" smtClean="0">
                <a:latin typeface="Times New Roman" pitchFamily="18" charset="0"/>
              </a:rPr>
              <a:t>chuột </a:t>
            </a:r>
            <a:r>
              <a:rPr lang="vi-VN" altLang="en-US" sz="3200" b="1" dirty="0">
                <a:latin typeface="Times New Roman" pitchFamily="18" charset="0"/>
              </a:rPr>
              <a:t>không sao lách qua khe hở được.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</a:p>
          <a:p>
            <a:pPr algn="just">
              <a:spcBef>
                <a:spcPct val="50000"/>
              </a:spcBef>
            </a:pPr>
            <a:r>
              <a:rPr lang="en-US" altLang="en-US" sz="3200" b="1" i="1" dirty="0">
                <a:latin typeface="Times New Roman" pitchFamily="18" charset="0"/>
              </a:rPr>
              <a:t> </a:t>
            </a:r>
            <a:r>
              <a:rPr lang="en-US" altLang="en-US" sz="3200" b="1" cap="small" baseline="30000" dirty="0">
                <a:solidFill>
                  <a:srgbClr val="C00000"/>
                </a:solidFill>
              </a:rPr>
              <a:t> </a:t>
            </a:r>
            <a:r>
              <a:rPr lang="en-US" altLang="en-US" sz="3200" b="1" cap="small" dirty="0" smtClean="0">
                <a:solidFill>
                  <a:srgbClr val="C00000"/>
                </a:solidFill>
              </a:rPr>
              <a:t>                     </a:t>
            </a:r>
            <a:r>
              <a:rPr lang="en-US" altLang="en-US" sz="3200" b="1" i="1" dirty="0" smtClean="0">
                <a:latin typeface="Times New Roman" pitchFamily="18" charset="0"/>
              </a:rPr>
              <a:t>                        </a:t>
            </a:r>
            <a:r>
              <a:rPr lang="en-US" altLang="en-US" sz="2800" b="1" i="1" dirty="0">
                <a:latin typeface="Times New Roman" pitchFamily="18" charset="0"/>
              </a:rPr>
              <a:t>Theo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</a:rPr>
              <a:t>Lép-tôn-xtôi</a:t>
            </a:r>
            <a:endParaRPr lang="vi-VN" altLang="en-US" sz="2800" b="1" dirty="0">
              <a:latin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429000" y="609600"/>
            <a:ext cx="914400" cy="0"/>
          </a:xfrm>
          <a:prstGeom prst="line">
            <a:avLst/>
          </a:prstGeom>
          <a:ln w="25400" cmpd="sng"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80599" y="1086728"/>
            <a:ext cx="3305601" cy="0"/>
          </a:xfrm>
          <a:prstGeom prst="line">
            <a:avLst/>
          </a:prstGeom>
          <a:ln w="25400" cmpd="sng"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343400" y="1086728"/>
            <a:ext cx="914400" cy="0"/>
          </a:xfrm>
          <a:prstGeom prst="line">
            <a:avLst/>
          </a:prstGeom>
          <a:ln w="25400" cmpd="sng"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3783534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id="{79F2E54C-647C-4778-914A-A650E65ACCAB}"/>
              </a:ext>
            </a:extLst>
          </p:cNvPr>
          <p:cNvSpPr txBox="1"/>
          <p:nvPr/>
        </p:nvSpPr>
        <p:spPr>
          <a:xfrm>
            <a:off x="457200" y="96596"/>
            <a:ext cx="84110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dirty="0" err="1">
                <a:latin typeface="Times New Roman" pitchFamily="18" charset="0"/>
              </a:rPr>
              <a:t>Bài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tập</a:t>
            </a:r>
            <a:r>
              <a:rPr lang="en-US" altLang="en-US" sz="3200" dirty="0">
                <a:latin typeface="Times New Roman" pitchFamily="18" charset="0"/>
              </a:rPr>
              <a:t> 3. </a:t>
            </a:r>
            <a:r>
              <a:rPr lang="en-US" altLang="en-US" sz="3200" dirty="0" err="1">
                <a:latin typeface="Times New Roman" pitchFamily="18" charset="0"/>
              </a:rPr>
              <a:t>Dùng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đại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từ</a:t>
            </a:r>
            <a:r>
              <a:rPr lang="en-US" altLang="en-US" sz="3200" dirty="0">
                <a:latin typeface="Times New Roman" pitchFamily="18" charset="0"/>
              </a:rPr>
              <a:t> ở </a:t>
            </a:r>
            <a:r>
              <a:rPr lang="en-US" altLang="en-US" sz="3200" dirty="0" err="1">
                <a:latin typeface="Times New Roman" pitchFamily="18" charset="0"/>
              </a:rPr>
              <a:t>những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ch</a:t>
            </a:r>
            <a:r>
              <a:rPr lang="en-US" altLang="en-US" sz="2800" dirty="0" err="1">
                <a:latin typeface="Times New Roman" pitchFamily="18" charset="0"/>
              </a:rPr>
              <a:t>ỗ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thích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hợp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để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thay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thế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cho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danh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từ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bị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lặp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lại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nhiều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lần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trong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mẩu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chuyện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sau</a:t>
            </a:r>
            <a:r>
              <a:rPr lang="vi-VN" altLang="en-US" sz="3200" dirty="0">
                <a:latin typeface="Times New Roman" pitchFamily="18" charset="0"/>
              </a:rPr>
              <a:t>: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59B0EEB9-5E24-4F17-817A-0860DFDB4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598" y="1688842"/>
            <a:ext cx="8563401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dirty="0">
                <a:latin typeface="Times New Roman" pitchFamily="18" charset="0"/>
              </a:rPr>
              <a:t>Con </a:t>
            </a:r>
            <a:r>
              <a:rPr lang="en-US" altLang="en-US" sz="3200" b="1" dirty="0" err="1">
                <a:latin typeface="Times New Roman" pitchFamily="18" charset="0"/>
              </a:rPr>
              <a:t>chuột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tham</a:t>
            </a:r>
            <a:r>
              <a:rPr lang="en-US" altLang="en-US" sz="3200" b="1" dirty="0">
                <a:latin typeface="Times New Roman" pitchFamily="18" charset="0"/>
              </a:rPr>
              <a:t> lam</a:t>
            </a:r>
          </a:p>
          <a:p>
            <a:pPr algn="just">
              <a:spcBef>
                <a:spcPct val="50000"/>
              </a:spcBef>
            </a:pPr>
            <a:r>
              <a:rPr lang="en-US" altLang="en-US" sz="3200" b="1" dirty="0" smtClean="0">
                <a:latin typeface="Times New Roman" pitchFamily="18" charset="0"/>
              </a:rPr>
              <a:t>	</a:t>
            </a:r>
            <a:r>
              <a:rPr lang="vi-VN" altLang="en-US" sz="3200" b="1" dirty="0" smtClean="0">
                <a:latin typeface="Times New Roman" pitchFamily="18" charset="0"/>
              </a:rPr>
              <a:t>Chuột </a:t>
            </a:r>
            <a:r>
              <a:rPr lang="vi-VN" altLang="en-US" sz="3200" b="1" dirty="0">
                <a:latin typeface="Times New Roman" pitchFamily="18" charset="0"/>
              </a:rPr>
              <a:t>ta gặm vách nhà.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vi-VN" altLang="en-US" sz="3200" b="1" dirty="0" smtClean="0">
                <a:latin typeface="Times New Roman" pitchFamily="18" charset="0"/>
              </a:rPr>
              <a:t>Một </a:t>
            </a:r>
            <a:r>
              <a:rPr lang="vi-VN" altLang="en-US" sz="3200" b="1" dirty="0">
                <a:latin typeface="Times New Roman" pitchFamily="18" charset="0"/>
              </a:rPr>
              <a:t>cái khe hở hiện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vi-VN" altLang="en-US" sz="3200" b="1" dirty="0">
                <a:latin typeface="Times New Roman" pitchFamily="18" charset="0"/>
              </a:rPr>
              <a:t>ra. </a:t>
            </a:r>
            <a:r>
              <a:rPr lang="vi-VN" altLang="en-US" sz="3200" b="1" dirty="0" smtClean="0">
                <a:latin typeface="Times New Roman" pitchFamily="18" charset="0"/>
              </a:rPr>
              <a:t>Chuột </a:t>
            </a:r>
            <a:r>
              <a:rPr lang="vi-VN" altLang="en-US" sz="3200" b="1" dirty="0">
                <a:latin typeface="Times New Roman" pitchFamily="18" charset="0"/>
              </a:rPr>
              <a:t>chui qua khe và tìm được rất nhiều thức ăn. </a:t>
            </a:r>
            <a:r>
              <a:rPr lang="vi-VN" altLang="en-US" sz="3200" b="1" dirty="0" smtClean="0">
                <a:latin typeface="Times New Roman" pitchFamily="18" charset="0"/>
              </a:rPr>
              <a:t>Là </a:t>
            </a:r>
            <a:r>
              <a:rPr lang="vi-VN" altLang="en-US" sz="3200" b="1" dirty="0">
                <a:latin typeface="Times New Roman" pitchFamily="18" charset="0"/>
              </a:rPr>
              <a:t>một con </a:t>
            </a:r>
            <a:r>
              <a:rPr lang="vi-VN" altLang="en-US" sz="3200" b="1" dirty="0" smtClean="0">
                <a:latin typeface="Times New Roman" pitchFamily="18" charset="0"/>
              </a:rPr>
              <a:t>chuột </a:t>
            </a:r>
            <a:r>
              <a:rPr lang="vi-VN" altLang="en-US" sz="3200" b="1" dirty="0">
                <a:latin typeface="Times New Roman" pitchFamily="18" charset="0"/>
              </a:rPr>
              <a:t>tham lam nên </a:t>
            </a:r>
            <a:r>
              <a:rPr lang="vi-VN" altLang="en-US" sz="3200" b="1" dirty="0" smtClean="0">
                <a:latin typeface="Times New Roman" pitchFamily="18" charset="0"/>
              </a:rPr>
              <a:t>chuột </a:t>
            </a:r>
            <a:r>
              <a:rPr lang="vi-VN" altLang="en-US" sz="3200" b="1" dirty="0">
                <a:latin typeface="Times New Roman" pitchFamily="18" charset="0"/>
              </a:rPr>
              <a:t>ăn nhiều quá, nhiều đến mức bụng </a:t>
            </a:r>
            <a:r>
              <a:rPr lang="vi-VN" altLang="en-US" sz="3200" b="1" dirty="0" smtClean="0">
                <a:latin typeface="Times New Roman" pitchFamily="18" charset="0"/>
              </a:rPr>
              <a:t>chuột</a:t>
            </a:r>
            <a:r>
              <a:rPr lang="en-US" altLang="en-US" sz="3200" b="1" dirty="0" smtClean="0">
                <a:latin typeface="Times New Roman" pitchFamily="18" charset="0"/>
              </a:rPr>
              <a:t> </a:t>
            </a:r>
            <a:r>
              <a:rPr lang="vi-VN" altLang="en-US" sz="3200" b="1" dirty="0">
                <a:latin typeface="Times New Roman" pitchFamily="18" charset="0"/>
              </a:rPr>
              <a:t>phình to ra. </a:t>
            </a:r>
            <a:r>
              <a:rPr lang="vi-VN" altLang="en-US" sz="3200" b="1" dirty="0" smtClean="0">
                <a:latin typeface="Times New Roman" pitchFamily="18" charset="0"/>
              </a:rPr>
              <a:t>Đến </a:t>
            </a:r>
            <a:r>
              <a:rPr lang="vi-VN" altLang="en-US" sz="3200" b="1" dirty="0">
                <a:latin typeface="Times New Roman" pitchFamily="18" charset="0"/>
              </a:rPr>
              <a:t>sáng, </a:t>
            </a:r>
            <a:r>
              <a:rPr lang="vi-VN" altLang="en-US" sz="3200" b="1" dirty="0" smtClean="0">
                <a:latin typeface="Times New Roman" pitchFamily="18" charset="0"/>
              </a:rPr>
              <a:t>chuột </a:t>
            </a:r>
            <a:r>
              <a:rPr lang="vi-VN" altLang="en-US" sz="3200" b="1" dirty="0">
                <a:latin typeface="Times New Roman" pitchFamily="18" charset="0"/>
              </a:rPr>
              <a:t>tìm đường trở về ổ, nhưng bụng to quá, </a:t>
            </a:r>
            <a:r>
              <a:rPr lang="vi-VN" altLang="en-US" sz="3200" b="1" dirty="0" smtClean="0">
                <a:latin typeface="Times New Roman" pitchFamily="18" charset="0"/>
              </a:rPr>
              <a:t>chuột </a:t>
            </a:r>
            <a:r>
              <a:rPr lang="vi-VN" altLang="en-US" sz="3200" b="1" dirty="0">
                <a:latin typeface="Times New Roman" pitchFamily="18" charset="0"/>
              </a:rPr>
              <a:t>không sao lách qua khe hở được.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</a:p>
          <a:p>
            <a:pPr algn="just">
              <a:spcBef>
                <a:spcPct val="50000"/>
              </a:spcBef>
            </a:pPr>
            <a:r>
              <a:rPr lang="en-US" altLang="en-US" sz="3200" b="1" i="1" dirty="0">
                <a:latin typeface="Times New Roman" pitchFamily="18" charset="0"/>
              </a:rPr>
              <a:t> </a:t>
            </a:r>
            <a:r>
              <a:rPr lang="en-US" altLang="en-US" sz="3200" b="1" cap="small" baseline="30000" dirty="0">
                <a:solidFill>
                  <a:srgbClr val="C00000"/>
                </a:solidFill>
              </a:rPr>
              <a:t> </a:t>
            </a:r>
            <a:r>
              <a:rPr lang="en-US" altLang="en-US" sz="3200" b="1" cap="small" dirty="0" smtClean="0">
                <a:solidFill>
                  <a:srgbClr val="C00000"/>
                </a:solidFill>
              </a:rPr>
              <a:t>                     </a:t>
            </a:r>
            <a:r>
              <a:rPr lang="en-US" altLang="en-US" sz="3200" b="1" i="1" dirty="0" smtClean="0">
                <a:latin typeface="Times New Roman" pitchFamily="18" charset="0"/>
              </a:rPr>
              <a:t>                        </a:t>
            </a:r>
            <a:r>
              <a:rPr lang="en-US" altLang="en-US" sz="2800" b="1" i="1" dirty="0">
                <a:latin typeface="Times New Roman" pitchFamily="18" charset="0"/>
              </a:rPr>
              <a:t>Theo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</a:rPr>
              <a:t>Lép-tôn-xtôi</a:t>
            </a:r>
            <a:endParaRPr lang="vi-VN" altLang="en-US" sz="2800" b="1" dirty="0">
              <a:latin typeface="Times New Roman" pitchFamily="18" charset="0"/>
            </a:endParaRPr>
          </a:p>
        </p:txBody>
      </p: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6C72C99C-B0F0-4C59-8BD4-BED374108E39}"/>
              </a:ext>
            </a:extLst>
          </p:cNvPr>
          <p:cNvCxnSpPr>
            <a:cxnSpLocks/>
          </p:cNvCxnSpPr>
          <p:nvPr/>
        </p:nvCxnSpPr>
        <p:spPr>
          <a:xfrm>
            <a:off x="1691753" y="2895600"/>
            <a:ext cx="97524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FAADB66D-364F-429E-AC21-8AC416CC7EDF}"/>
              </a:ext>
            </a:extLst>
          </p:cNvPr>
          <p:cNvCxnSpPr>
            <a:cxnSpLocks/>
          </p:cNvCxnSpPr>
          <p:nvPr/>
        </p:nvCxnSpPr>
        <p:spPr>
          <a:xfrm>
            <a:off x="2362200" y="3429000"/>
            <a:ext cx="9217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3">
            <a:extLst>
              <a:ext uri="{FF2B5EF4-FFF2-40B4-BE49-F238E27FC236}">
                <a16:creationId xmlns:a16="http://schemas.microsoft.com/office/drawing/2014/main" id="{03DA9EB2-49EA-4755-9288-0493A171D31C}"/>
              </a:ext>
            </a:extLst>
          </p:cNvPr>
          <p:cNvCxnSpPr>
            <a:cxnSpLocks/>
          </p:cNvCxnSpPr>
          <p:nvPr/>
        </p:nvCxnSpPr>
        <p:spPr>
          <a:xfrm>
            <a:off x="8153400" y="4377396"/>
            <a:ext cx="8711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4">
            <a:extLst>
              <a:ext uri="{FF2B5EF4-FFF2-40B4-BE49-F238E27FC236}">
                <a16:creationId xmlns:a16="http://schemas.microsoft.com/office/drawing/2014/main" id="{BDAA0600-5A9A-4F6B-AAF6-93EACC4E8EA3}"/>
              </a:ext>
            </a:extLst>
          </p:cNvPr>
          <p:cNvCxnSpPr>
            <a:cxnSpLocks/>
          </p:cNvCxnSpPr>
          <p:nvPr/>
        </p:nvCxnSpPr>
        <p:spPr>
          <a:xfrm>
            <a:off x="4495800" y="5334000"/>
            <a:ext cx="8825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6">
            <a:extLst>
              <a:ext uri="{FF2B5EF4-FFF2-40B4-BE49-F238E27FC236}">
                <a16:creationId xmlns:a16="http://schemas.microsoft.com/office/drawing/2014/main" id="{1BEA6E46-936C-437F-9CB3-E3AAC82D683D}"/>
              </a:ext>
            </a:extLst>
          </p:cNvPr>
          <p:cNvCxnSpPr>
            <a:cxnSpLocks/>
          </p:cNvCxnSpPr>
          <p:nvPr/>
        </p:nvCxnSpPr>
        <p:spPr>
          <a:xfrm>
            <a:off x="5562600" y="3886200"/>
            <a:ext cx="8757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7">
            <a:extLst>
              <a:ext uri="{FF2B5EF4-FFF2-40B4-BE49-F238E27FC236}">
                <a16:creationId xmlns:a16="http://schemas.microsoft.com/office/drawing/2014/main" id="{F6241B10-026C-42A4-BEC0-BB0F9375ABB2}"/>
              </a:ext>
            </a:extLst>
          </p:cNvPr>
          <p:cNvCxnSpPr>
            <a:cxnSpLocks/>
          </p:cNvCxnSpPr>
          <p:nvPr/>
        </p:nvCxnSpPr>
        <p:spPr>
          <a:xfrm>
            <a:off x="4648200" y="4876800"/>
            <a:ext cx="9053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6">
            <a:extLst>
              <a:ext uri="{FF2B5EF4-FFF2-40B4-BE49-F238E27FC236}">
                <a16:creationId xmlns:a16="http://schemas.microsoft.com/office/drawing/2014/main" id="{1BEA6E46-936C-437F-9CB3-E3AAC82D683D}"/>
              </a:ext>
            </a:extLst>
          </p:cNvPr>
          <p:cNvCxnSpPr>
            <a:cxnSpLocks/>
          </p:cNvCxnSpPr>
          <p:nvPr/>
        </p:nvCxnSpPr>
        <p:spPr>
          <a:xfrm>
            <a:off x="685800" y="4363328"/>
            <a:ext cx="8757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371600" y="2357735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57400" y="2819400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34000" y="3276600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8994" y="3829928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24800" y="3801792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34101" y="4263457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39498" y="4763421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7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3429000" y="609600"/>
            <a:ext cx="914400" cy="0"/>
          </a:xfrm>
          <a:prstGeom prst="line">
            <a:avLst/>
          </a:prstGeom>
          <a:ln w="25400" cmpd="sng"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80599" y="1086728"/>
            <a:ext cx="3305601" cy="0"/>
          </a:xfrm>
          <a:prstGeom prst="line">
            <a:avLst/>
          </a:prstGeom>
          <a:ln w="25400" cmpd="sng"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343400" y="1086728"/>
            <a:ext cx="914400" cy="0"/>
          </a:xfrm>
          <a:prstGeom prst="line">
            <a:avLst/>
          </a:prstGeom>
          <a:ln w="25400" cmpd="sng"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8396559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:a16="http://schemas.microsoft.com/office/drawing/2014/main" id="{D47B43DA-C124-449B-A97C-E59E83FD9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85800"/>
            <a:ext cx="845820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400" b="1" dirty="0"/>
              <a:t>Con </a:t>
            </a:r>
            <a:r>
              <a:rPr lang="en-US" altLang="en-US" sz="3400" b="1" dirty="0" err="1"/>
              <a:t>chuột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tham</a:t>
            </a:r>
            <a:r>
              <a:rPr lang="en-US" altLang="en-US" sz="3400" b="1" dirty="0"/>
              <a:t> lam</a:t>
            </a:r>
          </a:p>
          <a:p>
            <a:pPr algn="just">
              <a:spcBef>
                <a:spcPct val="50000"/>
              </a:spcBef>
            </a:pPr>
            <a:r>
              <a:rPr lang="en-US" altLang="en-US" sz="3400" b="1" dirty="0"/>
              <a:t>      </a:t>
            </a:r>
            <a:r>
              <a:rPr lang="en-US" altLang="en-US" sz="3400" b="1" dirty="0" err="1" smtClean="0">
                <a:solidFill>
                  <a:srgbClr val="FF0000"/>
                </a:solidFill>
              </a:rPr>
              <a:t>Chuột</a:t>
            </a:r>
            <a:r>
              <a:rPr lang="vi-VN" altLang="en-US" sz="3400" b="1" dirty="0" smtClean="0"/>
              <a:t> </a:t>
            </a:r>
            <a:r>
              <a:rPr lang="vi-VN" altLang="en-US" sz="3400" b="1" dirty="0"/>
              <a:t>ta gặm vách nhà.</a:t>
            </a:r>
            <a:r>
              <a:rPr lang="en-US" altLang="en-US" sz="3400" b="1" dirty="0"/>
              <a:t> </a:t>
            </a:r>
            <a:r>
              <a:rPr lang="vi-VN" altLang="en-US" sz="3400" b="1" dirty="0" smtClean="0"/>
              <a:t>Một </a:t>
            </a:r>
            <a:r>
              <a:rPr lang="vi-VN" altLang="en-US" sz="3400" b="1" dirty="0"/>
              <a:t>cái khe hở hiện</a:t>
            </a:r>
            <a:r>
              <a:rPr lang="en-US" altLang="en-US" sz="3400" b="1" dirty="0"/>
              <a:t> </a:t>
            </a:r>
            <a:r>
              <a:rPr lang="vi-VN" altLang="en-US" sz="3400" b="1" dirty="0" smtClean="0"/>
              <a:t>ra.</a:t>
            </a:r>
            <a:r>
              <a:rPr lang="en-US" altLang="en-US" sz="3400" b="1" dirty="0"/>
              <a:t> </a:t>
            </a:r>
            <a:r>
              <a:rPr lang="en-US" altLang="en-US" sz="3400" b="1" dirty="0" err="1" smtClean="0">
                <a:solidFill>
                  <a:srgbClr val="FF0000"/>
                </a:solidFill>
              </a:rPr>
              <a:t>Chuột</a:t>
            </a:r>
            <a:r>
              <a:rPr lang="en-US" altLang="en-US" sz="3400" b="1" dirty="0" smtClean="0"/>
              <a:t> </a:t>
            </a:r>
            <a:r>
              <a:rPr lang="vi-VN" altLang="en-US" sz="3400" b="1" dirty="0"/>
              <a:t>chui qua khe và tìm được rất nhiều thức ăn. </a:t>
            </a:r>
            <a:r>
              <a:rPr lang="vi-VN" altLang="en-US" sz="3400" b="1" dirty="0" smtClean="0"/>
              <a:t>Là </a:t>
            </a:r>
            <a:r>
              <a:rPr lang="vi-VN" altLang="en-US" sz="3400" b="1" dirty="0"/>
              <a:t>một con </a:t>
            </a:r>
            <a:r>
              <a:rPr lang="en-US" altLang="en-US" sz="3400" b="1" dirty="0" err="1" smtClean="0">
                <a:solidFill>
                  <a:srgbClr val="FF0000"/>
                </a:solidFill>
              </a:rPr>
              <a:t>chuột</a:t>
            </a:r>
            <a:r>
              <a:rPr lang="vi-VN" altLang="en-US" sz="3400" b="1" dirty="0" smtClean="0"/>
              <a:t> </a:t>
            </a:r>
            <a:r>
              <a:rPr lang="vi-VN" altLang="en-US" sz="3400" b="1" dirty="0"/>
              <a:t>tham lam nên </a:t>
            </a:r>
            <a:r>
              <a:rPr lang="en-US" altLang="en-US" sz="3400" b="1" dirty="0" err="1" smtClean="0">
                <a:solidFill>
                  <a:srgbClr val="FF0000"/>
                </a:solidFill>
              </a:rPr>
              <a:t>nó</a:t>
            </a:r>
            <a:r>
              <a:rPr lang="vi-VN" altLang="en-US" sz="3400" b="1" dirty="0" smtClean="0"/>
              <a:t> </a:t>
            </a:r>
            <a:r>
              <a:rPr lang="vi-VN" altLang="en-US" sz="3400" b="1" dirty="0"/>
              <a:t>ăn nhiều quá, nhiều đến mức bụng </a:t>
            </a:r>
            <a:r>
              <a:rPr lang="en-US" altLang="en-US" sz="3400" b="1" dirty="0" err="1" smtClean="0">
                <a:solidFill>
                  <a:srgbClr val="FF0000"/>
                </a:solidFill>
              </a:rPr>
              <a:t>nó</a:t>
            </a:r>
            <a:r>
              <a:rPr lang="en-US" altLang="en-US" sz="3400" b="1" dirty="0" smtClean="0"/>
              <a:t> </a:t>
            </a:r>
            <a:r>
              <a:rPr lang="vi-VN" altLang="en-US" sz="3400" b="1" dirty="0" smtClean="0"/>
              <a:t>phình </a:t>
            </a:r>
            <a:r>
              <a:rPr lang="vi-VN" altLang="en-US" sz="3400" b="1" dirty="0"/>
              <a:t>to ra. </a:t>
            </a:r>
            <a:r>
              <a:rPr lang="vi-VN" altLang="en-US" sz="3400" b="1" dirty="0" smtClean="0"/>
              <a:t>Đến </a:t>
            </a:r>
            <a:r>
              <a:rPr lang="vi-VN" altLang="en-US" sz="3400" b="1" dirty="0"/>
              <a:t>sáng, </a:t>
            </a:r>
            <a:r>
              <a:rPr lang="en-US" altLang="en-US" sz="3400" b="1" dirty="0" err="1" smtClean="0">
                <a:solidFill>
                  <a:srgbClr val="FF0000"/>
                </a:solidFill>
              </a:rPr>
              <a:t>chuột</a:t>
            </a:r>
            <a:r>
              <a:rPr lang="en-US" altLang="en-US" sz="3400" b="1" dirty="0" smtClean="0"/>
              <a:t> </a:t>
            </a:r>
            <a:r>
              <a:rPr lang="vi-VN" altLang="en-US" sz="3400" b="1" dirty="0"/>
              <a:t>tìm đường trở về ổ, nhưng bụng to quá, </a:t>
            </a:r>
            <a:r>
              <a:rPr lang="en-US" altLang="en-US" sz="3400" b="1" dirty="0" err="1" smtClean="0">
                <a:solidFill>
                  <a:srgbClr val="FF0000"/>
                </a:solidFill>
              </a:rPr>
              <a:t>nó</a:t>
            </a:r>
            <a:r>
              <a:rPr lang="vi-VN" altLang="en-US" sz="3400" b="1" dirty="0" smtClean="0"/>
              <a:t> </a:t>
            </a:r>
            <a:r>
              <a:rPr lang="vi-VN" altLang="en-US" sz="3400" b="1" dirty="0"/>
              <a:t>không sao lách qua khe hở </a:t>
            </a:r>
            <a:r>
              <a:rPr lang="vi-VN" altLang="en-US" sz="3400" b="1" dirty="0" smtClean="0"/>
              <a:t>được.</a:t>
            </a:r>
            <a:endParaRPr lang="en-US" altLang="en-US" sz="3400" b="1" dirty="0"/>
          </a:p>
          <a:p>
            <a:pPr>
              <a:spcBef>
                <a:spcPct val="50000"/>
              </a:spcBef>
            </a:pPr>
            <a:r>
              <a:rPr lang="en-US" altLang="en-US" sz="3400" b="1" i="1" dirty="0"/>
              <a:t> </a:t>
            </a:r>
            <a:r>
              <a:rPr lang="en-US" altLang="en-US" sz="3400" b="1" i="1" dirty="0" smtClean="0"/>
              <a:t>                                          Theo</a:t>
            </a:r>
            <a:r>
              <a:rPr lang="en-US" altLang="en-US" sz="3400" b="1" dirty="0" smtClean="0"/>
              <a:t> </a:t>
            </a:r>
            <a:r>
              <a:rPr lang="en-US" altLang="en-US" sz="3400" b="1" dirty="0" err="1" smtClean="0"/>
              <a:t>Lép</a:t>
            </a:r>
            <a:r>
              <a:rPr lang="en-US" altLang="en-US" sz="3400" b="1" dirty="0" smtClean="0"/>
              <a:t>- </a:t>
            </a:r>
            <a:r>
              <a:rPr lang="en-US" altLang="en-US" sz="3400" b="1" dirty="0" err="1" smtClean="0"/>
              <a:t>tôn-xtôi</a:t>
            </a:r>
            <a:endParaRPr lang="vi-VN" altLang="en-US" sz="3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90600" y="1367135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1200" y="1828800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38800" y="2438400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2895600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3429000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86400" y="3429000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9800" y="4034135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7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242172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:a16="http://schemas.microsoft.com/office/drawing/2014/main" id="{FB28C715-29C0-4E92-A039-3139FF3F2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60045"/>
            <a:ext cx="4267200" cy="63248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altLang="en-US" sz="2700" b="1" dirty="0">
                <a:latin typeface="Times New Roman" pitchFamily="18" charset="0"/>
              </a:rPr>
              <a:t>Con </a:t>
            </a:r>
            <a:r>
              <a:rPr lang="en-US" altLang="en-US" sz="2700" b="1" dirty="0" err="1">
                <a:latin typeface="Times New Roman" pitchFamily="18" charset="0"/>
              </a:rPr>
              <a:t>chuột</a:t>
            </a:r>
            <a:r>
              <a:rPr lang="en-US" altLang="en-US" sz="2700" b="1" dirty="0">
                <a:latin typeface="Times New Roman" pitchFamily="18" charset="0"/>
              </a:rPr>
              <a:t> </a:t>
            </a:r>
            <a:r>
              <a:rPr lang="en-US" altLang="en-US" sz="2700" b="1" dirty="0" err="1">
                <a:latin typeface="Times New Roman" pitchFamily="18" charset="0"/>
              </a:rPr>
              <a:t>tham</a:t>
            </a:r>
            <a:r>
              <a:rPr lang="en-US" altLang="en-US" sz="2700" b="1" dirty="0">
                <a:latin typeface="Times New Roman" pitchFamily="18" charset="0"/>
              </a:rPr>
              <a:t> </a:t>
            </a:r>
            <a:r>
              <a:rPr lang="en-US" altLang="en-US" sz="2700" b="1" dirty="0" smtClean="0">
                <a:latin typeface="Times New Roman" pitchFamily="18" charset="0"/>
              </a:rPr>
              <a:t>lam</a:t>
            </a:r>
          </a:p>
          <a:p>
            <a:pPr algn="ctr"/>
            <a:endParaRPr lang="en-US" altLang="en-US" sz="2700" b="1" dirty="0">
              <a:latin typeface="Times New Roman" pitchFamily="18" charset="0"/>
            </a:endParaRPr>
          </a:p>
          <a:p>
            <a:pPr algn="just"/>
            <a:r>
              <a:rPr lang="en-US" altLang="en-US" sz="2700" b="1" dirty="0">
                <a:latin typeface="Times New Roman" pitchFamily="18" charset="0"/>
              </a:rPr>
              <a:t>        </a:t>
            </a:r>
            <a:r>
              <a:rPr lang="vi-VN" altLang="en-US" sz="2700" b="1" dirty="0" err="1">
                <a:solidFill>
                  <a:srgbClr val="FF0000"/>
                </a:solidFill>
                <a:latin typeface="Times New Roman" pitchFamily="18" charset="0"/>
              </a:rPr>
              <a:t>Chuột</a:t>
            </a:r>
            <a:r>
              <a:rPr lang="vi-VN" altLang="en-US" sz="2700" b="1" dirty="0">
                <a:latin typeface="Times New Roman" pitchFamily="18" charset="0"/>
              </a:rPr>
              <a:t> ta gặm vách nhà.</a:t>
            </a:r>
            <a:r>
              <a:rPr lang="en-US" altLang="en-US" sz="2700" b="1" dirty="0">
                <a:latin typeface="Times New Roman" pitchFamily="18" charset="0"/>
              </a:rPr>
              <a:t> </a:t>
            </a:r>
            <a:r>
              <a:rPr lang="vi-VN" altLang="en-US" sz="2700" b="1" dirty="0" err="1">
                <a:latin typeface="Times New Roman" pitchFamily="18" charset="0"/>
              </a:rPr>
              <a:t>Một</a:t>
            </a:r>
            <a:r>
              <a:rPr lang="vi-VN" altLang="en-US" sz="2700" b="1" dirty="0">
                <a:latin typeface="Times New Roman" pitchFamily="18" charset="0"/>
              </a:rPr>
              <a:t> cái khe hở hiện</a:t>
            </a:r>
            <a:r>
              <a:rPr lang="en-US" altLang="en-US" sz="2700" b="1" dirty="0">
                <a:latin typeface="Times New Roman" pitchFamily="18" charset="0"/>
              </a:rPr>
              <a:t> </a:t>
            </a:r>
            <a:r>
              <a:rPr lang="vi-VN" altLang="en-US" sz="2700" b="1" dirty="0">
                <a:latin typeface="Times New Roman" pitchFamily="18" charset="0"/>
              </a:rPr>
              <a:t>ra. </a:t>
            </a:r>
            <a:r>
              <a:rPr lang="vi-VN" altLang="en-US" sz="2700" b="1" dirty="0" err="1">
                <a:solidFill>
                  <a:srgbClr val="FF0000"/>
                </a:solidFill>
                <a:latin typeface="Times New Roman" pitchFamily="18" charset="0"/>
              </a:rPr>
              <a:t>Chuột</a:t>
            </a:r>
            <a:r>
              <a:rPr lang="vi-VN" altLang="en-US" sz="2700" b="1" dirty="0">
                <a:latin typeface="Times New Roman" pitchFamily="18" charset="0"/>
              </a:rPr>
              <a:t> chui qua khe và tìm được rất nhiều thức ăn. Là một con </a:t>
            </a:r>
            <a:r>
              <a:rPr lang="vi-VN" altLang="en-US" sz="2700" b="1" dirty="0">
                <a:solidFill>
                  <a:srgbClr val="FF0000"/>
                </a:solidFill>
                <a:latin typeface="Times New Roman" pitchFamily="18" charset="0"/>
              </a:rPr>
              <a:t>chuột</a:t>
            </a:r>
            <a:r>
              <a:rPr lang="vi-VN" altLang="en-US" sz="2700" b="1" dirty="0">
                <a:latin typeface="Times New Roman" pitchFamily="18" charset="0"/>
              </a:rPr>
              <a:t> tham lam nên </a:t>
            </a:r>
            <a:r>
              <a:rPr lang="vi-VN" altLang="en-US" sz="2700" b="1" dirty="0">
                <a:solidFill>
                  <a:srgbClr val="FF0000"/>
                </a:solidFill>
                <a:latin typeface="Times New Roman" pitchFamily="18" charset="0"/>
              </a:rPr>
              <a:t>chuột</a:t>
            </a:r>
            <a:r>
              <a:rPr lang="vi-VN" altLang="en-US" sz="2700" b="1" dirty="0">
                <a:latin typeface="Times New Roman" pitchFamily="18" charset="0"/>
              </a:rPr>
              <a:t> ăn nhiều quá, nhiều đến mức bụng </a:t>
            </a:r>
            <a:r>
              <a:rPr lang="vi-VN" altLang="en-US" sz="2700" b="1" dirty="0" smtClean="0">
                <a:solidFill>
                  <a:srgbClr val="FF0000"/>
                </a:solidFill>
                <a:latin typeface="Times New Roman" pitchFamily="18" charset="0"/>
              </a:rPr>
              <a:t>chuột</a:t>
            </a:r>
            <a:r>
              <a:rPr lang="en-US" altLang="en-US" sz="2700" b="1" dirty="0" smtClean="0">
                <a:latin typeface="Times New Roman" pitchFamily="18" charset="0"/>
              </a:rPr>
              <a:t> </a:t>
            </a:r>
            <a:r>
              <a:rPr lang="vi-VN" altLang="en-US" sz="2700" b="1" dirty="0">
                <a:latin typeface="Times New Roman" pitchFamily="18" charset="0"/>
              </a:rPr>
              <a:t>phình to ra. </a:t>
            </a:r>
            <a:r>
              <a:rPr lang="vi-VN" altLang="en-US" sz="2700" b="1" dirty="0" err="1">
                <a:latin typeface="Times New Roman" pitchFamily="18" charset="0"/>
              </a:rPr>
              <a:t>Đến</a:t>
            </a:r>
            <a:r>
              <a:rPr lang="vi-VN" altLang="en-US" sz="2700" b="1" dirty="0">
                <a:latin typeface="Times New Roman" pitchFamily="18" charset="0"/>
              </a:rPr>
              <a:t> sáng, </a:t>
            </a:r>
            <a:r>
              <a:rPr lang="vi-VN" altLang="en-US" sz="2700" b="1" dirty="0">
                <a:solidFill>
                  <a:srgbClr val="FF0000"/>
                </a:solidFill>
                <a:latin typeface="Times New Roman" pitchFamily="18" charset="0"/>
              </a:rPr>
              <a:t>chuột</a:t>
            </a:r>
            <a:r>
              <a:rPr lang="vi-VN" altLang="en-US" sz="2700" b="1" dirty="0">
                <a:latin typeface="Times New Roman" pitchFamily="18" charset="0"/>
              </a:rPr>
              <a:t> tìm đường trở về ổ, nhưng bụng to quá, </a:t>
            </a:r>
            <a:r>
              <a:rPr lang="vi-VN" altLang="en-US" sz="2700" b="1" dirty="0">
                <a:solidFill>
                  <a:srgbClr val="FF0000"/>
                </a:solidFill>
                <a:latin typeface="Times New Roman" pitchFamily="18" charset="0"/>
              </a:rPr>
              <a:t>chuột</a:t>
            </a:r>
            <a:r>
              <a:rPr lang="vi-VN" altLang="en-US" sz="2700" b="1" dirty="0">
                <a:latin typeface="Times New Roman" pitchFamily="18" charset="0"/>
              </a:rPr>
              <a:t> không sao lách qua khe </a:t>
            </a:r>
            <a:r>
              <a:rPr lang="vi-VN" altLang="en-US" sz="2700" b="1" dirty="0" err="1">
                <a:latin typeface="Times New Roman" pitchFamily="18" charset="0"/>
              </a:rPr>
              <a:t>hở</a:t>
            </a:r>
            <a:r>
              <a:rPr lang="vi-VN" altLang="en-US" sz="2700" b="1" dirty="0">
                <a:latin typeface="Times New Roman" pitchFamily="18" charset="0"/>
              </a:rPr>
              <a:t> </a:t>
            </a:r>
            <a:r>
              <a:rPr lang="vi-VN" altLang="en-US" sz="2700" b="1" dirty="0" err="1">
                <a:latin typeface="Times New Roman" pitchFamily="18" charset="0"/>
              </a:rPr>
              <a:t>được</a:t>
            </a:r>
            <a:r>
              <a:rPr lang="vi-VN" altLang="en-US" sz="2700" b="1" dirty="0">
                <a:latin typeface="Times New Roman" pitchFamily="18" charset="0"/>
              </a:rPr>
              <a:t>.</a:t>
            </a:r>
            <a:r>
              <a:rPr lang="en-US" altLang="en-US" sz="2700" b="1" dirty="0">
                <a:latin typeface="Times New Roman" pitchFamily="18" charset="0"/>
              </a:rPr>
              <a:t> </a:t>
            </a:r>
          </a:p>
          <a:p>
            <a:pPr algn="just"/>
            <a:r>
              <a:rPr lang="en-US" altLang="en-US" sz="2700" b="1" i="1" dirty="0">
                <a:latin typeface="Times New Roman" pitchFamily="18" charset="0"/>
              </a:rPr>
              <a:t>                 </a:t>
            </a:r>
            <a:endParaRPr lang="vi-VN" altLang="en-US" sz="2700" b="1" dirty="0">
              <a:latin typeface="Times New Roman" pitchFamily="18" charset="0"/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E74771DC-9AAE-4E7C-9F05-875B55186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360045"/>
            <a:ext cx="4191000" cy="63248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altLang="en-US" sz="2700" b="1" dirty="0">
                <a:latin typeface="Times New Roman" pitchFamily="18" charset="0"/>
              </a:rPr>
              <a:t>Con </a:t>
            </a:r>
            <a:r>
              <a:rPr lang="en-US" altLang="en-US" sz="2700" b="1" dirty="0" err="1">
                <a:latin typeface="Times New Roman" pitchFamily="18" charset="0"/>
              </a:rPr>
              <a:t>chuột</a:t>
            </a:r>
            <a:r>
              <a:rPr lang="en-US" altLang="en-US" sz="2700" b="1" dirty="0">
                <a:latin typeface="Times New Roman" pitchFamily="18" charset="0"/>
              </a:rPr>
              <a:t> </a:t>
            </a:r>
            <a:r>
              <a:rPr lang="en-US" altLang="en-US" sz="2700" b="1" dirty="0" err="1">
                <a:latin typeface="Times New Roman" pitchFamily="18" charset="0"/>
              </a:rPr>
              <a:t>tham</a:t>
            </a:r>
            <a:r>
              <a:rPr lang="en-US" altLang="en-US" sz="2700" b="1" dirty="0">
                <a:latin typeface="Times New Roman" pitchFamily="18" charset="0"/>
              </a:rPr>
              <a:t> </a:t>
            </a:r>
            <a:r>
              <a:rPr lang="en-US" altLang="en-US" sz="2700" b="1" dirty="0" smtClean="0">
                <a:latin typeface="Times New Roman" pitchFamily="18" charset="0"/>
              </a:rPr>
              <a:t>lam</a:t>
            </a:r>
          </a:p>
          <a:p>
            <a:pPr algn="ctr"/>
            <a:endParaRPr lang="en-US" altLang="en-US" sz="2700" b="1" dirty="0">
              <a:latin typeface="Times New Roman" pitchFamily="18" charset="0"/>
            </a:endParaRPr>
          </a:p>
          <a:p>
            <a:pPr algn="just"/>
            <a:r>
              <a:rPr lang="en-US" altLang="en-US" sz="2700" b="1" dirty="0">
                <a:latin typeface="Times New Roman" pitchFamily="18" charset="0"/>
              </a:rPr>
              <a:t>        </a:t>
            </a:r>
            <a:r>
              <a:rPr lang="vi-VN" altLang="en-US" sz="2700" b="1" dirty="0" err="1">
                <a:solidFill>
                  <a:srgbClr val="FF0000"/>
                </a:solidFill>
                <a:latin typeface="Times New Roman" pitchFamily="18" charset="0"/>
              </a:rPr>
              <a:t>Chuột</a:t>
            </a:r>
            <a:r>
              <a:rPr lang="vi-VN" altLang="en-US" sz="2700" b="1" dirty="0">
                <a:latin typeface="Times New Roman" pitchFamily="18" charset="0"/>
              </a:rPr>
              <a:t> ta gặm vách nhà.</a:t>
            </a:r>
            <a:r>
              <a:rPr lang="en-US" altLang="en-US" sz="2700" b="1" dirty="0">
                <a:latin typeface="Times New Roman" pitchFamily="18" charset="0"/>
              </a:rPr>
              <a:t> </a:t>
            </a:r>
            <a:r>
              <a:rPr lang="vi-VN" altLang="en-US" sz="2700" b="1" dirty="0" err="1">
                <a:latin typeface="Times New Roman" pitchFamily="18" charset="0"/>
              </a:rPr>
              <a:t>Một</a:t>
            </a:r>
            <a:r>
              <a:rPr lang="vi-VN" altLang="en-US" sz="2700" b="1" dirty="0">
                <a:latin typeface="Times New Roman" pitchFamily="18" charset="0"/>
              </a:rPr>
              <a:t> cái khe hở hiện</a:t>
            </a:r>
            <a:r>
              <a:rPr lang="en-US" altLang="en-US" sz="2700" b="1" dirty="0">
                <a:latin typeface="Times New Roman" pitchFamily="18" charset="0"/>
              </a:rPr>
              <a:t> </a:t>
            </a:r>
            <a:r>
              <a:rPr lang="vi-VN" altLang="en-US" sz="2700" b="1" dirty="0">
                <a:latin typeface="Times New Roman" pitchFamily="18" charset="0"/>
              </a:rPr>
              <a:t>ra. </a:t>
            </a:r>
            <a:r>
              <a:rPr lang="vi-VN" altLang="en-US" sz="2700" b="1" dirty="0" err="1">
                <a:solidFill>
                  <a:srgbClr val="FF0000"/>
                </a:solidFill>
                <a:latin typeface="Times New Roman" pitchFamily="18" charset="0"/>
              </a:rPr>
              <a:t>Chuột</a:t>
            </a:r>
            <a:r>
              <a:rPr lang="vi-VN" altLang="en-US" sz="2700" b="1" dirty="0">
                <a:latin typeface="Times New Roman" pitchFamily="18" charset="0"/>
              </a:rPr>
              <a:t> chui qua khe và tìm được rất nhiều thức ăn. </a:t>
            </a:r>
            <a:r>
              <a:rPr lang="vi-VN" altLang="en-US" sz="2700" b="1" dirty="0" err="1">
                <a:latin typeface="Times New Roman" pitchFamily="18" charset="0"/>
              </a:rPr>
              <a:t>Là</a:t>
            </a:r>
            <a:r>
              <a:rPr lang="vi-VN" altLang="en-US" sz="2700" b="1" dirty="0">
                <a:latin typeface="Times New Roman" pitchFamily="18" charset="0"/>
              </a:rPr>
              <a:t> một con </a:t>
            </a:r>
            <a:r>
              <a:rPr lang="vi-VN" altLang="en-US" sz="2700" b="1" dirty="0">
                <a:solidFill>
                  <a:srgbClr val="FF0000"/>
                </a:solidFill>
                <a:latin typeface="Times New Roman" pitchFamily="18" charset="0"/>
              </a:rPr>
              <a:t>chuột</a:t>
            </a:r>
            <a:r>
              <a:rPr lang="vi-VN" altLang="en-US" sz="2700" b="1" dirty="0">
                <a:latin typeface="Times New Roman" pitchFamily="18" charset="0"/>
              </a:rPr>
              <a:t> tham lam nên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itchFamily="18" charset="0"/>
              </a:rPr>
              <a:t>nó</a:t>
            </a:r>
            <a:r>
              <a:rPr lang="vi-VN" altLang="en-US" sz="2700" b="1" dirty="0">
                <a:latin typeface="Times New Roman" pitchFamily="18" charset="0"/>
              </a:rPr>
              <a:t> ăn nhiều quá, nhiều đến mức </a:t>
            </a:r>
            <a:r>
              <a:rPr lang="vi-VN" altLang="en-US" sz="2700" b="1" dirty="0" err="1">
                <a:latin typeface="Times New Roman" pitchFamily="18" charset="0"/>
              </a:rPr>
              <a:t>bụng</a:t>
            </a:r>
            <a:r>
              <a:rPr lang="vi-VN" altLang="en-US" sz="2700" b="1" dirty="0">
                <a:latin typeface="Times New Roman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itchFamily="18" charset="0"/>
              </a:rPr>
              <a:t>nó</a:t>
            </a:r>
            <a:r>
              <a:rPr lang="vi-VN" altLang="en-US" sz="2700" b="1" dirty="0">
                <a:latin typeface="Times New Roman" pitchFamily="18" charset="0"/>
              </a:rPr>
              <a:t> </a:t>
            </a:r>
            <a:r>
              <a:rPr lang="vi-VN" altLang="en-US" sz="2700" b="1" dirty="0" err="1">
                <a:latin typeface="Times New Roman" pitchFamily="18" charset="0"/>
              </a:rPr>
              <a:t>phình</a:t>
            </a:r>
            <a:r>
              <a:rPr lang="vi-VN" altLang="en-US" sz="2700" b="1" dirty="0">
                <a:latin typeface="Times New Roman" pitchFamily="18" charset="0"/>
              </a:rPr>
              <a:t> to ra. </a:t>
            </a:r>
            <a:r>
              <a:rPr lang="vi-VN" altLang="en-US" sz="2700" b="1" dirty="0" err="1">
                <a:latin typeface="Times New Roman" pitchFamily="18" charset="0"/>
              </a:rPr>
              <a:t>Đến</a:t>
            </a:r>
            <a:r>
              <a:rPr lang="vi-VN" altLang="en-US" sz="2700" b="1" dirty="0">
                <a:latin typeface="Times New Roman" pitchFamily="18" charset="0"/>
              </a:rPr>
              <a:t> sáng, </a:t>
            </a:r>
            <a:r>
              <a:rPr lang="vi-VN" altLang="en-US" sz="2700" b="1" dirty="0">
                <a:solidFill>
                  <a:srgbClr val="FF0000"/>
                </a:solidFill>
                <a:latin typeface="Times New Roman" pitchFamily="18" charset="0"/>
              </a:rPr>
              <a:t>chuột</a:t>
            </a:r>
            <a:r>
              <a:rPr lang="vi-VN" altLang="en-US" sz="2700" b="1" dirty="0">
                <a:latin typeface="Times New Roman" pitchFamily="18" charset="0"/>
              </a:rPr>
              <a:t> tìm đường trở về ổ, nhưng bụng to quá,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itchFamily="18" charset="0"/>
              </a:rPr>
              <a:t>nó</a:t>
            </a:r>
            <a:r>
              <a:rPr lang="vi-VN" altLang="en-US" sz="27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vi-VN" altLang="en-US" sz="2700" b="1" dirty="0">
                <a:latin typeface="Times New Roman" pitchFamily="18" charset="0"/>
              </a:rPr>
              <a:t>không sao lách qua khe </a:t>
            </a:r>
            <a:r>
              <a:rPr lang="vi-VN" altLang="en-US" sz="2700" b="1" dirty="0" err="1">
                <a:latin typeface="Times New Roman" pitchFamily="18" charset="0"/>
              </a:rPr>
              <a:t>hở</a:t>
            </a:r>
            <a:r>
              <a:rPr lang="vi-VN" altLang="en-US" sz="2700" b="1" dirty="0">
                <a:latin typeface="Times New Roman" pitchFamily="18" charset="0"/>
              </a:rPr>
              <a:t> </a:t>
            </a:r>
            <a:r>
              <a:rPr lang="vi-VN" altLang="en-US" sz="2700" b="1" dirty="0" err="1">
                <a:latin typeface="Times New Roman" pitchFamily="18" charset="0"/>
              </a:rPr>
              <a:t>được</a:t>
            </a:r>
            <a:r>
              <a:rPr lang="vi-VN" altLang="en-US" sz="2700" b="1" dirty="0">
                <a:latin typeface="Times New Roman" pitchFamily="18" charset="0"/>
              </a:rPr>
              <a:t>.</a:t>
            </a:r>
            <a:r>
              <a:rPr lang="en-US" altLang="en-US" sz="2700" b="1" dirty="0">
                <a:latin typeface="Times New Roman" pitchFamily="18" charset="0"/>
              </a:rPr>
              <a:t> </a:t>
            </a:r>
          </a:p>
          <a:p>
            <a:pPr algn="just"/>
            <a:r>
              <a:rPr lang="en-US" altLang="en-US" sz="2700" b="1" i="1" dirty="0">
                <a:latin typeface="Times New Roman" pitchFamily="18" charset="0"/>
              </a:rPr>
              <a:t>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951176889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136931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2400" y="2590800"/>
            <a:ext cx="1600200" cy="762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/>
          <p:cNvCxnSpPr>
            <a:stCxn id="2" idx="3"/>
          </p:cNvCxnSpPr>
          <p:nvPr/>
        </p:nvCxnSpPr>
        <p:spPr>
          <a:xfrm flipV="1">
            <a:off x="1752600" y="2362200"/>
            <a:ext cx="685800" cy="6096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1752600" y="3048000"/>
            <a:ext cx="533400" cy="6096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2438400" y="1572491"/>
            <a:ext cx="1600200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320636" y="3657600"/>
            <a:ext cx="1717964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073236" y="2840182"/>
            <a:ext cx="879764" cy="11083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073236" y="4080164"/>
            <a:ext cx="1032164" cy="9490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094018" y="4038600"/>
            <a:ext cx="8382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5036126" y="2230582"/>
            <a:ext cx="3803073" cy="89361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105400" y="3439390"/>
            <a:ext cx="3886200" cy="98021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181600" y="4703618"/>
            <a:ext cx="3657599" cy="85898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37538203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5870116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7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twinkle star gif">
            <a:hlinkClick r:id="rId3" action="ppaction://hlinksldjump"/>
            <a:extLst>
              <a:ext uri="{FF2B5EF4-FFF2-40B4-BE49-F238E27FC236}">
                <a16:creationId xmlns:a16="http://schemas.microsoft.com/office/drawing/2014/main" id="{31D6C339-D4DE-41C7-D8C2-F150017BA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B4DE84-03AE-0658-5B40-127F417AA8FB}"/>
              </a:ext>
            </a:extLst>
          </p:cNvPr>
          <p:cNvSpPr txBox="1"/>
          <p:nvPr/>
        </p:nvSpPr>
        <p:spPr>
          <a:xfrm>
            <a:off x="1655369" y="211366"/>
            <a:ext cx="6821219" cy="110799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defTabSz="342900"/>
            <a:r>
              <a:rPr lang="en-US" sz="6600" b="1" dirty="0" err="1">
                <a:solidFill>
                  <a:srgbClr val="FFFF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6600" b="1" dirty="0">
                <a:solidFill>
                  <a:srgbClr val="FFFF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6600" b="1" dirty="0">
                <a:solidFill>
                  <a:srgbClr val="FFFF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6600" b="1" dirty="0" err="1">
                <a:solidFill>
                  <a:srgbClr val="FFFF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endParaRPr lang="en-US" sz="6600" b="1" dirty="0">
              <a:solidFill>
                <a:srgbClr val="FFFF00"/>
              </a:solidFill>
              <a:effectLst>
                <a:glow rad="139700">
                  <a:srgbClr val="4472C4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5-Point Star 1">
            <a:hlinkClick r:id="rId3" action="ppaction://hlinksldjump"/>
            <a:extLst>
              <a:ext uri="{FF2B5EF4-FFF2-40B4-BE49-F238E27FC236}">
                <a16:creationId xmlns:a16="http://schemas.microsoft.com/office/drawing/2014/main" id="{268504E0-856E-F228-A670-718AE7F7CBFF}"/>
              </a:ext>
            </a:extLst>
          </p:cNvPr>
          <p:cNvSpPr/>
          <p:nvPr/>
        </p:nvSpPr>
        <p:spPr>
          <a:xfrm>
            <a:off x="2356073" y="4518655"/>
            <a:ext cx="1682621" cy="1290918"/>
          </a:xfrm>
          <a:prstGeom prst="star5">
            <a:avLst>
              <a:gd name="adj" fmla="val 20280"/>
              <a:gd name="hf" fmla="val 105146"/>
              <a:gd name="vf" fmla="val 110557"/>
            </a:avLst>
          </a:prstGeom>
          <a:solidFill>
            <a:srgbClr val="FFFF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3000" b="1" dirty="0">
                <a:solidFill>
                  <a:srgbClr val="FF0000"/>
                </a:solidFill>
                <a:latin typeface=".VnArabia" pitchFamily="34" charset="0"/>
              </a:rPr>
              <a:t>1</a:t>
            </a:r>
          </a:p>
        </p:txBody>
      </p:sp>
      <p:sp>
        <p:nvSpPr>
          <p:cNvPr id="7" name="5-Point Star 6">
            <a:hlinkClick r:id="rId5" action="ppaction://hlinksldjump"/>
            <a:extLst>
              <a:ext uri="{FF2B5EF4-FFF2-40B4-BE49-F238E27FC236}">
                <a16:creationId xmlns:a16="http://schemas.microsoft.com/office/drawing/2014/main" id="{A4B7CCF5-676B-3903-0AEE-A4B3864B360A}"/>
              </a:ext>
            </a:extLst>
          </p:cNvPr>
          <p:cNvSpPr/>
          <p:nvPr/>
        </p:nvSpPr>
        <p:spPr>
          <a:xfrm>
            <a:off x="982375" y="2399791"/>
            <a:ext cx="1373698" cy="1447563"/>
          </a:xfrm>
          <a:prstGeom prst="star5">
            <a:avLst/>
          </a:prstGeom>
          <a:solidFill>
            <a:srgbClr val="FFFF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3000" b="1" dirty="0">
                <a:solidFill>
                  <a:srgbClr val="FF0000"/>
                </a:solidFill>
                <a:latin typeface=".VnArabia" pitchFamily="34" charset="0"/>
              </a:rPr>
              <a:t>2</a:t>
            </a:r>
          </a:p>
        </p:txBody>
      </p:sp>
      <p:sp>
        <p:nvSpPr>
          <p:cNvPr id="9" name="5-Point Star 8">
            <a:hlinkClick r:id="rId6" action="ppaction://hlinksldjump"/>
            <a:extLst>
              <a:ext uri="{FF2B5EF4-FFF2-40B4-BE49-F238E27FC236}">
                <a16:creationId xmlns:a16="http://schemas.microsoft.com/office/drawing/2014/main" id="{EC85F564-0837-D9B1-B461-86B077987031}"/>
              </a:ext>
            </a:extLst>
          </p:cNvPr>
          <p:cNvSpPr/>
          <p:nvPr/>
        </p:nvSpPr>
        <p:spPr>
          <a:xfrm>
            <a:off x="4470091" y="1624929"/>
            <a:ext cx="1564465" cy="1549724"/>
          </a:xfrm>
          <a:prstGeom prst="star5">
            <a:avLst/>
          </a:prstGeom>
          <a:solidFill>
            <a:srgbClr val="FFFF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3000" b="1" dirty="0">
                <a:solidFill>
                  <a:srgbClr val="FF0000"/>
                </a:solidFill>
                <a:latin typeface=".VnArabia" pitchFamily="34" charset="0"/>
              </a:rPr>
              <a:t>4</a:t>
            </a:r>
          </a:p>
        </p:txBody>
      </p:sp>
      <p:sp>
        <p:nvSpPr>
          <p:cNvPr id="10" name="5-Point Star 9">
            <a:hlinkClick r:id="rId7" action="ppaction://hlinksldjump"/>
            <a:extLst>
              <a:ext uri="{FF2B5EF4-FFF2-40B4-BE49-F238E27FC236}">
                <a16:creationId xmlns:a16="http://schemas.microsoft.com/office/drawing/2014/main" id="{F7559B18-C58E-221E-9418-85AF93C8760D}"/>
              </a:ext>
            </a:extLst>
          </p:cNvPr>
          <p:cNvSpPr/>
          <p:nvPr/>
        </p:nvSpPr>
        <p:spPr>
          <a:xfrm>
            <a:off x="5695662" y="4518655"/>
            <a:ext cx="1471009" cy="1442783"/>
          </a:xfrm>
          <a:prstGeom prst="star5">
            <a:avLst/>
          </a:prstGeom>
          <a:solidFill>
            <a:srgbClr val="FFFF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3000" b="1" dirty="0">
                <a:solidFill>
                  <a:srgbClr val="FF0000"/>
                </a:solidFill>
                <a:latin typeface=".VnArabia" pitchFamily="34" charset="0"/>
              </a:rPr>
              <a:t>5</a:t>
            </a:r>
          </a:p>
        </p:txBody>
      </p:sp>
      <p:sp>
        <p:nvSpPr>
          <p:cNvPr id="11" name="5-Point Star 10">
            <a:hlinkClick r:id="rId8" action="ppaction://hlinksldjump"/>
            <a:extLst>
              <a:ext uri="{FF2B5EF4-FFF2-40B4-BE49-F238E27FC236}">
                <a16:creationId xmlns:a16="http://schemas.microsoft.com/office/drawing/2014/main" id="{8E0F9C01-55FA-AD7F-7630-8450DAE98713}"/>
              </a:ext>
            </a:extLst>
          </p:cNvPr>
          <p:cNvSpPr/>
          <p:nvPr/>
        </p:nvSpPr>
        <p:spPr>
          <a:xfrm>
            <a:off x="6994166" y="2663364"/>
            <a:ext cx="1497229" cy="1455072"/>
          </a:xfrm>
          <a:prstGeom prst="star5">
            <a:avLst/>
          </a:prstGeom>
          <a:solidFill>
            <a:srgbClr val="FFFF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3000" b="1" dirty="0">
                <a:solidFill>
                  <a:srgbClr val="FF0000"/>
                </a:solidFill>
                <a:latin typeface=".VnArabia" pitchFamily="34" charset="0"/>
              </a:rPr>
              <a:t>3</a:t>
            </a:r>
          </a:p>
        </p:txBody>
      </p:sp>
      <p:pic>
        <p:nvPicPr>
          <p:cNvPr id="3" name="Graphic 2" descr="Heart">
            <a:hlinkClick r:id="" action="ppaction://noaction"/>
            <a:extLst>
              <a:ext uri="{FF2B5EF4-FFF2-40B4-BE49-F238E27FC236}">
                <a16:creationId xmlns:a16="http://schemas.microsoft.com/office/drawing/2014/main" id="{DCED6CBE-07CC-7586-C194-F05C74512D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74939" y="264360"/>
            <a:ext cx="1147056" cy="1147056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5" name="Right Arrow 4">
            <a:hlinkClick r:id="rId12" action="ppaction://hlinksldjump"/>
          </p:cNvPr>
          <p:cNvSpPr/>
          <p:nvPr/>
        </p:nvSpPr>
        <p:spPr>
          <a:xfrm>
            <a:off x="7924800" y="5943600"/>
            <a:ext cx="766482" cy="5244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8579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1E516D9-74FC-E0ED-5389-4EBC943850FA}"/>
              </a:ext>
            </a:extLst>
          </p:cNvPr>
          <p:cNvSpPr txBox="1"/>
          <p:nvPr/>
        </p:nvSpPr>
        <p:spPr>
          <a:xfrm>
            <a:off x="690395" y="2678468"/>
            <a:ext cx="818466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2" name="Graphic 21" descr="Back RTL">
            <a:hlinkClick r:id="rId2" action="ppaction://hlinksldjump"/>
            <a:extLst>
              <a:ext uri="{FF2B5EF4-FFF2-40B4-BE49-F238E27FC236}">
                <a16:creationId xmlns:a16="http://schemas.microsoft.com/office/drawing/2014/main" id="{512304C8-DB9A-CFF7-A538-40272C7653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239000" y="5715000"/>
            <a:ext cx="1376327" cy="137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0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1E516D9-74FC-E0ED-5389-4EBC943850FA}"/>
              </a:ext>
            </a:extLst>
          </p:cNvPr>
          <p:cNvSpPr txBox="1"/>
          <p:nvPr/>
        </p:nvSpPr>
        <p:spPr>
          <a:xfrm>
            <a:off x="152400" y="1905000"/>
            <a:ext cx="887057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342900"/>
            <a:r>
              <a:rPr lang="en-US" sz="40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5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0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5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phic 21" descr="Back RTL">
            <a:hlinkClick r:id="rId2" action="ppaction://hlinksldjump"/>
            <a:extLst>
              <a:ext uri="{FF2B5EF4-FFF2-40B4-BE49-F238E27FC236}">
                <a16:creationId xmlns:a16="http://schemas.microsoft.com/office/drawing/2014/main" id="{512304C8-DB9A-CFF7-A538-40272C7653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239000" y="5715000"/>
            <a:ext cx="1376327" cy="137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78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D Model 3" descr="Star Decoration">
            <a:extLst>
              <a:ext uri="{FF2B5EF4-FFF2-40B4-BE49-F238E27FC236}">
                <a16:creationId xmlns:a16="http://schemas.microsoft.com/office/drawing/2014/main" id="{9873CFF4-9FC2-357C-8E82-4A00EE984B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788" y="1411350"/>
            <a:ext cx="2681483" cy="26244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D6D8F1-09DF-6A46-18DA-CA661D56A115}"/>
              </a:ext>
            </a:extLst>
          </p:cNvPr>
          <p:cNvSpPr txBox="1"/>
          <p:nvPr/>
        </p:nvSpPr>
        <p:spPr>
          <a:xfrm>
            <a:off x="468590" y="4419600"/>
            <a:ext cx="7149878" cy="1200329"/>
          </a:xfrm>
          <a:prstGeom prst="rect">
            <a:avLst/>
          </a:prstGeom>
          <a:noFill/>
          <a:ln>
            <a:noFill/>
          </a:ln>
          <a:effectLst>
            <a:reflection blurRad="6350" stA="0" endPos="90000" dist="50800" dir="5400000" sy="-100000" algn="bl" rotWithShape="0"/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 defTabSz="342900"/>
            <a:r>
              <a:rPr lang="en-US" sz="3600" b="1" dirty="0" err="1"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b="1" dirty="0"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600" b="1" dirty="0" err="1"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3600" b="1" dirty="0"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342900"/>
            <a:r>
              <a:rPr lang="en-US" sz="3600" b="1" dirty="0" err="1"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endParaRPr lang="en-US" sz="3600" b="1" dirty="0">
              <a:solidFill>
                <a:srgbClr val="FF0000"/>
              </a:solidFill>
              <a:effectLst>
                <a:glow rad="139700">
                  <a:srgbClr val="4472C4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Graphic 21" descr="Back RTL">
            <a:hlinkClick r:id="rId4" action="ppaction://hlinksldjump"/>
            <a:extLst>
              <a:ext uri="{FF2B5EF4-FFF2-40B4-BE49-F238E27FC236}">
                <a16:creationId xmlns:a16="http://schemas.microsoft.com/office/drawing/2014/main" id="{512304C8-DB9A-CFF7-A538-40272C7653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239000" y="5715000"/>
            <a:ext cx="1376327" cy="137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35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1E516D9-74FC-E0ED-5389-4EBC943850FA}"/>
              </a:ext>
            </a:extLst>
          </p:cNvPr>
          <p:cNvSpPr txBox="1"/>
          <p:nvPr/>
        </p:nvSpPr>
        <p:spPr>
          <a:xfrm>
            <a:off x="572039" y="2484468"/>
            <a:ext cx="839715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Graphic 21" descr="Back RTL">
            <a:hlinkClick r:id="rId2" action="ppaction://hlinksldjump"/>
            <a:extLst>
              <a:ext uri="{FF2B5EF4-FFF2-40B4-BE49-F238E27FC236}">
                <a16:creationId xmlns:a16="http://schemas.microsoft.com/office/drawing/2014/main" id="{512304C8-DB9A-CFF7-A538-40272C7653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239000" y="5715000"/>
            <a:ext cx="1376327" cy="137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1E516D9-74FC-E0ED-5389-4EBC943850FA}"/>
              </a:ext>
            </a:extLst>
          </p:cNvPr>
          <p:cNvSpPr txBox="1"/>
          <p:nvPr/>
        </p:nvSpPr>
        <p:spPr>
          <a:xfrm>
            <a:off x="174812" y="2076156"/>
            <a:ext cx="8686800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342900">
              <a:defRPr/>
            </a:pPr>
            <a:r>
              <a:rPr lang="en-US" altLang="en-US" sz="40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405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40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342900">
              <a:defRPr/>
            </a:pPr>
            <a:r>
              <a:rPr lang="en-US" alt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alt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40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40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40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hay.</a:t>
            </a:r>
            <a:endParaRPr lang="en-US" sz="40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phic 21" descr="Back RTL">
            <a:hlinkClick r:id="rId3" action="ppaction://hlinksldjump"/>
            <a:extLst>
              <a:ext uri="{FF2B5EF4-FFF2-40B4-BE49-F238E27FC236}">
                <a16:creationId xmlns:a16="http://schemas.microsoft.com/office/drawing/2014/main" id="{512304C8-DB9A-CFF7-A538-40272C7653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239000" y="5715000"/>
            <a:ext cx="1376327" cy="137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863980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1199</TotalTime>
  <Words>1014</Words>
  <Application>Microsoft Office PowerPoint</Application>
  <PresentationFormat>On-screen Show (4:3)</PresentationFormat>
  <Paragraphs>147</Paragraphs>
  <Slides>27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.VnArabia</vt:lpstr>
      <vt:lpstr>Arial</vt:lpstr>
      <vt:lpstr>Calibri</vt:lpstr>
      <vt:lpstr>Calibri Light</vt:lpstr>
      <vt:lpstr>Tahoma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290</cp:revision>
  <dcterms:created xsi:type="dcterms:W3CDTF">2022-09-22T13:39:52Z</dcterms:created>
  <dcterms:modified xsi:type="dcterms:W3CDTF">2024-05-05T12:33:07Z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1033-3.2.0.6370</vt:lpwstr>
  </property>
</Properties>
</file>