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815" r:id="rId2"/>
  </p:sldMasterIdLst>
  <p:notesMasterIdLst>
    <p:notesMasterId r:id="rId8"/>
  </p:notesMasterIdLst>
  <p:sldIdLst>
    <p:sldId id="578" r:id="rId3"/>
    <p:sldId id="574" r:id="rId4"/>
    <p:sldId id="577" r:id="rId5"/>
    <p:sldId id="575" r:id="rId6"/>
    <p:sldId id="576" r:id="rId7"/>
  </p:sldIdLst>
  <p:sldSz cx="12192000" cy="6858000"/>
  <p:notesSz cx="6858000" cy="9144000"/>
  <p:defaultTextStyle>
    <a:defPPr>
      <a:defRPr lang="en-US"/>
    </a:defPPr>
    <a:lvl1pPr marL="0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36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04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71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39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03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39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58A7-E0F6-4524-B21B-C7C0C5DA782B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4195-EE9F-4C49-B7FE-A5D42C8C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36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04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71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39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03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39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7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24/10/2023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24/10/2023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24/10/2023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24/10/2023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24/10/2023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24/10/2023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24/10/2023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24/10/2023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24/10/2023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24/10/2023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11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25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338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450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563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67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788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901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20"/>
            <a:ext cx="5386919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74"/>
            <a:ext cx="5386919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20"/>
            <a:ext cx="5389033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4"/>
            <a:ext cx="5389033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0"/>
            <a:ext cx="4011084" cy="116205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60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11272" indent="0">
              <a:buNone/>
              <a:defRPr sz="2600"/>
            </a:lvl2pPr>
            <a:lvl3pPr marL="822541" indent="0">
              <a:buNone/>
              <a:defRPr sz="2200"/>
            </a:lvl3pPr>
            <a:lvl4pPr marL="1233811" indent="0">
              <a:buNone/>
              <a:defRPr sz="1900"/>
            </a:lvl4pPr>
            <a:lvl5pPr marL="1645084" indent="0">
              <a:buNone/>
              <a:defRPr sz="1900"/>
            </a:lvl5pPr>
            <a:lvl6pPr marL="2056352" indent="0">
              <a:buNone/>
              <a:defRPr sz="1900"/>
            </a:lvl6pPr>
            <a:lvl7pPr marL="2467626" indent="0">
              <a:buNone/>
              <a:defRPr sz="1900"/>
            </a:lvl7pPr>
            <a:lvl8pPr marL="2878895" indent="0">
              <a:buNone/>
              <a:defRPr sz="1900"/>
            </a:lvl8pPr>
            <a:lvl9pPr marL="3290164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24/10/2023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6" r:id="rId12"/>
  </p:sldLayoutIdLst>
  <p:txStyles>
    <p:titleStyle>
      <a:lvl1pPr algn="ctr" defTabSz="822541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451" indent="-30845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8952" indent="-257682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177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448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072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99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73256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8453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49580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27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54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1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08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635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7626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8895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016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60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29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G SÁCH EM YÊU">
            <a:hlinkClick r:id="" action="ppaction://media"/>
            <a:extLst>
              <a:ext uri="{FF2B5EF4-FFF2-40B4-BE49-F238E27FC236}">
                <a16:creationId xmlns:a16="http://schemas.microsoft.com/office/drawing/2014/main" id="{7767427B-5A7F-BF99-C1FC-F516CF64FE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22" y="146756"/>
            <a:ext cx="11954934" cy="659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3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83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69C431-ED5B-22C9-B175-81ACBD23F498}"/>
              </a:ext>
            </a:extLst>
          </p:cNvPr>
          <p:cNvSpPr txBox="1"/>
          <p:nvPr/>
        </p:nvSpPr>
        <p:spPr>
          <a:xfrm>
            <a:off x="1298223" y="1196622"/>
            <a:ext cx="3364088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trang sách mở ra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 trời xa xích lại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 đầu là cỏ dại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 đến là cánh chim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nữa là tẻ con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 cùng là người lớn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A018E-D98D-9069-2B53-9AADACAA4754}"/>
              </a:ext>
            </a:extLst>
          </p:cNvPr>
          <p:cNvSpPr txBox="1"/>
          <p:nvPr/>
        </p:nvSpPr>
        <p:spPr>
          <a:xfrm>
            <a:off x="1164706" y="3691468"/>
            <a:ext cx="35108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biển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buồm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rừng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A252F9-D656-329C-48A4-5AFD0B23A6B8}"/>
              </a:ext>
            </a:extLst>
          </p:cNvPr>
          <p:cNvSpPr txBox="1"/>
          <p:nvPr/>
        </p:nvSpPr>
        <p:spPr>
          <a:xfrm>
            <a:off x="6378222" y="1196622"/>
            <a:ext cx="39220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Trang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lửa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đâu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Trang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sâu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ướt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Trang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Sao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vỗ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86C58-068B-5968-D65E-C584208E9FD1}"/>
              </a:ext>
            </a:extLst>
          </p:cNvPr>
          <p:cNvSpPr txBox="1"/>
          <p:nvPr/>
        </p:nvSpPr>
        <p:spPr>
          <a:xfrm>
            <a:off x="3928533" y="598310"/>
            <a:ext cx="4027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KHI TRANG SÁCH MỞ RA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9D475F-19BB-2FD8-CC46-AEFC6809BD04}"/>
              </a:ext>
            </a:extLst>
          </p:cNvPr>
          <p:cNvCxnSpPr>
            <a:cxnSpLocks/>
          </p:cNvCxnSpPr>
          <p:nvPr/>
        </p:nvCxnSpPr>
        <p:spPr>
          <a:xfrm flipH="1">
            <a:off x="3151987" y="1196622"/>
            <a:ext cx="112889" cy="4002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52BD86-56FE-0DCF-E274-8892B766FDE8}"/>
              </a:ext>
            </a:extLst>
          </p:cNvPr>
          <p:cNvCxnSpPr>
            <a:cxnSpLocks/>
          </p:cNvCxnSpPr>
          <p:nvPr/>
        </p:nvCxnSpPr>
        <p:spPr>
          <a:xfrm flipH="1">
            <a:off x="2410932" y="2316103"/>
            <a:ext cx="82283" cy="3617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30117D-C810-A86C-FCCB-4DA5FF551B60}"/>
              </a:ext>
            </a:extLst>
          </p:cNvPr>
          <p:cNvCxnSpPr>
            <a:cxnSpLocks/>
          </p:cNvCxnSpPr>
          <p:nvPr/>
        </p:nvCxnSpPr>
        <p:spPr>
          <a:xfrm flipH="1">
            <a:off x="2323125" y="1999556"/>
            <a:ext cx="91723" cy="35090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C7078F-D614-6BE3-05E4-44A888685E33}"/>
              </a:ext>
            </a:extLst>
          </p:cNvPr>
          <p:cNvCxnSpPr>
            <a:cxnSpLocks/>
          </p:cNvCxnSpPr>
          <p:nvPr/>
        </p:nvCxnSpPr>
        <p:spPr>
          <a:xfrm flipH="1">
            <a:off x="2375337" y="2765105"/>
            <a:ext cx="79022" cy="34439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4EC2AE-541B-16BE-CCE2-240EC3C47280}"/>
              </a:ext>
            </a:extLst>
          </p:cNvPr>
          <p:cNvCxnSpPr>
            <a:cxnSpLocks/>
          </p:cNvCxnSpPr>
          <p:nvPr/>
        </p:nvCxnSpPr>
        <p:spPr>
          <a:xfrm flipH="1">
            <a:off x="2633352" y="3097009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7EC80E9-7927-E88A-D3E7-A2EFD5EEB8EF}"/>
              </a:ext>
            </a:extLst>
          </p:cNvPr>
          <p:cNvCxnSpPr>
            <a:cxnSpLocks/>
          </p:cNvCxnSpPr>
          <p:nvPr/>
        </p:nvCxnSpPr>
        <p:spPr>
          <a:xfrm flipH="1">
            <a:off x="2247144" y="4092529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544E243-6742-764E-3695-15018214F0A2}"/>
              </a:ext>
            </a:extLst>
          </p:cNvPr>
          <p:cNvCxnSpPr>
            <a:cxnSpLocks/>
          </p:cNvCxnSpPr>
          <p:nvPr/>
        </p:nvCxnSpPr>
        <p:spPr>
          <a:xfrm flipH="1">
            <a:off x="4385298" y="3097009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1F511D-268D-C6CB-075E-D6E39247A27D}"/>
              </a:ext>
            </a:extLst>
          </p:cNvPr>
          <p:cNvCxnSpPr>
            <a:cxnSpLocks/>
          </p:cNvCxnSpPr>
          <p:nvPr/>
        </p:nvCxnSpPr>
        <p:spPr>
          <a:xfrm flipH="1">
            <a:off x="4297809" y="3089781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E05B49-C8FD-4243-DAEB-FDFB7B37D6DD}"/>
              </a:ext>
            </a:extLst>
          </p:cNvPr>
          <p:cNvCxnSpPr>
            <a:cxnSpLocks/>
          </p:cNvCxnSpPr>
          <p:nvPr/>
        </p:nvCxnSpPr>
        <p:spPr>
          <a:xfrm flipH="1">
            <a:off x="3335213" y="3752755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308820-ABB1-098E-FC74-EDFBCAFE0897}"/>
              </a:ext>
            </a:extLst>
          </p:cNvPr>
          <p:cNvCxnSpPr>
            <a:cxnSpLocks/>
          </p:cNvCxnSpPr>
          <p:nvPr/>
        </p:nvCxnSpPr>
        <p:spPr>
          <a:xfrm flipH="1">
            <a:off x="3335213" y="4476298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BABAE36-1CA8-2D47-BE23-C41755FCD5C3}"/>
              </a:ext>
            </a:extLst>
          </p:cNvPr>
          <p:cNvCxnSpPr>
            <a:cxnSpLocks/>
          </p:cNvCxnSpPr>
          <p:nvPr/>
        </p:nvCxnSpPr>
        <p:spPr>
          <a:xfrm flipH="1">
            <a:off x="2988952" y="4826097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1C6B7E-B8D9-08CA-7F30-99FF978CEB3F}"/>
              </a:ext>
            </a:extLst>
          </p:cNvPr>
          <p:cNvCxnSpPr>
            <a:cxnSpLocks/>
          </p:cNvCxnSpPr>
          <p:nvPr/>
        </p:nvCxnSpPr>
        <p:spPr>
          <a:xfrm flipH="1">
            <a:off x="7481930" y="1596872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33E718-1239-9B0D-50CC-75A61A395B16}"/>
              </a:ext>
            </a:extLst>
          </p:cNvPr>
          <p:cNvCxnSpPr>
            <a:cxnSpLocks/>
          </p:cNvCxnSpPr>
          <p:nvPr/>
        </p:nvCxnSpPr>
        <p:spPr>
          <a:xfrm flipH="1">
            <a:off x="7799629" y="1244347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4426B65-DACC-9202-1F9F-6EE0D2D16A97}"/>
              </a:ext>
            </a:extLst>
          </p:cNvPr>
          <p:cNvCxnSpPr>
            <a:cxnSpLocks/>
          </p:cNvCxnSpPr>
          <p:nvPr/>
        </p:nvCxnSpPr>
        <p:spPr>
          <a:xfrm flipH="1">
            <a:off x="3962400" y="4818979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85D5D2E-EA56-8EB8-8AF6-0FF39FE60154}"/>
              </a:ext>
            </a:extLst>
          </p:cNvPr>
          <p:cNvCxnSpPr>
            <a:cxnSpLocks/>
          </p:cNvCxnSpPr>
          <p:nvPr/>
        </p:nvCxnSpPr>
        <p:spPr>
          <a:xfrm flipH="1">
            <a:off x="3877168" y="4825130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0736E07-7329-D3DE-E0B6-18950D577EB7}"/>
              </a:ext>
            </a:extLst>
          </p:cNvPr>
          <p:cNvCxnSpPr>
            <a:cxnSpLocks/>
          </p:cNvCxnSpPr>
          <p:nvPr/>
        </p:nvCxnSpPr>
        <p:spPr>
          <a:xfrm flipH="1">
            <a:off x="7787535" y="3086706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944A089-46EC-8A75-F903-7F2BF36B8179}"/>
              </a:ext>
            </a:extLst>
          </p:cNvPr>
          <p:cNvCxnSpPr>
            <a:cxnSpLocks/>
          </p:cNvCxnSpPr>
          <p:nvPr/>
        </p:nvCxnSpPr>
        <p:spPr>
          <a:xfrm flipH="1">
            <a:off x="9367792" y="2328657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66902C5-EB43-63DD-5817-68F0F127B02D}"/>
              </a:ext>
            </a:extLst>
          </p:cNvPr>
          <p:cNvCxnSpPr>
            <a:cxnSpLocks/>
          </p:cNvCxnSpPr>
          <p:nvPr/>
        </p:nvCxnSpPr>
        <p:spPr>
          <a:xfrm flipH="1">
            <a:off x="9240831" y="2328658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4DFCA7A-873F-0F07-1DA3-B701825B8C3D}"/>
              </a:ext>
            </a:extLst>
          </p:cNvPr>
          <p:cNvCxnSpPr>
            <a:cxnSpLocks/>
          </p:cNvCxnSpPr>
          <p:nvPr/>
        </p:nvCxnSpPr>
        <p:spPr>
          <a:xfrm flipH="1">
            <a:off x="7454365" y="2355797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52379B-67CC-1D8F-1EB5-37B6300299C7}"/>
              </a:ext>
            </a:extLst>
          </p:cNvPr>
          <p:cNvCxnSpPr>
            <a:cxnSpLocks/>
          </p:cNvCxnSpPr>
          <p:nvPr/>
        </p:nvCxnSpPr>
        <p:spPr>
          <a:xfrm flipH="1">
            <a:off x="7833496" y="1970754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31CE193-9176-AE38-E3DF-A67886B84C0C}"/>
              </a:ext>
            </a:extLst>
          </p:cNvPr>
          <p:cNvCxnSpPr>
            <a:cxnSpLocks/>
          </p:cNvCxnSpPr>
          <p:nvPr/>
        </p:nvCxnSpPr>
        <p:spPr>
          <a:xfrm flipH="1">
            <a:off x="8114108" y="4154703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24F4F2C-119F-A437-792B-E32BE4EC8F46}"/>
              </a:ext>
            </a:extLst>
          </p:cNvPr>
          <p:cNvCxnSpPr>
            <a:cxnSpLocks/>
          </p:cNvCxnSpPr>
          <p:nvPr/>
        </p:nvCxnSpPr>
        <p:spPr>
          <a:xfrm flipH="1">
            <a:off x="7372302" y="3449534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4F89944-6311-5067-CB26-ABA42AC40599}"/>
              </a:ext>
            </a:extLst>
          </p:cNvPr>
          <p:cNvCxnSpPr>
            <a:cxnSpLocks/>
          </p:cNvCxnSpPr>
          <p:nvPr/>
        </p:nvCxnSpPr>
        <p:spPr>
          <a:xfrm flipH="1">
            <a:off x="7411813" y="3802178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8B27A57-57B4-0C9B-E04D-A09CA5EB6F8C}"/>
              </a:ext>
            </a:extLst>
          </p:cNvPr>
          <p:cNvCxnSpPr>
            <a:cxnSpLocks/>
          </p:cNvCxnSpPr>
          <p:nvPr/>
        </p:nvCxnSpPr>
        <p:spPr>
          <a:xfrm flipH="1">
            <a:off x="9206527" y="4134555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7ECB6C5-67C7-1FBA-FAAC-BC3CF5E5B2CE}"/>
              </a:ext>
            </a:extLst>
          </p:cNvPr>
          <p:cNvCxnSpPr>
            <a:cxnSpLocks/>
          </p:cNvCxnSpPr>
          <p:nvPr/>
        </p:nvCxnSpPr>
        <p:spPr>
          <a:xfrm flipH="1">
            <a:off x="9278930" y="4128279"/>
            <a:ext cx="79022" cy="352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3B3EC66-0089-0654-C0AE-2D5554BE47AE}"/>
              </a:ext>
            </a:extLst>
          </p:cNvPr>
          <p:cNvSpPr txBox="1"/>
          <p:nvPr/>
        </p:nvSpPr>
        <p:spPr>
          <a:xfrm>
            <a:off x="7762354" y="4973781"/>
            <a:ext cx="20790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)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F7B4D0A-08C3-4001-0467-B4863414D353}"/>
              </a:ext>
            </a:extLst>
          </p:cNvPr>
          <p:cNvCxnSpPr>
            <a:cxnSpLocks/>
          </p:cNvCxnSpPr>
          <p:nvPr/>
        </p:nvCxnSpPr>
        <p:spPr>
          <a:xfrm flipH="1">
            <a:off x="3244901" y="1573009"/>
            <a:ext cx="112889" cy="40025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3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39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</TotalTime>
  <Words>104</Words>
  <Application>Microsoft Office PowerPoint</Application>
  <PresentationFormat>Widescreen</PresentationFormat>
  <Paragraphs>21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1_Office Theme</vt:lpstr>
      <vt:lpstr>NỀN 5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Administrator</cp:lastModifiedBy>
  <cp:revision>37</cp:revision>
  <dcterms:created xsi:type="dcterms:W3CDTF">2021-05-25T10:05:27Z</dcterms:created>
  <dcterms:modified xsi:type="dcterms:W3CDTF">2023-10-24T16:29:53Z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