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3" r:id="rId2"/>
    <p:sldId id="338" r:id="rId3"/>
    <p:sldId id="341" r:id="rId4"/>
    <p:sldId id="324" r:id="rId5"/>
    <p:sldId id="342" r:id="rId6"/>
    <p:sldId id="339" r:id="rId7"/>
  </p:sldIdLst>
  <p:sldSz cx="12192000" cy="6858000"/>
  <p:notesSz cx="6858000" cy="9144000"/>
  <p:custDataLst>
    <p:tags r:id="rId8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0066"/>
    <a:srgbClr val="C4BD97"/>
    <a:srgbClr val="9E9D96"/>
    <a:srgbClr val="B9CDE5"/>
    <a:srgbClr val="FCD5B5"/>
    <a:srgbClr val="B7DEE8"/>
    <a:srgbClr val="E6B9B8"/>
    <a:srgbClr val="9DD046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75" r:id="rId5"/>
    <p:sldLayoutId id="2147483692" r:id="rId6"/>
    <p:sldLayoutId id="2147483694" r:id="rId7"/>
    <p:sldLayoutId id="2147483693" r:id="rId8"/>
    <p:sldLayoutId id="2147483691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95" r:id="rId15"/>
    <p:sldLayoutId id="2147483696" r:id="rId16"/>
    <p:sldLayoutId id="2147483697" r:id="rId17"/>
    <p:sldLayoutId id="214748369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14.jpeg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12" Type="http://schemas.openxmlformats.org/officeDocument/2006/relationships/image" Target="../media/image13.jpe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.xml"/><Relationship Id="rId6" Type="http://schemas.openxmlformats.org/officeDocument/2006/relationships/image" Target="../media/image8.jpeg"/><Relationship Id="rId11" Type="http://schemas.openxmlformats.org/officeDocument/2006/relationships/image" Target="../media/image12.jpeg"/><Relationship Id="rId5" Type="http://schemas.openxmlformats.org/officeDocument/2006/relationships/image" Target="../media/image7.jpeg"/><Relationship Id="rId10" Type="http://schemas.openxmlformats.org/officeDocument/2006/relationships/image" Target="../media/image11.jpeg"/><Relationship Id="rId4" Type="http://schemas.openxmlformats.org/officeDocument/2006/relationships/image" Target="../media/image6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156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12AA7B50-C54D-4FF8-A112-C1E6A5FA388A}"/>
              </a:ext>
            </a:extLst>
          </p:cNvPr>
          <p:cNvGrpSpPr/>
          <p:nvPr/>
        </p:nvGrpSpPr>
        <p:grpSpPr>
          <a:xfrm>
            <a:off x="1237019" y="269450"/>
            <a:ext cx="6637904" cy="635866"/>
            <a:chOff x="3740729" y="661336"/>
            <a:chExt cx="6637904" cy="635866"/>
          </a:xfrm>
        </p:grpSpPr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FC72CC7D-E218-4291-AA55-F216BB68CF10}"/>
                </a:ext>
              </a:extLst>
            </p:cNvPr>
            <p:cNvSpPr/>
            <p:nvPr/>
          </p:nvSpPr>
          <p:spPr>
            <a:xfrm>
              <a:off x="3740729" y="773982"/>
              <a:ext cx="523220" cy="52322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/>
                <a:t>1</a:t>
              </a:r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E0C9CD36-4E04-483B-AFB0-317C17891738}"/>
                </a:ext>
              </a:extLst>
            </p:cNvPr>
            <p:cNvSpPr txBox="1"/>
            <p:nvPr/>
          </p:nvSpPr>
          <p:spPr>
            <a:xfrm>
              <a:off x="4263949" y="661336"/>
              <a:ext cx="6114684" cy="618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sz="2600" dirty="0" err="1"/>
                <a:t>Tính</a:t>
              </a:r>
              <a:r>
                <a:rPr lang="en-US" sz="2600" dirty="0"/>
                <a:t> </a:t>
              </a:r>
              <a:r>
                <a:rPr lang="en-US" sz="2600" dirty="0" err="1"/>
                <a:t>rồi</a:t>
              </a:r>
              <a:r>
                <a:rPr lang="en-US" sz="2600" dirty="0"/>
                <a:t> </a:t>
              </a:r>
              <a:r>
                <a:rPr lang="en-US" sz="2600" dirty="0" err="1"/>
                <a:t>tìm</a:t>
              </a:r>
              <a:r>
                <a:rPr lang="en-US" sz="2600" dirty="0"/>
                <a:t> </a:t>
              </a:r>
              <a:r>
                <a:rPr lang="en-US" sz="2600" dirty="0" err="1"/>
                <a:t>thức</a:t>
              </a:r>
              <a:r>
                <a:rPr lang="en-US" sz="2600" dirty="0"/>
                <a:t> </a:t>
              </a:r>
              <a:r>
                <a:rPr lang="en-US" sz="2600" dirty="0" err="1"/>
                <a:t>ăn</a:t>
              </a:r>
              <a:r>
                <a:rPr lang="en-US" sz="2600" dirty="0"/>
                <a:t> </a:t>
              </a:r>
              <a:r>
                <a:rPr lang="en-US" sz="2600" dirty="0" err="1"/>
                <a:t>cho</a:t>
              </a:r>
              <a:r>
                <a:rPr lang="en-US" sz="2600" dirty="0"/>
                <a:t> </a:t>
              </a:r>
              <a:r>
                <a:rPr lang="en-US" sz="2600" dirty="0" err="1"/>
                <a:t>mỗi</a:t>
              </a:r>
              <a:r>
                <a:rPr lang="en-US" sz="2600" dirty="0"/>
                <a:t> con </a:t>
              </a:r>
              <a:r>
                <a:rPr lang="en-US" sz="2600" dirty="0" err="1"/>
                <a:t>vật</a:t>
              </a:r>
              <a:r>
                <a:rPr lang="en-US" sz="2600" dirty="0"/>
                <a:t>.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7F3FD2A1-7841-459D-B03F-42203A540A6F}"/>
              </a:ext>
            </a:extLst>
          </p:cNvPr>
          <p:cNvGrpSpPr/>
          <p:nvPr/>
        </p:nvGrpSpPr>
        <p:grpSpPr>
          <a:xfrm>
            <a:off x="1287418" y="1079857"/>
            <a:ext cx="2994296" cy="988122"/>
            <a:chOff x="1287418" y="1544314"/>
            <a:chExt cx="2994296" cy="988122"/>
          </a:xfrm>
        </p:grpSpPr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8300FC4C-02E5-4AE7-9CC3-1FD8E76A1E7E}"/>
                </a:ext>
              </a:extLst>
            </p:cNvPr>
            <p:cNvGrpSpPr/>
            <p:nvPr/>
          </p:nvGrpSpPr>
          <p:grpSpPr>
            <a:xfrm>
              <a:off x="1460914" y="1846636"/>
              <a:ext cx="2820800" cy="685800"/>
              <a:chOff x="1508520" y="4738254"/>
              <a:chExt cx="2820800" cy="685800"/>
            </a:xfrm>
            <a:solidFill>
              <a:schemeClr val="accent3">
                <a:lumMod val="60000"/>
                <a:lumOff val="40000"/>
              </a:schemeClr>
            </a:solidFill>
          </p:grpSpPr>
          <p:sp>
            <p:nvSpPr>
              <p:cNvPr id="119" name="Rectangle: Rounded Corners 118">
                <a:extLst>
                  <a:ext uri="{FF2B5EF4-FFF2-40B4-BE49-F238E27FC236}">
                    <a16:creationId xmlns:a16="http://schemas.microsoft.com/office/drawing/2014/main" id="{F903120A-7096-4835-967D-EBC9E3C93CB5}"/>
                  </a:ext>
                </a:extLst>
              </p:cNvPr>
              <p:cNvSpPr/>
              <p:nvPr/>
            </p:nvSpPr>
            <p:spPr>
              <a:xfrm>
                <a:off x="1508520" y="4738254"/>
                <a:ext cx="2820800" cy="685800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5A2DA3B5-6002-422B-AFC3-EBD09BBE5858}"/>
                  </a:ext>
                </a:extLst>
              </p:cNvPr>
              <p:cNvSpPr txBox="1"/>
              <p:nvPr/>
            </p:nvSpPr>
            <p:spPr>
              <a:xfrm>
                <a:off x="1659615" y="4819544"/>
                <a:ext cx="184731" cy="523220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endParaRPr 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</p:grp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30FFAA6-2322-4DD7-9CF5-D5B53077A4ED}"/>
                </a:ext>
              </a:extLst>
            </p:cNvPr>
            <p:cNvSpPr/>
            <p:nvPr/>
          </p:nvSpPr>
          <p:spPr>
            <a:xfrm>
              <a:off x="2869933" y="1927926"/>
              <a:ext cx="1295728" cy="523220"/>
            </a:xfrm>
            <a:prstGeom prst="rect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800" dirty="0"/>
                <a:t>14 – 6 </a:t>
              </a:r>
            </a:p>
          </p:txBody>
        </p:sp>
        <p:pic>
          <p:nvPicPr>
            <p:cNvPr id="36866" name="Picture 2" descr="Premium Vector | Cute cat cartoon">
              <a:extLst>
                <a:ext uri="{FF2B5EF4-FFF2-40B4-BE49-F238E27FC236}">
                  <a16:creationId xmlns:a16="http://schemas.microsoft.com/office/drawing/2014/main" id="{54D1DA14-A6C1-4A58-A020-1AA72D788FE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hq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287418" y="1544314"/>
              <a:ext cx="1018644" cy="9730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081E74D7-1509-4007-B401-D2DD14E02DCB}"/>
              </a:ext>
            </a:extLst>
          </p:cNvPr>
          <p:cNvGrpSpPr/>
          <p:nvPr/>
        </p:nvGrpSpPr>
        <p:grpSpPr>
          <a:xfrm>
            <a:off x="1460914" y="2083019"/>
            <a:ext cx="2820800" cy="1069412"/>
            <a:chOff x="1460914" y="2083019"/>
            <a:chExt cx="2820800" cy="1069412"/>
          </a:xfrm>
        </p:grpSpPr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732C1D87-B743-4A3F-9917-E729CF9C0565}"/>
                </a:ext>
              </a:extLst>
            </p:cNvPr>
            <p:cNvGrpSpPr/>
            <p:nvPr/>
          </p:nvGrpSpPr>
          <p:grpSpPr>
            <a:xfrm>
              <a:off x="1460914" y="2451591"/>
              <a:ext cx="2820800" cy="685800"/>
              <a:chOff x="1460914" y="1846636"/>
              <a:chExt cx="2820800" cy="685800"/>
            </a:xfrm>
          </p:grpSpPr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6743788F-D662-47FF-A55A-5BF55D892F25}"/>
                  </a:ext>
                </a:extLst>
              </p:cNvPr>
              <p:cNvGrpSpPr/>
              <p:nvPr/>
            </p:nvGrpSpPr>
            <p:grpSpPr>
              <a:xfrm>
                <a:off x="1460914" y="1846636"/>
                <a:ext cx="2820800" cy="685800"/>
                <a:chOff x="1508520" y="4738254"/>
                <a:chExt cx="2820800" cy="685800"/>
              </a:xfrm>
              <a:solidFill>
                <a:schemeClr val="accent3">
                  <a:lumMod val="60000"/>
                  <a:lumOff val="40000"/>
                </a:schemeClr>
              </a:solidFill>
            </p:grpSpPr>
            <p:sp>
              <p:nvSpPr>
                <p:cNvPr id="125" name="Rectangle: Rounded Corners 124">
                  <a:extLst>
                    <a:ext uri="{FF2B5EF4-FFF2-40B4-BE49-F238E27FC236}">
                      <a16:creationId xmlns:a16="http://schemas.microsoft.com/office/drawing/2014/main" id="{CA2314B3-6AB2-4AD0-B6E3-2D41F62CCACE}"/>
                    </a:ext>
                  </a:extLst>
                </p:cNvPr>
                <p:cNvSpPr/>
                <p:nvPr/>
              </p:nvSpPr>
              <p:spPr>
                <a:xfrm>
                  <a:off x="1508520" y="4738254"/>
                  <a:ext cx="2820800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  <p:sp>
              <p:nvSpPr>
                <p:cNvPr id="126" name="TextBox 125">
                  <a:extLst>
                    <a:ext uri="{FF2B5EF4-FFF2-40B4-BE49-F238E27FC236}">
                      <a16:creationId xmlns:a16="http://schemas.microsoft.com/office/drawing/2014/main" id="{C37F5E68-3F41-44CB-9088-D4F1488B8FCE}"/>
                    </a:ext>
                  </a:extLst>
                </p:cNvPr>
                <p:cNvSpPr txBox="1"/>
                <p:nvPr/>
              </p:nvSpPr>
              <p:spPr>
                <a:xfrm>
                  <a:off x="1659615" y="4819544"/>
                  <a:ext cx="184731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endPara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</p:grp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50F30EE2-D046-4BA0-8014-95FE0D5759ED}"/>
                  </a:ext>
                </a:extLst>
              </p:cNvPr>
              <p:cNvSpPr/>
              <p:nvPr/>
            </p:nvSpPr>
            <p:spPr>
              <a:xfrm>
                <a:off x="2869933" y="1945987"/>
                <a:ext cx="1295728" cy="523220"/>
              </a:xfrm>
              <a:prstGeom prst="rect">
                <a:avLst/>
              </a:prstGeom>
              <a:ln w="28575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/>
                  <a:t>5 + 6</a:t>
                </a:r>
              </a:p>
            </p:txBody>
          </p:sp>
        </p:grpSp>
        <p:pic>
          <p:nvPicPr>
            <p:cNvPr id="36868" name="Picture 4" descr="Premium Vector | Cute monkey cartoon">
              <a:extLst>
                <a:ext uri="{FF2B5EF4-FFF2-40B4-BE49-F238E27FC236}">
                  <a16:creationId xmlns:a16="http://schemas.microsoft.com/office/drawing/2014/main" id="{86397077-9C32-4999-B0B0-0670243C12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hq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03858" y="2083019"/>
              <a:ext cx="967416" cy="1069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9AA8D44A-6A97-49ED-AEA9-31E660D2CB18}"/>
              </a:ext>
            </a:extLst>
          </p:cNvPr>
          <p:cNvGrpSpPr/>
          <p:nvPr/>
        </p:nvGrpSpPr>
        <p:grpSpPr>
          <a:xfrm>
            <a:off x="1460914" y="3274744"/>
            <a:ext cx="2820800" cy="988122"/>
            <a:chOff x="1460914" y="3274744"/>
            <a:chExt cx="2820800" cy="988122"/>
          </a:xfrm>
        </p:grpSpPr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DDF30744-B527-4BAB-8D07-95C82508391C}"/>
                </a:ext>
              </a:extLst>
            </p:cNvPr>
            <p:cNvGrpSpPr/>
            <p:nvPr/>
          </p:nvGrpSpPr>
          <p:grpSpPr>
            <a:xfrm>
              <a:off x="1460914" y="3521003"/>
              <a:ext cx="2820800" cy="685800"/>
              <a:chOff x="1460914" y="1846636"/>
              <a:chExt cx="2820800" cy="685800"/>
            </a:xfrm>
          </p:grpSpPr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127F5722-6367-4A05-B193-CFBB5AE57B59}"/>
                  </a:ext>
                </a:extLst>
              </p:cNvPr>
              <p:cNvGrpSpPr/>
              <p:nvPr/>
            </p:nvGrpSpPr>
            <p:grpSpPr>
              <a:xfrm>
                <a:off x="1460914" y="1846636"/>
                <a:ext cx="2820800" cy="685800"/>
                <a:chOff x="1508520" y="4738254"/>
                <a:chExt cx="2820800" cy="685800"/>
              </a:xfrm>
              <a:solidFill>
                <a:schemeClr val="accent3">
                  <a:lumMod val="60000"/>
                  <a:lumOff val="40000"/>
                </a:schemeClr>
              </a:solidFill>
            </p:grpSpPr>
            <p:sp>
              <p:nvSpPr>
                <p:cNvPr id="131" name="Rectangle: Rounded Corners 130">
                  <a:extLst>
                    <a:ext uri="{FF2B5EF4-FFF2-40B4-BE49-F238E27FC236}">
                      <a16:creationId xmlns:a16="http://schemas.microsoft.com/office/drawing/2014/main" id="{A4D04DF1-787B-4A9B-9FAB-676609F1BB13}"/>
                    </a:ext>
                  </a:extLst>
                </p:cNvPr>
                <p:cNvSpPr/>
                <p:nvPr/>
              </p:nvSpPr>
              <p:spPr>
                <a:xfrm>
                  <a:off x="1508520" y="4738254"/>
                  <a:ext cx="2820800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  <p:sp>
              <p:nvSpPr>
                <p:cNvPr id="132" name="TextBox 131">
                  <a:extLst>
                    <a:ext uri="{FF2B5EF4-FFF2-40B4-BE49-F238E27FC236}">
                      <a16:creationId xmlns:a16="http://schemas.microsoft.com/office/drawing/2014/main" id="{173E5B1E-1395-4601-A5A0-0E0B880C512D}"/>
                    </a:ext>
                  </a:extLst>
                </p:cNvPr>
                <p:cNvSpPr txBox="1"/>
                <p:nvPr/>
              </p:nvSpPr>
              <p:spPr>
                <a:xfrm>
                  <a:off x="1659615" y="4819544"/>
                  <a:ext cx="184731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endPara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30B04855-9CF7-4ADA-AA22-D4D7DB63C029}"/>
                  </a:ext>
                </a:extLst>
              </p:cNvPr>
              <p:cNvSpPr/>
              <p:nvPr/>
            </p:nvSpPr>
            <p:spPr>
              <a:xfrm>
                <a:off x="2869933" y="1924237"/>
                <a:ext cx="1295728" cy="523220"/>
              </a:xfrm>
              <a:prstGeom prst="rect">
                <a:avLst/>
              </a:prstGeom>
              <a:ln w="28575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/>
                  <a:t>17 – 8 </a:t>
                </a:r>
              </a:p>
            </p:txBody>
          </p:sp>
        </p:grpSp>
        <p:pic>
          <p:nvPicPr>
            <p:cNvPr id="36870" name="Picture 6" descr="Dog Cartoons High Res Stock Images | Shutterstock">
              <a:extLst>
                <a:ext uri="{FF2B5EF4-FFF2-40B4-BE49-F238E27FC236}">
                  <a16:creationId xmlns:a16="http://schemas.microsoft.com/office/drawing/2014/main" id="{9C92D153-362F-44CD-BC3C-26C0C8B88C4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452"/>
            <a:stretch/>
          </p:blipFill>
          <p:spPr bwMode="auto">
            <a:xfrm flipH="1">
              <a:off x="1503858" y="3274744"/>
              <a:ext cx="992146" cy="9881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E027E4B-F1B4-4A2D-BD2A-7B45B24B63F6}"/>
              </a:ext>
            </a:extLst>
          </p:cNvPr>
          <p:cNvGrpSpPr/>
          <p:nvPr/>
        </p:nvGrpSpPr>
        <p:grpSpPr>
          <a:xfrm>
            <a:off x="1436178" y="4481126"/>
            <a:ext cx="2845536" cy="795089"/>
            <a:chOff x="1436178" y="4481126"/>
            <a:chExt cx="2845536" cy="795089"/>
          </a:xfrm>
        </p:grpSpPr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456DFF7E-D010-45BC-8F41-57C9D46027C2}"/>
                </a:ext>
              </a:extLst>
            </p:cNvPr>
            <p:cNvGrpSpPr/>
            <p:nvPr/>
          </p:nvGrpSpPr>
          <p:grpSpPr>
            <a:xfrm>
              <a:off x="1460914" y="4590415"/>
              <a:ext cx="2820800" cy="685800"/>
              <a:chOff x="1460914" y="1846636"/>
              <a:chExt cx="2820800" cy="685800"/>
            </a:xfrm>
          </p:grpSpPr>
          <p:grpSp>
            <p:nvGrpSpPr>
              <p:cNvPr id="134" name="Group 133">
                <a:extLst>
                  <a:ext uri="{FF2B5EF4-FFF2-40B4-BE49-F238E27FC236}">
                    <a16:creationId xmlns:a16="http://schemas.microsoft.com/office/drawing/2014/main" id="{315C3C84-5AEF-43CD-97D3-A6BF36DC8D8E}"/>
                  </a:ext>
                </a:extLst>
              </p:cNvPr>
              <p:cNvGrpSpPr/>
              <p:nvPr/>
            </p:nvGrpSpPr>
            <p:grpSpPr>
              <a:xfrm>
                <a:off x="1460914" y="1846636"/>
                <a:ext cx="2820800" cy="685800"/>
                <a:chOff x="1508520" y="4738254"/>
                <a:chExt cx="2820800" cy="685800"/>
              </a:xfrm>
              <a:solidFill>
                <a:schemeClr val="accent3">
                  <a:lumMod val="60000"/>
                  <a:lumOff val="40000"/>
                </a:schemeClr>
              </a:solidFill>
            </p:grpSpPr>
            <p:sp>
              <p:nvSpPr>
                <p:cNvPr id="137" name="Rectangle: Rounded Corners 136">
                  <a:extLst>
                    <a:ext uri="{FF2B5EF4-FFF2-40B4-BE49-F238E27FC236}">
                      <a16:creationId xmlns:a16="http://schemas.microsoft.com/office/drawing/2014/main" id="{07D62305-5191-42A1-B1EE-C91A521991D3}"/>
                    </a:ext>
                  </a:extLst>
                </p:cNvPr>
                <p:cNvSpPr/>
                <p:nvPr/>
              </p:nvSpPr>
              <p:spPr>
                <a:xfrm>
                  <a:off x="1508520" y="4738254"/>
                  <a:ext cx="2820800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  <p:sp>
              <p:nvSpPr>
                <p:cNvPr id="138" name="TextBox 137">
                  <a:extLst>
                    <a:ext uri="{FF2B5EF4-FFF2-40B4-BE49-F238E27FC236}">
                      <a16:creationId xmlns:a16="http://schemas.microsoft.com/office/drawing/2014/main" id="{3F3F6CE1-8E14-4554-8DA8-E0EE47AEBFEA}"/>
                    </a:ext>
                  </a:extLst>
                </p:cNvPr>
                <p:cNvSpPr txBox="1"/>
                <p:nvPr/>
              </p:nvSpPr>
              <p:spPr>
                <a:xfrm>
                  <a:off x="1659615" y="4819544"/>
                  <a:ext cx="184731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endPara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</p:grpSp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3A59A9DE-FE7E-467D-B75A-BEFCB5AA9B4D}"/>
                  </a:ext>
                </a:extLst>
              </p:cNvPr>
              <p:cNvSpPr/>
              <p:nvPr/>
            </p:nvSpPr>
            <p:spPr>
              <a:xfrm>
                <a:off x="2869933" y="1927926"/>
                <a:ext cx="1295728" cy="523220"/>
              </a:xfrm>
              <a:prstGeom prst="rect">
                <a:avLst/>
              </a:prstGeom>
              <a:ln w="28575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/>
                  <a:t>7 + 7 </a:t>
                </a:r>
              </a:p>
            </p:txBody>
          </p:sp>
        </p:grpSp>
        <p:pic>
          <p:nvPicPr>
            <p:cNvPr id="36872" name="Picture 8" descr="Premium Vector | Happy elephant cartoon">
              <a:extLst>
                <a:ext uri="{FF2B5EF4-FFF2-40B4-BE49-F238E27FC236}">
                  <a16:creationId xmlns:a16="http://schemas.microsoft.com/office/drawing/2014/main" id="{18E257A6-017B-40F1-947B-BADF0FD186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hq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36178" y="4481126"/>
              <a:ext cx="1131804" cy="7846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FD22913-3F69-4FC9-A575-D2328486F451}"/>
              </a:ext>
            </a:extLst>
          </p:cNvPr>
          <p:cNvGrpSpPr/>
          <p:nvPr/>
        </p:nvGrpSpPr>
        <p:grpSpPr>
          <a:xfrm>
            <a:off x="1460914" y="5659827"/>
            <a:ext cx="2820800" cy="685800"/>
            <a:chOff x="1460914" y="5659827"/>
            <a:chExt cx="2820800" cy="685800"/>
          </a:xfrm>
        </p:grpSpPr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3081053D-CC2B-4ED8-8482-944A9C181E55}"/>
                </a:ext>
              </a:extLst>
            </p:cNvPr>
            <p:cNvGrpSpPr/>
            <p:nvPr/>
          </p:nvGrpSpPr>
          <p:grpSpPr>
            <a:xfrm>
              <a:off x="1460914" y="5659827"/>
              <a:ext cx="2820800" cy="685800"/>
              <a:chOff x="1460914" y="1846636"/>
              <a:chExt cx="2820800" cy="685800"/>
            </a:xfrm>
          </p:grpSpPr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C830F87A-38D6-4818-BDC6-825116864C1E}"/>
                  </a:ext>
                </a:extLst>
              </p:cNvPr>
              <p:cNvGrpSpPr/>
              <p:nvPr/>
            </p:nvGrpSpPr>
            <p:grpSpPr>
              <a:xfrm>
                <a:off x="1460914" y="1846636"/>
                <a:ext cx="2820800" cy="685800"/>
                <a:chOff x="1508520" y="4738254"/>
                <a:chExt cx="2820800" cy="685800"/>
              </a:xfrm>
              <a:solidFill>
                <a:schemeClr val="accent3">
                  <a:lumMod val="60000"/>
                  <a:lumOff val="40000"/>
                </a:schemeClr>
              </a:solidFill>
            </p:grpSpPr>
            <p:sp>
              <p:nvSpPr>
                <p:cNvPr id="143" name="Rectangle: Rounded Corners 142">
                  <a:extLst>
                    <a:ext uri="{FF2B5EF4-FFF2-40B4-BE49-F238E27FC236}">
                      <a16:creationId xmlns:a16="http://schemas.microsoft.com/office/drawing/2014/main" id="{55A5D45F-EB14-47DF-BB1F-A0DF6DC2B87B}"/>
                    </a:ext>
                  </a:extLst>
                </p:cNvPr>
                <p:cNvSpPr/>
                <p:nvPr/>
              </p:nvSpPr>
              <p:spPr>
                <a:xfrm>
                  <a:off x="1508520" y="4738254"/>
                  <a:ext cx="2820800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  <p:sp>
              <p:nvSpPr>
                <p:cNvPr id="144" name="TextBox 143">
                  <a:extLst>
                    <a:ext uri="{FF2B5EF4-FFF2-40B4-BE49-F238E27FC236}">
                      <a16:creationId xmlns:a16="http://schemas.microsoft.com/office/drawing/2014/main" id="{60F46108-F837-41EA-9A56-A25DD7A1A7A2}"/>
                    </a:ext>
                  </a:extLst>
                </p:cNvPr>
                <p:cNvSpPr txBox="1"/>
                <p:nvPr/>
              </p:nvSpPr>
              <p:spPr>
                <a:xfrm>
                  <a:off x="1659615" y="4819544"/>
                  <a:ext cx="184731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endPara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</p:grpSp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B65015A1-F79C-4422-9E68-F724C7B05D13}"/>
                  </a:ext>
                </a:extLst>
              </p:cNvPr>
              <p:cNvSpPr/>
              <p:nvPr/>
            </p:nvSpPr>
            <p:spPr>
              <a:xfrm>
                <a:off x="2878034" y="1927926"/>
                <a:ext cx="1295728" cy="523220"/>
              </a:xfrm>
              <a:prstGeom prst="rect">
                <a:avLst/>
              </a:prstGeom>
              <a:ln w="28575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/>
                  <a:t>16 – 9 </a:t>
                </a:r>
              </a:p>
            </p:txBody>
          </p:sp>
        </p:grpSp>
        <p:pic>
          <p:nvPicPr>
            <p:cNvPr id="36874" name="Picture 10" descr="phim hoạt hình con sâu bướm - Véc tơ bản đồ của sâu bướm png tải về - Miễn  phí trong suốt Côn Trùng png Tải về.">
              <a:extLst>
                <a:ext uri="{FF2B5EF4-FFF2-40B4-BE49-F238E27FC236}">
                  <a16:creationId xmlns:a16="http://schemas.microsoft.com/office/drawing/2014/main" id="{181EA141-7E55-413B-930A-846D1463163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hq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179" b="100000" l="111" r="100000">
                          <a14:foregroundMark x1="10222" y1="24821" x2="10222" y2="24821"/>
                          <a14:foregroundMark x1="30000" y1="26786" x2="30000" y2="26786"/>
                          <a14:foregroundMark x1="28444" y1="23036" x2="28444" y2="23036"/>
                          <a14:foregroundMark x1="7333" y1="20357" x2="7333" y2="20357"/>
                          <a14:foregroundMark x1="12778" y1="22500" x2="12778" y2="225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30770" flipH="1">
              <a:off x="1665265" y="5702131"/>
              <a:ext cx="966200" cy="601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9839C5F-809E-4AFC-86B5-9F36384CC0A5}"/>
              </a:ext>
            </a:extLst>
          </p:cNvPr>
          <p:cNvGrpSpPr/>
          <p:nvPr/>
        </p:nvGrpSpPr>
        <p:grpSpPr>
          <a:xfrm>
            <a:off x="7662866" y="5526649"/>
            <a:ext cx="2524177" cy="796221"/>
            <a:chOff x="7662866" y="5526649"/>
            <a:chExt cx="2524177" cy="796221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145FD0E-85EE-43AB-8BD4-2454A820C2E8}"/>
                </a:ext>
              </a:extLst>
            </p:cNvPr>
            <p:cNvGrpSpPr/>
            <p:nvPr/>
          </p:nvGrpSpPr>
          <p:grpSpPr>
            <a:xfrm>
              <a:off x="7662866" y="5637070"/>
              <a:ext cx="2524177" cy="685800"/>
              <a:chOff x="7662866" y="5637070"/>
              <a:chExt cx="2524177" cy="685800"/>
            </a:xfrm>
          </p:grpSpPr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3DFD0D9B-B03D-46E2-902E-FACD8BF73717}"/>
                  </a:ext>
                </a:extLst>
              </p:cNvPr>
              <p:cNvGrpSpPr/>
              <p:nvPr/>
            </p:nvGrpSpPr>
            <p:grpSpPr>
              <a:xfrm>
                <a:off x="7662866" y="5637070"/>
                <a:ext cx="2524177" cy="685800"/>
                <a:chOff x="7662867" y="1382179"/>
                <a:chExt cx="2524177" cy="685800"/>
              </a:xfrm>
            </p:grpSpPr>
            <p:grpSp>
              <p:nvGrpSpPr>
                <p:cNvPr id="166" name="Group 165">
                  <a:extLst>
                    <a:ext uri="{FF2B5EF4-FFF2-40B4-BE49-F238E27FC236}">
                      <a16:creationId xmlns:a16="http://schemas.microsoft.com/office/drawing/2014/main" id="{B768D087-F76B-4EB2-A19F-5FE8479B878B}"/>
                    </a:ext>
                  </a:extLst>
                </p:cNvPr>
                <p:cNvGrpSpPr/>
                <p:nvPr/>
              </p:nvGrpSpPr>
              <p:grpSpPr>
                <a:xfrm>
                  <a:off x="7662867" y="1382179"/>
                  <a:ext cx="2524177" cy="685800"/>
                  <a:chOff x="1508520" y="4738254"/>
                  <a:chExt cx="2524177" cy="685800"/>
                </a:xfrm>
                <a:solidFill>
                  <a:srgbClr val="FCD5B5"/>
                </a:solidFill>
              </p:grpSpPr>
              <p:sp>
                <p:nvSpPr>
                  <p:cNvPr id="168" name="Rectangle: Rounded Corners 167">
                    <a:extLst>
                      <a:ext uri="{FF2B5EF4-FFF2-40B4-BE49-F238E27FC236}">
                        <a16:creationId xmlns:a16="http://schemas.microsoft.com/office/drawing/2014/main" id="{7B1EE834-32BE-424B-ABDF-4CD5EFFAA1BA}"/>
                      </a:ext>
                    </a:extLst>
                  </p:cNvPr>
                  <p:cNvSpPr/>
                  <p:nvPr/>
                </p:nvSpPr>
                <p:spPr>
                  <a:xfrm>
                    <a:off x="1508520" y="4738254"/>
                    <a:ext cx="2524177" cy="685800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p:txBody>
              </p:sp>
              <p:sp>
                <p:nvSpPr>
                  <p:cNvPr id="169" name="TextBox 168">
                    <a:extLst>
                      <a:ext uri="{FF2B5EF4-FFF2-40B4-BE49-F238E27FC236}">
                        <a16:creationId xmlns:a16="http://schemas.microsoft.com/office/drawing/2014/main" id="{5A8BE0FB-B915-40E9-BE6B-A99434DF4BFB}"/>
                      </a:ext>
                    </a:extLst>
                  </p:cNvPr>
                  <p:cNvSpPr txBox="1"/>
                  <p:nvPr/>
                </p:nvSpPr>
                <p:spPr>
                  <a:xfrm>
                    <a:off x="1659615" y="4819544"/>
                    <a:ext cx="184731" cy="523220"/>
                  </a:xfrm>
                  <a:prstGeom prst="rect">
                    <a:avLst/>
                  </a:prstGeom>
                  <a:grp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sz="2800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p:txBody>
              </p:sp>
            </p:grp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012F3521-95BE-4DFE-86D4-32890AAD6475}"/>
                    </a:ext>
                  </a:extLst>
                </p:cNvPr>
                <p:cNvSpPr/>
                <p:nvPr/>
              </p:nvSpPr>
              <p:spPr>
                <a:xfrm>
                  <a:off x="7906327" y="1441075"/>
                  <a:ext cx="568008" cy="568008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</p:grpSp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0AD684B8-A829-4AF1-ADC2-4BCB2F48DAE2}"/>
                  </a:ext>
                </a:extLst>
              </p:cNvPr>
              <p:cNvSpPr txBox="1"/>
              <p:nvPr/>
            </p:nvSpPr>
            <p:spPr>
              <a:xfrm>
                <a:off x="7927014" y="5729557"/>
                <a:ext cx="55874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11</a:t>
                </a:r>
              </a:p>
            </p:txBody>
          </p:sp>
        </p:grpSp>
        <p:pic>
          <p:nvPicPr>
            <p:cNvPr id="36876" name="Picture 12" descr="Banana Cartoon HD Stock Images | Shutterstock">
              <a:extLst>
                <a:ext uri="{FF2B5EF4-FFF2-40B4-BE49-F238E27FC236}">
                  <a16:creationId xmlns:a16="http://schemas.microsoft.com/office/drawing/2014/main" id="{873D3074-AB28-414A-88DF-EC5BAB2E219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227"/>
            <a:stretch/>
          </p:blipFill>
          <p:spPr bwMode="auto">
            <a:xfrm flipH="1">
              <a:off x="8921241" y="5526649"/>
              <a:ext cx="1132768" cy="7846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2CD8AB2-6F42-4778-A15B-BD53998AF472}"/>
              </a:ext>
            </a:extLst>
          </p:cNvPr>
          <p:cNvGrpSpPr/>
          <p:nvPr/>
        </p:nvGrpSpPr>
        <p:grpSpPr>
          <a:xfrm>
            <a:off x="7662865" y="4538447"/>
            <a:ext cx="2524177" cy="760844"/>
            <a:chOff x="7662865" y="4538447"/>
            <a:chExt cx="2524177" cy="760844"/>
          </a:xfrm>
        </p:grpSpPr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150DBAE6-0752-45B9-91F3-3AC6E2FBB2CB}"/>
                </a:ext>
              </a:extLst>
            </p:cNvPr>
            <p:cNvGrpSpPr/>
            <p:nvPr/>
          </p:nvGrpSpPr>
          <p:grpSpPr>
            <a:xfrm>
              <a:off x="7662865" y="4584214"/>
              <a:ext cx="2524177" cy="685800"/>
              <a:chOff x="7662867" y="1382179"/>
              <a:chExt cx="2524177" cy="685800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6994B6EF-B0AC-4B88-9B8E-658B480A4DB3}"/>
                  </a:ext>
                </a:extLst>
              </p:cNvPr>
              <p:cNvGrpSpPr/>
              <p:nvPr/>
            </p:nvGrpSpPr>
            <p:grpSpPr>
              <a:xfrm>
                <a:off x="7662867" y="1382179"/>
                <a:ext cx="2524177" cy="685800"/>
                <a:chOff x="1508520" y="4738254"/>
                <a:chExt cx="2524177" cy="685800"/>
              </a:xfrm>
              <a:solidFill>
                <a:srgbClr val="FCD5B5"/>
              </a:solidFill>
            </p:grpSpPr>
            <p:sp>
              <p:nvSpPr>
                <p:cNvPr id="161" name="Rectangle: Rounded Corners 160">
                  <a:extLst>
                    <a:ext uri="{FF2B5EF4-FFF2-40B4-BE49-F238E27FC236}">
                      <a16:creationId xmlns:a16="http://schemas.microsoft.com/office/drawing/2014/main" id="{BBE6E465-7E5E-4301-B511-DDA4115A5BF8}"/>
                    </a:ext>
                  </a:extLst>
                </p:cNvPr>
                <p:cNvSpPr/>
                <p:nvPr/>
              </p:nvSpPr>
              <p:spPr>
                <a:xfrm>
                  <a:off x="1508520" y="4738254"/>
                  <a:ext cx="2524177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  <p:sp>
              <p:nvSpPr>
                <p:cNvPr id="163" name="TextBox 162">
                  <a:extLst>
                    <a:ext uri="{FF2B5EF4-FFF2-40B4-BE49-F238E27FC236}">
                      <a16:creationId xmlns:a16="http://schemas.microsoft.com/office/drawing/2014/main" id="{1FBEC1A5-9625-4D67-A2CB-AECB27DB1E93}"/>
                    </a:ext>
                  </a:extLst>
                </p:cNvPr>
                <p:cNvSpPr txBox="1"/>
                <p:nvPr/>
              </p:nvSpPr>
              <p:spPr>
                <a:xfrm>
                  <a:off x="1659615" y="4819544"/>
                  <a:ext cx="184731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endPara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</p:grpSp>
          <p:sp>
            <p:nvSpPr>
              <p:cNvPr id="160" name="Oval 159">
                <a:extLst>
                  <a:ext uri="{FF2B5EF4-FFF2-40B4-BE49-F238E27FC236}">
                    <a16:creationId xmlns:a16="http://schemas.microsoft.com/office/drawing/2014/main" id="{277A324E-20C5-41AA-8155-7383D20C7BB2}"/>
                  </a:ext>
                </a:extLst>
              </p:cNvPr>
              <p:cNvSpPr/>
              <p:nvPr/>
            </p:nvSpPr>
            <p:spPr>
              <a:xfrm>
                <a:off x="7906327" y="1441075"/>
                <a:ext cx="568008" cy="568008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7</a:t>
                </a:r>
              </a:p>
            </p:txBody>
          </p:sp>
        </p:grpSp>
        <p:pic>
          <p:nvPicPr>
            <p:cNvPr id="36878" name="Picture 14" descr="Birch leaf icon cartoon style Royalty Free Vector Image">
              <a:extLst>
                <a:ext uri="{FF2B5EF4-FFF2-40B4-BE49-F238E27FC236}">
                  <a16:creationId xmlns:a16="http://schemas.microsoft.com/office/drawing/2014/main" id="{88018746-0309-41F9-9D55-73054337218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 cstate="hq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177"/>
            <a:stretch/>
          </p:blipFill>
          <p:spPr bwMode="auto">
            <a:xfrm rot="16200000" flipH="1">
              <a:off x="9080638" y="4534889"/>
              <a:ext cx="760844" cy="7679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1426319-B3BC-4059-B743-77C7EB41DE2A}"/>
              </a:ext>
            </a:extLst>
          </p:cNvPr>
          <p:cNvGrpSpPr/>
          <p:nvPr/>
        </p:nvGrpSpPr>
        <p:grpSpPr>
          <a:xfrm>
            <a:off x="7662864" y="3514869"/>
            <a:ext cx="2524177" cy="685800"/>
            <a:chOff x="7662864" y="3514869"/>
            <a:chExt cx="2524177" cy="685800"/>
          </a:xfrm>
        </p:grpSpPr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5223C4B8-017A-41BA-BB76-9882405CFCED}"/>
                </a:ext>
              </a:extLst>
            </p:cNvPr>
            <p:cNvGrpSpPr/>
            <p:nvPr/>
          </p:nvGrpSpPr>
          <p:grpSpPr>
            <a:xfrm>
              <a:off x="7662864" y="3514869"/>
              <a:ext cx="2524177" cy="685800"/>
              <a:chOff x="7662867" y="1382179"/>
              <a:chExt cx="2524177" cy="685800"/>
            </a:xfrm>
          </p:grpSpPr>
          <p:grpSp>
            <p:nvGrpSpPr>
              <p:cNvPr id="154" name="Group 153">
                <a:extLst>
                  <a:ext uri="{FF2B5EF4-FFF2-40B4-BE49-F238E27FC236}">
                    <a16:creationId xmlns:a16="http://schemas.microsoft.com/office/drawing/2014/main" id="{C7EA50D2-E2C3-4352-92D9-FC03B09B8CCB}"/>
                  </a:ext>
                </a:extLst>
              </p:cNvPr>
              <p:cNvGrpSpPr/>
              <p:nvPr/>
            </p:nvGrpSpPr>
            <p:grpSpPr>
              <a:xfrm>
                <a:off x="7662867" y="1382179"/>
                <a:ext cx="2524177" cy="685800"/>
                <a:chOff x="1508520" y="4738254"/>
                <a:chExt cx="2524177" cy="685800"/>
              </a:xfrm>
              <a:solidFill>
                <a:srgbClr val="FCD5B5"/>
              </a:solidFill>
            </p:grpSpPr>
            <p:sp>
              <p:nvSpPr>
                <p:cNvPr id="156" name="Rectangle: Rounded Corners 155">
                  <a:extLst>
                    <a:ext uri="{FF2B5EF4-FFF2-40B4-BE49-F238E27FC236}">
                      <a16:creationId xmlns:a16="http://schemas.microsoft.com/office/drawing/2014/main" id="{67A2DF22-1D5C-4576-BD68-549DD2FAF17E}"/>
                    </a:ext>
                  </a:extLst>
                </p:cNvPr>
                <p:cNvSpPr/>
                <p:nvPr/>
              </p:nvSpPr>
              <p:spPr>
                <a:xfrm>
                  <a:off x="1508520" y="4738254"/>
                  <a:ext cx="2524177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  <p:sp>
              <p:nvSpPr>
                <p:cNvPr id="157" name="TextBox 156">
                  <a:extLst>
                    <a:ext uri="{FF2B5EF4-FFF2-40B4-BE49-F238E27FC236}">
                      <a16:creationId xmlns:a16="http://schemas.microsoft.com/office/drawing/2014/main" id="{76799010-6007-439B-95B4-9B07F2BB4241}"/>
                    </a:ext>
                  </a:extLst>
                </p:cNvPr>
                <p:cNvSpPr txBox="1"/>
                <p:nvPr/>
              </p:nvSpPr>
              <p:spPr>
                <a:xfrm>
                  <a:off x="1659615" y="4819544"/>
                  <a:ext cx="184731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endPara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</p:grpSp>
          <p:sp>
            <p:nvSpPr>
              <p:cNvPr id="155" name="Oval 154">
                <a:extLst>
                  <a:ext uri="{FF2B5EF4-FFF2-40B4-BE49-F238E27FC236}">
                    <a16:creationId xmlns:a16="http://schemas.microsoft.com/office/drawing/2014/main" id="{ECE0E03B-A023-42B5-9323-E93BBF8E85DE}"/>
                  </a:ext>
                </a:extLst>
              </p:cNvPr>
              <p:cNvSpPr/>
              <p:nvPr/>
            </p:nvSpPr>
            <p:spPr>
              <a:xfrm>
                <a:off x="7906327" y="1441075"/>
                <a:ext cx="568008" cy="568008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8</a:t>
                </a:r>
              </a:p>
            </p:txBody>
          </p:sp>
        </p:grpSp>
        <p:pic>
          <p:nvPicPr>
            <p:cNvPr id="36880" name="Picture 16" descr="Delicious Braised Fish White Plate Cartoon Illustration Hand Drawn Braised  Fish Illustration, Green Shallot, New Years Braised Fish, Illustration PNG  Transparent Clipart Image and PSD File for Free Download">
              <a:extLst>
                <a:ext uri="{FF2B5EF4-FFF2-40B4-BE49-F238E27FC236}">
                  <a16:creationId xmlns:a16="http://schemas.microsoft.com/office/drawing/2014/main" id="{F6668A10-B951-49D3-A845-1E9CBA26B11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1" cstate="hqprint">
              <a:clrChange>
                <a:clrFrom>
                  <a:srgbClr val="F5F5F5"/>
                </a:clrFrom>
                <a:clrTo>
                  <a:srgbClr val="F5F5F5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028" t="28424" r="10986" b="30267"/>
            <a:stretch/>
          </p:blipFill>
          <p:spPr bwMode="auto">
            <a:xfrm flipH="1">
              <a:off x="8926515" y="3540183"/>
              <a:ext cx="1127494" cy="5972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FC56144-1002-424D-B44C-E3B11697A813}"/>
              </a:ext>
            </a:extLst>
          </p:cNvPr>
          <p:cNvGrpSpPr/>
          <p:nvPr/>
        </p:nvGrpSpPr>
        <p:grpSpPr>
          <a:xfrm>
            <a:off x="7662863" y="2178400"/>
            <a:ext cx="2524177" cy="1144107"/>
            <a:chOff x="7662863" y="2178400"/>
            <a:chExt cx="2524177" cy="1144107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8CF8AB4-311F-4833-949F-CC453FFFC51C}"/>
                </a:ext>
              </a:extLst>
            </p:cNvPr>
            <p:cNvGrpSpPr/>
            <p:nvPr/>
          </p:nvGrpSpPr>
          <p:grpSpPr>
            <a:xfrm>
              <a:off x="7662863" y="2449510"/>
              <a:ext cx="2524177" cy="685800"/>
              <a:chOff x="7662863" y="2449510"/>
              <a:chExt cx="2524177" cy="685800"/>
            </a:xfrm>
          </p:grpSpPr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9F9FFD9E-DB72-4085-A89B-67200000EBC6}"/>
                  </a:ext>
                </a:extLst>
              </p:cNvPr>
              <p:cNvGrpSpPr/>
              <p:nvPr/>
            </p:nvGrpSpPr>
            <p:grpSpPr>
              <a:xfrm>
                <a:off x="7662863" y="2449510"/>
                <a:ext cx="2524177" cy="685800"/>
                <a:chOff x="7662867" y="1382179"/>
                <a:chExt cx="2524177" cy="685800"/>
              </a:xfrm>
            </p:grpSpPr>
            <p:grpSp>
              <p:nvGrpSpPr>
                <p:cNvPr id="149" name="Group 148">
                  <a:extLst>
                    <a:ext uri="{FF2B5EF4-FFF2-40B4-BE49-F238E27FC236}">
                      <a16:creationId xmlns:a16="http://schemas.microsoft.com/office/drawing/2014/main" id="{C52B745F-500E-4799-BDE2-7F0059DF71B7}"/>
                    </a:ext>
                  </a:extLst>
                </p:cNvPr>
                <p:cNvGrpSpPr/>
                <p:nvPr/>
              </p:nvGrpSpPr>
              <p:grpSpPr>
                <a:xfrm>
                  <a:off x="7662867" y="1382179"/>
                  <a:ext cx="2524177" cy="685800"/>
                  <a:chOff x="1508520" y="4738254"/>
                  <a:chExt cx="2524177" cy="685800"/>
                </a:xfrm>
                <a:solidFill>
                  <a:srgbClr val="FCD5B5"/>
                </a:solidFill>
              </p:grpSpPr>
              <p:sp>
                <p:nvSpPr>
                  <p:cNvPr id="151" name="Rectangle: Rounded Corners 150">
                    <a:extLst>
                      <a:ext uri="{FF2B5EF4-FFF2-40B4-BE49-F238E27FC236}">
                        <a16:creationId xmlns:a16="http://schemas.microsoft.com/office/drawing/2014/main" id="{CBD4E6A3-69FC-4A2B-8A28-ACDF7E0102FA}"/>
                      </a:ext>
                    </a:extLst>
                  </p:cNvPr>
                  <p:cNvSpPr/>
                  <p:nvPr/>
                </p:nvSpPr>
                <p:spPr>
                  <a:xfrm>
                    <a:off x="1508520" y="4738254"/>
                    <a:ext cx="2524177" cy="685800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p:txBody>
              </p:sp>
              <p:sp>
                <p:nvSpPr>
                  <p:cNvPr id="152" name="TextBox 151">
                    <a:extLst>
                      <a:ext uri="{FF2B5EF4-FFF2-40B4-BE49-F238E27FC236}">
                        <a16:creationId xmlns:a16="http://schemas.microsoft.com/office/drawing/2014/main" id="{F60B544D-0A10-44CF-9AC7-396F8BDA3BA2}"/>
                      </a:ext>
                    </a:extLst>
                  </p:cNvPr>
                  <p:cNvSpPr txBox="1"/>
                  <p:nvPr/>
                </p:nvSpPr>
                <p:spPr>
                  <a:xfrm>
                    <a:off x="1659615" y="4819544"/>
                    <a:ext cx="184731" cy="523220"/>
                  </a:xfrm>
                  <a:prstGeom prst="rect">
                    <a:avLst/>
                  </a:prstGeom>
                  <a:grpFill/>
                </p:spPr>
                <p:txBody>
                  <a:bodyPr wrap="none" rtlCol="0">
                    <a:spAutoFit/>
                  </a:bodyPr>
                  <a:lstStyle/>
                  <a:p>
                    <a:endParaRPr lang="en-US" sz="2800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p:txBody>
              </p:sp>
            </p:grpSp>
            <p:sp>
              <p:nvSpPr>
                <p:cNvPr id="150" name="Oval 149">
                  <a:extLst>
                    <a:ext uri="{FF2B5EF4-FFF2-40B4-BE49-F238E27FC236}">
                      <a16:creationId xmlns:a16="http://schemas.microsoft.com/office/drawing/2014/main" id="{B9E817DC-9F5A-49E4-9642-4891B86A1CB2}"/>
                    </a:ext>
                  </a:extLst>
                </p:cNvPr>
                <p:cNvSpPr/>
                <p:nvPr/>
              </p:nvSpPr>
              <p:spPr>
                <a:xfrm>
                  <a:off x="7906327" y="1441075"/>
                  <a:ext cx="568008" cy="568008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</p:grp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CAFA3AF-4B68-4144-970F-E7B5D9C2CDF8}"/>
                  </a:ext>
                </a:extLst>
              </p:cNvPr>
              <p:cNvSpPr txBox="1"/>
              <p:nvPr/>
            </p:nvSpPr>
            <p:spPr>
              <a:xfrm>
                <a:off x="7897618" y="2553194"/>
                <a:ext cx="58541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14</a:t>
                </a:r>
              </a:p>
            </p:txBody>
          </p:sp>
        </p:grpSp>
        <p:pic>
          <p:nvPicPr>
            <p:cNvPr id="36882" name="Picture 18" descr="Hình ảnh Cartoon Phong Cách Tươi Các Yếu Tố Mía, Cây Mía, Lá Cây, Màu Tím  miễn phí tải tập tin PNG PSDComment và Vector">
              <a:extLst>
                <a:ext uri="{FF2B5EF4-FFF2-40B4-BE49-F238E27FC236}">
                  <a16:creationId xmlns:a16="http://schemas.microsoft.com/office/drawing/2014/main" id="{3A82CE53-CBB9-4DD0-9433-7C99FEEE61F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2" cstate="hqprint">
              <a:clrChange>
                <a:clrFrom>
                  <a:srgbClr val="F6F5F5"/>
                </a:clrFrom>
                <a:clrTo>
                  <a:srgbClr val="F6F5F5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029" r="9588"/>
            <a:stretch/>
          </p:blipFill>
          <p:spPr bwMode="auto">
            <a:xfrm>
              <a:off x="9274237" y="2178400"/>
              <a:ext cx="908220" cy="1144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B74C4BA-55A6-4A8F-8962-46365744F2FD}"/>
              </a:ext>
            </a:extLst>
          </p:cNvPr>
          <p:cNvGrpSpPr/>
          <p:nvPr/>
        </p:nvGrpSpPr>
        <p:grpSpPr>
          <a:xfrm>
            <a:off x="7662867" y="1382179"/>
            <a:ext cx="2524177" cy="685800"/>
            <a:chOff x="7662867" y="1382179"/>
            <a:chExt cx="2524177" cy="685800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B93371D-0F61-481F-842C-421C7B79852A}"/>
                </a:ext>
              </a:extLst>
            </p:cNvPr>
            <p:cNvGrpSpPr/>
            <p:nvPr/>
          </p:nvGrpSpPr>
          <p:grpSpPr>
            <a:xfrm>
              <a:off x="7662867" y="1382179"/>
              <a:ext cx="2524177" cy="685800"/>
              <a:chOff x="7662867" y="1382179"/>
              <a:chExt cx="2524177" cy="685800"/>
            </a:xfrm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D8B70744-73ED-473B-93AE-34220ED559BA}"/>
                  </a:ext>
                </a:extLst>
              </p:cNvPr>
              <p:cNvGrpSpPr/>
              <p:nvPr/>
            </p:nvGrpSpPr>
            <p:grpSpPr>
              <a:xfrm>
                <a:off x="7662867" y="1382179"/>
                <a:ext cx="2524177" cy="685800"/>
                <a:chOff x="1508520" y="4738254"/>
                <a:chExt cx="2524177" cy="685800"/>
              </a:xfrm>
              <a:solidFill>
                <a:srgbClr val="FCD5B5"/>
              </a:solidFill>
            </p:grpSpPr>
            <p:sp>
              <p:nvSpPr>
                <p:cNvPr id="80" name="Rectangle: Rounded Corners 79">
                  <a:extLst>
                    <a:ext uri="{FF2B5EF4-FFF2-40B4-BE49-F238E27FC236}">
                      <a16:creationId xmlns:a16="http://schemas.microsoft.com/office/drawing/2014/main" id="{EE4CD0DF-4B32-4D3F-8ED0-6FCC06FE3BB1}"/>
                    </a:ext>
                  </a:extLst>
                </p:cNvPr>
                <p:cNvSpPr/>
                <p:nvPr/>
              </p:nvSpPr>
              <p:spPr>
                <a:xfrm>
                  <a:off x="1508520" y="4738254"/>
                  <a:ext cx="2524177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  <p:sp>
              <p:nvSpPr>
                <p:cNvPr id="81" name="TextBox 80">
                  <a:extLst>
                    <a:ext uri="{FF2B5EF4-FFF2-40B4-BE49-F238E27FC236}">
                      <a16:creationId xmlns:a16="http://schemas.microsoft.com/office/drawing/2014/main" id="{0196C252-D0CC-41AB-9F28-62656F2615EA}"/>
                    </a:ext>
                  </a:extLst>
                </p:cNvPr>
                <p:cNvSpPr txBox="1"/>
                <p:nvPr/>
              </p:nvSpPr>
              <p:spPr>
                <a:xfrm>
                  <a:off x="1659615" y="4819544"/>
                  <a:ext cx="184731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endPara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endParaRPr>
                </a:p>
              </p:txBody>
            </p:sp>
          </p:grp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669E0FA7-681A-4213-9D83-FB801BEECF2A}"/>
                  </a:ext>
                </a:extLst>
              </p:cNvPr>
              <p:cNvSpPr/>
              <p:nvPr/>
            </p:nvSpPr>
            <p:spPr>
              <a:xfrm>
                <a:off x="7906327" y="1441075"/>
                <a:ext cx="568008" cy="568008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9</a:t>
                </a:r>
              </a:p>
            </p:txBody>
          </p:sp>
        </p:grpSp>
        <p:pic>
          <p:nvPicPr>
            <p:cNvPr id="36884" name="Picture 20" descr="Bones in a bowl vector image | Vector images, Vector free, Vector">
              <a:extLst>
                <a:ext uri="{FF2B5EF4-FFF2-40B4-BE49-F238E27FC236}">
                  <a16:creationId xmlns:a16="http://schemas.microsoft.com/office/drawing/2014/main" id="{FB03D993-51B8-4BE7-96DC-85D0B6DBF16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3" cstate="hq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367" t="30106" r="12029" b="21652"/>
            <a:stretch/>
          </p:blipFill>
          <p:spPr bwMode="auto">
            <a:xfrm>
              <a:off x="9208896" y="1423345"/>
              <a:ext cx="845113" cy="5857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044D6B9-761A-47E6-B76D-3445FB1F5152}"/>
              </a:ext>
            </a:extLst>
          </p:cNvPr>
          <p:cNvCxnSpPr>
            <a:stCxn id="3" idx="3"/>
            <a:endCxn id="155" idx="2"/>
          </p:cNvCxnSpPr>
          <p:nvPr/>
        </p:nvCxnSpPr>
        <p:spPr>
          <a:xfrm>
            <a:off x="4165661" y="1725079"/>
            <a:ext cx="3740663" cy="213269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22B15ADB-954D-4474-8F15-F660F2AF90F3}"/>
              </a:ext>
            </a:extLst>
          </p:cNvPr>
          <p:cNvCxnSpPr>
            <a:cxnSpLocks/>
            <a:endCxn id="170" idx="1"/>
          </p:cNvCxnSpPr>
          <p:nvPr/>
        </p:nvCxnSpPr>
        <p:spPr>
          <a:xfrm>
            <a:off x="4156952" y="2793396"/>
            <a:ext cx="3770062" cy="319777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C981E8E9-1622-4CC5-9FEA-BEBF809AD90E}"/>
              </a:ext>
            </a:extLst>
          </p:cNvPr>
          <p:cNvCxnSpPr>
            <a:cxnSpLocks/>
            <a:endCxn id="9" idx="2"/>
          </p:cNvCxnSpPr>
          <p:nvPr/>
        </p:nvCxnSpPr>
        <p:spPr>
          <a:xfrm flipV="1">
            <a:off x="4158783" y="1725079"/>
            <a:ext cx="3747544" cy="214189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7D7BDA7B-CAD8-49A4-B76D-58643E5B4375}"/>
              </a:ext>
            </a:extLst>
          </p:cNvPr>
          <p:cNvCxnSpPr>
            <a:cxnSpLocks/>
          </p:cNvCxnSpPr>
          <p:nvPr/>
        </p:nvCxnSpPr>
        <p:spPr>
          <a:xfrm flipV="1">
            <a:off x="4186348" y="2776978"/>
            <a:ext cx="3747544" cy="214189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9420F985-3AD3-4287-9561-37246497793E}"/>
              </a:ext>
            </a:extLst>
          </p:cNvPr>
          <p:cNvCxnSpPr>
            <a:cxnSpLocks/>
            <a:endCxn id="160" idx="2"/>
          </p:cNvCxnSpPr>
          <p:nvPr/>
        </p:nvCxnSpPr>
        <p:spPr>
          <a:xfrm flipV="1">
            <a:off x="4186348" y="4927114"/>
            <a:ext cx="3719977" cy="104365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23380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076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>
            <a:extLst>
              <a:ext uri="{FF2B5EF4-FFF2-40B4-BE49-F238E27FC236}">
                <a16:creationId xmlns:a16="http://schemas.microsoft.com/office/drawing/2014/main" id="{43B974B4-8456-47A4-978F-AEE45B4404EA}"/>
              </a:ext>
            </a:extLst>
          </p:cNvPr>
          <p:cNvSpPr/>
          <p:nvPr/>
        </p:nvSpPr>
        <p:spPr>
          <a:xfrm>
            <a:off x="1188041" y="676565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CBD434B-606C-4051-8F80-1E2592CE2DEF}"/>
              </a:ext>
            </a:extLst>
          </p:cNvPr>
          <p:cNvSpPr txBox="1"/>
          <p:nvPr/>
        </p:nvSpPr>
        <p:spPr>
          <a:xfrm>
            <a:off x="1711261" y="540950"/>
            <a:ext cx="4675684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/>
              <a:t>Chọn</a:t>
            </a:r>
            <a:r>
              <a:rPr lang="en-US" sz="2800" dirty="0"/>
              <a:t> </a:t>
            </a:r>
            <a:r>
              <a:rPr lang="en-US" sz="2800" dirty="0" err="1"/>
              <a:t>câu</a:t>
            </a:r>
            <a:r>
              <a:rPr lang="en-US" sz="2800" dirty="0"/>
              <a:t> </a:t>
            </a:r>
            <a:r>
              <a:rPr lang="en-US" sz="2800" dirty="0" err="1"/>
              <a:t>trả</a:t>
            </a:r>
            <a:r>
              <a:rPr lang="en-US" sz="2800" dirty="0"/>
              <a:t> </a:t>
            </a:r>
            <a:r>
              <a:rPr lang="en-US" sz="2800" dirty="0" err="1"/>
              <a:t>lời</a:t>
            </a:r>
            <a:r>
              <a:rPr lang="en-US" sz="2800" dirty="0"/>
              <a:t> </a:t>
            </a:r>
            <a:r>
              <a:rPr lang="en-US" sz="2800" dirty="0" err="1"/>
              <a:t>đúng</a:t>
            </a:r>
            <a:r>
              <a:rPr lang="en-US" sz="2800" dirty="0"/>
              <a:t>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B51AB2A-70E8-45C7-92A5-3C6803F4B5C7}"/>
              </a:ext>
            </a:extLst>
          </p:cNvPr>
          <p:cNvSpPr txBox="1"/>
          <p:nvPr/>
        </p:nvSpPr>
        <p:spPr>
          <a:xfrm>
            <a:off x="1936193" y="1335400"/>
            <a:ext cx="9233830" cy="2597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2800" dirty="0" err="1"/>
              <a:t>Phép</a:t>
            </a:r>
            <a:r>
              <a:rPr lang="en-US" sz="2800" dirty="0"/>
              <a:t>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dưới</a:t>
            </a:r>
            <a:r>
              <a:rPr lang="en-US" sz="2800" dirty="0"/>
              <a:t> </a:t>
            </a:r>
            <a:r>
              <a:rPr lang="en-US" sz="2800" dirty="0" err="1"/>
              <a:t>đây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kết</a:t>
            </a:r>
            <a:r>
              <a:rPr lang="en-US" sz="2800" dirty="0"/>
              <a:t> </a:t>
            </a:r>
            <a:r>
              <a:rPr lang="en-US" sz="2800" dirty="0" err="1"/>
              <a:t>quả</a:t>
            </a:r>
            <a:r>
              <a:rPr lang="en-US" sz="2800" dirty="0"/>
              <a:t> </a:t>
            </a:r>
            <a:r>
              <a:rPr lang="en-US" sz="2800" dirty="0" err="1"/>
              <a:t>bé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?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FF0066"/>
                </a:solidFill>
              </a:rPr>
              <a:t>A. </a:t>
            </a:r>
            <a:r>
              <a:rPr lang="en-US" sz="2800" dirty="0"/>
              <a:t>15 – 9 		</a:t>
            </a:r>
            <a:r>
              <a:rPr lang="en-US" sz="2800" dirty="0">
                <a:solidFill>
                  <a:srgbClr val="FF0066"/>
                </a:solidFill>
              </a:rPr>
              <a:t>B. </a:t>
            </a:r>
            <a:r>
              <a:rPr lang="en-US" sz="2800" dirty="0"/>
              <a:t>13 – 8 		</a:t>
            </a:r>
            <a:r>
              <a:rPr lang="en-US" sz="2800" dirty="0">
                <a:solidFill>
                  <a:srgbClr val="FF0066"/>
                </a:solidFill>
              </a:rPr>
              <a:t>C. </a:t>
            </a:r>
            <a:r>
              <a:rPr lang="en-US" sz="2800" dirty="0"/>
              <a:t>12 – 5 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b)  </a:t>
            </a:r>
            <a:r>
              <a:rPr lang="en-US" sz="2800" dirty="0" err="1"/>
              <a:t>Phép</a:t>
            </a:r>
            <a:r>
              <a:rPr lang="en-US" sz="2800" dirty="0"/>
              <a:t>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dưới</a:t>
            </a:r>
            <a:r>
              <a:rPr lang="en-US" sz="2800" dirty="0"/>
              <a:t> </a:t>
            </a:r>
            <a:r>
              <a:rPr lang="en-US" sz="2800" dirty="0" err="1"/>
              <a:t>đây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kết</a:t>
            </a:r>
            <a:r>
              <a:rPr lang="en-US" sz="2800" dirty="0"/>
              <a:t> </a:t>
            </a:r>
            <a:r>
              <a:rPr lang="en-US" sz="2800" dirty="0" err="1"/>
              <a:t>quả</a:t>
            </a:r>
            <a:r>
              <a:rPr lang="en-US" sz="2800" dirty="0"/>
              <a:t> </a:t>
            </a:r>
            <a:r>
              <a:rPr lang="en-US" sz="2800" dirty="0" err="1"/>
              <a:t>lớn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?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FF0066"/>
                </a:solidFill>
              </a:rPr>
              <a:t>A. </a:t>
            </a:r>
            <a:r>
              <a:rPr lang="en-US" sz="2800" dirty="0"/>
              <a:t>7 + 8 		</a:t>
            </a:r>
            <a:r>
              <a:rPr lang="en-US" sz="2800" dirty="0">
                <a:solidFill>
                  <a:srgbClr val="FF0066"/>
                </a:solidFill>
              </a:rPr>
              <a:t>B. </a:t>
            </a:r>
            <a:r>
              <a:rPr lang="en-US" sz="2800" dirty="0"/>
              <a:t>9 + 5 		</a:t>
            </a:r>
            <a:r>
              <a:rPr lang="en-US" sz="2800" dirty="0">
                <a:solidFill>
                  <a:srgbClr val="FF0066"/>
                </a:solidFill>
              </a:rPr>
              <a:t>C. </a:t>
            </a:r>
            <a:r>
              <a:rPr lang="en-US" sz="2800" dirty="0"/>
              <a:t>8 + 9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8F536D4-15FD-4C41-A38D-F89CCEC24B55}"/>
              </a:ext>
            </a:extLst>
          </p:cNvPr>
          <p:cNvSpPr/>
          <p:nvPr/>
        </p:nvSpPr>
        <p:spPr>
          <a:xfrm>
            <a:off x="5541165" y="2085146"/>
            <a:ext cx="579289" cy="54916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8D8E917-63A9-480C-A592-B35BFF79498C}"/>
              </a:ext>
            </a:extLst>
          </p:cNvPr>
          <p:cNvSpPr/>
          <p:nvPr/>
        </p:nvSpPr>
        <p:spPr>
          <a:xfrm>
            <a:off x="8284365" y="3384060"/>
            <a:ext cx="579289" cy="54916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9AD9C523-1767-4B84-AD84-F2903A45E837}"/>
              </a:ext>
            </a:extLst>
          </p:cNvPr>
          <p:cNvGrpSpPr/>
          <p:nvPr/>
        </p:nvGrpSpPr>
        <p:grpSpPr>
          <a:xfrm>
            <a:off x="3129099" y="4601270"/>
            <a:ext cx="2524177" cy="685800"/>
            <a:chOff x="1508520" y="4738254"/>
            <a:chExt cx="2524177" cy="685800"/>
          </a:xfrm>
          <a:solidFill>
            <a:srgbClr val="FCD5B5"/>
          </a:solidFill>
        </p:grpSpPr>
        <p:sp>
          <p:nvSpPr>
            <p:cNvPr id="56" name="Rectangle: Rounded Corners 55">
              <a:extLst>
                <a:ext uri="{FF2B5EF4-FFF2-40B4-BE49-F238E27FC236}">
                  <a16:creationId xmlns:a16="http://schemas.microsoft.com/office/drawing/2014/main" id="{DB396573-E36E-4E26-BFDB-9E9A39F854F9}"/>
                </a:ext>
              </a:extLst>
            </p:cNvPr>
            <p:cNvSpPr/>
            <p:nvPr/>
          </p:nvSpPr>
          <p:spPr>
            <a:xfrm>
              <a:off x="1508520" y="4738254"/>
              <a:ext cx="2524177" cy="68580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A3E4897D-48CB-494C-A6C4-78BBE80FFDBC}"/>
                </a:ext>
              </a:extLst>
            </p:cNvPr>
            <p:cNvSpPr txBox="1"/>
            <p:nvPr/>
          </p:nvSpPr>
          <p:spPr>
            <a:xfrm>
              <a:off x="1659615" y="4819544"/>
              <a:ext cx="2303836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a) 15 – 3 – 6 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B76668F0-84DA-4422-AD60-AEC6797CE382}"/>
              </a:ext>
            </a:extLst>
          </p:cNvPr>
          <p:cNvGrpSpPr/>
          <p:nvPr/>
        </p:nvGrpSpPr>
        <p:grpSpPr>
          <a:xfrm>
            <a:off x="7439231" y="4607255"/>
            <a:ext cx="2524176" cy="685800"/>
            <a:chOff x="1508520" y="4738254"/>
            <a:chExt cx="2524176" cy="685800"/>
          </a:xfrm>
          <a:solidFill>
            <a:srgbClr val="FFFF99"/>
          </a:solidFill>
        </p:grpSpPr>
        <p:sp>
          <p:nvSpPr>
            <p:cNvPr id="67" name="Rectangle: Rounded Corners 66">
              <a:extLst>
                <a:ext uri="{FF2B5EF4-FFF2-40B4-BE49-F238E27FC236}">
                  <a16:creationId xmlns:a16="http://schemas.microsoft.com/office/drawing/2014/main" id="{354B7792-2EAC-4F73-8848-9F7C311ACD6A}"/>
                </a:ext>
              </a:extLst>
            </p:cNvPr>
            <p:cNvSpPr/>
            <p:nvPr/>
          </p:nvSpPr>
          <p:spPr>
            <a:xfrm>
              <a:off x="1508520" y="4738254"/>
              <a:ext cx="2524176" cy="68580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8B34AE16-F58C-4793-A29E-3F30D8D1C377}"/>
                </a:ext>
              </a:extLst>
            </p:cNvPr>
            <p:cNvSpPr txBox="1"/>
            <p:nvPr/>
          </p:nvSpPr>
          <p:spPr>
            <a:xfrm>
              <a:off x="1659615" y="4819544"/>
              <a:ext cx="2197147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b) 16 – 8 + 5</a:t>
              </a:r>
            </a:p>
          </p:txBody>
        </p:sp>
      </p:grpSp>
      <p:sp>
        <p:nvSpPr>
          <p:cNvPr id="69" name="Oval 68">
            <a:extLst>
              <a:ext uri="{FF2B5EF4-FFF2-40B4-BE49-F238E27FC236}">
                <a16:creationId xmlns:a16="http://schemas.microsoft.com/office/drawing/2014/main" id="{883247BC-FD00-43EF-9557-BEF2CEB227FF}"/>
              </a:ext>
            </a:extLst>
          </p:cNvPr>
          <p:cNvSpPr/>
          <p:nvPr/>
        </p:nvSpPr>
        <p:spPr>
          <a:xfrm>
            <a:off x="1246909" y="4014517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3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3FC30FD5-BD72-4325-9736-12F1DF5E56EC}"/>
              </a:ext>
            </a:extLst>
          </p:cNvPr>
          <p:cNvSpPr txBox="1"/>
          <p:nvPr/>
        </p:nvSpPr>
        <p:spPr>
          <a:xfrm>
            <a:off x="1770129" y="3866115"/>
            <a:ext cx="1267466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/>
              <a:t>Tính</a:t>
            </a:r>
            <a:r>
              <a:rPr lang="en-US" sz="2800" dirty="0"/>
              <a:t>.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64BD2DD7-2690-4237-8B46-B819ECF261F6}"/>
              </a:ext>
            </a:extLst>
          </p:cNvPr>
          <p:cNvGrpSpPr/>
          <p:nvPr/>
        </p:nvGrpSpPr>
        <p:grpSpPr>
          <a:xfrm rot="10800000">
            <a:off x="3129098" y="5096978"/>
            <a:ext cx="2524177" cy="1035397"/>
            <a:chOff x="1508520" y="4738253"/>
            <a:chExt cx="2524177" cy="1035397"/>
          </a:xfrm>
          <a:solidFill>
            <a:srgbClr val="FCD5B5"/>
          </a:solidFill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6A82F03A-3275-4426-8FCD-33528CB4CD0D}"/>
                </a:ext>
              </a:extLst>
            </p:cNvPr>
            <p:cNvSpPr/>
            <p:nvPr/>
          </p:nvSpPr>
          <p:spPr>
            <a:xfrm>
              <a:off x="1508520" y="4738253"/>
              <a:ext cx="2524177" cy="1035397"/>
            </a:xfrm>
            <a:prstGeom prst="round2Same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E1BA2EEF-5D98-4B64-847C-72954DE71139}"/>
                </a:ext>
              </a:extLst>
            </p:cNvPr>
            <p:cNvSpPr txBox="1"/>
            <p:nvPr/>
          </p:nvSpPr>
          <p:spPr>
            <a:xfrm rot="10800000">
              <a:off x="1927517" y="4746674"/>
              <a:ext cx="1686184" cy="1000244"/>
            </a:xfrm>
            <a:prstGeom prst="round2Same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= 12 – 6 </a:t>
              </a:r>
            </a:p>
            <a:p>
              <a:r>
                <a:rPr lang="en-US" sz="2800" dirty="0">
                  <a:solidFill>
                    <a:srgbClr val="FF0000"/>
                  </a:solidFill>
                </a:rPr>
                <a:t>=      6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4BBB6CD3-FDB6-4DD9-B7C7-C57408C35E05}"/>
              </a:ext>
            </a:extLst>
          </p:cNvPr>
          <p:cNvGrpSpPr/>
          <p:nvPr/>
        </p:nvGrpSpPr>
        <p:grpSpPr>
          <a:xfrm rot="10800000">
            <a:off x="7439230" y="5101985"/>
            <a:ext cx="2524177" cy="1035397"/>
            <a:chOff x="1508520" y="4738253"/>
            <a:chExt cx="2524177" cy="1035397"/>
          </a:xfrm>
          <a:solidFill>
            <a:srgbClr val="FFFF99"/>
          </a:solidFill>
        </p:grpSpPr>
        <p:sp>
          <p:nvSpPr>
            <p:cNvPr id="86" name="Rectangle 82">
              <a:extLst>
                <a:ext uri="{FF2B5EF4-FFF2-40B4-BE49-F238E27FC236}">
                  <a16:creationId xmlns:a16="http://schemas.microsoft.com/office/drawing/2014/main" id="{D45F0ABE-92C4-4C10-9B80-D8FE3CA5E023}"/>
                </a:ext>
              </a:extLst>
            </p:cNvPr>
            <p:cNvSpPr/>
            <p:nvPr/>
          </p:nvSpPr>
          <p:spPr>
            <a:xfrm>
              <a:off x="1508520" y="4738253"/>
              <a:ext cx="2524177" cy="1035397"/>
            </a:xfrm>
            <a:prstGeom prst="round2SameRect">
              <a:avLst/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F3FBFD9C-3E19-4A40-A26D-6090E9906AA7}"/>
                </a:ext>
              </a:extLst>
            </p:cNvPr>
            <p:cNvSpPr txBox="1"/>
            <p:nvPr/>
          </p:nvSpPr>
          <p:spPr>
            <a:xfrm rot="10800000">
              <a:off x="1917341" y="4746674"/>
              <a:ext cx="1696360" cy="1000244"/>
            </a:xfrm>
            <a:prstGeom prst="round2Same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= 12 + 5 </a:t>
              </a:r>
            </a:p>
            <a:p>
              <a:r>
                <a:rPr lang="en-US" sz="2800" dirty="0">
                  <a:solidFill>
                    <a:srgbClr val="FF0000"/>
                  </a:solidFill>
                </a:rPr>
                <a:t>=     17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09740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50" grpId="0"/>
      <p:bldP spid="51" grpId="0"/>
      <p:bldP spid="52" grpId="0" animBg="1"/>
      <p:bldP spid="53" grpId="0" animBg="1"/>
      <p:bldP spid="69" grpId="0" animBg="1"/>
      <p:bldP spid="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6502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8676C96-8B5B-488F-8E5F-6ADA444C19C8}"/>
              </a:ext>
            </a:extLst>
          </p:cNvPr>
          <p:cNvSpPr txBox="1"/>
          <p:nvPr/>
        </p:nvSpPr>
        <p:spPr>
          <a:xfrm>
            <a:off x="3531877" y="540043"/>
            <a:ext cx="5692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n>
                  <a:solidFill>
                    <a:srgbClr val="C00000"/>
                  </a:solidFill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+mj-lt"/>
              </a:rPr>
              <a:t>CẦU THANG – CẦU TRƯỢT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B5D5D1-8FA6-483A-B182-AFC00832A021}"/>
              </a:ext>
            </a:extLst>
          </p:cNvPr>
          <p:cNvSpPr txBox="1"/>
          <p:nvPr/>
        </p:nvSpPr>
        <p:spPr>
          <a:xfrm>
            <a:off x="639474" y="1492393"/>
            <a:ext cx="6440329" cy="4651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err="1"/>
              <a:t>Cách</a:t>
            </a:r>
            <a:r>
              <a:rPr lang="en-US" sz="2000" b="1" dirty="0"/>
              <a:t> </a:t>
            </a:r>
            <a:r>
              <a:rPr lang="en-US" sz="2000" b="1" dirty="0" err="1"/>
              <a:t>chơi</a:t>
            </a:r>
            <a:r>
              <a:rPr lang="en-US" sz="2000" b="1" dirty="0"/>
              <a:t>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Chơi</a:t>
            </a:r>
            <a:r>
              <a:rPr lang="en-US" sz="2000" dirty="0"/>
              <a:t> </a:t>
            </a:r>
            <a:r>
              <a:rPr lang="en-US" sz="2000" dirty="0" err="1"/>
              <a:t>theo</a:t>
            </a:r>
            <a:r>
              <a:rPr lang="en-US" sz="2000" dirty="0"/>
              <a:t> </a:t>
            </a:r>
            <a:r>
              <a:rPr lang="en-US" sz="2000" dirty="0" err="1"/>
              <a:t>nhóm</a:t>
            </a:r>
            <a:r>
              <a:rPr lang="en-US" sz="2000" dirty="0"/>
              <a:t>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Người</a:t>
            </a:r>
            <a:r>
              <a:rPr lang="en-US" sz="2000" dirty="0"/>
              <a:t> </a:t>
            </a:r>
            <a:r>
              <a:rPr lang="en-US" sz="2000" dirty="0" err="1"/>
              <a:t>chơi</a:t>
            </a:r>
            <a:r>
              <a:rPr lang="en-US" sz="2000" dirty="0"/>
              <a:t> </a:t>
            </a:r>
            <a:r>
              <a:rPr lang="en-US" sz="2000" dirty="0" err="1"/>
              <a:t>bắt</a:t>
            </a:r>
            <a:r>
              <a:rPr lang="en-US" sz="2000" dirty="0"/>
              <a:t> </a:t>
            </a:r>
            <a:r>
              <a:rPr lang="en-US" sz="2000" dirty="0" err="1"/>
              <a:t>đầu</a:t>
            </a:r>
            <a:r>
              <a:rPr lang="en-US" sz="2000" dirty="0"/>
              <a:t> </a:t>
            </a:r>
            <a:r>
              <a:rPr lang="en-US" sz="2000" dirty="0" err="1"/>
              <a:t>từ</a:t>
            </a:r>
            <a:r>
              <a:rPr lang="en-US" sz="2000" dirty="0"/>
              <a:t> ô </a:t>
            </a:r>
            <a:r>
              <a:rPr lang="en-US" sz="2000" b="1" dirty="0" err="1"/>
              <a:t>xuất</a:t>
            </a:r>
            <a:r>
              <a:rPr lang="en-US" sz="2000" b="1" dirty="0"/>
              <a:t> </a:t>
            </a:r>
            <a:r>
              <a:rPr lang="en-US" sz="2000" b="1" dirty="0" err="1"/>
              <a:t>phát</a:t>
            </a:r>
            <a:r>
              <a:rPr lang="en-US" sz="2000" dirty="0"/>
              <a:t>. Khi </a:t>
            </a:r>
            <a:r>
              <a:rPr lang="en-US" sz="2000" dirty="0" err="1"/>
              <a:t>đến</a:t>
            </a:r>
            <a:r>
              <a:rPr lang="en-US" sz="2000" dirty="0"/>
              <a:t> </a:t>
            </a:r>
            <a:r>
              <a:rPr lang="en-US" sz="2000" dirty="0" err="1"/>
              <a:t>lượt</a:t>
            </a:r>
            <a:r>
              <a:rPr lang="en-US" sz="2000" dirty="0"/>
              <a:t>, </a:t>
            </a:r>
            <a:r>
              <a:rPr lang="en-US" sz="2000" dirty="0" err="1"/>
              <a:t>người</a:t>
            </a:r>
            <a:r>
              <a:rPr lang="en-US" sz="2000" dirty="0"/>
              <a:t> </a:t>
            </a:r>
            <a:r>
              <a:rPr lang="en-US" sz="2000" dirty="0" err="1"/>
              <a:t>chơi</a:t>
            </a:r>
            <a:r>
              <a:rPr lang="en-US" sz="2000" dirty="0"/>
              <a:t> </a:t>
            </a:r>
            <a:r>
              <a:rPr lang="en-US" sz="2000" dirty="0" err="1"/>
              <a:t>gieo</a:t>
            </a:r>
            <a:r>
              <a:rPr lang="en-US" sz="2000" dirty="0"/>
              <a:t> </a:t>
            </a:r>
            <a:r>
              <a:rPr lang="en-US" sz="2000" dirty="0" err="1"/>
              <a:t>xúc</a:t>
            </a:r>
            <a:r>
              <a:rPr lang="en-US" sz="2000" dirty="0"/>
              <a:t> </a:t>
            </a:r>
            <a:r>
              <a:rPr lang="en-US" sz="2000" dirty="0" err="1"/>
              <a:t>xắc</a:t>
            </a:r>
            <a:r>
              <a:rPr lang="en-US" sz="2000" dirty="0"/>
              <a:t>. </a:t>
            </a:r>
            <a:r>
              <a:rPr lang="en-US" sz="2000" dirty="0" err="1"/>
              <a:t>Đếm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 </a:t>
            </a:r>
            <a:r>
              <a:rPr lang="en-US" sz="2000" dirty="0" err="1"/>
              <a:t>chấm</a:t>
            </a:r>
            <a:r>
              <a:rPr lang="en-US" sz="2000" dirty="0"/>
              <a:t> ở </a:t>
            </a:r>
            <a:r>
              <a:rPr lang="en-US" sz="2000" dirty="0" err="1"/>
              <a:t>mặt</a:t>
            </a:r>
            <a:r>
              <a:rPr lang="en-US" sz="2000" dirty="0"/>
              <a:t> </a:t>
            </a:r>
            <a:r>
              <a:rPr lang="en-US" sz="2000" dirty="0" err="1"/>
              <a:t>trên</a:t>
            </a:r>
            <a:r>
              <a:rPr lang="en-US" sz="2000" dirty="0"/>
              <a:t> </a:t>
            </a:r>
            <a:r>
              <a:rPr lang="en-US" sz="2000" dirty="0" err="1"/>
              <a:t>xúc</a:t>
            </a:r>
            <a:r>
              <a:rPr lang="en-US" sz="2000" dirty="0"/>
              <a:t> </a:t>
            </a:r>
            <a:r>
              <a:rPr lang="en-US" sz="2000" dirty="0" err="1"/>
              <a:t>xắc</a:t>
            </a:r>
            <a:r>
              <a:rPr lang="en-US" sz="2000" dirty="0"/>
              <a:t> </a:t>
            </a:r>
            <a:r>
              <a:rPr lang="en-US" sz="2000" dirty="0" err="1"/>
              <a:t>rồi</a:t>
            </a:r>
            <a:r>
              <a:rPr lang="en-US" sz="2000" dirty="0"/>
              <a:t> di </a:t>
            </a:r>
            <a:r>
              <a:rPr lang="en-US" sz="2000" dirty="0" err="1"/>
              <a:t>chuyển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 ô </a:t>
            </a:r>
            <a:r>
              <a:rPr lang="en-US" sz="2000" dirty="0" err="1"/>
              <a:t>bằng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 </a:t>
            </a:r>
            <a:r>
              <a:rPr lang="en-US" sz="2000" dirty="0" err="1"/>
              <a:t>chấm</a:t>
            </a:r>
            <a:r>
              <a:rPr lang="en-US" sz="2000" dirty="0"/>
              <a:t> </a:t>
            </a:r>
            <a:r>
              <a:rPr lang="en-US" sz="2000" dirty="0" err="1"/>
              <a:t>đó</a:t>
            </a:r>
            <a:r>
              <a:rPr lang="en-US" sz="2000" dirty="0"/>
              <a:t>. </a:t>
            </a:r>
            <a:r>
              <a:rPr lang="en-US" sz="2000" dirty="0" err="1"/>
              <a:t>Nêu</a:t>
            </a:r>
            <a:r>
              <a:rPr lang="en-US" sz="2000" dirty="0"/>
              <a:t> </a:t>
            </a:r>
            <a:r>
              <a:rPr lang="en-US" sz="2000" dirty="0" err="1"/>
              <a:t>kết</a:t>
            </a:r>
            <a:r>
              <a:rPr lang="en-US" sz="2000" dirty="0"/>
              <a:t> </a:t>
            </a:r>
            <a:r>
              <a:rPr lang="en-US" sz="2000" dirty="0" err="1"/>
              <a:t>quả</a:t>
            </a:r>
            <a:r>
              <a:rPr lang="en-US" sz="2000" dirty="0"/>
              <a:t> </a:t>
            </a:r>
            <a:r>
              <a:rPr lang="en-US" sz="2000" dirty="0" err="1"/>
              <a:t>phép</a:t>
            </a:r>
            <a:r>
              <a:rPr lang="en-US" sz="2000" dirty="0"/>
              <a:t> </a:t>
            </a:r>
            <a:r>
              <a:rPr lang="en-US" sz="2000" dirty="0" err="1"/>
              <a:t>tính</a:t>
            </a:r>
            <a:r>
              <a:rPr lang="en-US" sz="2000" dirty="0"/>
              <a:t> </a:t>
            </a:r>
            <a:r>
              <a:rPr lang="en-US" sz="2000" dirty="0" err="1"/>
              <a:t>tại</a:t>
            </a:r>
            <a:r>
              <a:rPr lang="en-US" sz="2000" dirty="0"/>
              <a:t> ô </a:t>
            </a:r>
            <a:r>
              <a:rPr lang="en-US" sz="2000" dirty="0" err="1"/>
              <a:t>đi</a:t>
            </a:r>
            <a:r>
              <a:rPr lang="en-US" sz="2000" dirty="0"/>
              <a:t> </a:t>
            </a:r>
            <a:r>
              <a:rPr lang="en-US" sz="2000" dirty="0" err="1"/>
              <a:t>đến</a:t>
            </a:r>
            <a:r>
              <a:rPr lang="en-US" sz="2000" dirty="0"/>
              <a:t>, </a:t>
            </a:r>
            <a:r>
              <a:rPr lang="en-US" sz="2000" dirty="0" err="1"/>
              <a:t>nếu</a:t>
            </a:r>
            <a:r>
              <a:rPr lang="en-US" sz="2000" dirty="0"/>
              <a:t> </a:t>
            </a:r>
            <a:r>
              <a:rPr lang="en-US" sz="2000" dirty="0" err="1"/>
              <a:t>nêu</a:t>
            </a:r>
            <a:r>
              <a:rPr lang="en-US" sz="2000" dirty="0"/>
              <a:t> </a:t>
            </a:r>
            <a:r>
              <a:rPr lang="en-US" sz="2000" dirty="0" err="1"/>
              <a:t>sai</a:t>
            </a:r>
            <a:r>
              <a:rPr lang="en-US" sz="2000" dirty="0"/>
              <a:t> </a:t>
            </a:r>
            <a:r>
              <a:rPr lang="en-US" sz="2000" dirty="0" err="1"/>
              <a:t>kết</a:t>
            </a:r>
            <a:r>
              <a:rPr lang="en-US" sz="2000" dirty="0"/>
              <a:t> </a:t>
            </a:r>
            <a:r>
              <a:rPr lang="en-US" sz="2000" dirty="0" err="1"/>
              <a:t>quả</a:t>
            </a:r>
            <a:r>
              <a:rPr lang="en-US" sz="2000" dirty="0"/>
              <a:t> </a:t>
            </a:r>
            <a:r>
              <a:rPr lang="en-US" sz="2000" dirty="0" err="1"/>
              <a:t>thì</a:t>
            </a:r>
            <a:r>
              <a:rPr lang="en-US" sz="2000" dirty="0"/>
              <a:t> </a:t>
            </a:r>
            <a:r>
              <a:rPr lang="en-US" sz="2000" dirty="0" err="1"/>
              <a:t>phải</a:t>
            </a:r>
            <a:r>
              <a:rPr lang="en-US" sz="2000" dirty="0"/>
              <a:t> quay </a:t>
            </a:r>
            <a:r>
              <a:rPr lang="en-US" sz="2000" dirty="0" err="1"/>
              <a:t>về</a:t>
            </a:r>
            <a:r>
              <a:rPr lang="en-US" sz="2000" dirty="0"/>
              <a:t> ô </a:t>
            </a:r>
            <a:r>
              <a:rPr lang="en-US" sz="2000" dirty="0" err="1"/>
              <a:t>xuất</a:t>
            </a:r>
            <a:r>
              <a:rPr lang="en-US" sz="2000" dirty="0"/>
              <a:t> </a:t>
            </a:r>
            <a:r>
              <a:rPr lang="en-US" sz="2000" dirty="0" err="1"/>
              <a:t>phát</a:t>
            </a:r>
            <a:r>
              <a:rPr lang="en-US" sz="2000" dirty="0"/>
              <a:t> </a:t>
            </a:r>
            <a:r>
              <a:rPr lang="en-US" sz="2000" dirty="0" err="1"/>
              <a:t>trước</a:t>
            </a:r>
            <a:r>
              <a:rPr lang="en-US" sz="2000" dirty="0"/>
              <a:t> </a:t>
            </a:r>
            <a:r>
              <a:rPr lang="en-US" sz="2000" dirty="0" err="1"/>
              <a:t>đó</a:t>
            </a:r>
            <a:r>
              <a:rPr lang="en-US" sz="2000" dirty="0"/>
              <a:t>. Khi </a:t>
            </a:r>
            <a:r>
              <a:rPr lang="en-US" sz="2000" dirty="0" err="1"/>
              <a:t>đến</a:t>
            </a:r>
            <a:r>
              <a:rPr lang="en-US" sz="2000" dirty="0"/>
              <a:t> </a:t>
            </a:r>
            <a:r>
              <a:rPr lang="en-US" sz="2000" dirty="0" err="1"/>
              <a:t>chân</a:t>
            </a:r>
            <a:r>
              <a:rPr lang="en-US" sz="2000" dirty="0"/>
              <a:t> </a:t>
            </a:r>
            <a:r>
              <a:rPr lang="en-US" sz="2000" dirty="0" err="1"/>
              <a:t>cầu</a:t>
            </a:r>
            <a:r>
              <a:rPr lang="en-US" sz="2000" dirty="0"/>
              <a:t> thang,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leo</a:t>
            </a:r>
            <a:r>
              <a:rPr lang="en-US" sz="2000" dirty="0"/>
              <a:t> </a:t>
            </a:r>
            <a:r>
              <a:rPr lang="en-US" sz="2000" dirty="0" err="1"/>
              <a:t>lên</a:t>
            </a:r>
            <a:r>
              <a:rPr lang="en-US" sz="2000" dirty="0"/>
              <a:t>; </a:t>
            </a:r>
            <a:r>
              <a:rPr lang="en-US" sz="2000" dirty="0" err="1"/>
              <a:t>khi</a:t>
            </a:r>
            <a:r>
              <a:rPr lang="en-US" sz="2000" dirty="0"/>
              <a:t> </a:t>
            </a:r>
            <a:r>
              <a:rPr lang="en-US" sz="2000" dirty="0" err="1"/>
              <a:t>đến</a:t>
            </a:r>
            <a:r>
              <a:rPr lang="en-US" sz="2000" dirty="0"/>
              <a:t> </a:t>
            </a:r>
            <a:r>
              <a:rPr lang="en-US" sz="2000" dirty="0" err="1"/>
              <a:t>đỉnh</a:t>
            </a:r>
            <a:r>
              <a:rPr lang="en-US" sz="2000" dirty="0"/>
              <a:t> </a:t>
            </a:r>
            <a:r>
              <a:rPr lang="en-US" sz="2000" dirty="0" err="1"/>
              <a:t>cầu</a:t>
            </a:r>
            <a:r>
              <a:rPr lang="en-US" sz="2000" dirty="0"/>
              <a:t> </a:t>
            </a:r>
            <a:r>
              <a:rPr lang="en-US" sz="2000" dirty="0" err="1"/>
              <a:t>trượt</a:t>
            </a:r>
            <a:r>
              <a:rPr lang="en-US" sz="2000" dirty="0"/>
              <a:t>,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trượt</a:t>
            </a:r>
            <a:r>
              <a:rPr lang="en-US" sz="2000" dirty="0"/>
              <a:t> </a:t>
            </a:r>
            <a:r>
              <a:rPr lang="en-US" sz="2000" dirty="0" err="1"/>
              <a:t>xuống</a:t>
            </a:r>
            <a:r>
              <a:rPr lang="en-US" sz="2000" dirty="0"/>
              <a:t>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Trò</a:t>
            </a:r>
            <a:r>
              <a:rPr lang="en-US" sz="2000" dirty="0"/>
              <a:t> </a:t>
            </a:r>
            <a:r>
              <a:rPr lang="en-US" sz="2000" dirty="0" err="1"/>
              <a:t>chơi</a:t>
            </a:r>
            <a:r>
              <a:rPr lang="en-US" sz="2000" dirty="0"/>
              <a:t> </a:t>
            </a:r>
            <a:r>
              <a:rPr lang="en-US" sz="2000" dirty="0" err="1"/>
              <a:t>kết</a:t>
            </a:r>
            <a:r>
              <a:rPr lang="en-US" sz="2000" dirty="0"/>
              <a:t> </a:t>
            </a:r>
            <a:r>
              <a:rPr lang="en-US" sz="2000" dirty="0" err="1"/>
              <a:t>thúc</a:t>
            </a:r>
            <a:r>
              <a:rPr lang="en-US" sz="2000" dirty="0"/>
              <a:t> </a:t>
            </a:r>
            <a:r>
              <a:rPr lang="en-US" sz="2000" dirty="0" err="1"/>
              <a:t>khi</a:t>
            </a:r>
            <a:r>
              <a:rPr lang="en-US" sz="2000" dirty="0"/>
              <a:t> </a:t>
            </a:r>
            <a:r>
              <a:rPr lang="en-US" sz="2000" dirty="0" err="1"/>
              <a:t>có</a:t>
            </a:r>
            <a:r>
              <a:rPr lang="en-US" sz="2000" dirty="0"/>
              <a:t> </a:t>
            </a:r>
            <a:r>
              <a:rPr lang="en-US" sz="2000" dirty="0" err="1"/>
              <a:t>người</a:t>
            </a:r>
            <a:r>
              <a:rPr lang="en-US" sz="2000" dirty="0"/>
              <a:t> </a:t>
            </a:r>
            <a:r>
              <a:rPr lang="en-US" sz="2000" b="1" dirty="0" err="1"/>
              <a:t>về</a:t>
            </a:r>
            <a:r>
              <a:rPr lang="en-US" sz="2000" b="1" dirty="0"/>
              <a:t> </a:t>
            </a:r>
            <a:r>
              <a:rPr lang="en-US" sz="2000" b="1" dirty="0" err="1"/>
              <a:t>đích</a:t>
            </a:r>
            <a:r>
              <a:rPr lang="en-US" sz="2000" dirty="0"/>
              <a:t>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6EB729E-D97C-4CA9-9184-18E26D0DB5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6655" y="1492394"/>
            <a:ext cx="4142380" cy="465197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404405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_PERSONNUM" val="100"/>
  <p:tag name="ARS_PPT_DBNAME" val="Bai14.Luyentapchung[20210606161613475].md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4352</TotalTime>
  <Words>182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PKComputer</cp:lastModifiedBy>
  <cp:revision>368</cp:revision>
  <dcterms:created xsi:type="dcterms:W3CDTF">2021-06-02T01:34:28Z</dcterms:created>
  <dcterms:modified xsi:type="dcterms:W3CDTF">2023-10-25T00:13:28Z</dcterms:modified>
</cp:coreProperties>
</file>