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58" autoAdjust="0"/>
    <p:restoredTop sz="94660"/>
  </p:normalViewPr>
  <p:slideViewPr>
    <p:cSldViewPr snapToGrid="0">
      <p:cViewPr varScale="1">
        <p:scale>
          <a:sx n="73" d="100"/>
          <a:sy n="73" d="100"/>
        </p:scale>
        <p:origin x="6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9EB126-0747-433F-9932-B84367BE717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29529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EB126-0747-433F-9932-B84367BE717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15338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EB126-0747-433F-9932-B84367BE717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91649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9EB126-0747-433F-9932-B84367BE717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215049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9EB126-0747-433F-9932-B84367BE717D}"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364170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9EB126-0747-433F-9932-B84367BE717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217973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9EB126-0747-433F-9932-B84367BE717D}"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347774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EB126-0747-433F-9932-B84367BE717D}"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158707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EB126-0747-433F-9932-B84367BE717D}"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177324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9EB126-0747-433F-9932-B84367BE717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373384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9EB126-0747-433F-9932-B84367BE717D}"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284F9-9532-463A-83FD-F4E0224A9184}" type="slidenum">
              <a:rPr lang="en-US" smtClean="0"/>
              <a:t>‹#›</a:t>
            </a:fld>
            <a:endParaRPr lang="en-US"/>
          </a:p>
        </p:txBody>
      </p:sp>
    </p:spTree>
    <p:extLst>
      <p:ext uri="{BB962C8B-B14F-4D97-AF65-F5344CB8AC3E}">
        <p14:creationId xmlns:p14="http://schemas.microsoft.com/office/powerpoint/2010/main" val="55404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EB126-0747-433F-9932-B84367BE717D}" type="datetimeFigureOut">
              <a:rPr lang="en-US" smtClean="0"/>
              <a:t>12/1/2023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284F9-9532-463A-83FD-F4E0224A9184}" type="slidenum">
              <a:rPr lang="en-US" smtClean="0"/>
              <a:t>‹#›</a:t>
            </a:fld>
            <a:endParaRPr lang="en-US"/>
          </a:p>
        </p:txBody>
      </p:sp>
    </p:spTree>
    <p:extLst>
      <p:ext uri="{BB962C8B-B14F-4D97-AF65-F5344CB8AC3E}">
        <p14:creationId xmlns:p14="http://schemas.microsoft.com/office/powerpoint/2010/main" val="321019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Karaoke - Lớp Chúng Ta Đoàn Kết - Âm Nhạc Lớp 3 -- Lớp Nhạc doremi (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2068" y="91439"/>
            <a:ext cx="11821885" cy="6480811"/>
          </a:xfrm>
          <a:prstGeom prst="rect">
            <a:avLst/>
          </a:prstGeom>
        </p:spPr>
      </p:pic>
    </p:spTree>
    <p:extLst>
      <p:ext uri="{BB962C8B-B14F-4D97-AF65-F5344CB8AC3E}">
        <p14:creationId xmlns:p14="http://schemas.microsoft.com/office/powerpoint/2010/main" val="2709169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03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75DE17-A914-443D-86F5-DDAAAFA85F39}"/>
              </a:ext>
            </a:extLst>
          </p:cNvPr>
          <p:cNvSpPr txBox="1"/>
          <p:nvPr/>
        </p:nvSpPr>
        <p:spPr>
          <a:xfrm>
            <a:off x="1270660" y="736270"/>
            <a:ext cx="10096995" cy="1200329"/>
          </a:xfrm>
          <a:prstGeom prst="rect">
            <a:avLst/>
          </a:prstGeom>
          <a:noFill/>
        </p:spPr>
        <p:txBody>
          <a:bodyPr wrap="square" rtlCol="0">
            <a:spAutoFit/>
          </a:bodyPr>
          <a:lstStyle/>
          <a:p>
            <a:r>
              <a:rPr lang="en-US" sz="3600" b="1" i="0" dirty="0" err="1"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Bài</a:t>
            </a:r>
            <a:r>
              <a:rPr lang="en-US" sz="3600" b="1"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600" b="1"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1</a:t>
            </a:r>
            <a:r>
              <a:rPr lang="vi-VN" sz="36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Kể tên những đồ chơi của em. Em thích đồ chơi nào nhất? Vì sao?</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p:cNvSpPr txBox="1"/>
          <p:nvPr/>
        </p:nvSpPr>
        <p:spPr>
          <a:xfrm>
            <a:off x="1187532" y="2389909"/>
            <a:ext cx="10263249" cy="1200329"/>
          </a:xfrm>
          <a:prstGeom prst="rect">
            <a:avLst/>
          </a:prstGeom>
          <a:noFill/>
        </p:spPr>
        <p:txBody>
          <a:bodyPr wrap="square" rtlCol="0">
            <a:spAutoFit/>
          </a:bodyPr>
          <a:lstStyle/>
          <a:p>
            <a:r>
              <a:rPr lang="en-US" sz="36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bóng</a:t>
            </a:r>
            <a:r>
              <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diều</a:t>
            </a:r>
            <a:r>
              <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đèn</a:t>
            </a:r>
            <a:r>
              <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ông</a:t>
            </a:r>
            <a:r>
              <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sao</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gấu</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bông</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chong</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chóng</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búp</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bê</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ô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tô</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lê</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gô</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máy</a:t>
            </a:r>
            <a:r>
              <a:rPr lang="en-US" sz="3600"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bay,…</a:t>
            </a:r>
            <a:endParaRPr lang="en-US" sz="36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910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5FA5-A0C9-4CCE-ACA2-E2F5E02C7A87}"/>
              </a:ext>
            </a:extLst>
          </p:cNvPr>
          <p:cNvSpPr txBox="1"/>
          <p:nvPr/>
        </p:nvSpPr>
        <p:spPr>
          <a:xfrm>
            <a:off x="1603166" y="0"/>
            <a:ext cx="8775865" cy="584775"/>
          </a:xfrm>
          <a:prstGeom prst="rect">
            <a:avLst/>
          </a:prstGeom>
          <a:noFill/>
        </p:spPr>
        <p:txBody>
          <a:bodyPr wrap="square" rtlCol="0">
            <a:spAutoFit/>
          </a:bodyPr>
          <a:lstStyle/>
          <a:p>
            <a:pPr algn="just"/>
            <a:r>
              <a:rPr lang="vi-VN" sz="3200" b="1" i="0" dirty="0">
                <a:solidFill>
                  <a:srgbClr val="000000"/>
                </a:solidFill>
                <a:effectLst/>
                <a:latin typeface="+mj-lt"/>
                <a:ea typeface="Arial-Rounded" panose="020B0500000000000000" pitchFamily="34" charset="0"/>
                <a:cs typeface="Arial-Rounded" panose="020B0500000000000000" pitchFamily="34" charset="0"/>
              </a:rPr>
              <a:t>2. Viết 3 - 4 câu tả một đồ chơi của em</a:t>
            </a:r>
            <a:r>
              <a:rPr lang="en-US" sz="3200" b="1" i="0" dirty="0">
                <a:solidFill>
                  <a:srgbClr val="000000"/>
                </a:solidFill>
                <a:effectLst/>
                <a:latin typeface="+mj-lt"/>
                <a:ea typeface="Arial-Rounded" panose="020B0500000000000000" pitchFamily="34" charset="0"/>
                <a:cs typeface="Arial-Rounded" panose="020B0500000000000000" pitchFamily="34" charset="0"/>
              </a:rPr>
              <a:t> </a:t>
            </a:r>
            <a:r>
              <a:rPr lang="en-US" sz="32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28E84E7E-4B8D-42AC-A3B9-B64F68E24C15}"/>
              </a:ext>
            </a:extLst>
          </p:cNvPr>
          <p:cNvSpPr/>
          <p:nvPr/>
        </p:nvSpPr>
        <p:spPr>
          <a:xfrm>
            <a:off x="935181" y="4604734"/>
            <a:ext cx="10681855" cy="21002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rất thích đồ chơi gấu bông của em. Đó là món quà mẹ </a:t>
            </a:r>
            <a:r>
              <a:rPr lang="en-US" sz="2400" b="0" i="0" dirty="0" err="1"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tặng</a:t>
            </a:r>
            <a:r>
              <a:rPr lang="en-US" sz="24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smtClean="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2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1323848" y="913592"/>
            <a:ext cx="9334500" cy="3362325"/>
          </a:xfrm>
          <a:prstGeom prst="rect">
            <a:avLst/>
          </a:prstGeom>
        </p:spPr>
      </p:pic>
      <p:cxnSp>
        <p:nvCxnSpPr>
          <p:cNvPr id="6" name="Straight Connector 5"/>
          <p:cNvCxnSpPr/>
          <p:nvPr/>
        </p:nvCxnSpPr>
        <p:spPr>
          <a:xfrm>
            <a:off x="4530436" y="584775"/>
            <a:ext cx="2327564"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7755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2668151"/>
            <a:ext cx="11831781" cy="2492990"/>
          </a:xfrm>
          <a:prstGeom prst="rect">
            <a:avLst/>
          </a:prstGeom>
        </p:spPr>
        <p:txBody>
          <a:bodyPr wrap="square">
            <a:spAutoFi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Em</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bóng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a:t>
            </a:r>
            <a:r>
              <a:rPr lang="vi-VN" sz="2600" dirty="0">
                <a:latin typeface="Times New Roman" panose="02020603050405020304" pitchFamily="18" charset="0"/>
                <a:cs typeface="Times New Roman" panose="02020603050405020304" pitchFamily="18" charset="0"/>
              </a:rPr>
              <a:t>. Quả bóng tròn </a:t>
            </a:r>
            <a:r>
              <a:rPr lang="en-US" sz="2600" dirty="0">
                <a:latin typeface="Times New Roman" panose="02020603050405020304" pitchFamily="18" charset="0"/>
                <a:cs typeface="Times New Roman" panose="02020603050405020304" pitchFamily="18" charset="0"/>
              </a:rPr>
              <a:t>to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dừa</a:t>
            </a:r>
            <a:r>
              <a:rPr lang="vi-VN" sz="2600" dirty="0">
                <a:latin typeface="Times New Roman" panose="02020603050405020304" pitchFamily="18" charset="0"/>
                <a:cs typeface="Times New Roman" panose="02020603050405020304" pitchFamily="18" charset="0"/>
              </a:rPr>
              <a:t>, bên trong toàn là không khí. Lớp vỏ ngoài của quả bóng khá dày, làm từ da với hai màu đen và trắng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kẽ</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vi-VN" sz="2600" dirty="0">
                <a:latin typeface="Times New Roman" panose="02020603050405020304" pitchFamily="18" charset="0"/>
                <a:cs typeface="Times New Roman" panose="02020603050405020304" pitchFamily="18" charset="0"/>
              </a:rPr>
              <a:t>. Em thích quả bóng đá lắm. Chiều nào em cũng đem nó ra sân chơi cùng với bạn bè.</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cẩn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luôn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mới</a:t>
            </a:r>
            <a:r>
              <a:rPr lang="en-US" sz="2600" dirty="0" smtClean="0">
                <a:latin typeface="Times New Roman" panose="02020603050405020304" pitchFamily="18" charset="0"/>
                <a:cs typeface="Times New Roman" panose="02020603050405020304" pitchFamily="18" charset="0"/>
              </a:rPr>
              <a:t>.</a:t>
            </a:r>
          </a:p>
          <a:p>
            <a:endParaRPr lang="en-US" sz="2600" dirty="0">
              <a:latin typeface="Times New Roman" panose="02020603050405020304" pitchFamily="18" charset="0"/>
              <a:cs typeface="Times New Roman" panose="02020603050405020304" pitchFamily="18" charset="0"/>
            </a:endParaRPr>
          </a:p>
        </p:txBody>
      </p:sp>
      <p:sp>
        <p:nvSpPr>
          <p:cNvPr id="4" name="Rectangle 3"/>
          <p:cNvSpPr/>
          <p:nvPr/>
        </p:nvSpPr>
        <p:spPr>
          <a:xfrm>
            <a:off x="166255" y="4828816"/>
            <a:ext cx="11831781" cy="2092881"/>
          </a:xfrm>
          <a:prstGeom prst="rect">
            <a:avLst/>
          </a:prstGeom>
        </p:spPr>
        <p:txBody>
          <a:bodyPr wrap="square">
            <a:spAutoFit/>
          </a:bodyPr>
          <a:lstStyle/>
          <a:p>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Em</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đẹp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em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bê</a:t>
            </a:r>
            <a:r>
              <a:rPr lang="vi-VN"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Búp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bê</a:t>
            </a:r>
            <a:r>
              <a:rPr lang="vi-VN" sz="2600" dirty="0">
                <a:latin typeface="Times New Roman" panose="02020603050405020304" pitchFamily="18" charset="0"/>
                <a:cs typeface="Times New Roman" panose="02020603050405020304" pitchFamily="18" charset="0"/>
              </a:rPr>
              <a:t> giống như một nàng công chúa. Em đã đặt tên cho búp bê là Anna. Nó có khuôn mặt trái xoan. Nước da trắng hồng. Mái tóc nâu được tết gọn gàng. Anna mặc một chiếc váy dạ hội màu xanh da trời. Chân đi đôi giày cao gót màu đỏ. </a:t>
            </a:r>
            <a:r>
              <a:rPr lang="en-US" sz="2600" dirty="0" err="1" smtClean="0">
                <a:latin typeface="Times New Roman" panose="02020603050405020304" pitchFamily="18" charset="0"/>
                <a:cs typeface="Times New Roman" panose="02020603050405020304" pitchFamily="18" charset="0"/>
              </a:rPr>
              <a:t>Mỗi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xong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lấy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búp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bê</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cùng</a:t>
            </a:r>
            <a:r>
              <a:rPr lang="en-US" sz="2600" dirty="0" smtClean="0">
                <a:latin typeface="Times New Roman" panose="02020603050405020304" pitchFamily="18" charset="0"/>
                <a:cs typeface="Times New Roman" panose="02020603050405020304" pitchFamily="18" charset="0"/>
              </a:rPr>
              <a:t>.</a:t>
            </a:r>
            <a:r>
              <a:rPr lang="vi-VN" sz="2600" dirty="0" smtClean="0">
                <a:latin typeface="Times New Roman" panose="02020603050405020304" pitchFamily="18" charset="0"/>
                <a:cs typeface="Times New Roman" panose="02020603050405020304" pitchFamily="18" charset="0"/>
              </a:rPr>
              <a:t>Em </a:t>
            </a:r>
            <a:r>
              <a:rPr lang="vi-VN" sz="2600" dirty="0">
                <a:latin typeface="Times New Roman" panose="02020603050405020304" pitchFamily="18" charset="0"/>
                <a:cs typeface="Times New Roman" panose="02020603050405020304" pitchFamily="18" charset="0"/>
              </a:rPr>
              <a:t>rất thích cô búp bê này.</a:t>
            </a:r>
            <a:endParaRPr lang="en-US" sz="2600" dirty="0">
              <a:latin typeface="Times New Roman" panose="02020603050405020304" pitchFamily="18" charset="0"/>
              <a:cs typeface="Times New Roman" panose="02020603050405020304" pitchFamily="18" charset="0"/>
            </a:endParaRPr>
          </a:p>
        </p:txBody>
      </p:sp>
      <p:sp>
        <p:nvSpPr>
          <p:cNvPr id="5" name="Rectangle 4"/>
          <p:cNvSpPr/>
          <p:nvPr/>
        </p:nvSpPr>
        <p:spPr>
          <a:xfrm>
            <a:off x="277092" y="243513"/>
            <a:ext cx="11720944" cy="2492990"/>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Món </a:t>
            </a:r>
            <a:r>
              <a:rPr lang="vi-VN" sz="2600" dirty="0">
                <a:latin typeface="Times New Roman" panose="02020603050405020304" pitchFamily="18" charset="0"/>
                <a:cs typeface="Times New Roman" panose="02020603050405020304" pitchFamily="18" charset="0"/>
              </a:rPr>
              <a:t>đồ chơi yêu thích của em là </a:t>
            </a:r>
            <a:r>
              <a:rPr lang="vi-VN" sz="2600" dirty="0" smtClean="0">
                <a:latin typeface="Times New Roman" panose="02020603050405020304" pitchFamily="18" charset="0"/>
                <a:cs typeface="Times New Roman" panose="02020603050405020304" pitchFamily="18" charset="0"/>
              </a:rPr>
              <a:t>chú </a:t>
            </a:r>
            <a:r>
              <a:rPr lang="vi-VN" sz="2600" dirty="0">
                <a:latin typeface="Times New Roman" panose="02020603050405020304" pitchFamily="18" charset="0"/>
                <a:cs typeface="Times New Roman" panose="02020603050405020304" pitchFamily="18" charset="0"/>
              </a:rPr>
              <a:t>chó Robot mà em được tặng nhân dịp sinh nhật. Thân mình Chú to bằng cái bát, được sơn màu đỏ tươi, trên đầu có đội một chiếc mũ thật ngộ nghĩnh. Chỉ cần lắp pin vào là chú có thể tự di chuyển, phát ra tiếng sủa như thật. Đặc biệt, khi gặp chướng ngại vật, chú có thể tự quay lại, tìm hướng đi khác. </a:t>
            </a:r>
            <a:r>
              <a:rPr lang="en-US" sz="2600" dirty="0" err="1" smtClean="0">
                <a:latin typeface="Times New Roman" panose="02020603050405020304" pitchFamily="18" charset="0"/>
                <a:cs typeface="Times New Roman" panose="02020603050405020304" pitchFamily="18" charset="0"/>
              </a:rPr>
              <a:t>Mỗi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xong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em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cùng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chú</a:t>
            </a:r>
            <a:r>
              <a:rPr lang="en-US" sz="2600" dirty="0" smtClean="0">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Chú </a:t>
            </a:r>
            <a:r>
              <a:rPr lang="vi-VN" sz="2600" dirty="0">
                <a:latin typeface="Times New Roman" panose="02020603050405020304" pitchFamily="18" charset="0"/>
                <a:cs typeface="Times New Roman" panose="02020603050405020304" pitchFamily="18" charset="0"/>
              </a:rPr>
              <a:t>chó robot như một người bạn thân của em.</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76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2582" y="1974273"/>
            <a:ext cx="7543799" cy="1815882"/>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xét</a:t>
            </a:r>
            <a:endParaRPr lang="en-US" sz="2800" dirty="0" smtClean="0">
              <a:latin typeface="Times New Roman" panose="02020603050405020304" pitchFamily="18" charset="0"/>
              <a:cs typeface="Times New Roman" panose="02020603050405020304" pitchFamily="18" charset="0"/>
            </a:endParaRPr>
          </a:p>
          <a:p>
            <a:pPr marL="285750" indent="-285750">
              <a:buFontTx/>
              <a:buChar char="-"/>
            </a:pP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đủ</a:t>
            </a:r>
            <a:r>
              <a:rPr lang="en-US" sz="2800" dirty="0" smtClean="0">
                <a:latin typeface="Times New Roman" panose="02020603050405020304" pitchFamily="18" charset="0"/>
                <a:cs typeface="Times New Roman" panose="02020603050405020304" pitchFamily="18" charset="0"/>
              </a:rPr>
              <a:t> ý</a:t>
            </a:r>
          </a:p>
          <a:p>
            <a:pPr marL="285750" indent="-285750">
              <a:buFontTx/>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49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20FDAA-EC91-4D30-94BC-C15B19C9CD1B}"/>
              </a:ext>
            </a:extLst>
          </p:cNvPr>
          <p:cNvPicPr>
            <a:picLocks noChangeAspect="1"/>
          </p:cNvPicPr>
          <p:nvPr/>
        </p:nvPicPr>
        <p:blipFill>
          <a:blip r:embed="rId2"/>
          <a:stretch>
            <a:fillRect/>
          </a:stretch>
        </p:blipFill>
        <p:spPr>
          <a:xfrm>
            <a:off x="1323848" y="567281"/>
            <a:ext cx="9334500" cy="5521792"/>
          </a:xfrm>
          <a:prstGeom prst="rect">
            <a:avLst/>
          </a:prstGeom>
        </p:spPr>
      </p:pic>
    </p:spTree>
    <p:extLst>
      <p:ext uri="{BB962C8B-B14F-4D97-AF65-F5344CB8AC3E}">
        <p14:creationId xmlns:p14="http://schemas.microsoft.com/office/powerpoint/2010/main" val="200514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91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269</Words>
  <Application>Microsoft Office PowerPoint</Application>
  <PresentationFormat>Widescreen</PresentationFormat>
  <Paragraphs>10</Paragraphs>
  <Slides>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PKComputer</dc:creator>
  <cp:lastModifiedBy>PKComputer</cp:lastModifiedBy>
  <cp:revision>6</cp:revision>
  <dcterms:created xsi:type="dcterms:W3CDTF">2023-11-28T14:59:59Z</dcterms:created>
  <dcterms:modified xsi:type="dcterms:W3CDTF">2023-12-01T01:35:47Z</dcterms:modified>
</cp:coreProperties>
</file>