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00" r:id="rId2"/>
    <p:sldId id="399" r:id="rId3"/>
    <p:sldId id="384" r:id="rId4"/>
    <p:sldId id="385" r:id="rId5"/>
    <p:sldId id="386" r:id="rId6"/>
    <p:sldId id="387" r:id="rId7"/>
    <p:sldId id="388" r:id="rId8"/>
    <p:sldId id="259" r:id="rId9"/>
    <p:sldId id="382" r:id="rId10"/>
    <p:sldId id="390" r:id="rId11"/>
    <p:sldId id="391" r:id="rId12"/>
    <p:sldId id="392" r:id="rId13"/>
    <p:sldId id="393" r:id="rId14"/>
    <p:sldId id="394" r:id="rId15"/>
    <p:sldId id="263" r:id="rId16"/>
    <p:sldId id="372" r:id="rId17"/>
    <p:sldId id="396" r:id="rId18"/>
    <p:sldId id="401" r:id="rId19"/>
    <p:sldId id="397" r:id="rId20"/>
    <p:sldId id="402" r:id="rId21"/>
    <p:sldId id="398" r:id="rId22"/>
    <p:sldId id="395" r:id="rId23"/>
    <p:sldId id="272" r:id="rId24"/>
    <p:sldId id="338" r:id="rId25"/>
    <p:sldId id="379" r:id="rId26"/>
    <p:sldId id="380" r:id="rId27"/>
    <p:sldId id="339" r:id="rId28"/>
    <p:sldId id="326" r:id="rId29"/>
    <p:sldId id="274" r:id="rId30"/>
    <p:sldId id="275" r:id="rId31"/>
    <p:sldId id="381" r:id="rId32"/>
    <p:sldId id="277" r:id="rId3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0" autoAdjust="0"/>
    <p:restoredTop sz="90214" autoAdjust="0"/>
  </p:normalViewPr>
  <p:slideViewPr>
    <p:cSldViewPr>
      <p:cViewPr varScale="1">
        <p:scale>
          <a:sx n="66" d="100"/>
          <a:sy n="66" d="100"/>
        </p:scale>
        <p:origin x="792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4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6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2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8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0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6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GIF"/><Relationship Id="rId18" Type="http://schemas.openxmlformats.org/officeDocument/2006/relationships/image" Target="../media/image13.png"/><Relationship Id="rId26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17" Type="http://schemas.openxmlformats.org/officeDocument/2006/relationships/image" Target="../media/image12.GIF"/><Relationship Id="rId25" Type="http://schemas.openxmlformats.org/officeDocument/2006/relationships/image" Target="../media/image17.png"/><Relationship Id="rId2" Type="http://schemas.openxmlformats.org/officeDocument/2006/relationships/audio" Target="../media/media2.wma"/><Relationship Id="rId16" Type="http://schemas.openxmlformats.org/officeDocument/2006/relationships/slide" Target="slide8.xml"/><Relationship Id="rId20" Type="http://schemas.openxmlformats.org/officeDocument/2006/relationships/slide" Target="slide7.xml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11" Type="http://schemas.openxmlformats.org/officeDocument/2006/relationships/image" Target="../media/image7.GIF"/><Relationship Id="rId24" Type="http://schemas.openxmlformats.org/officeDocument/2006/relationships/slide" Target="slide5.xml"/><Relationship Id="rId5" Type="http://schemas.openxmlformats.org/officeDocument/2006/relationships/image" Target="../media/image2.jpeg"/><Relationship Id="rId15" Type="http://schemas.openxmlformats.org/officeDocument/2006/relationships/image" Target="../media/image11.GIF"/><Relationship Id="rId23" Type="http://schemas.openxmlformats.org/officeDocument/2006/relationships/image" Target="../media/image16.png"/><Relationship Id="rId10" Type="http://schemas.openxmlformats.org/officeDocument/2006/relationships/image" Target="../media/image6.GIF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0.GIF"/><Relationship Id="rId22" Type="http://schemas.openxmlformats.org/officeDocument/2006/relationships/slide" Target="slide6.xml"/><Relationship Id="rId27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7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-1295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08063" y="4595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96036" y="459588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4595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487184" y="4419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345566" y="4419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359598" y="4419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08063" y="329824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929536" y="33197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tốp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898004" y="33160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xốp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487184" y="31219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288797" y="3143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452768" y="31397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908063" y="2081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929536" y="21027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898004" y="20990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54885" y="1905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434238" y="19265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78884" y="19227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2148" y="203422"/>
            <a:ext cx="2194498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5396" y="242779"/>
            <a:ext cx="853506" cy="855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4800" dirty="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5" grpId="0"/>
      <p:bldP spid="36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61919" y="5105400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Nằm mơ thấy con cọp trắng là điềm báo gì cho bạn? - Rao vặt miễn phí trực  tuyến nhanh nhất toàn quốc | Con hổ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99" y="312738"/>
            <a:ext cx="7109573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5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04519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218" name="Picture 2" descr="Lốp xe - Vỏ xe Bridgestone với công nghệ Run-flat | Bridgeston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75" y="228600"/>
            <a:ext cx="4700544" cy="47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4633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89491" y="556142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42" name="Picture 2" descr="Khám phá bí ẩn các tia chớp | Đời sống | Thanh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69" y="38100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 descr="Khám phá bí ẩn các tia chớp | Đời sống | Thanh Ni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655" y="1728397"/>
            <a:ext cx="3418577" cy="25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ốp xe - Vỏ xe Bridgestone với công nghệ Run-flat | Bridgeston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27" y="1728397"/>
            <a:ext cx="2608633" cy="260863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ằm mơ thấy con cọp trắng là điềm báo gì cho bạn? - Rao vặt miễn phí trực  tuyến nhanh nhất toàn quốc | Con hổ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9" y="1728397"/>
            <a:ext cx="4102291" cy="25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908063" y="5629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96036" y="56296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98004" y="5629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08063" y="47221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29536" y="47436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98004" y="4739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xốp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08063" y="37793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9536" y="38008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98004" y="3797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24" y="-182013"/>
            <a:ext cx="5615290" cy="414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13919" y="57443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19881" y="57443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300119" y="57443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25" y="19396"/>
            <a:ext cx="6923337" cy="58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414" y="228600"/>
            <a:ext cx="11887200" cy="5943600"/>
          </a:xfrm>
        </p:spPr>
      </p:pic>
    </p:spTree>
    <p:extLst>
      <p:ext uri="{BB962C8B-B14F-4D97-AF65-F5344CB8AC3E}">
        <p14:creationId xmlns:p14="http://schemas.microsoft.com/office/powerpoint/2010/main" val="3410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9" y="152400"/>
            <a:ext cx="11923252" cy="5961626"/>
          </a:xfrm>
        </p:spPr>
      </p:pic>
    </p:spTree>
    <p:extLst>
      <p:ext uri="{BB962C8B-B14F-4D97-AF65-F5344CB8AC3E}">
        <p14:creationId xmlns:p14="http://schemas.microsoft.com/office/powerpoint/2010/main" val="3717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ÀO RỪNG HOA - SGK KẾT NỐI TRI THỨC VỚI CUỘC SỐNG - ÂM NHẠC LỚP 1 - NHẠC MỚI SÔI ĐỘNG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70828"/>
            <a:ext cx="11658600" cy="60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Ơ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152400"/>
            <a:ext cx="11734800" cy="5867400"/>
          </a:xfrm>
        </p:spPr>
      </p:pic>
    </p:spTree>
    <p:extLst>
      <p:ext uri="{BB962C8B-B14F-4D97-AF65-F5344CB8AC3E}">
        <p14:creationId xmlns:p14="http://schemas.microsoft.com/office/powerpoint/2010/main" val="31111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6496" r="-76" b="64836"/>
          <a:stretch/>
        </p:blipFill>
        <p:spPr>
          <a:xfrm>
            <a:off x="1183368" y="163023"/>
            <a:ext cx="9206614" cy="3831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337536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rào lộp độp. Họ nhà nhái tụ họp thi hát đón cơn mưa đầu mùa. Mặt ao ran ran bài ca ì ọp, ì ọp. Đàn cá cờ lóp ngóp bơi đến, lâu lâu lại ngoi lên đớp mưa.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11598" y="4785731"/>
            <a:ext cx="1831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293342" y="4814780"/>
            <a:ext cx="932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69409" y="4890802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6348" y="378831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02154" y="3845341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3679" y="4247473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06387" y="5446775"/>
            <a:ext cx="117307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307445" y="459647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6824" y="6049700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76418" y="5232845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650769" y="6037606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85119" y="6037606"/>
            <a:ext cx="609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96180" y="6003403"/>
            <a:ext cx="2051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65040" y="6614934"/>
            <a:ext cx="820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6561" y="922731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90038" y="922731"/>
            <a:ext cx="512978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 độp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90038" y="2920174"/>
            <a:ext cx="512978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lóp ngóp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86561" y="2920174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ì ọp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17200" y="4841268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ớp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ọ Ếch nhái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9" y="762000"/>
            <a:ext cx="7097131" cy="53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3428" y="2778658"/>
            <a:ext cx="289563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nhái</a:t>
            </a:r>
          </a:p>
        </p:txBody>
      </p:sp>
    </p:spTree>
    <p:extLst>
      <p:ext uri="{BB962C8B-B14F-4D97-AF65-F5344CB8AC3E}">
        <p14:creationId xmlns:p14="http://schemas.microsoft.com/office/powerpoint/2010/main" val="4650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5747" y="2458625"/>
            <a:ext cx="2895630" cy="217434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cờ</a:t>
            </a:r>
          </a:p>
        </p:txBody>
      </p:sp>
      <p:pic>
        <p:nvPicPr>
          <p:cNvPr id="16386" name="Picture 2" descr="Cá Cờ - Sinh Vật Cản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19" y="762000"/>
            <a:ext cx="7109573" cy="55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8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 rào lộp độp. Họ nhà nhái tụ họp thi hát đón cơn mưa đầu mùa. Mặt ao ran ran bài ca ì ọp, ì ọp. Đàn cá cờ lóp ngóp bơi đến, lâu lâu lại ngoi lên đớp mưa.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7117910" y="1564668"/>
            <a:ext cx="45960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5110" y="2286000"/>
            <a:ext cx="10089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4919" y="2988425"/>
            <a:ext cx="807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52919" y="2286000"/>
            <a:ext cx="11285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10199" y="2971800"/>
            <a:ext cx="3184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cơn mưa, họ hàng nhà nhái làm gì?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35110" y="3733800"/>
            <a:ext cx="11446400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4919" y="4495800"/>
            <a:ext cx="2610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03910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ao thế nào?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3910" y="5446117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cá cờ làm gì?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Mưa rào lộp độp. Họ nhà nhái tụ họp thi hát đón cơn mưa đầu mùa. Mặt ao ran ran bài ca ì ọp, ì ọp. Đàn cá cờ lóp ngóp bơi đến, lâu lâu lại ngoi lên đớp mưa.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04769" y="23153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71469" y="105284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86917" y="349124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6" y="-176500"/>
            <a:ext cx="6293943" cy="529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965569" y="943705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 hồ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1"/>
          <a:stretch/>
        </p:blipFill>
        <p:spPr>
          <a:xfrm>
            <a:off x="2250264" y="1676400"/>
            <a:ext cx="7793055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80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4953" y="6268392"/>
            <a:ext cx="626718" cy="6705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sp>
        <p:nvSpPr>
          <p:cNvPr id="22" name="Right Arrow 49">
            <a:hlinkClick r:id="rId16" action="ppaction://hlinksldjump"/>
          </p:cNvPr>
          <p:cNvSpPr/>
          <p:nvPr/>
        </p:nvSpPr>
        <p:spPr>
          <a:xfrm>
            <a:off x="9745473" y="52516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96916" y="4864906"/>
            <a:ext cx="880161" cy="8431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" y="-263202"/>
            <a:ext cx="1372041" cy="52139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5518" y="1447800"/>
            <a:ext cx="2302601" cy="1143000"/>
          </a:xfrm>
          <a:prstGeom prst="rect">
            <a:avLst/>
          </a:prstGeom>
          <a:solidFill>
            <a:srgbClr val="F1EFDB"/>
          </a:solidFill>
          <a:ln>
            <a:solidFill>
              <a:srgbClr val="EC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9963" y="841979"/>
            <a:ext cx="8239854" cy="5100321"/>
          </a:xfrm>
          <a:prstGeom prst="rect">
            <a:avLst/>
          </a:prstGeom>
        </p:spPr>
      </p:pic>
      <p:pic>
        <p:nvPicPr>
          <p:cNvPr id="37" name="Picture 6" descr="C:\Users\Dell\Desktop\mẫu 4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43" y="3312304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Dell\Desktop\mẫu 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25" y="2903420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Dell\Desktop\mẫu 2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65" y="646683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Dell\Desktop\mẫu 1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81" y="289704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05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Mưa rào lộp độp. Họ nhà nhái tụ họp thi hát đón cơn mưa đầu mùa. Mặt ao ran ran bài ca ì ọp, ì ọp. Đàn cá cờ lóp ngóp bơi đến, lâu lâu lại ngoi lên đớp mưa.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04769" y="23153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71469" y="105284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86917" y="349124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6" y="-176500"/>
            <a:ext cx="6293943" cy="529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2509520" y="1974850"/>
            <a:ext cx="7084060" cy="31426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9600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r>
              <a:rPr lang="en-US" sz="9600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9600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đạp</a:t>
            </a:r>
            <a:endParaRPr lang="en-US" sz="9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5395119" y="2743200"/>
            <a:ext cx="3611266" cy="16002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ạp</a:t>
            </a:r>
            <a:endParaRPr lang="en-US" sz="9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2656840" y="2218690"/>
            <a:ext cx="6686550" cy="2447290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9600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ặp</a:t>
            </a:r>
            <a:r>
              <a:rPr lang="en-US" sz="9600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da</a:t>
            </a:r>
            <a:endParaRPr lang="en-US" sz="9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7911" y="-144463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12598" y="7938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Title 1"/>
          <p:cNvSpPr txBox="1"/>
          <p:nvPr/>
        </p:nvSpPr>
        <p:spPr>
          <a:xfrm>
            <a:off x="2880519" y="2218690"/>
            <a:ext cx="5181600" cy="2447290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ặp</a:t>
            </a:r>
            <a:endParaRPr lang="en-US" sz="9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2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-190963" y="-611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9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596515" y="2292350"/>
            <a:ext cx="6746875" cy="2455545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9600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</a:t>
            </a:r>
            <a:r>
              <a:rPr lang="en-US" sz="9600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9600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mập</a:t>
            </a:r>
            <a:endParaRPr lang="en-US" sz="9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233319" y="2529726"/>
            <a:ext cx="2057400" cy="1980792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ập</a:t>
            </a:r>
            <a:endParaRPr lang="en-US" sz="9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8319" y="914400"/>
            <a:ext cx="11177661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du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hấp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6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37719" y="32766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19119" y="41148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47119" y="41910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7" y="358187"/>
            <a:ext cx="10340288" cy="5170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54</a:t>
            </a:r>
            <a:endParaRPr lang="en-US" sz="5300" b="1">
              <a:solidFill>
                <a:srgbClr val="FFC000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7" y="358187"/>
            <a:ext cx="10340288" cy="5170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319" y="4709886"/>
            <a:ext cx="12225755" cy="2428864"/>
            <a:chOff x="399812" y="5011406"/>
            <a:chExt cx="12225755" cy="2428864"/>
          </a:xfrm>
        </p:grpSpPr>
        <p:grpSp>
          <p:nvGrpSpPr>
            <p:cNvPr id="29" name="Group 28"/>
            <p:cNvGrpSpPr/>
            <p:nvPr/>
          </p:nvGrpSpPr>
          <p:grpSpPr>
            <a:xfrm>
              <a:off x="399812" y="5011406"/>
              <a:ext cx="12225755" cy="2428864"/>
              <a:chOff x="206444" y="5064745"/>
              <a:chExt cx="11198102" cy="2428864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206444" y="5536459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Mưa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rào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lộp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ộp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ếch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nhái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tụ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họp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thi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hát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á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cờ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há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miếng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đớp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mưa</a:t>
                </a:r>
                <a:r>
                  <a:rPr lang="en-US" sz="5000" b="1" dirty="0" smtClean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  <a:endPara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3358058" y="507925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ôp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9570810" y="5064745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op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6599899" y="599252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</a:t>
                </a:r>
                <a:r>
                  <a:rPr lang="en-US" sz="5000" b="1" dirty="0" err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5608347" y="5027058"/>
              <a:ext cx="1344665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</a:t>
              </a:r>
              <a:endPara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2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228</Words>
  <Application>Microsoft Office PowerPoint</Application>
  <PresentationFormat>Custom</PresentationFormat>
  <Paragraphs>108</Paragraphs>
  <Slides>32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.VnCooper</vt:lpstr>
      <vt:lpstr>Arial</vt:lpstr>
      <vt:lpstr>Arial Rounded MT Bold</vt:lpstr>
      <vt:lpstr>Arial-Rounded</vt:lpstr>
      <vt:lpstr>AvantGarde</vt:lpstr>
      <vt:lpstr>Bandit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502</cp:revision>
  <dcterms:created xsi:type="dcterms:W3CDTF">2021-05-08T14:00:55Z</dcterms:created>
  <dcterms:modified xsi:type="dcterms:W3CDTF">2022-11-23T08:59:01Z</dcterms:modified>
</cp:coreProperties>
</file>