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13" r:id="rId2"/>
    <p:sldId id="314" r:id="rId3"/>
    <p:sldId id="256" r:id="rId4"/>
    <p:sldId id="273" r:id="rId5"/>
    <p:sldId id="308" r:id="rId6"/>
    <p:sldId id="309" r:id="rId7"/>
    <p:sldId id="310" r:id="rId8"/>
    <p:sldId id="311" r:id="rId9"/>
    <p:sldId id="258" r:id="rId10"/>
    <p:sldId id="312" r:id="rId11"/>
    <p:sldId id="301" r:id="rId12"/>
    <p:sldId id="272" r:id="rId13"/>
    <p:sldId id="315" r:id="rId14"/>
  </p:sldIdLst>
  <p:sldSz cx="9144000" cy="5143500" type="screen16x9"/>
  <p:notesSz cx="6858000" cy="9144000"/>
  <p:defaultTextStyle>
    <a:defPPr>
      <a:defRPr lang="en-US"/>
    </a:defPPr>
    <a:lvl1pPr marL="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EF3"/>
    <a:srgbClr val="FDBBE5"/>
    <a:srgbClr val="FFE38B"/>
    <a:srgbClr val="F2A198"/>
    <a:srgbClr val="FD2BA3"/>
    <a:srgbClr val="FE8ACC"/>
    <a:srgbClr val="FF2980"/>
    <a:srgbClr val="FECEED"/>
    <a:srgbClr val="FD0B95"/>
    <a:srgbClr val="FD4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4164" autoAdjust="0"/>
  </p:normalViewPr>
  <p:slideViewPr>
    <p:cSldViewPr>
      <p:cViewPr varScale="1">
        <p:scale>
          <a:sx n="81" d="100"/>
          <a:sy n="81" d="100"/>
        </p:scale>
        <p:origin x="4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9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95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52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 cho HS tìm trước nhé. Có thể thi làm việc nhóm rồi HS trưng bày lên bảng. Sau cùng GV mới chiếu một vài ví dụ lên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đọc</a:t>
            </a:r>
            <a:r>
              <a:rPr lang="en-US" baseline="0" smtClean="0"/>
              <a:t> từng câu bên phải rồi chọn nhận vật phù hợp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Gv cần giáo dục cho HS thấy đc: làm việc tốt thì sẽ được mn yêu thích, làm việc xấu thì mn xa lánh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ÀO RỪNG HOA - SGK KẾT NỐI TRI THỨC VỚI CUỘC SỐNG - ÂM NHẠC LỚP 1 - NHẠC MỚI SÔI ĐỘNG 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057628"/>
          </a:xfrm>
        </p:spPr>
      </p:pic>
    </p:spTree>
    <p:extLst>
      <p:ext uri="{BB962C8B-B14F-4D97-AF65-F5344CB8AC3E}">
        <p14:creationId xmlns:p14="http://schemas.microsoft.com/office/powerpoint/2010/main" val="10796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63920"/>
              </p:ext>
            </p:extLst>
          </p:nvPr>
        </p:nvGraphicFramePr>
        <p:xfrm>
          <a:off x="152400" y="209550"/>
          <a:ext cx="8763000" cy="465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4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914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vật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 bồ câu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Lúc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nào cũng thấy buồn bực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bồ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câu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Bật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cười vui vẻ vì được nghe: “Tôi yêu bạn”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hỏi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sói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sói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Nói với con: “Con hãy quay lại và nói với núi: “Tôi yêu bạn””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Hay nói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dối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vọng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núi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gấu con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Nghĩ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rằng chú bé lại nói dối như mọi lần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gấu mẹ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Không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may bị rơi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14">
                <a:tc rowSpan="2"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bé</a:t>
                      </a:r>
                    </a:p>
                    <a:p>
                      <a:pPr algn="just"/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chăn cừu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bé chăn cừu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Nhặt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một chiếc lá thả xuống nước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bác nông dân</a:t>
                      </a:r>
                      <a:endParaRPr lang="en-US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Nhảy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đùa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suốt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796250" y="906925"/>
            <a:ext cx="838200" cy="990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96250" y="1399572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96250" y="1892219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96250" y="2384866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796250" y="2877513"/>
            <a:ext cx="882087" cy="1476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96250" y="906925"/>
            <a:ext cx="882087" cy="2463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96250" y="1372685"/>
            <a:ext cx="838200" cy="2489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6505" y="2390894"/>
            <a:ext cx="817945" cy="2162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104322"/>
            <a:ext cx="8222670" cy="953986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những nhân vật sau, em thích và không thích nhân vật nào? Vì sao?</a:t>
            </a:r>
            <a:endParaRPr lang="en-US" sz="2800" b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-1211943" y="77474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" y="7747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86" y="1058308"/>
            <a:ext cx="5334000" cy="388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</a:p>
          <a:p>
            <a:pPr marL="457200" indent="-45720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bài trong chủ đề: </a:t>
            </a:r>
            <a:r>
              <a:rPr lang="en-US" sz="3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từ cuộc sống.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 </a:t>
            </a:r>
            <a:r>
              <a:rPr lang="en-US" sz="32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 chim của biển cả</a:t>
            </a: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104).</a:t>
            </a:r>
            <a:endParaRPr lang="en-US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5688" y="2099389"/>
            <a:ext cx="5000371" cy="110786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</a:t>
            </a:r>
            <a:endParaRPr lang="en-US" sz="6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02" y="2653320"/>
            <a:ext cx="2285991" cy="246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60747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ngữ có tiếng chứ vần </a:t>
            </a:r>
            <a:r>
              <a:rPr lang="en-US" sz="2400" b="1" i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ươt, uôn, uông, oai</a:t>
            </a:r>
            <a:endParaRPr lang="en-US" sz="2400" b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17184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942011"/>
            <a:ext cx="6728936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447800" y="1314449"/>
            <a:ext cx="2743200" cy="1181101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857750" y="1441392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447800" y="3045278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648200" y="2929107"/>
            <a:ext cx="2502932" cy="1335315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942011"/>
            <a:ext cx="8142013" cy="3790950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09600" y="1829563"/>
            <a:ext cx="1755063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501645" y="3119607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91000" y="34099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 cuốn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367630" y="2174306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 tuôn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uông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nước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 chuông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 muống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ươt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sướt mướt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vượt qua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lướt ván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860" y="666750"/>
            <a:ext cx="8142013" cy="4066211"/>
          </a:xfrm>
          <a:prstGeom prst="rect">
            <a:avLst/>
          </a:prstGeom>
          <a:solidFill>
            <a:srgbClr val="FEDEF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2819400" y="1122985"/>
            <a:ext cx="3661678" cy="1576557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722227" y="1913984"/>
            <a:ext cx="20574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 khoai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47298" y="3257550"/>
            <a:ext cx="1969019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114800" y="3486150"/>
            <a:ext cx="2743200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iện thoại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791200" y="2312250"/>
            <a:ext cx="2541564" cy="1050472"/>
          </a:xfrm>
          <a:prstGeom prst="cloud">
            <a:avLst/>
          </a:prstGeom>
          <a:solidFill>
            <a:schemeClr val="bg1"/>
          </a:solidFill>
          <a:ln>
            <a:solidFill>
              <a:srgbClr val="F2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oai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601" y="363436"/>
            <a:ext cx="8291000" cy="156952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 đây là những nhân vật trong các truyện em vừa học. Hãy chọn chi tiết phù hợp với từng nhân vật của truyện.</a:t>
            </a:r>
            <a:endParaRPr lang="en-US" sz="3200" b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" y="408701"/>
            <a:ext cx="682458" cy="7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466</Words>
  <Application>Microsoft Office PowerPoint</Application>
  <PresentationFormat>On-screen Show (16:9)</PresentationFormat>
  <Paragraphs>82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250</cp:revision>
  <dcterms:created xsi:type="dcterms:W3CDTF">2020-12-08T15:48:00Z</dcterms:created>
  <dcterms:modified xsi:type="dcterms:W3CDTF">2024-03-27T10:52:54Z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2422CC4A4916420F8B0C1B114B998301_12</vt:lpwstr>
  </property>
  <property fmtid="{D5CDD505-2E9C-101B-9397-08002B2CF9AE}" pid="3" name="KSOProductBuildVer">
    <vt:lpwstr>1033-12.2.0.13489</vt:lpwstr>
  </property>
</Properties>
</file>