
<file path=[Content_Types].xml><?xml version="1.0" encoding="utf-8"?>
<Types xmlns="http://schemas.openxmlformats.org/package/2006/content-types">
  <Default Extension="mp3" ContentType="audio/mpeg"/>
  <Default Extension="png" ContentType="image/png"/>
  <Default Extension="jpeg" ContentType="image/jpeg"/>
  <Default Extension="wma" ContentType="audio/x-ms-wma"/>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30"/>
  </p:notesMasterIdLst>
  <p:sldIdLst>
    <p:sldId id="359" r:id="rId2"/>
    <p:sldId id="360" r:id="rId3"/>
    <p:sldId id="364" r:id="rId4"/>
    <p:sldId id="365" r:id="rId5"/>
    <p:sldId id="366" r:id="rId6"/>
    <p:sldId id="367" r:id="rId7"/>
    <p:sldId id="368" r:id="rId8"/>
    <p:sldId id="362" r:id="rId9"/>
    <p:sldId id="363" r:id="rId10"/>
    <p:sldId id="314" r:id="rId11"/>
    <p:sldId id="258" r:id="rId12"/>
    <p:sldId id="261" r:id="rId13"/>
    <p:sldId id="315" r:id="rId14"/>
    <p:sldId id="263" r:id="rId15"/>
    <p:sldId id="316" r:id="rId16"/>
    <p:sldId id="356" r:id="rId17"/>
    <p:sldId id="265" r:id="rId18"/>
    <p:sldId id="266" r:id="rId19"/>
    <p:sldId id="361" r:id="rId20"/>
    <p:sldId id="330" r:id="rId21"/>
    <p:sldId id="331" r:id="rId22"/>
    <p:sldId id="342" r:id="rId23"/>
    <p:sldId id="332" r:id="rId24"/>
    <p:sldId id="335" r:id="rId25"/>
    <p:sldId id="336" r:id="rId26"/>
    <p:sldId id="337" r:id="rId27"/>
    <p:sldId id="357" r:id="rId28"/>
    <p:sldId id="268" r:id="rId29"/>
  </p:sldIdLst>
  <p:sldSz cx="12161838" cy="6858000"/>
  <p:notesSz cx="6858000" cy="9144000"/>
  <p:embeddedFontLst>
    <p:embeddedFont>
      <p:font typeface="Arial Rounded MT Bold" panose="020B0604020202020204" charset="0"/>
      <p:regular r:id="rId31"/>
    </p:embeddedFont>
    <p:embeddedFont>
      <p:font typeface=".VnCooper" panose="020B7200000000000000" pitchFamily="34" charset="0"/>
      <p:regular r:id="rId32"/>
    </p:embeddedFont>
    <p:embeddedFont>
      <p:font typeface="Alfa Slab One" panose="020B0604020202020204" charset="0"/>
      <p:regular r:id="rId33"/>
    </p:embeddedFont>
    <p:embeddedFont>
      <p:font typeface="Luckiest Guy" panose="020B0604020202020204" charset="0"/>
      <p:regular r:id="rId34"/>
    </p:embeddedFont>
    <p:embeddedFont>
      <p:font typeface="Arrus-Black" panose="02020500000000000000" charset="0"/>
      <p:regular r:id="rId35"/>
    </p:embeddedFont>
    <p:embeddedFont>
      <p:font typeface="Mouse Memoirs" panose="020B0604020202020204" charset="0"/>
      <p:regular r:id="rId36"/>
    </p:embeddedFont>
    <p:embeddedFont>
      <p:font typeface="Arial-Rounded" panose="020B0500000000000000" charset="0"/>
      <p:regular r:id="rId37"/>
    </p:embeddedFont>
    <p:embeddedFont>
      <p:font typeface="Karla" panose="020B060402020202020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1">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196F"/>
    <a:srgbClr val="FFFFFF"/>
    <a:srgbClr val="FFF6E5"/>
    <a:srgbClr val="D91D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C0B27DC-EE7F-4C70-BDEF-D8AB005CC27D}">
  <a:tblStyle styleId="{0C0B27DC-EE7F-4C70-BDEF-D8AB005CC27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89502" autoAdjust="0"/>
  </p:normalViewPr>
  <p:slideViewPr>
    <p:cSldViewPr>
      <p:cViewPr varScale="1">
        <p:scale>
          <a:sx n="66" d="100"/>
          <a:sy n="66" d="100"/>
        </p:scale>
        <p:origin x="894" y="60"/>
      </p:cViewPr>
      <p:guideLst>
        <p:guide orient="horz" pos="2161"/>
        <p:guide pos="3831"/>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506052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3265077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23</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g34c0061c5aec0b71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8" name="Google Shape;2118;g34c0061c5aec0b7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smtClean="0"/>
              <a:t>Thầy</a:t>
            </a:r>
            <a:r>
              <a:rPr lang="en-US" baseline="0" smtClean="0"/>
              <a:t> cô chiếu slide đã rồi mới chỉnh các vần nhé! Nhìn nó lệch vậy nhưng chiếu lên mới biết nó lệch hay k nhé</a:t>
            </a:r>
            <a:endParaRPr lang="en-US"/>
          </a:p>
        </p:txBody>
      </p:sp>
    </p:spTree>
    <p:extLst>
      <p:ext uri="{BB962C8B-B14F-4D97-AF65-F5344CB8AC3E}">
        <p14:creationId xmlns:p14="http://schemas.microsoft.com/office/powerpoint/2010/main" val="698859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ba70751a2f_0_4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ba70751a2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ba4facb9c1_0_2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ba4facb9c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g34c0061c5aec0b71_24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4" name="Google Shape;1894;g34c0061c5aec0b71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2727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2727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4ca88d59575087_117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4ca88d59575087_1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gba4facb9c1_0_1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7" name="Google Shape;2077;gba4facb9c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41156" y="560934"/>
            <a:ext cx="7867289" cy="763600"/>
          </a:xfrm>
          <a:prstGeom prst="rect">
            <a:avLst/>
          </a:prstGeom>
        </p:spPr>
        <p:txBody>
          <a:bodyPr spcFirstLastPara="1" wrap="square" lIns="121666" tIns="121666" rIns="121666" bIns="121666"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7399" y="1571767"/>
            <a:ext cx="10387040" cy="4475200"/>
          </a:xfrm>
          <a:prstGeom prst="rect">
            <a:avLst/>
          </a:prstGeom>
        </p:spPr>
        <p:txBody>
          <a:bodyPr spcFirstLastPara="1" wrap="square" lIns="121666" tIns="121666" rIns="121666" bIns="121666" anchor="t" anchorCtr="0">
            <a:noAutofit/>
          </a:bodyPr>
          <a:lstStyle>
            <a:lvl1pPr marL="608429" lvl="0" indent="-422521" rtl="0">
              <a:spcBef>
                <a:spcPts val="0"/>
              </a:spcBef>
              <a:spcAft>
                <a:spcPts val="0"/>
              </a:spcAft>
              <a:buClr>
                <a:schemeClr val="accent3"/>
              </a:buClr>
              <a:buSzPts val="1400"/>
              <a:buAutoNum type="arabicPeriod"/>
              <a:defRPr sz="1600"/>
            </a:lvl1pPr>
            <a:lvl2pPr marL="1216857" lvl="1" indent="-422521" rtl="0">
              <a:spcBef>
                <a:spcPts val="0"/>
              </a:spcBef>
              <a:spcAft>
                <a:spcPts val="0"/>
              </a:spcAft>
              <a:buSzPts val="1400"/>
              <a:buAutoNum type="alphaLcPeriod"/>
              <a:defRPr/>
            </a:lvl2pPr>
            <a:lvl3pPr marL="1825288" lvl="2" indent="-422521" rtl="0">
              <a:spcBef>
                <a:spcPts val="0"/>
              </a:spcBef>
              <a:spcAft>
                <a:spcPts val="0"/>
              </a:spcAft>
              <a:buSzPts val="1400"/>
              <a:buAutoNum type="romanLcPeriod"/>
              <a:defRPr/>
            </a:lvl3pPr>
            <a:lvl4pPr marL="2433717" lvl="3" indent="-422521" rtl="0">
              <a:spcBef>
                <a:spcPts val="0"/>
              </a:spcBef>
              <a:spcAft>
                <a:spcPts val="0"/>
              </a:spcAft>
              <a:buSzPts val="1400"/>
              <a:buAutoNum type="arabicPeriod"/>
              <a:defRPr/>
            </a:lvl4pPr>
            <a:lvl5pPr marL="3042145" lvl="4" indent="-422521" rtl="0">
              <a:spcBef>
                <a:spcPts val="0"/>
              </a:spcBef>
              <a:spcAft>
                <a:spcPts val="0"/>
              </a:spcAft>
              <a:buSzPts val="1400"/>
              <a:buAutoNum type="alphaLcPeriod"/>
              <a:defRPr/>
            </a:lvl5pPr>
            <a:lvl6pPr marL="3650575" lvl="5" indent="-422521" rtl="0">
              <a:spcBef>
                <a:spcPts val="0"/>
              </a:spcBef>
              <a:spcAft>
                <a:spcPts val="0"/>
              </a:spcAft>
              <a:buSzPts val="1400"/>
              <a:buAutoNum type="romanLcPeriod"/>
              <a:defRPr/>
            </a:lvl6pPr>
            <a:lvl7pPr marL="4259005" lvl="6" indent="-422521" rtl="0">
              <a:spcBef>
                <a:spcPts val="0"/>
              </a:spcBef>
              <a:spcAft>
                <a:spcPts val="0"/>
              </a:spcAft>
              <a:buSzPts val="1400"/>
              <a:buAutoNum type="arabicPeriod"/>
              <a:defRPr/>
            </a:lvl7pPr>
            <a:lvl8pPr marL="4867433" lvl="7" indent="-422521" rtl="0">
              <a:spcBef>
                <a:spcPts val="0"/>
              </a:spcBef>
              <a:spcAft>
                <a:spcPts val="0"/>
              </a:spcAft>
              <a:buSzPts val="1400"/>
              <a:buAutoNum type="alphaLcPeriod"/>
              <a:defRPr/>
            </a:lvl8pPr>
            <a:lvl9pPr marL="5475862" lvl="8" indent="-422521" rtl="0">
              <a:spcBef>
                <a:spcPts val="0"/>
              </a:spcBef>
              <a:spcAft>
                <a:spcPts val="0"/>
              </a:spcAft>
              <a:buSzPts val="1400"/>
              <a:buAutoNum type="romanLcPeriod"/>
              <a:defRPr/>
            </a:lvl9pPr>
          </a:lstStyle>
          <a:p>
            <a:endParaRPr/>
          </a:p>
        </p:txBody>
      </p:sp>
      <p:sp>
        <p:nvSpPr>
          <p:cNvPr id="100" name="Google Shape;100;p4"/>
          <p:cNvSpPr/>
          <p:nvPr/>
        </p:nvSpPr>
        <p:spPr>
          <a:xfrm>
            <a:off x="-100717" y="5553939"/>
            <a:ext cx="1471250"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01" name="Google Shape;101;p4"/>
          <p:cNvSpPr/>
          <p:nvPr/>
        </p:nvSpPr>
        <p:spPr>
          <a:xfrm rot="10800000">
            <a:off x="10818207" y="-91480"/>
            <a:ext cx="1444748" cy="1332615"/>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02" name="Google Shape;102;p4"/>
          <p:cNvGrpSpPr/>
          <p:nvPr/>
        </p:nvGrpSpPr>
        <p:grpSpPr>
          <a:xfrm>
            <a:off x="45755" y="15433"/>
            <a:ext cx="4675600"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4"/>
          <p:cNvSpPr/>
          <p:nvPr/>
        </p:nvSpPr>
        <p:spPr>
          <a:xfrm rot="10800000">
            <a:off x="11567418" y="1373909"/>
            <a:ext cx="116266" cy="76854"/>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27" name="Google Shape;127;p4"/>
          <p:cNvGrpSpPr/>
          <p:nvPr/>
        </p:nvGrpSpPr>
        <p:grpSpPr>
          <a:xfrm>
            <a:off x="7635204" y="2346808"/>
            <a:ext cx="4450150"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3">
  <p:cSld name="CUSTOM_18">
    <p:spTree>
      <p:nvGrpSpPr>
        <p:cNvPr id="1" name="Shape 968"/>
        <p:cNvGrpSpPr/>
        <p:nvPr/>
      </p:nvGrpSpPr>
      <p:grpSpPr>
        <a:xfrm>
          <a:off x="0" y="0"/>
          <a:ext cx="0" cy="0"/>
          <a:chOff x="0" y="0"/>
          <a:chExt cx="0" cy="0"/>
        </a:xfrm>
      </p:grpSpPr>
      <p:grpSp>
        <p:nvGrpSpPr>
          <p:cNvPr id="969" name="Google Shape;969;p29"/>
          <p:cNvGrpSpPr/>
          <p:nvPr/>
        </p:nvGrpSpPr>
        <p:grpSpPr>
          <a:xfrm rot="5400000">
            <a:off x="9520734" y="174225"/>
            <a:ext cx="2654262" cy="2460344"/>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7" name="Google Shape;987;p29"/>
          <p:cNvGrpSpPr/>
          <p:nvPr/>
        </p:nvGrpSpPr>
        <p:grpSpPr>
          <a:xfrm rot="10800000" flipH="1">
            <a:off x="90149" y="4316777"/>
            <a:ext cx="2647696"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5" name="Google Shape;1005;p29"/>
          <p:cNvSpPr/>
          <p:nvPr/>
        </p:nvSpPr>
        <p:spPr>
          <a:xfrm flipH="1">
            <a:off x="7006957" y="2137207"/>
            <a:ext cx="5222445"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006" name="Google Shape;1006;p29"/>
          <p:cNvSpPr/>
          <p:nvPr/>
        </p:nvSpPr>
        <p:spPr>
          <a:xfrm rot="10800000" flipH="1">
            <a:off x="-100717" y="-93793"/>
            <a:ext cx="5308767"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8092" y="6356353"/>
            <a:ext cx="2837762" cy="365125"/>
          </a:xfrm>
          <a:prstGeom prst="rect">
            <a:avLst/>
          </a:prstGeom>
        </p:spPr>
        <p:txBody>
          <a:bodyPr lIns="91414" tIns="45707" rIns="91414" bIns="45707"/>
          <a:lstStyle/>
          <a:p>
            <a:fld id="{D59D0918-B3BC-4D15-9AF8-385E8378AD06}" type="datetimeFigureOut">
              <a:rPr lang="en-US" smtClean="0"/>
              <a:t>7/11/2023</a:t>
            </a:fld>
            <a:endParaRPr lang="en-US"/>
          </a:p>
        </p:txBody>
      </p:sp>
      <p:sp>
        <p:nvSpPr>
          <p:cNvPr id="5" name="Footer Placeholder 4"/>
          <p:cNvSpPr>
            <a:spLocks noGrp="1"/>
          </p:cNvSpPr>
          <p:nvPr>
            <p:ph type="ftr" sz="quarter" idx="11"/>
          </p:nvPr>
        </p:nvSpPr>
        <p:spPr>
          <a:xfrm>
            <a:off x="4155297" y="6356353"/>
            <a:ext cx="3851249" cy="365125"/>
          </a:xfrm>
          <a:prstGeom prst="rect">
            <a:avLst/>
          </a:prstGeom>
        </p:spPr>
        <p:txBody>
          <a:bodyPr lIns="91414" tIns="45707" rIns="91414" bIns="45707"/>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27564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8092" y="6356351"/>
            <a:ext cx="2837762" cy="365125"/>
          </a:xfrm>
          <a:prstGeom prst="rect">
            <a:avLst/>
          </a:prstGeom>
        </p:spPr>
        <p:txBody>
          <a:bodyPr/>
          <a:lstStyle/>
          <a:p>
            <a:fld id="{D59D0918-B3BC-4D15-9AF8-385E8378AD06}" type="datetimeFigureOut">
              <a:rPr lang="en-US" smtClean="0"/>
              <a:t>7/11/2023</a:t>
            </a:fld>
            <a:endParaRPr lang="en-US"/>
          </a:p>
        </p:txBody>
      </p:sp>
      <p:sp>
        <p:nvSpPr>
          <p:cNvPr id="3" name="Footer Placeholder 2"/>
          <p:cNvSpPr>
            <a:spLocks noGrp="1"/>
          </p:cNvSpPr>
          <p:nvPr>
            <p:ph type="ftr" sz="quarter" idx="11"/>
          </p:nvPr>
        </p:nvSpPr>
        <p:spPr>
          <a:xfrm>
            <a:off x="4155295" y="6356351"/>
            <a:ext cx="3851249"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127180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948614" y="440967"/>
            <a:ext cx="10264942" cy="951200"/>
          </a:xfrm>
          <a:prstGeom prst="rect">
            <a:avLst/>
          </a:prstGeom>
        </p:spPr>
        <p:txBody>
          <a:bodyPr spcFirstLastPara="1" wrap="square" lIns="121705" tIns="121705" rIns="121705" bIns="121705" anchor="t" anchorCtr="0">
            <a:normAutofit/>
          </a:bodyPr>
          <a:lstStyle>
            <a:lvl1pPr lvl="0" algn="ctr">
              <a:spcBef>
                <a:spcPts val="0"/>
              </a:spcBef>
              <a:spcAft>
                <a:spcPts val="0"/>
              </a:spcAft>
              <a:buSzPts val="2800"/>
              <a:buNone/>
              <a:defRPr sz="5100">
                <a:solidFill>
                  <a:srgbClr val="3B3B3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5"/>
          <p:cNvSpPr txBox="1">
            <a:spLocks noGrp="1"/>
          </p:cNvSpPr>
          <p:nvPr>
            <p:ph type="subTitle" idx="1"/>
          </p:nvPr>
        </p:nvSpPr>
        <p:spPr>
          <a:xfrm>
            <a:off x="6446833" y="1884733"/>
            <a:ext cx="3867209" cy="9512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Clr>
                <a:srgbClr val="2B4C64"/>
              </a:buClr>
              <a:buSzPts val="2000"/>
              <a:buFont typeface="Alfa Slab One"/>
              <a:buNone/>
              <a:defRPr sz="3700">
                <a:solidFill>
                  <a:srgbClr val="E15561"/>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9pPr>
          </a:lstStyle>
          <a:p>
            <a:endParaRPr/>
          </a:p>
        </p:txBody>
      </p:sp>
      <p:sp>
        <p:nvSpPr>
          <p:cNvPr id="107" name="Google Shape;107;p5"/>
          <p:cNvSpPr txBox="1">
            <a:spLocks noGrp="1"/>
          </p:cNvSpPr>
          <p:nvPr>
            <p:ph type="subTitle" idx="2"/>
          </p:nvPr>
        </p:nvSpPr>
        <p:spPr>
          <a:xfrm>
            <a:off x="6446833" y="4119933"/>
            <a:ext cx="3867209" cy="9512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Clr>
                <a:srgbClr val="2B4C64"/>
              </a:buClr>
              <a:buSzPts val="2000"/>
              <a:buFont typeface="Alfa Slab One"/>
              <a:buNone/>
              <a:defRPr sz="3700">
                <a:solidFill>
                  <a:srgbClr val="5587AC"/>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9pPr>
          </a:lstStyle>
          <a:p>
            <a:endParaRPr/>
          </a:p>
        </p:txBody>
      </p:sp>
      <p:sp>
        <p:nvSpPr>
          <p:cNvPr id="108" name="Google Shape;108;p5"/>
          <p:cNvSpPr txBox="1">
            <a:spLocks noGrp="1"/>
          </p:cNvSpPr>
          <p:nvPr>
            <p:ph type="subTitle" idx="3"/>
          </p:nvPr>
        </p:nvSpPr>
        <p:spPr>
          <a:xfrm>
            <a:off x="6326332" y="2576433"/>
            <a:ext cx="4108211" cy="11776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SzPts val="1600"/>
              <a:buNone/>
              <a:defRPr sz="2100">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5"/>
          <p:cNvSpPr txBox="1">
            <a:spLocks noGrp="1"/>
          </p:cNvSpPr>
          <p:nvPr>
            <p:ph type="subTitle" idx="4"/>
          </p:nvPr>
        </p:nvSpPr>
        <p:spPr>
          <a:xfrm>
            <a:off x="6325135" y="4811633"/>
            <a:ext cx="4110605" cy="11776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SzPts val="1600"/>
              <a:buNone/>
              <a:defRPr sz="2100">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233386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05"/>
        <p:cNvGrpSpPr/>
        <p:nvPr/>
      </p:nvGrpSpPr>
      <p:grpSpPr>
        <a:xfrm>
          <a:off x="0" y="0"/>
          <a:ext cx="0" cy="0"/>
          <a:chOff x="0" y="0"/>
          <a:chExt cx="0" cy="0"/>
        </a:xfrm>
      </p:grpSpPr>
      <p:sp>
        <p:nvSpPr>
          <p:cNvPr id="406" name="Google Shape;406;p17"/>
          <p:cNvSpPr txBox="1">
            <a:spLocks noGrp="1"/>
          </p:cNvSpPr>
          <p:nvPr>
            <p:ph type="title"/>
          </p:nvPr>
        </p:nvSpPr>
        <p:spPr>
          <a:xfrm>
            <a:off x="948614" y="440967"/>
            <a:ext cx="10264942" cy="951200"/>
          </a:xfrm>
          <a:prstGeom prst="rect">
            <a:avLst/>
          </a:prstGeom>
        </p:spPr>
        <p:txBody>
          <a:bodyPr spcFirstLastPara="1" wrap="square" lIns="121705" tIns="121705" rIns="121705" bIns="121705" anchor="t" anchorCtr="0">
            <a:normAutofit/>
          </a:bodyPr>
          <a:lstStyle>
            <a:lvl1pPr lvl="0" algn="ctr" rtl="0">
              <a:spcBef>
                <a:spcPts val="0"/>
              </a:spcBef>
              <a:spcAft>
                <a:spcPts val="0"/>
              </a:spcAft>
              <a:buSzPts val="2800"/>
              <a:buNone/>
              <a:defRPr sz="5100">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07" name="Google Shape;407;p17"/>
          <p:cNvGrpSpPr/>
          <p:nvPr/>
        </p:nvGrpSpPr>
        <p:grpSpPr>
          <a:xfrm>
            <a:off x="-501297" y="328600"/>
            <a:ext cx="13756079" cy="1699240"/>
            <a:chOff x="-376905" y="246450"/>
            <a:chExt cx="10342646" cy="1274430"/>
          </a:xfrm>
        </p:grpSpPr>
        <p:sp>
          <p:nvSpPr>
            <p:cNvPr id="408" name="Google Shape;408;p1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7"/>
            <p:cNvSpPr/>
            <p:nvPr/>
          </p:nvSpPr>
          <p:spPr>
            <a:xfrm>
              <a:off x="77404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7"/>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17"/>
          <p:cNvGrpSpPr/>
          <p:nvPr/>
        </p:nvGrpSpPr>
        <p:grpSpPr>
          <a:xfrm>
            <a:off x="-238420" y="5937398"/>
            <a:ext cx="13226929" cy="956535"/>
            <a:chOff x="-179259" y="4453048"/>
            <a:chExt cx="9944799" cy="717401"/>
          </a:xfrm>
        </p:grpSpPr>
        <p:sp>
          <p:nvSpPr>
            <p:cNvPr id="412" name="Google Shape;412;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3" name="Google Shape;413;p17"/>
            <p:cNvGrpSpPr/>
            <p:nvPr/>
          </p:nvGrpSpPr>
          <p:grpSpPr>
            <a:xfrm>
              <a:off x="-179259" y="4453048"/>
              <a:ext cx="9944799" cy="717401"/>
              <a:chOff x="-179259" y="4453048"/>
              <a:chExt cx="9944799" cy="717401"/>
            </a:xfrm>
          </p:grpSpPr>
          <p:sp>
            <p:nvSpPr>
              <p:cNvPr id="414" name="Google Shape;414;p17"/>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885539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34"/>
        <p:cNvGrpSpPr/>
        <p:nvPr/>
      </p:nvGrpSpPr>
      <p:grpSpPr>
        <a:xfrm>
          <a:off x="0" y="0"/>
          <a:ext cx="0" cy="0"/>
          <a:chOff x="0" y="0"/>
          <a:chExt cx="0" cy="0"/>
        </a:xfrm>
      </p:grpSpPr>
      <p:sp>
        <p:nvSpPr>
          <p:cNvPr id="235" name="Google Shape;235;p7"/>
          <p:cNvSpPr/>
          <p:nvPr/>
        </p:nvSpPr>
        <p:spPr>
          <a:xfrm rot="5400000">
            <a:off x="-237552" y="-34901"/>
            <a:ext cx="3327063" cy="305207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36" name="Google Shape;236;p7"/>
          <p:cNvSpPr txBox="1">
            <a:spLocks noGrp="1"/>
          </p:cNvSpPr>
          <p:nvPr>
            <p:ph type="title"/>
          </p:nvPr>
        </p:nvSpPr>
        <p:spPr>
          <a:xfrm>
            <a:off x="6436238" y="410333"/>
            <a:ext cx="4357992" cy="1007600"/>
          </a:xfrm>
          <a:prstGeom prst="rect">
            <a:avLst/>
          </a:prstGeom>
        </p:spPr>
        <p:txBody>
          <a:bodyPr spcFirstLastPara="1" wrap="square" lIns="121666" tIns="121666" rIns="121666" bIns="121666" anchor="b" anchorCtr="0">
            <a:noAutofit/>
          </a:bodyPr>
          <a:lstStyle>
            <a:lvl1pPr lvl="0" algn="l">
              <a:spcBef>
                <a:spcPts val="0"/>
              </a:spcBef>
              <a:spcAft>
                <a:spcPts val="0"/>
              </a:spcAft>
              <a:buSzPts val="2400"/>
              <a:buNone/>
              <a:defRPr sz="40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7" name="Google Shape;237;p7"/>
          <p:cNvSpPr/>
          <p:nvPr/>
        </p:nvSpPr>
        <p:spPr>
          <a:xfrm>
            <a:off x="-100715" y="1290835"/>
            <a:ext cx="6171224" cy="568927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38" name="Google Shape;238;p7"/>
          <p:cNvSpPr txBox="1">
            <a:spLocks noGrp="1"/>
          </p:cNvSpPr>
          <p:nvPr>
            <p:ph type="subTitle" idx="1"/>
          </p:nvPr>
        </p:nvSpPr>
        <p:spPr>
          <a:xfrm>
            <a:off x="6436238" y="1523202"/>
            <a:ext cx="4357992" cy="3811600"/>
          </a:xfrm>
          <a:prstGeom prst="rect">
            <a:avLst/>
          </a:prstGeom>
        </p:spPr>
        <p:txBody>
          <a:bodyPr spcFirstLastPara="1" wrap="square" lIns="121666" tIns="121666" rIns="121666" bIns="121666"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9336076" y="4257203"/>
            <a:ext cx="2647696" cy="2466445"/>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57"/>
        <p:cNvGrpSpPr/>
        <p:nvPr/>
      </p:nvGrpSpPr>
      <p:grpSpPr>
        <a:xfrm>
          <a:off x="0" y="0"/>
          <a:ext cx="0" cy="0"/>
          <a:chOff x="0" y="0"/>
          <a:chExt cx="0" cy="0"/>
        </a:xfrm>
      </p:grpSpPr>
      <p:sp>
        <p:nvSpPr>
          <p:cNvPr id="258" name="Google Shape;258;p8"/>
          <p:cNvSpPr/>
          <p:nvPr/>
        </p:nvSpPr>
        <p:spPr>
          <a:xfrm>
            <a:off x="2078512" y="1419602"/>
            <a:ext cx="8015322" cy="4018800"/>
          </a:xfrm>
          <a:prstGeom prst="roundRect">
            <a:avLst>
              <a:gd name="adj" fmla="val 16667"/>
            </a:avLst>
          </a:pr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59" name="Google Shape;259;p8"/>
          <p:cNvSpPr txBox="1">
            <a:spLocks noGrp="1"/>
          </p:cNvSpPr>
          <p:nvPr>
            <p:ph type="title"/>
          </p:nvPr>
        </p:nvSpPr>
        <p:spPr>
          <a:xfrm>
            <a:off x="2905062" y="1977401"/>
            <a:ext cx="6362221" cy="2903200"/>
          </a:xfrm>
          <a:prstGeom prst="rect">
            <a:avLst/>
          </a:prstGeom>
        </p:spPr>
        <p:txBody>
          <a:bodyPr spcFirstLastPara="1" wrap="square" lIns="121666" tIns="121666" rIns="121666" bIns="121666" anchor="ctr" anchorCtr="0">
            <a:noAutofit/>
          </a:bodyPr>
          <a:lstStyle>
            <a:lvl1pPr lvl="0">
              <a:spcBef>
                <a:spcPts val="0"/>
              </a:spcBef>
              <a:spcAft>
                <a:spcPts val="0"/>
              </a:spcAft>
              <a:buSzPts val="4800"/>
              <a:buNone/>
              <a:defRPr sz="93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260" name="Google Shape;260;p8"/>
          <p:cNvSpPr/>
          <p:nvPr/>
        </p:nvSpPr>
        <p:spPr>
          <a:xfrm>
            <a:off x="-100717" y="5250831"/>
            <a:ext cx="1799878"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1" name="Google Shape;261;p8"/>
          <p:cNvSpPr/>
          <p:nvPr/>
        </p:nvSpPr>
        <p:spPr>
          <a:xfrm rot="10800000">
            <a:off x="10463084" y="-91137"/>
            <a:ext cx="1799878"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2" name="Google Shape;262;p8"/>
          <p:cNvSpPr/>
          <p:nvPr/>
        </p:nvSpPr>
        <p:spPr>
          <a:xfrm rot="10800000">
            <a:off x="11527176" y="3694388"/>
            <a:ext cx="431051"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3" name="Google Shape;263;p8"/>
          <p:cNvSpPr/>
          <p:nvPr/>
        </p:nvSpPr>
        <p:spPr>
          <a:xfrm rot="10800000">
            <a:off x="9972108" y="6182998"/>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4" name="Google Shape;264;p8"/>
          <p:cNvSpPr/>
          <p:nvPr/>
        </p:nvSpPr>
        <p:spPr>
          <a:xfrm rot="10800000">
            <a:off x="10550440" y="1582698"/>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5" name="Google Shape;265;p8"/>
          <p:cNvSpPr/>
          <p:nvPr/>
        </p:nvSpPr>
        <p:spPr>
          <a:xfrm rot="10800000">
            <a:off x="9222056" y="6640031"/>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6" name="Google Shape;266;p8"/>
          <p:cNvSpPr/>
          <p:nvPr/>
        </p:nvSpPr>
        <p:spPr>
          <a:xfrm rot="10800000">
            <a:off x="10751562" y="2873564"/>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7" name="Google Shape;267;p8"/>
          <p:cNvSpPr/>
          <p:nvPr/>
        </p:nvSpPr>
        <p:spPr>
          <a:xfrm rot="10800000">
            <a:off x="10943320" y="2548231"/>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8" name="Google Shape;268;p8"/>
          <p:cNvSpPr/>
          <p:nvPr/>
        </p:nvSpPr>
        <p:spPr>
          <a:xfrm rot="10800000">
            <a:off x="11527189" y="664231"/>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9" name="Google Shape;269;p8"/>
          <p:cNvSpPr/>
          <p:nvPr/>
        </p:nvSpPr>
        <p:spPr>
          <a:xfrm rot="10800000">
            <a:off x="7937874" y="6507398"/>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70" name="Google Shape;270;p8"/>
          <p:cNvSpPr/>
          <p:nvPr/>
        </p:nvSpPr>
        <p:spPr>
          <a:xfrm rot="10800000">
            <a:off x="10274811" y="5226264"/>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71" name="Google Shape;271;p8"/>
          <p:cNvSpPr/>
          <p:nvPr/>
        </p:nvSpPr>
        <p:spPr>
          <a:xfrm rot="10800000">
            <a:off x="10550428" y="5159132"/>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272" name="Google Shape;272;p8"/>
          <p:cNvGrpSpPr/>
          <p:nvPr/>
        </p:nvGrpSpPr>
        <p:grpSpPr>
          <a:xfrm flipH="1">
            <a:off x="218053" y="407532"/>
            <a:ext cx="4020352" cy="6042945"/>
            <a:chOff x="230395" y="498172"/>
            <a:chExt cx="3022742" cy="4532209"/>
          </a:xfrm>
        </p:grpSpPr>
        <p:sp>
          <p:nvSpPr>
            <p:cNvPr id="273" name="Google Shape;273;p8"/>
            <p:cNvSpPr/>
            <p:nvPr/>
          </p:nvSpPr>
          <p:spPr>
            <a:xfrm rot="10800000">
              <a:off x="2929047" y="2770789"/>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rot="10800000">
              <a:off x="1759851" y="4637247"/>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rot="10800000">
              <a:off x="2194676" y="1187022"/>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rot="10800000">
              <a:off x="1195920" y="498002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rot="10800000">
              <a:off x="2345895" y="2155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rot="10800000">
              <a:off x="2490070" y="1911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rot="10800000">
              <a:off x="2929058" y="498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rot="10800000">
              <a:off x="230395" y="48805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rot="10800000">
              <a:off x="1987445" y="391969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rot="10800000">
              <a:off x="2194670" y="38693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CUSTOM_14">
    <p:spTree>
      <p:nvGrpSpPr>
        <p:cNvPr id="1" name="Shape 337"/>
        <p:cNvGrpSpPr/>
        <p:nvPr/>
      </p:nvGrpSpPr>
      <p:grpSpPr>
        <a:xfrm>
          <a:off x="0" y="0"/>
          <a:ext cx="0" cy="0"/>
          <a:chOff x="0" y="0"/>
          <a:chExt cx="0" cy="0"/>
        </a:xfrm>
      </p:grpSpPr>
      <p:sp>
        <p:nvSpPr>
          <p:cNvPr id="338" name="Google Shape;338;p13"/>
          <p:cNvSpPr txBox="1">
            <a:spLocks noGrp="1"/>
          </p:cNvSpPr>
          <p:nvPr>
            <p:ph type="subTitle" idx="1"/>
          </p:nvPr>
        </p:nvSpPr>
        <p:spPr>
          <a:xfrm>
            <a:off x="2677327" y="2763034"/>
            <a:ext cx="3478174"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39" name="Google Shape;339;p13"/>
          <p:cNvSpPr txBox="1">
            <a:spLocks noGrp="1"/>
          </p:cNvSpPr>
          <p:nvPr>
            <p:ph type="subTitle" idx="2"/>
          </p:nvPr>
        </p:nvSpPr>
        <p:spPr>
          <a:xfrm>
            <a:off x="2677327" y="2229667"/>
            <a:ext cx="3478174"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0" name="Google Shape;340;p13"/>
          <p:cNvSpPr txBox="1">
            <a:spLocks noGrp="1"/>
          </p:cNvSpPr>
          <p:nvPr>
            <p:ph type="title"/>
          </p:nvPr>
        </p:nvSpPr>
        <p:spPr>
          <a:xfrm>
            <a:off x="2141156" y="560934"/>
            <a:ext cx="7867289"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1" name="Google Shape;341;p13"/>
          <p:cNvSpPr txBox="1">
            <a:spLocks noGrp="1"/>
          </p:cNvSpPr>
          <p:nvPr>
            <p:ph type="title" idx="3" hasCustomPrompt="1"/>
          </p:nvPr>
        </p:nvSpPr>
        <p:spPr>
          <a:xfrm>
            <a:off x="1131063" y="2150100"/>
            <a:ext cx="1410103" cy="1383600"/>
          </a:xfrm>
          <a:prstGeom prst="rect">
            <a:avLst/>
          </a:prstGeom>
        </p:spPr>
        <p:txBody>
          <a:bodyPr spcFirstLastPara="1" wrap="square" lIns="121666" tIns="121666" rIns="121666" bIns="121666" anchor="ctr"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2" name="Google Shape;342;p13"/>
          <p:cNvSpPr txBox="1">
            <a:spLocks noGrp="1"/>
          </p:cNvSpPr>
          <p:nvPr>
            <p:ph type="subTitle" idx="4"/>
          </p:nvPr>
        </p:nvSpPr>
        <p:spPr>
          <a:xfrm>
            <a:off x="2677327" y="4639267"/>
            <a:ext cx="3478174"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3" name="Google Shape;343;p13"/>
          <p:cNvSpPr txBox="1">
            <a:spLocks noGrp="1"/>
          </p:cNvSpPr>
          <p:nvPr>
            <p:ph type="subTitle" idx="5"/>
          </p:nvPr>
        </p:nvSpPr>
        <p:spPr>
          <a:xfrm>
            <a:off x="2677327" y="4105900"/>
            <a:ext cx="3478174"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4" name="Google Shape;344;p13"/>
          <p:cNvSpPr txBox="1">
            <a:spLocks noGrp="1"/>
          </p:cNvSpPr>
          <p:nvPr>
            <p:ph type="title" idx="6" hasCustomPrompt="1"/>
          </p:nvPr>
        </p:nvSpPr>
        <p:spPr>
          <a:xfrm>
            <a:off x="1203982" y="3969234"/>
            <a:ext cx="1410103" cy="13836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5" name="Google Shape;345;p13"/>
          <p:cNvSpPr txBox="1">
            <a:spLocks noGrp="1"/>
          </p:cNvSpPr>
          <p:nvPr>
            <p:ph type="subTitle" idx="7"/>
          </p:nvPr>
        </p:nvSpPr>
        <p:spPr>
          <a:xfrm>
            <a:off x="7837928" y="2765851"/>
            <a:ext cx="3478174"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6" name="Google Shape;346;p13"/>
          <p:cNvSpPr txBox="1">
            <a:spLocks noGrp="1"/>
          </p:cNvSpPr>
          <p:nvPr>
            <p:ph type="subTitle" idx="8"/>
          </p:nvPr>
        </p:nvSpPr>
        <p:spPr>
          <a:xfrm>
            <a:off x="7837928" y="2232484"/>
            <a:ext cx="3478174"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7" name="Google Shape;347;p13"/>
          <p:cNvSpPr txBox="1">
            <a:spLocks noGrp="1"/>
          </p:cNvSpPr>
          <p:nvPr>
            <p:ph type="title" idx="9" hasCustomPrompt="1"/>
          </p:nvPr>
        </p:nvSpPr>
        <p:spPr>
          <a:xfrm>
            <a:off x="6352379" y="2168085"/>
            <a:ext cx="1410103" cy="13040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8" name="Google Shape;348;p13"/>
          <p:cNvSpPr txBox="1">
            <a:spLocks noGrp="1"/>
          </p:cNvSpPr>
          <p:nvPr>
            <p:ph type="subTitle" idx="13"/>
          </p:nvPr>
        </p:nvSpPr>
        <p:spPr>
          <a:xfrm>
            <a:off x="7856017" y="4644467"/>
            <a:ext cx="3478174"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9" name="Google Shape;349;p13"/>
          <p:cNvSpPr txBox="1">
            <a:spLocks noGrp="1"/>
          </p:cNvSpPr>
          <p:nvPr>
            <p:ph type="subTitle" idx="14"/>
          </p:nvPr>
        </p:nvSpPr>
        <p:spPr>
          <a:xfrm>
            <a:off x="7856017" y="4111085"/>
            <a:ext cx="3478174"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0" name="Google Shape;350;p13"/>
          <p:cNvSpPr txBox="1">
            <a:spLocks noGrp="1"/>
          </p:cNvSpPr>
          <p:nvPr>
            <p:ph type="title" idx="15" hasCustomPrompt="1"/>
          </p:nvPr>
        </p:nvSpPr>
        <p:spPr>
          <a:xfrm>
            <a:off x="6387259" y="3998434"/>
            <a:ext cx="1356236" cy="13544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1" name="Google Shape;351;p13"/>
          <p:cNvSpPr/>
          <p:nvPr/>
        </p:nvSpPr>
        <p:spPr>
          <a:xfrm flipH="1">
            <a:off x="10463084" y="5250831"/>
            <a:ext cx="1799878"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2" name="Google Shape;352;p13"/>
          <p:cNvSpPr/>
          <p:nvPr/>
        </p:nvSpPr>
        <p:spPr>
          <a:xfrm rot="10800000" flipH="1">
            <a:off x="-100717" y="-91137"/>
            <a:ext cx="1799878"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3" name="Google Shape;353;p13"/>
          <p:cNvSpPr/>
          <p:nvPr/>
        </p:nvSpPr>
        <p:spPr>
          <a:xfrm rot="10800000">
            <a:off x="11527176" y="3694388"/>
            <a:ext cx="431051"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4" name="Google Shape;354;p13"/>
          <p:cNvSpPr/>
          <p:nvPr/>
        </p:nvSpPr>
        <p:spPr>
          <a:xfrm rot="10800000">
            <a:off x="9898757" y="6277565"/>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5" name="Google Shape;355;p13"/>
          <p:cNvSpPr/>
          <p:nvPr/>
        </p:nvSpPr>
        <p:spPr>
          <a:xfrm rot="10800000">
            <a:off x="1825519" y="107910"/>
            <a:ext cx="398731" cy="41905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6" name="Google Shape;356;p13"/>
          <p:cNvSpPr/>
          <p:nvPr/>
        </p:nvSpPr>
        <p:spPr>
          <a:xfrm rot="10800000">
            <a:off x="160275" y="2940698"/>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7" name="Google Shape;357;p13"/>
          <p:cNvSpPr/>
          <p:nvPr/>
        </p:nvSpPr>
        <p:spPr>
          <a:xfrm rot="-7769342">
            <a:off x="668694" y="4592754"/>
            <a:ext cx="281621" cy="300275"/>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8" name="Google Shape;358;p13"/>
          <p:cNvSpPr/>
          <p:nvPr/>
        </p:nvSpPr>
        <p:spPr>
          <a:xfrm rot="-6939360">
            <a:off x="11391192" y="1814230"/>
            <a:ext cx="303447" cy="32360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9" name="Google Shape;359;p13"/>
          <p:cNvSpPr/>
          <p:nvPr/>
        </p:nvSpPr>
        <p:spPr>
          <a:xfrm>
            <a:off x="127303" y="1687804"/>
            <a:ext cx="342186"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0" name="Google Shape;360;p13"/>
          <p:cNvSpPr/>
          <p:nvPr/>
        </p:nvSpPr>
        <p:spPr>
          <a:xfrm>
            <a:off x="380676" y="5311444"/>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1" name="Google Shape;361;p13"/>
          <p:cNvSpPr/>
          <p:nvPr/>
        </p:nvSpPr>
        <p:spPr>
          <a:xfrm>
            <a:off x="245368" y="5588966"/>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2" name="Google Shape;362;p13"/>
          <p:cNvSpPr/>
          <p:nvPr/>
        </p:nvSpPr>
        <p:spPr>
          <a:xfrm>
            <a:off x="469477" y="5502940"/>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3" name="Google Shape;363;p13"/>
          <p:cNvSpPr/>
          <p:nvPr/>
        </p:nvSpPr>
        <p:spPr>
          <a:xfrm>
            <a:off x="3552391" y="198090"/>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4" name="Google Shape;364;p13"/>
          <p:cNvSpPr/>
          <p:nvPr/>
        </p:nvSpPr>
        <p:spPr>
          <a:xfrm>
            <a:off x="-214858" y="3996390"/>
            <a:ext cx="342186"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5" name="Google Shape;365;p13"/>
          <p:cNvSpPr/>
          <p:nvPr/>
        </p:nvSpPr>
        <p:spPr>
          <a:xfrm>
            <a:off x="139311" y="4244470"/>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6" name="Google Shape;366;p13"/>
          <p:cNvSpPr/>
          <p:nvPr/>
        </p:nvSpPr>
        <p:spPr>
          <a:xfrm>
            <a:off x="3158205" y="-91125"/>
            <a:ext cx="342186"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7" name="Google Shape;367;p13"/>
          <p:cNvSpPr/>
          <p:nvPr/>
        </p:nvSpPr>
        <p:spPr>
          <a:xfrm>
            <a:off x="2365455" y="198090"/>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8" name="Google Shape;368;p13"/>
          <p:cNvSpPr/>
          <p:nvPr/>
        </p:nvSpPr>
        <p:spPr>
          <a:xfrm rot="10800000">
            <a:off x="11658923" y="4622362"/>
            <a:ext cx="342186"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9" name="Google Shape;369;p13"/>
          <p:cNvSpPr/>
          <p:nvPr/>
        </p:nvSpPr>
        <p:spPr>
          <a:xfrm rot="10800000">
            <a:off x="11641691" y="1544748"/>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0" name="Google Shape;370;p13"/>
          <p:cNvSpPr/>
          <p:nvPr/>
        </p:nvSpPr>
        <p:spPr>
          <a:xfrm rot="10800000">
            <a:off x="11776999" y="1267228"/>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1" name="Google Shape;371;p13"/>
          <p:cNvSpPr/>
          <p:nvPr/>
        </p:nvSpPr>
        <p:spPr>
          <a:xfrm rot="10800000">
            <a:off x="11641696" y="654867"/>
            <a:ext cx="10604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2" name="Google Shape;372;p13"/>
          <p:cNvSpPr/>
          <p:nvPr/>
        </p:nvSpPr>
        <p:spPr>
          <a:xfrm rot="10800000">
            <a:off x="11552890" y="1353252"/>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3" name="Google Shape;373;p13"/>
          <p:cNvSpPr/>
          <p:nvPr/>
        </p:nvSpPr>
        <p:spPr>
          <a:xfrm rot="10800000">
            <a:off x="8469976" y="6658103"/>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4" name="Google Shape;374;p13"/>
          <p:cNvSpPr/>
          <p:nvPr/>
        </p:nvSpPr>
        <p:spPr>
          <a:xfrm rot="10800000">
            <a:off x="12001085" y="2688877"/>
            <a:ext cx="342186"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5" name="Google Shape;375;p13"/>
          <p:cNvSpPr/>
          <p:nvPr/>
        </p:nvSpPr>
        <p:spPr>
          <a:xfrm rot="10800000">
            <a:off x="11883056" y="2611723"/>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6" name="Google Shape;376;p13"/>
          <p:cNvSpPr/>
          <p:nvPr/>
        </p:nvSpPr>
        <p:spPr>
          <a:xfrm rot="10800000">
            <a:off x="8628022" y="6776393"/>
            <a:ext cx="342186"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7" name="Google Shape;377;p13"/>
          <p:cNvSpPr/>
          <p:nvPr/>
        </p:nvSpPr>
        <p:spPr>
          <a:xfrm rot="10800000">
            <a:off x="9656912" y="6658103"/>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six columns">
  <p:cSld name="CUSTOM_13">
    <p:spTree>
      <p:nvGrpSpPr>
        <p:cNvPr id="1" name="Shape 408"/>
        <p:cNvGrpSpPr/>
        <p:nvPr/>
      </p:nvGrpSpPr>
      <p:grpSpPr>
        <a:xfrm>
          <a:off x="0" y="0"/>
          <a:ext cx="0" cy="0"/>
          <a:chOff x="0" y="0"/>
          <a:chExt cx="0" cy="0"/>
        </a:xfrm>
      </p:grpSpPr>
      <p:sp>
        <p:nvSpPr>
          <p:cNvPr id="409" name="Google Shape;409;p15"/>
          <p:cNvSpPr/>
          <p:nvPr/>
        </p:nvSpPr>
        <p:spPr>
          <a:xfrm rot="-5400000">
            <a:off x="10578835" y="5181976"/>
            <a:ext cx="1886323" cy="173041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410" name="Google Shape;410;p15"/>
          <p:cNvSpPr/>
          <p:nvPr/>
        </p:nvSpPr>
        <p:spPr>
          <a:xfrm rot="10800000" flipH="1">
            <a:off x="-183809" y="-129665"/>
            <a:ext cx="1814265" cy="167257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411" name="Google Shape;411;p15"/>
          <p:cNvSpPr txBox="1">
            <a:spLocks noGrp="1"/>
          </p:cNvSpPr>
          <p:nvPr>
            <p:ph type="title"/>
          </p:nvPr>
        </p:nvSpPr>
        <p:spPr>
          <a:xfrm>
            <a:off x="1167139" y="560936"/>
            <a:ext cx="9800893" cy="661599"/>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2" name="Google Shape;412;p15"/>
          <p:cNvSpPr txBox="1">
            <a:spLocks noGrp="1"/>
          </p:cNvSpPr>
          <p:nvPr>
            <p:ph type="subTitle" idx="1"/>
          </p:nvPr>
        </p:nvSpPr>
        <p:spPr>
          <a:xfrm>
            <a:off x="1013087" y="2161733"/>
            <a:ext cx="267337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3" name="Google Shape;413;p15"/>
          <p:cNvSpPr txBox="1">
            <a:spLocks noGrp="1"/>
          </p:cNvSpPr>
          <p:nvPr>
            <p:ph type="subTitle" idx="2"/>
          </p:nvPr>
        </p:nvSpPr>
        <p:spPr>
          <a:xfrm>
            <a:off x="1013087" y="1628367"/>
            <a:ext cx="267337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4" name="Google Shape;414;p15"/>
          <p:cNvSpPr txBox="1">
            <a:spLocks noGrp="1"/>
          </p:cNvSpPr>
          <p:nvPr>
            <p:ph type="subTitle" idx="3"/>
          </p:nvPr>
        </p:nvSpPr>
        <p:spPr>
          <a:xfrm>
            <a:off x="1041791" y="5232001"/>
            <a:ext cx="267337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5" name="Google Shape;415;p15"/>
          <p:cNvSpPr txBox="1">
            <a:spLocks noGrp="1"/>
          </p:cNvSpPr>
          <p:nvPr>
            <p:ph type="subTitle" idx="4"/>
          </p:nvPr>
        </p:nvSpPr>
        <p:spPr>
          <a:xfrm>
            <a:off x="1041800" y="4698634"/>
            <a:ext cx="267337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6" name="Google Shape;416;p15"/>
          <p:cNvSpPr txBox="1">
            <a:spLocks noGrp="1"/>
          </p:cNvSpPr>
          <p:nvPr>
            <p:ph type="subTitle" idx="5"/>
          </p:nvPr>
        </p:nvSpPr>
        <p:spPr>
          <a:xfrm>
            <a:off x="8455630" y="2161733"/>
            <a:ext cx="267337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7" name="Google Shape;417;p15"/>
          <p:cNvSpPr txBox="1">
            <a:spLocks noGrp="1"/>
          </p:cNvSpPr>
          <p:nvPr>
            <p:ph type="subTitle" idx="6"/>
          </p:nvPr>
        </p:nvSpPr>
        <p:spPr>
          <a:xfrm>
            <a:off x="8455630" y="1628367"/>
            <a:ext cx="267337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8" name="Google Shape;418;p15"/>
          <p:cNvSpPr txBox="1">
            <a:spLocks noGrp="1"/>
          </p:cNvSpPr>
          <p:nvPr>
            <p:ph type="subTitle" idx="7"/>
          </p:nvPr>
        </p:nvSpPr>
        <p:spPr>
          <a:xfrm>
            <a:off x="1013087" y="3696868"/>
            <a:ext cx="267337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9" name="Google Shape;419;p15"/>
          <p:cNvSpPr txBox="1">
            <a:spLocks noGrp="1"/>
          </p:cNvSpPr>
          <p:nvPr>
            <p:ph type="subTitle" idx="8"/>
          </p:nvPr>
        </p:nvSpPr>
        <p:spPr>
          <a:xfrm>
            <a:off x="1013087" y="3163501"/>
            <a:ext cx="267337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0" name="Google Shape;420;p15"/>
          <p:cNvSpPr txBox="1">
            <a:spLocks noGrp="1"/>
          </p:cNvSpPr>
          <p:nvPr>
            <p:ph type="subTitle" idx="9"/>
          </p:nvPr>
        </p:nvSpPr>
        <p:spPr>
          <a:xfrm>
            <a:off x="8455630" y="5232001"/>
            <a:ext cx="267337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21" name="Google Shape;421;p15"/>
          <p:cNvSpPr txBox="1">
            <a:spLocks noGrp="1"/>
          </p:cNvSpPr>
          <p:nvPr>
            <p:ph type="subTitle" idx="13"/>
          </p:nvPr>
        </p:nvSpPr>
        <p:spPr>
          <a:xfrm>
            <a:off x="8455630" y="4698634"/>
            <a:ext cx="267337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2" name="Google Shape;422;p15"/>
          <p:cNvSpPr txBox="1">
            <a:spLocks noGrp="1"/>
          </p:cNvSpPr>
          <p:nvPr>
            <p:ph type="subTitle" idx="14"/>
          </p:nvPr>
        </p:nvSpPr>
        <p:spPr>
          <a:xfrm>
            <a:off x="8455630" y="3696868"/>
            <a:ext cx="267337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23" name="Google Shape;423;p15"/>
          <p:cNvSpPr txBox="1">
            <a:spLocks noGrp="1"/>
          </p:cNvSpPr>
          <p:nvPr>
            <p:ph type="subTitle" idx="15"/>
          </p:nvPr>
        </p:nvSpPr>
        <p:spPr>
          <a:xfrm>
            <a:off x="8455630" y="3163501"/>
            <a:ext cx="267337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24" name="Google Shape;424;p15"/>
          <p:cNvGrpSpPr/>
          <p:nvPr/>
        </p:nvGrpSpPr>
        <p:grpSpPr>
          <a:xfrm rot="5400000">
            <a:off x="9520734" y="174225"/>
            <a:ext cx="2654262" cy="2460344"/>
            <a:chOff x="817100" y="238125"/>
            <a:chExt cx="5912375" cy="5495644"/>
          </a:xfrm>
        </p:grpSpPr>
        <p:sp>
          <p:nvSpPr>
            <p:cNvPr id="425" name="Google Shape;425;p15"/>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5"/>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5"/>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5"/>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5"/>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5"/>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5"/>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5"/>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5"/>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5"/>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5"/>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5"/>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5"/>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5"/>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5"/>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5"/>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5"/>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15"/>
          <p:cNvGrpSpPr/>
          <p:nvPr/>
        </p:nvGrpSpPr>
        <p:grpSpPr>
          <a:xfrm rot="10800000" flipH="1">
            <a:off x="90149" y="4316777"/>
            <a:ext cx="2647696" cy="2466445"/>
            <a:chOff x="817100" y="238125"/>
            <a:chExt cx="5912375" cy="5495644"/>
          </a:xfrm>
        </p:grpSpPr>
        <p:sp>
          <p:nvSpPr>
            <p:cNvPr id="443" name="Google Shape;443;p15"/>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5"/>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5"/>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5"/>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5"/>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5"/>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5"/>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5"/>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5"/>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5"/>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5"/>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5"/>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5"/>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5"/>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5"/>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5"/>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5"/>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2">
  <p:cSld name="CUSTOM_3">
    <p:spTree>
      <p:nvGrpSpPr>
        <p:cNvPr id="1" name="Shape 603"/>
        <p:cNvGrpSpPr/>
        <p:nvPr/>
      </p:nvGrpSpPr>
      <p:grpSpPr>
        <a:xfrm>
          <a:off x="0" y="0"/>
          <a:ext cx="0" cy="0"/>
          <a:chOff x="0" y="0"/>
          <a:chExt cx="0" cy="0"/>
        </a:xfrm>
      </p:grpSpPr>
      <p:sp>
        <p:nvSpPr>
          <p:cNvPr id="604" name="Google Shape;604;p21"/>
          <p:cNvSpPr/>
          <p:nvPr/>
        </p:nvSpPr>
        <p:spPr>
          <a:xfrm flipH="1">
            <a:off x="10647835" y="5421039"/>
            <a:ext cx="1615120"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05" name="Google Shape;605;p21"/>
          <p:cNvSpPr/>
          <p:nvPr/>
        </p:nvSpPr>
        <p:spPr>
          <a:xfrm rot="10800000" flipH="1">
            <a:off x="-100715" y="-90837"/>
            <a:ext cx="1684025" cy="1552508"/>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06" name="Google Shape;606;p21"/>
          <p:cNvSpPr txBox="1">
            <a:spLocks noGrp="1"/>
          </p:cNvSpPr>
          <p:nvPr>
            <p:ph type="title"/>
          </p:nvPr>
        </p:nvSpPr>
        <p:spPr>
          <a:xfrm>
            <a:off x="414572" y="559833"/>
            <a:ext cx="11332694"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7" name="Google Shape;607;p21"/>
          <p:cNvGrpSpPr/>
          <p:nvPr/>
        </p:nvGrpSpPr>
        <p:grpSpPr>
          <a:xfrm rot="5400000">
            <a:off x="9520734" y="174225"/>
            <a:ext cx="2654262" cy="2460344"/>
            <a:chOff x="817100" y="238125"/>
            <a:chExt cx="5912375" cy="5495644"/>
          </a:xfrm>
        </p:grpSpPr>
        <p:sp>
          <p:nvSpPr>
            <p:cNvPr id="608" name="Google Shape;608;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21"/>
          <p:cNvGrpSpPr/>
          <p:nvPr/>
        </p:nvGrpSpPr>
        <p:grpSpPr>
          <a:xfrm rot="10800000" flipH="1">
            <a:off x="90149" y="4316777"/>
            <a:ext cx="2647696" cy="2466445"/>
            <a:chOff x="817100" y="238125"/>
            <a:chExt cx="5912375" cy="5495644"/>
          </a:xfrm>
        </p:grpSpPr>
        <p:sp>
          <p:nvSpPr>
            <p:cNvPr id="626" name="Google Shape;626;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4">
  <p:cSld name="CUSTOM_5">
    <p:spTree>
      <p:nvGrpSpPr>
        <p:cNvPr id="1" name="Shape 683"/>
        <p:cNvGrpSpPr/>
        <p:nvPr/>
      </p:nvGrpSpPr>
      <p:grpSpPr>
        <a:xfrm>
          <a:off x="0" y="0"/>
          <a:ext cx="0" cy="0"/>
          <a:chOff x="0" y="0"/>
          <a:chExt cx="0" cy="0"/>
        </a:xfrm>
      </p:grpSpPr>
      <p:sp>
        <p:nvSpPr>
          <p:cNvPr id="684" name="Google Shape;684;p23"/>
          <p:cNvSpPr/>
          <p:nvPr/>
        </p:nvSpPr>
        <p:spPr>
          <a:xfrm flipH="1">
            <a:off x="10647835" y="5421039"/>
            <a:ext cx="1615120"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85" name="Google Shape;685;p23"/>
          <p:cNvSpPr/>
          <p:nvPr/>
        </p:nvSpPr>
        <p:spPr>
          <a:xfrm rot="10800000" flipH="1">
            <a:off x="-100717" y="-90926"/>
            <a:ext cx="1649951" cy="1521094"/>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86" name="Google Shape;686;p23"/>
          <p:cNvSpPr txBox="1">
            <a:spLocks noGrp="1"/>
          </p:cNvSpPr>
          <p:nvPr>
            <p:ph type="title"/>
          </p:nvPr>
        </p:nvSpPr>
        <p:spPr>
          <a:xfrm>
            <a:off x="1973140" y="559767"/>
            <a:ext cx="8191285"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87" name="Google Shape;687;p23"/>
          <p:cNvGrpSpPr/>
          <p:nvPr/>
        </p:nvGrpSpPr>
        <p:grpSpPr>
          <a:xfrm rot="5400000">
            <a:off x="9520734" y="174225"/>
            <a:ext cx="2654262" cy="2460344"/>
            <a:chOff x="817100" y="238125"/>
            <a:chExt cx="5912375" cy="5495644"/>
          </a:xfrm>
        </p:grpSpPr>
        <p:sp>
          <p:nvSpPr>
            <p:cNvPr id="688" name="Google Shape;688;p23"/>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3"/>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3"/>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3"/>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3"/>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3"/>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3"/>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3"/>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3"/>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3"/>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3"/>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3"/>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3"/>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3"/>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3"/>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3"/>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3"/>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 name="Google Shape;705;p23"/>
          <p:cNvGrpSpPr/>
          <p:nvPr/>
        </p:nvGrpSpPr>
        <p:grpSpPr>
          <a:xfrm rot="10800000" flipH="1">
            <a:off x="90149" y="4316777"/>
            <a:ext cx="2647696" cy="2466445"/>
            <a:chOff x="817100" y="238125"/>
            <a:chExt cx="5912375" cy="5495644"/>
          </a:xfrm>
        </p:grpSpPr>
        <p:sp>
          <p:nvSpPr>
            <p:cNvPr id="706" name="Google Shape;706;p23"/>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3"/>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3"/>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3"/>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3"/>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3"/>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3"/>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3"/>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3"/>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3"/>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3"/>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3"/>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3"/>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3"/>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3"/>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3"/>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3"/>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16">
    <p:spTree>
      <p:nvGrpSpPr>
        <p:cNvPr id="1" name="Shape 898"/>
        <p:cNvGrpSpPr/>
        <p:nvPr/>
      </p:nvGrpSpPr>
      <p:grpSpPr>
        <a:xfrm>
          <a:off x="0" y="0"/>
          <a:ext cx="0" cy="0"/>
          <a:chOff x="0" y="0"/>
          <a:chExt cx="0" cy="0"/>
        </a:xfrm>
      </p:grpSpPr>
      <p:grpSp>
        <p:nvGrpSpPr>
          <p:cNvPr id="899" name="Google Shape;899;p27"/>
          <p:cNvGrpSpPr/>
          <p:nvPr/>
        </p:nvGrpSpPr>
        <p:grpSpPr>
          <a:xfrm flipH="1">
            <a:off x="7409760" y="15433"/>
            <a:ext cx="4675600"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27"/>
          <p:cNvGrpSpPr/>
          <p:nvPr/>
        </p:nvGrpSpPr>
        <p:grpSpPr>
          <a:xfrm flipH="1">
            <a:off x="45751" y="2346808"/>
            <a:ext cx="4450150"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CUSTOM_17">
    <p:spTree>
      <p:nvGrpSpPr>
        <p:cNvPr id="1" name="Shape 946"/>
        <p:cNvGrpSpPr/>
        <p:nvPr/>
      </p:nvGrpSpPr>
      <p:grpSpPr>
        <a:xfrm>
          <a:off x="0" y="0"/>
          <a:ext cx="0" cy="0"/>
          <a:chOff x="0" y="0"/>
          <a:chExt cx="0" cy="0"/>
        </a:xfrm>
      </p:grpSpPr>
      <p:sp>
        <p:nvSpPr>
          <p:cNvPr id="947" name="Google Shape;947;p28"/>
          <p:cNvSpPr/>
          <p:nvPr/>
        </p:nvSpPr>
        <p:spPr>
          <a:xfrm rot="10800000">
            <a:off x="7006957" y="-93795"/>
            <a:ext cx="5222445"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48" name="Google Shape;948;p28"/>
          <p:cNvSpPr/>
          <p:nvPr/>
        </p:nvSpPr>
        <p:spPr>
          <a:xfrm>
            <a:off x="-100717" y="2057628"/>
            <a:ext cx="5308767"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49" name="Google Shape;949;p28"/>
          <p:cNvSpPr/>
          <p:nvPr/>
        </p:nvSpPr>
        <p:spPr>
          <a:xfrm rot="-2368478">
            <a:off x="10666558" y="2140321"/>
            <a:ext cx="277336" cy="291558"/>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0" name="Google Shape;950;p28"/>
          <p:cNvSpPr/>
          <p:nvPr/>
        </p:nvSpPr>
        <p:spPr>
          <a:xfrm rot="10800000">
            <a:off x="11527176" y="3694388"/>
            <a:ext cx="431051"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1" name="Google Shape;951;p28"/>
          <p:cNvSpPr/>
          <p:nvPr/>
        </p:nvSpPr>
        <p:spPr>
          <a:xfrm rot="10800000">
            <a:off x="9972108" y="6182998"/>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2" name="Google Shape;952;p28"/>
          <p:cNvSpPr/>
          <p:nvPr/>
        </p:nvSpPr>
        <p:spPr>
          <a:xfrm rot="10800000">
            <a:off x="1647410" y="363854"/>
            <a:ext cx="431051"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3" name="Google Shape;953;p28"/>
          <p:cNvSpPr/>
          <p:nvPr/>
        </p:nvSpPr>
        <p:spPr>
          <a:xfrm rot="10800000">
            <a:off x="160275" y="2940698"/>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4" name="Google Shape;954;p28"/>
          <p:cNvSpPr/>
          <p:nvPr/>
        </p:nvSpPr>
        <p:spPr>
          <a:xfrm rot="10800000">
            <a:off x="1577560" y="4203631"/>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5" name="Google Shape;955;p28"/>
          <p:cNvSpPr/>
          <p:nvPr/>
        </p:nvSpPr>
        <p:spPr>
          <a:xfrm rot="10800000">
            <a:off x="10274824" y="1859931"/>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6" name="Google Shape;956;p28"/>
          <p:cNvSpPr/>
          <p:nvPr/>
        </p:nvSpPr>
        <p:spPr>
          <a:xfrm rot="10800000" flipH="1">
            <a:off x="1323136" y="2616865"/>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7" name="Google Shape;957;p28"/>
          <p:cNvSpPr/>
          <p:nvPr/>
        </p:nvSpPr>
        <p:spPr>
          <a:xfrm rot="10800000" flipH="1">
            <a:off x="1525833" y="2820064"/>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8" name="Google Shape;958;p28"/>
          <p:cNvSpPr/>
          <p:nvPr/>
        </p:nvSpPr>
        <p:spPr>
          <a:xfrm rot="10800000" flipH="1">
            <a:off x="260837" y="1697214"/>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9" name="Google Shape;959;p28"/>
          <p:cNvSpPr/>
          <p:nvPr/>
        </p:nvSpPr>
        <p:spPr>
          <a:xfrm rot="10800000" flipH="1">
            <a:off x="937925" y="556814"/>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0" name="Google Shape;960;p28"/>
          <p:cNvSpPr/>
          <p:nvPr/>
        </p:nvSpPr>
        <p:spPr>
          <a:xfrm rot="10800000" flipH="1">
            <a:off x="423500" y="4933032"/>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1" name="Google Shape;961;p28"/>
          <p:cNvSpPr/>
          <p:nvPr/>
        </p:nvSpPr>
        <p:spPr>
          <a:xfrm rot="10800000" flipH="1">
            <a:off x="641560" y="5154848"/>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2" name="Google Shape;962;p28"/>
          <p:cNvSpPr/>
          <p:nvPr/>
        </p:nvSpPr>
        <p:spPr>
          <a:xfrm rot="10800000" flipH="1">
            <a:off x="362385" y="5579881"/>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3" name="Google Shape;963;p28"/>
          <p:cNvSpPr/>
          <p:nvPr/>
        </p:nvSpPr>
        <p:spPr>
          <a:xfrm rot="10800000" flipH="1">
            <a:off x="11324066" y="6115847"/>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4" name="Google Shape;964;p28"/>
          <p:cNvSpPr/>
          <p:nvPr/>
        </p:nvSpPr>
        <p:spPr>
          <a:xfrm rot="10800000" flipH="1">
            <a:off x="10671418" y="3887347"/>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5" name="Google Shape;965;p28"/>
          <p:cNvSpPr/>
          <p:nvPr/>
        </p:nvSpPr>
        <p:spPr>
          <a:xfrm rot="10800000" flipH="1">
            <a:off x="11801150" y="1493213"/>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6" name="Google Shape;966;p28"/>
          <p:cNvSpPr/>
          <p:nvPr/>
        </p:nvSpPr>
        <p:spPr>
          <a:xfrm rot="10800000" flipH="1">
            <a:off x="11527163" y="1141081"/>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7" name="Google Shape;967;p28"/>
          <p:cNvSpPr/>
          <p:nvPr/>
        </p:nvSpPr>
        <p:spPr>
          <a:xfrm rot="10800000" flipH="1">
            <a:off x="11425615" y="5438414"/>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6"/>
            <a:ext cx="11332694" cy="763600"/>
          </a:xfrm>
          <a:prstGeom prst="rect">
            <a:avLst/>
          </a:prstGeom>
          <a:noFill/>
          <a:ln>
            <a:noFill/>
          </a:ln>
        </p:spPr>
        <p:txBody>
          <a:bodyPr spcFirstLastPara="1" wrap="square" lIns="121666" tIns="121666" rIns="121666" bIns="121666" anchor="t" anchorCtr="0">
            <a:noAutofit/>
          </a:bodyPr>
          <a:lstStyle>
            <a:lvl1pPr lvl="0" algn="ctr">
              <a:spcBef>
                <a:spcPts val="0"/>
              </a:spcBef>
              <a:spcAft>
                <a:spcPts val="0"/>
              </a:spcAft>
              <a:buClr>
                <a:schemeClr val="dk1"/>
              </a:buClr>
              <a:buSzPts val="2700"/>
              <a:buFont typeface="Luckiest Guy"/>
              <a:buNone/>
              <a:defRPr sz="2700">
                <a:solidFill>
                  <a:schemeClr val="dk1"/>
                </a:solidFill>
                <a:latin typeface="Luckiest Guy"/>
                <a:ea typeface="Luckiest Guy"/>
                <a:cs typeface="Luckiest Guy"/>
                <a:sym typeface="Luckiest Gu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4572" y="2397868"/>
            <a:ext cx="11332694" cy="3298800"/>
          </a:xfrm>
          <a:prstGeom prst="rect">
            <a:avLst/>
          </a:prstGeom>
          <a:noFill/>
          <a:ln>
            <a:noFill/>
          </a:ln>
        </p:spPr>
        <p:txBody>
          <a:bodyPr spcFirstLastPara="1" wrap="square" lIns="121666" tIns="121666" rIns="121666" bIns="121666" anchor="t" anchorCtr="0">
            <a:noAutofit/>
          </a:bodyPr>
          <a:lstStyle>
            <a:lvl1pPr marL="457200" lvl="0"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1pPr>
            <a:lvl2pPr marL="914400" lvl="1"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2pPr>
            <a:lvl3pPr marL="1371600" lvl="2"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3pPr>
            <a:lvl4pPr marL="1828800" lvl="3"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4pPr>
            <a:lvl5pPr marL="2286000" lvl="4"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5pPr>
            <a:lvl6pPr marL="2743200" lvl="5"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6pPr>
            <a:lvl7pPr marL="3200400" lvl="6"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7pPr>
            <a:lvl8pPr marL="3657600" lvl="7"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8pPr>
            <a:lvl9pPr marL="4114800" lvl="8"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11268664" y="6217624"/>
            <a:ext cx="729790" cy="524799"/>
          </a:xfrm>
          <a:prstGeom prst="rect">
            <a:avLst/>
          </a:prstGeom>
          <a:noFill/>
          <a:ln>
            <a:noFill/>
          </a:ln>
        </p:spPr>
        <p:txBody>
          <a:bodyPr spcFirstLastPara="1" wrap="square" lIns="121666" tIns="121666" rIns="121666" bIns="121666"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50" r:id="rId1"/>
    <p:sldLayoutId id="2147483653" r:id="rId2"/>
    <p:sldLayoutId id="2147483654" r:id="rId3"/>
    <p:sldLayoutId id="2147483659" r:id="rId4"/>
    <p:sldLayoutId id="2147483661" r:id="rId5"/>
    <p:sldLayoutId id="2147483667" r:id="rId6"/>
    <p:sldLayoutId id="2147483669" r:id="rId7"/>
    <p:sldLayoutId id="2147483673" r:id="rId8"/>
    <p:sldLayoutId id="2147483674" r:id="rId9"/>
    <p:sldLayoutId id="2147483675" r:id="rId10"/>
    <p:sldLayoutId id="2147483679" r:id="rId11"/>
    <p:sldLayoutId id="2147483680" r:id="rId12"/>
    <p:sldLayoutId id="2147483681" r:id="rId13"/>
    <p:sldLayoutId id="214748368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29.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2.xml"/><Relationship Id="rId7" Type="http://schemas.openxmlformats.org/officeDocument/2006/relationships/image" Target="../media/image4.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GIF"/><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4.GIF"/><Relationship Id="rId18" Type="http://schemas.openxmlformats.org/officeDocument/2006/relationships/image" Target="../media/image18.png"/><Relationship Id="rId26" Type="http://schemas.openxmlformats.org/officeDocument/2006/relationships/slide" Target="slide7.xml"/><Relationship Id="rId3" Type="http://schemas.openxmlformats.org/officeDocument/2006/relationships/slideLayout" Target="../slideLayouts/slideLayout12.xml"/><Relationship Id="rId21" Type="http://schemas.openxmlformats.org/officeDocument/2006/relationships/image" Target="../media/image20.png"/><Relationship Id="rId7" Type="http://schemas.openxmlformats.org/officeDocument/2006/relationships/image" Target="../media/image9.png"/><Relationship Id="rId12" Type="http://schemas.openxmlformats.org/officeDocument/2006/relationships/image" Target="../media/image13.GIF"/><Relationship Id="rId17" Type="http://schemas.openxmlformats.org/officeDocument/2006/relationships/image" Target="../media/image17.GIF"/><Relationship Id="rId25" Type="http://schemas.openxmlformats.org/officeDocument/2006/relationships/image" Target="../media/image22.png"/><Relationship Id="rId2" Type="http://schemas.openxmlformats.org/officeDocument/2006/relationships/audio" Target="../media/media2.wma"/><Relationship Id="rId16" Type="http://schemas.openxmlformats.org/officeDocument/2006/relationships/slide" Target="slide8.xml"/><Relationship Id="rId20" Type="http://schemas.openxmlformats.org/officeDocument/2006/relationships/slide" Target="slide4.xml"/><Relationship Id="rId1" Type="http://schemas.microsoft.com/office/2007/relationships/media" Target="../media/media2.wma"/><Relationship Id="rId6" Type="http://schemas.openxmlformats.org/officeDocument/2006/relationships/image" Target="../media/image8.png"/><Relationship Id="rId11" Type="http://schemas.openxmlformats.org/officeDocument/2006/relationships/image" Target="../media/image12.GIF"/><Relationship Id="rId24" Type="http://schemas.openxmlformats.org/officeDocument/2006/relationships/slide" Target="slide6.xml"/><Relationship Id="rId5" Type="http://schemas.openxmlformats.org/officeDocument/2006/relationships/image" Target="../media/image7.jpeg"/><Relationship Id="rId15" Type="http://schemas.openxmlformats.org/officeDocument/2006/relationships/image" Target="../media/image16.GIF"/><Relationship Id="rId23" Type="http://schemas.openxmlformats.org/officeDocument/2006/relationships/image" Target="../media/image21.png"/><Relationship Id="rId10" Type="http://schemas.openxmlformats.org/officeDocument/2006/relationships/image" Target="../media/image11.GIF"/><Relationship Id="rId19" Type="http://schemas.openxmlformats.org/officeDocument/2006/relationships/image" Target="../media/image19.png"/><Relationship Id="rId4" Type="http://schemas.openxmlformats.org/officeDocument/2006/relationships/notesSlide" Target="../notesSlides/notesSlide1.xml"/><Relationship Id="rId9" Type="http://schemas.openxmlformats.org/officeDocument/2006/relationships/image" Target="../media/image10.GIF"/><Relationship Id="rId14" Type="http://schemas.openxmlformats.org/officeDocument/2006/relationships/image" Target="../media/image15.GIF"/><Relationship Id="rId22" Type="http://schemas.openxmlformats.org/officeDocument/2006/relationships/slide" Target="slide5.xml"/><Relationship Id="rId27"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70737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66472"/>
          <a:stretch/>
        </p:blipFill>
        <p:spPr>
          <a:xfrm>
            <a:off x="126434" y="-304801"/>
            <a:ext cx="11948319" cy="5771835"/>
          </a:xfrm>
          <a:prstGeom prst="rect">
            <a:avLst/>
          </a:prstGeom>
        </p:spPr>
      </p:pic>
      <p:sp>
        <p:nvSpPr>
          <p:cNvPr id="2" name="Rectangle 1"/>
          <p:cNvSpPr/>
          <p:nvPr/>
        </p:nvSpPr>
        <p:spPr>
          <a:xfrm>
            <a:off x="-40913" y="-281606"/>
            <a:ext cx="11696009" cy="2200453"/>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lIns="121690" tIns="60845" rIns="121690" bIns="60845" spcCol="0"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13" y="-16932"/>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5"/>
            <a:ext cx="1127504" cy="697627"/>
          </a:xfrm>
          <a:prstGeom prst="rect">
            <a:avLst/>
          </a:prstGeom>
          <a:noFill/>
        </p:spPr>
        <p:txBody>
          <a:bodyPr wrap="square" lIns="121690" tIns="60845" rIns="121690" bIns="60845" rtlCol="0">
            <a:spAutoFit/>
          </a:bodyPr>
          <a:lstStyle/>
          <a:p>
            <a:pPr algn="ctr"/>
            <a:r>
              <a:rPr lang="en-US" sz="3700" b="1" dirty="0" err="1">
                <a:solidFill>
                  <a:schemeClr val="bg1"/>
                </a:solidFill>
                <a:latin typeface="Arrus-Black" pitchFamily="18" charset="0"/>
                <a:ea typeface="Arrus-Black" pitchFamily="18" charset="0"/>
                <a:cs typeface="Arrus-Black" pitchFamily="18" charset="0"/>
              </a:rPr>
              <a:t>Bài</a:t>
            </a:r>
            <a:endParaRPr lang="en-US" sz="3700" b="1" dirty="0">
              <a:solidFill>
                <a:schemeClr val="bg1"/>
              </a:solidFill>
              <a:latin typeface="Arrus-Black" pitchFamily="18" charset="0"/>
              <a:ea typeface="Arrus-Black" pitchFamily="18" charset="0"/>
              <a:cs typeface="Arrus-Black" pitchFamily="18" charset="0"/>
            </a:endParaRPr>
          </a:p>
        </p:txBody>
      </p:sp>
      <p:sp>
        <p:nvSpPr>
          <p:cNvPr id="32" name="TextBox 31"/>
          <p:cNvSpPr txBox="1"/>
          <p:nvPr/>
        </p:nvSpPr>
        <p:spPr>
          <a:xfrm>
            <a:off x="1015112" y="481574"/>
            <a:ext cx="1127504" cy="938486"/>
          </a:xfrm>
          <a:prstGeom prst="rect">
            <a:avLst/>
          </a:prstGeom>
          <a:noFill/>
        </p:spPr>
        <p:txBody>
          <a:bodyPr wrap="square" lIns="121690" tIns="60845" rIns="121690" bIns="60845" rtlCol="0">
            <a:spAutoFit/>
          </a:bodyPr>
          <a:lstStyle/>
          <a:p>
            <a:pPr algn="ctr"/>
            <a:r>
              <a:rPr lang="en-US" sz="5300" b="1" dirty="0" smtClean="0">
                <a:solidFill>
                  <a:srgbClr val="BD196F"/>
                </a:solidFill>
                <a:latin typeface=".VnCooper" pitchFamily="34" charset="0"/>
                <a:ea typeface="Arial-Rounded" pitchFamily="34" charset="0"/>
                <a:cs typeface="Arial-Rounded" pitchFamily="34" charset="0"/>
              </a:rPr>
              <a:t>42</a:t>
            </a:r>
            <a:endParaRPr lang="en-US" sz="5300" b="1" dirty="0">
              <a:solidFill>
                <a:srgbClr val="BD196F"/>
              </a:solidFill>
              <a:latin typeface=".VnCooper" pitchFamily="34" charset="0"/>
              <a:ea typeface="Arial-Rounded" pitchFamily="34" charset="0"/>
              <a:cs typeface="Arial-Rounded" pitchFamily="34" charset="0"/>
            </a:endParaRPr>
          </a:p>
        </p:txBody>
      </p:sp>
      <p:grpSp>
        <p:nvGrpSpPr>
          <p:cNvPr id="27" name="Group 26"/>
          <p:cNvGrpSpPr/>
          <p:nvPr/>
        </p:nvGrpSpPr>
        <p:grpSpPr>
          <a:xfrm>
            <a:off x="574823" y="1937274"/>
            <a:ext cx="3448696" cy="941184"/>
            <a:chOff x="63500" y="1429216"/>
            <a:chExt cx="2592937"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2</a:t>
              </a:r>
            </a:p>
          </p:txBody>
        </p:sp>
      </p:grpSp>
      <p:grpSp>
        <p:nvGrpSpPr>
          <p:cNvPr id="29" name="Group 28"/>
          <p:cNvGrpSpPr/>
          <p:nvPr/>
        </p:nvGrpSpPr>
        <p:grpSpPr>
          <a:xfrm>
            <a:off x="-65404" y="5264725"/>
            <a:ext cx="12246294" cy="1602318"/>
            <a:chOff x="695008" y="5406302"/>
            <a:chExt cx="10717370" cy="1602319"/>
          </a:xfrm>
        </p:grpSpPr>
        <p:sp>
          <p:nvSpPr>
            <p:cNvPr id="34" name="Title 1"/>
            <p:cNvSpPr txBox="1">
              <a:spLocks/>
            </p:cNvSpPr>
            <p:nvPr/>
          </p:nvSpPr>
          <p:spPr>
            <a:xfrm>
              <a:off x="695008" y="540630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100" b="1" dirty="0" err="1" smtClean="0">
                  <a:solidFill>
                    <a:srgbClr val="FF0000"/>
                  </a:solidFill>
                  <a:latin typeface="Arial-Rounded" pitchFamily="34" charset="0"/>
                  <a:ea typeface="Arial-Rounded" pitchFamily="34" charset="0"/>
                  <a:cs typeface="Arial-Rounded" pitchFamily="34" charset="0"/>
                </a:rPr>
                <a:t>Ao</a:t>
              </a:r>
              <a:r>
                <a:rPr lang="en-US" sz="5100" b="1" dirty="0" smtClean="0">
                  <a:latin typeface="Arial-Rounded" pitchFamily="34" charset="0"/>
                  <a:ea typeface="Arial-Rounded" pitchFamily="34" charset="0"/>
                  <a:cs typeface="Arial-Rounded" pitchFamily="34" charset="0"/>
                </a:rPr>
                <a:t> </a:t>
              </a:r>
              <a:r>
                <a:rPr lang="en-US" sz="5100" b="1" dirty="0" err="1" smtClean="0">
                  <a:latin typeface="Arial-Rounded" pitchFamily="34" charset="0"/>
                  <a:ea typeface="Arial-Rounded" pitchFamily="34" charset="0"/>
                  <a:cs typeface="Arial-Rounded" pitchFamily="34" charset="0"/>
                </a:rPr>
                <a:t>thu</a:t>
              </a:r>
              <a:r>
                <a:rPr lang="en-US" sz="5100" b="1" dirty="0" smtClean="0">
                  <a:latin typeface="Arial-Rounded" pitchFamily="34" charset="0"/>
                  <a:ea typeface="Arial-Rounded" pitchFamily="34" charset="0"/>
                  <a:cs typeface="Arial-Rounded" pitchFamily="34" charset="0"/>
                </a:rPr>
                <a:t> </a:t>
              </a:r>
              <a:r>
                <a:rPr lang="en-US" sz="5100" b="1" dirty="0" err="1" smtClean="0">
                  <a:latin typeface="Arial-Rounded" pitchFamily="34" charset="0"/>
                  <a:ea typeface="Arial-Rounded" pitchFamily="34" charset="0"/>
                  <a:cs typeface="Arial-Rounded" pitchFamily="34" charset="0"/>
                </a:rPr>
                <a:t>lạnh</a:t>
              </a:r>
              <a:r>
                <a:rPr lang="en-US" sz="5100" b="1" dirty="0" smtClean="0">
                  <a:latin typeface="Arial-Rounded" pitchFamily="34" charset="0"/>
                  <a:ea typeface="Arial-Rounded" pitchFamily="34" charset="0"/>
                  <a:cs typeface="Arial-Rounded" pitchFamily="34" charset="0"/>
                </a:rPr>
                <a:t> </a:t>
              </a:r>
              <a:r>
                <a:rPr lang="en-US" sz="5100" b="1" dirty="0" err="1" smtClean="0">
                  <a:latin typeface="Arial-Rounded" pitchFamily="34" charset="0"/>
                  <a:ea typeface="Arial-Rounded" pitchFamily="34" charset="0"/>
                  <a:cs typeface="Arial-Rounded" pitchFamily="34" charset="0"/>
                </a:rPr>
                <a:t>l</a:t>
              </a:r>
              <a:r>
                <a:rPr lang="en-US" sz="5100" b="1" dirty="0" err="1" smtClean="0">
                  <a:solidFill>
                    <a:srgbClr val="FF0000"/>
                  </a:solidFill>
                  <a:latin typeface="Arial-Rounded" pitchFamily="34" charset="0"/>
                  <a:ea typeface="Arial-Rounded" pitchFamily="34" charset="0"/>
                  <a:cs typeface="Arial-Rounded" pitchFamily="34" charset="0"/>
                </a:rPr>
                <a:t>eo</a:t>
              </a:r>
              <a:r>
                <a:rPr lang="en-US" sz="5100" b="1" dirty="0" smtClean="0">
                  <a:latin typeface="Arial-Rounded" pitchFamily="34" charset="0"/>
                  <a:ea typeface="Arial-Rounded" pitchFamily="34" charset="0"/>
                  <a:cs typeface="Arial-Rounded" pitchFamily="34" charset="0"/>
                </a:rPr>
                <a:t> </a:t>
              </a:r>
              <a:r>
                <a:rPr lang="en-US" sz="5100" b="1" dirty="0" err="1" smtClean="0">
                  <a:latin typeface="Arial-Rounded" pitchFamily="34" charset="0"/>
                  <a:ea typeface="Arial-Rounded" pitchFamily="34" charset="0"/>
                  <a:cs typeface="Arial-Rounded" pitchFamily="34" charset="0"/>
                </a:rPr>
                <a:t>nước</a:t>
              </a:r>
              <a:r>
                <a:rPr lang="en-US" sz="5100" b="1" dirty="0" smtClean="0">
                  <a:latin typeface="Arial-Rounded" pitchFamily="34" charset="0"/>
                  <a:ea typeface="Arial-Rounded" pitchFamily="34" charset="0"/>
                  <a:cs typeface="Arial-Rounded" pitchFamily="34" charset="0"/>
                </a:rPr>
                <a:t> </a:t>
              </a:r>
              <a:r>
                <a:rPr lang="en-US" sz="5100" b="1" dirty="0" err="1" smtClean="0">
                  <a:latin typeface="Arial-Rounded" pitchFamily="34" charset="0"/>
                  <a:ea typeface="Arial-Rounded" pitchFamily="34" charset="0"/>
                  <a:cs typeface="Arial-Rounded" pitchFamily="34" charset="0"/>
                </a:rPr>
                <a:t>trong</a:t>
              </a:r>
              <a:r>
                <a:rPr lang="en-US" sz="5100" b="1" dirty="0" smtClean="0">
                  <a:latin typeface="Arial-Rounded" pitchFamily="34" charset="0"/>
                  <a:ea typeface="Arial-Rounded" pitchFamily="34" charset="0"/>
                  <a:cs typeface="Arial-Rounded" pitchFamily="34" charset="0"/>
                </a:rPr>
                <a:t> </a:t>
              </a:r>
              <a:r>
                <a:rPr lang="en-US" sz="5100" b="1" dirty="0" err="1" smtClean="0">
                  <a:latin typeface="Arial-Rounded" pitchFamily="34" charset="0"/>
                  <a:ea typeface="Arial-Rounded" pitchFamily="34" charset="0"/>
                  <a:cs typeface="Arial-Rounded" pitchFamily="34" charset="0"/>
                </a:rPr>
                <a:t>v</a:t>
              </a:r>
              <a:r>
                <a:rPr lang="en-US" sz="5100" b="1" dirty="0" err="1" smtClean="0">
                  <a:solidFill>
                    <a:srgbClr val="FF0000"/>
                  </a:solidFill>
                  <a:latin typeface="Arial-Rounded" pitchFamily="34" charset="0"/>
                  <a:ea typeface="Arial-Rounded" pitchFamily="34" charset="0"/>
                  <a:cs typeface="Arial-Rounded" pitchFamily="34" charset="0"/>
                </a:rPr>
                <a:t>eo</a:t>
              </a:r>
              <a:r>
                <a:rPr lang="en-US" sz="5100" b="1" dirty="0" smtClean="0">
                  <a:latin typeface="Arial-Rounded" pitchFamily="34" charset="0"/>
                  <a:ea typeface="Arial-Rounded" pitchFamily="34" charset="0"/>
                  <a:cs typeface="Arial-Rounded" pitchFamily="34" charset="0"/>
                </a:rPr>
                <a:t>.</a:t>
              </a:r>
              <a:endParaRPr lang="en-US" sz="5100" b="1" dirty="0">
                <a:latin typeface="Arial-Rounded" pitchFamily="34" charset="0"/>
                <a:ea typeface="Arial-Rounded" pitchFamily="34" charset="0"/>
                <a:cs typeface="Arial-Rounded" pitchFamily="34" charset="0"/>
              </a:endParaRPr>
            </a:p>
          </p:txBody>
        </p:sp>
        <p:sp>
          <p:nvSpPr>
            <p:cNvPr id="15" name="Title 1"/>
            <p:cNvSpPr txBox="1">
              <a:spLocks/>
            </p:cNvSpPr>
            <p:nvPr/>
          </p:nvSpPr>
          <p:spPr>
            <a:xfrm>
              <a:off x="4740243" y="5507533"/>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100" b="1" smtClean="0">
                  <a:latin typeface="Arial-Rounded" pitchFamily="34" charset="0"/>
                  <a:ea typeface="Arial-Rounded" pitchFamily="34" charset="0"/>
                  <a:cs typeface="Arial-Rounded" pitchFamily="34" charset="0"/>
                </a:rPr>
                <a:t>͂</a:t>
              </a:r>
              <a:endParaRPr lang="en-US" sz="5100" b="1">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921714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2" name="Title 1"/>
          <p:cNvSpPr txBox="1">
            <a:spLocks/>
          </p:cNvSpPr>
          <p:nvPr/>
        </p:nvSpPr>
        <p:spPr>
          <a:xfrm>
            <a:off x="-796524" y="2653273"/>
            <a:ext cx="3932584"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smtClean="0">
                <a:latin typeface="Arial-Rounded" pitchFamily="34" charset="0"/>
                <a:ea typeface="Arial-Rounded" pitchFamily="34" charset="0"/>
                <a:cs typeface="Arial-Rounded" pitchFamily="34" charset="0"/>
              </a:rPr>
              <a:t>chào</a:t>
            </a:r>
            <a:endParaRPr lang="en-US" sz="8000" dirty="0">
              <a:latin typeface="Arial-Rounded" pitchFamily="34" charset="0"/>
              <a:ea typeface="Arial-Rounded" pitchFamily="34" charset="0"/>
              <a:cs typeface="Arial-Rounded" pitchFamily="34" charset="0"/>
            </a:endParaRPr>
          </a:p>
        </p:txBody>
      </p:sp>
      <p:sp>
        <p:nvSpPr>
          <p:cNvPr id="3" name="Title 1"/>
          <p:cNvSpPr txBox="1">
            <a:spLocks/>
          </p:cNvSpPr>
          <p:nvPr/>
        </p:nvSpPr>
        <p:spPr>
          <a:xfrm>
            <a:off x="2418525" y="2653273"/>
            <a:ext cx="1834579"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smtClean="0">
                <a:latin typeface="Arial-Rounded" pitchFamily="34" charset="0"/>
                <a:ea typeface="Arial-Rounded" pitchFamily="34" charset="0"/>
                <a:cs typeface="Arial-Rounded" pitchFamily="34" charset="0"/>
              </a:rPr>
              <a:t>dao</a:t>
            </a:r>
            <a:endParaRPr lang="en-US" sz="8000" dirty="0">
              <a:latin typeface="Arial-Rounded" pitchFamily="34" charset="0"/>
              <a:ea typeface="Arial-Rounded" pitchFamily="34" charset="0"/>
              <a:cs typeface="Arial-Rounded" pitchFamily="34" charset="0"/>
            </a:endParaRPr>
          </a:p>
        </p:txBody>
      </p:sp>
      <p:sp>
        <p:nvSpPr>
          <p:cNvPr id="4" name="Title 1"/>
          <p:cNvSpPr txBox="1">
            <a:spLocks/>
          </p:cNvSpPr>
          <p:nvPr/>
        </p:nvSpPr>
        <p:spPr>
          <a:xfrm>
            <a:off x="4106370" y="2653273"/>
            <a:ext cx="2441825"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smtClean="0">
                <a:latin typeface="Arial-Rounded" pitchFamily="34" charset="0"/>
                <a:ea typeface="Arial-Rounded" pitchFamily="34" charset="0"/>
                <a:cs typeface="Arial-Rounded" pitchFamily="34" charset="0"/>
              </a:rPr>
              <a:t>sáo</a:t>
            </a:r>
            <a:endParaRPr lang="en-US" sz="8000" dirty="0">
              <a:latin typeface="Arial-Rounded" pitchFamily="34" charset="0"/>
              <a:ea typeface="Arial-Rounded" pitchFamily="34" charset="0"/>
              <a:cs typeface="Arial-Rounded" pitchFamily="34" charset="0"/>
            </a:endParaRPr>
          </a:p>
        </p:txBody>
      </p:sp>
      <p:sp>
        <p:nvSpPr>
          <p:cNvPr id="5" name="Title 1"/>
          <p:cNvSpPr txBox="1">
            <a:spLocks/>
          </p:cNvSpPr>
          <p:nvPr/>
        </p:nvSpPr>
        <p:spPr>
          <a:xfrm>
            <a:off x="6052392" y="2653273"/>
            <a:ext cx="2441825"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smtClean="0">
                <a:latin typeface="Arial-Rounded" pitchFamily="34" charset="0"/>
                <a:ea typeface="Arial-Rounded" pitchFamily="34" charset="0"/>
                <a:cs typeface="Arial-Rounded" pitchFamily="34" charset="0"/>
              </a:rPr>
              <a:t>dẻo</a:t>
            </a:r>
            <a:endParaRPr lang="en-US" sz="8000" dirty="0">
              <a:latin typeface="Arial-Rounded" pitchFamily="34" charset="0"/>
              <a:ea typeface="Arial-Rounded" pitchFamily="34" charset="0"/>
              <a:cs typeface="Arial-Rounded" pitchFamily="34" charset="0"/>
            </a:endParaRPr>
          </a:p>
        </p:txBody>
      </p:sp>
      <p:sp>
        <p:nvSpPr>
          <p:cNvPr id="6" name="Title 1"/>
          <p:cNvSpPr txBox="1">
            <a:spLocks/>
          </p:cNvSpPr>
          <p:nvPr/>
        </p:nvSpPr>
        <p:spPr>
          <a:xfrm>
            <a:off x="7534449" y="2653273"/>
            <a:ext cx="3575076"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smtClean="0">
                <a:latin typeface="Arial-Rounded" pitchFamily="34" charset="0"/>
                <a:ea typeface="Arial-Rounded" pitchFamily="34" charset="0"/>
                <a:cs typeface="Arial-Rounded" pitchFamily="34" charset="0"/>
              </a:rPr>
              <a:t>đẽo</a:t>
            </a:r>
            <a:endParaRPr lang="en-US" sz="8000" dirty="0">
              <a:latin typeface="Arial-Rounded" pitchFamily="34" charset="0"/>
              <a:ea typeface="Arial-Rounded" pitchFamily="34" charset="0"/>
              <a:cs typeface="Arial-Rounded" pitchFamily="34" charset="0"/>
            </a:endParaRPr>
          </a:p>
        </p:txBody>
      </p:sp>
      <p:sp>
        <p:nvSpPr>
          <p:cNvPr id="7" name="Title 1"/>
          <p:cNvSpPr txBox="1">
            <a:spLocks/>
          </p:cNvSpPr>
          <p:nvPr/>
        </p:nvSpPr>
        <p:spPr>
          <a:xfrm>
            <a:off x="10058676" y="2653273"/>
            <a:ext cx="2219841"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a:latin typeface="Arial-Rounded" pitchFamily="34" charset="0"/>
                <a:ea typeface="Arial-Rounded" pitchFamily="34" charset="0"/>
                <a:cs typeface="Arial-Rounded" pitchFamily="34" charset="0"/>
              </a:rPr>
              <a:t>k</a:t>
            </a:r>
            <a:r>
              <a:rPr lang="en-US" sz="8000" dirty="0" err="1" smtClean="0">
                <a:latin typeface="Arial-Rounded" pitchFamily="34" charset="0"/>
                <a:ea typeface="Arial-Rounded" pitchFamily="34" charset="0"/>
                <a:cs typeface="Arial-Rounded" pitchFamily="34" charset="0"/>
              </a:rPr>
              <a:t>ẹo</a:t>
            </a:r>
            <a:endParaRPr lang="en-US" sz="8000" dirty="0">
              <a:latin typeface="Arial-Rounded" pitchFamily="34" charset="0"/>
              <a:ea typeface="Arial-Rounded" pitchFamily="34" charset="0"/>
              <a:cs typeface="Arial-Rounded" pitchFamily="34" charset="0"/>
            </a:endParaRPr>
          </a:p>
        </p:txBody>
      </p:sp>
      <p:sp>
        <p:nvSpPr>
          <p:cNvPr id="8" name="Title 1"/>
          <p:cNvSpPr txBox="1">
            <a:spLocks/>
          </p:cNvSpPr>
          <p:nvPr/>
        </p:nvSpPr>
        <p:spPr>
          <a:xfrm>
            <a:off x="2992727" y="2514600"/>
            <a:ext cx="1253044"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smtClean="0">
                <a:solidFill>
                  <a:srgbClr val="FF0000"/>
                </a:solidFill>
                <a:latin typeface="Arial-Rounded" pitchFamily="34" charset="0"/>
                <a:ea typeface="Arial-Rounded" pitchFamily="34" charset="0"/>
                <a:cs typeface="Arial-Rounded" pitchFamily="34" charset="0"/>
              </a:rPr>
              <a:t>ao</a:t>
            </a:r>
            <a:endParaRPr lang="en-US" sz="8000" dirty="0">
              <a:solidFill>
                <a:srgbClr val="FF000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752021" y="2496265"/>
            <a:ext cx="1834582"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smtClean="0">
                <a:solidFill>
                  <a:srgbClr val="FF0000"/>
                </a:solidFill>
                <a:latin typeface="Arial-Rounded" pitchFamily="34" charset="0"/>
                <a:ea typeface="Arial-Rounded" pitchFamily="34" charset="0"/>
                <a:cs typeface="Arial-Rounded" pitchFamily="34" charset="0"/>
              </a:rPr>
              <a:t>ao</a:t>
            </a:r>
            <a:endParaRPr lang="en-US" sz="8000" dirty="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4204947" y="2514600"/>
            <a:ext cx="2686011"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smtClean="0">
                <a:solidFill>
                  <a:srgbClr val="FF0000"/>
                </a:solidFill>
                <a:latin typeface="Arial-Rounded" pitchFamily="34" charset="0"/>
                <a:ea typeface="Arial-Rounded" pitchFamily="34" charset="0"/>
                <a:cs typeface="Arial-Rounded" pitchFamily="34" charset="0"/>
              </a:rPr>
              <a:t>ao</a:t>
            </a:r>
            <a:endParaRPr lang="en-US" sz="8000" dirty="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6870277" y="2514600"/>
            <a:ext cx="1378349"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smtClean="0">
                <a:solidFill>
                  <a:srgbClr val="FF0000"/>
                </a:solidFill>
                <a:latin typeface="Arial-Rounded" pitchFamily="34" charset="0"/>
                <a:ea typeface="Arial-Rounded" pitchFamily="34" charset="0"/>
                <a:cs typeface="Arial-Rounded" pitchFamily="34" charset="0"/>
              </a:rPr>
              <a:t>eo</a:t>
            </a:r>
            <a:endParaRPr lang="en-US" sz="8000" dirty="0">
              <a:solidFill>
                <a:srgbClr val="FF000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8598333" y="2514600"/>
            <a:ext cx="2018040"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smtClean="0">
                <a:solidFill>
                  <a:srgbClr val="FF0000"/>
                </a:solidFill>
                <a:latin typeface="Arial-Rounded" pitchFamily="34" charset="0"/>
                <a:ea typeface="Arial-Rounded" pitchFamily="34" charset="0"/>
                <a:cs typeface="Arial-Rounded" pitchFamily="34" charset="0"/>
              </a:rPr>
              <a:t>eo</a:t>
            </a:r>
            <a:endParaRPr lang="en-US" sz="8000" dirty="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10630401" y="2514600"/>
            <a:ext cx="1516184"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smtClean="0">
                <a:solidFill>
                  <a:srgbClr val="FF0000"/>
                </a:solidFill>
                <a:latin typeface="Arial-Rounded" pitchFamily="34" charset="0"/>
                <a:ea typeface="Arial-Rounded" pitchFamily="34" charset="0"/>
                <a:cs typeface="Arial-Rounded" pitchFamily="34" charset="0"/>
              </a:rPr>
              <a:t>eo</a:t>
            </a:r>
            <a:endParaRPr lang="en-US" sz="8000" dirty="0">
              <a:solidFill>
                <a:srgbClr val="FF0000"/>
              </a:solidFill>
              <a:latin typeface="Arial-Rounded" pitchFamily="34" charset="0"/>
              <a:ea typeface="Arial-Rounded" pitchFamily="34" charset="0"/>
              <a:cs typeface="Arial-Rounde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Effect transition="in" filter="fade">
                                      <p:cBhvr>
                                        <p:cTn id="38" dur="500"/>
                                        <p:tgtEl>
                                          <p:spTgt spid="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881" y="2286000"/>
            <a:ext cx="13339763"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439505"/>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dirty="0" err="1" smtClean="0">
                <a:latin typeface="Arial-Rounded" pitchFamily="34" charset="0"/>
                <a:ea typeface="Arial-Rounded" pitchFamily="34" charset="0"/>
                <a:cs typeface="Arial-Rounded" pitchFamily="34" charset="0"/>
              </a:rPr>
              <a:t>ngôi</a:t>
            </a:r>
            <a:r>
              <a:rPr lang="en-US" sz="11500" dirty="0" smtClean="0">
                <a:latin typeface="Arial-Rounded" pitchFamily="34" charset="0"/>
                <a:ea typeface="Arial-Rounded" pitchFamily="34" charset="0"/>
                <a:cs typeface="Arial-Rounded" pitchFamily="34" charset="0"/>
              </a:rPr>
              <a:t> </a:t>
            </a:r>
            <a:r>
              <a:rPr lang="en-US" sz="11500" dirty="0" err="1" smtClean="0">
                <a:latin typeface="Arial-Rounded" pitchFamily="34" charset="0"/>
                <a:ea typeface="Arial-Rounded" pitchFamily="34" charset="0"/>
                <a:cs typeface="Arial-Rounded" pitchFamily="34" charset="0"/>
              </a:rPr>
              <a:t>sao</a:t>
            </a:r>
            <a:endParaRPr lang="en-US" sz="11500" dirty="0">
              <a:latin typeface="Arial-Rounded" pitchFamily="34" charset="0"/>
              <a:ea typeface="Arial-Rounded" pitchFamily="34" charset="0"/>
              <a:cs typeface="Arial-Rounded" pitchFamily="34" charset="0"/>
            </a:endParaRPr>
          </a:p>
        </p:txBody>
      </p:sp>
      <p:sp>
        <p:nvSpPr>
          <p:cNvPr id="4" name="Title 1"/>
          <p:cNvSpPr txBox="1">
            <a:spLocks/>
          </p:cNvSpPr>
          <p:nvPr/>
        </p:nvSpPr>
        <p:spPr>
          <a:xfrm>
            <a:off x="6545749" y="5439505"/>
            <a:ext cx="251786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smtClean="0">
                <a:solidFill>
                  <a:srgbClr val="FF0000"/>
                </a:solidFill>
                <a:latin typeface="Arial-Rounded" pitchFamily="34" charset="0"/>
                <a:ea typeface="Arial-Rounded" pitchFamily="34" charset="0"/>
                <a:cs typeface="Arial-Rounded" pitchFamily="34" charset="0"/>
              </a:rPr>
              <a:t>ao</a:t>
            </a:r>
            <a:endParaRPr lang="en-US" sz="11500">
              <a:solidFill>
                <a:srgbClr val="FF0000"/>
              </a:solidFill>
              <a:latin typeface="Arial-Rounded" pitchFamily="34" charset="0"/>
              <a:ea typeface="Arial-Rounded" pitchFamily="34" charset="0"/>
              <a:cs typeface="Arial-Rounded" pitchFamily="34" charset="0"/>
            </a:endParaRPr>
          </a:p>
        </p:txBody>
      </p:sp>
      <p:sp>
        <p:nvSpPr>
          <p:cNvPr id="2" name="AutoShape 2" descr="Học LaTeX tại HCMUP: Vẽ lá cờ Việt Nam, sinh viên Toán không thể không biết"/>
          <p:cNvSpPr>
            <a:spLocks noChangeAspect="1" noChangeArrowheads="1"/>
          </p:cNvSpPr>
          <p:nvPr/>
        </p:nvSpPr>
        <p:spPr bwMode="auto">
          <a:xfrm>
            <a:off x="155575" y="-144463"/>
            <a:ext cx="2201856" cy="2201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3032919" y="457200"/>
            <a:ext cx="7086600" cy="4715810"/>
          </a:xfrm>
          <a:prstGeom prst="rect">
            <a:avLst/>
          </a:prstGeom>
        </p:spPr>
      </p:pic>
    </p:spTree>
    <p:extLst>
      <p:ext uri="{BB962C8B-B14F-4D97-AF65-F5344CB8AC3E}">
        <p14:creationId xmlns:p14="http://schemas.microsoft.com/office/powerpoint/2010/main" val="137922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sp>
        <p:nvSpPr>
          <p:cNvPr id="2" name="Title 1"/>
          <p:cNvSpPr txBox="1">
            <a:spLocks/>
          </p:cNvSpPr>
          <p:nvPr/>
        </p:nvSpPr>
        <p:spPr>
          <a:xfrm>
            <a:off x="2617457" y="5495925"/>
            <a:ext cx="6587662"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smtClean="0">
                <a:latin typeface="Arial-Rounded" pitchFamily="34" charset="0"/>
                <a:ea typeface="Arial-Rounded" pitchFamily="34" charset="0"/>
                <a:cs typeface="Arial-Rounded" pitchFamily="34" charset="0"/>
              </a:rPr>
              <a:t>quả táo</a:t>
            </a:r>
            <a:endParaRPr lang="en-US" sz="12800">
              <a:latin typeface="Arial-Rounded" pitchFamily="34" charset="0"/>
              <a:ea typeface="Arial-Rounded" pitchFamily="34" charset="0"/>
              <a:cs typeface="Arial-Rounded" pitchFamily="34" charset="0"/>
            </a:endParaRPr>
          </a:p>
        </p:txBody>
      </p:sp>
      <p:sp>
        <p:nvSpPr>
          <p:cNvPr id="3" name="Title 1"/>
          <p:cNvSpPr txBox="1">
            <a:spLocks/>
          </p:cNvSpPr>
          <p:nvPr/>
        </p:nvSpPr>
        <p:spPr>
          <a:xfrm>
            <a:off x="6335587" y="5495925"/>
            <a:ext cx="263004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smtClean="0">
                <a:solidFill>
                  <a:srgbClr val="FF0000"/>
                </a:solidFill>
                <a:latin typeface="Arial-Rounded" pitchFamily="34" charset="0"/>
                <a:ea typeface="Arial-Rounded" pitchFamily="34" charset="0"/>
                <a:cs typeface="Arial-Rounded" pitchFamily="34" charset="0"/>
              </a:rPr>
              <a:t>ao</a:t>
            </a:r>
            <a:endParaRPr lang="en-US" sz="12800">
              <a:solidFill>
                <a:srgbClr val="FF0000"/>
              </a:solidFill>
              <a:latin typeface="Arial-Rounded" pitchFamily="34" charset="0"/>
              <a:ea typeface="Arial-Rounded" pitchFamily="34" charset="0"/>
              <a:cs typeface="Arial-Rounded" pitchFamily="34" charset="0"/>
            </a:endParaRPr>
          </a:p>
        </p:txBody>
      </p:sp>
      <p:sp>
        <p:nvSpPr>
          <p:cNvPr id="7" name="AutoShape 2"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Mơ thấy quả táo đánh con g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6722" y="338138"/>
            <a:ext cx="6269132" cy="47314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617457" y="5353668"/>
            <a:ext cx="6587662"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dirty="0" err="1">
                <a:latin typeface="Arial-Rounded" pitchFamily="34" charset="0"/>
                <a:ea typeface="Arial-Rounded" pitchFamily="34" charset="0"/>
                <a:cs typeface="Arial-Rounded" pitchFamily="34" charset="0"/>
              </a:rPr>
              <a:t>c</a:t>
            </a:r>
            <a:r>
              <a:rPr lang="en-US" sz="12800" dirty="0" err="1" smtClean="0">
                <a:latin typeface="Arial-Rounded" pitchFamily="34" charset="0"/>
                <a:ea typeface="Arial-Rounded" pitchFamily="34" charset="0"/>
                <a:cs typeface="Arial-Rounded" pitchFamily="34" charset="0"/>
              </a:rPr>
              <a:t>ái</a:t>
            </a:r>
            <a:r>
              <a:rPr lang="en-US" sz="12800" dirty="0" smtClean="0">
                <a:latin typeface="Arial-Rounded" pitchFamily="34" charset="0"/>
                <a:ea typeface="Arial-Rounded" pitchFamily="34" charset="0"/>
                <a:cs typeface="Arial-Rounded" pitchFamily="34" charset="0"/>
              </a:rPr>
              <a:t> </a:t>
            </a:r>
            <a:r>
              <a:rPr lang="en-US" sz="12800" dirty="0" err="1" smtClean="0">
                <a:latin typeface="Arial-Rounded" pitchFamily="34" charset="0"/>
                <a:ea typeface="Arial-Rounded" pitchFamily="34" charset="0"/>
                <a:cs typeface="Arial-Rounded" pitchFamily="34" charset="0"/>
              </a:rPr>
              <a:t>kẹo</a:t>
            </a:r>
            <a:endParaRPr lang="en-US" sz="12800" dirty="0">
              <a:latin typeface="Arial-Rounded" pitchFamily="34" charset="0"/>
              <a:ea typeface="Arial-Rounded" pitchFamily="34" charset="0"/>
              <a:cs typeface="Arial-Rounded" pitchFamily="34" charset="0"/>
            </a:endParaRPr>
          </a:p>
        </p:txBody>
      </p:sp>
      <p:sp>
        <p:nvSpPr>
          <p:cNvPr id="4" name="Title 1"/>
          <p:cNvSpPr txBox="1">
            <a:spLocks/>
          </p:cNvSpPr>
          <p:nvPr/>
        </p:nvSpPr>
        <p:spPr>
          <a:xfrm>
            <a:off x="6117871" y="5326744"/>
            <a:ext cx="2630048" cy="901442"/>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dirty="0" err="1" smtClean="0">
                <a:solidFill>
                  <a:srgbClr val="FF0000"/>
                </a:solidFill>
                <a:latin typeface="Arial-Rounded" pitchFamily="34" charset="0"/>
                <a:ea typeface="Arial-Rounded" pitchFamily="34" charset="0"/>
                <a:cs typeface="Arial-Rounded" pitchFamily="34" charset="0"/>
              </a:rPr>
              <a:t>eo</a:t>
            </a:r>
            <a:endParaRPr lang="en-US" sz="12800" dirty="0">
              <a:solidFill>
                <a:srgbClr val="FF0000"/>
              </a:solidFill>
              <a:latin typeface="Arial-Rounded" pitchFamily="34" charset="0"/>
              <a:ea typeface="Arial-Rounded" pitchFamily="34" charset="0"/>
              <a:cs typeface="Arial-Rounded" pitchFamily="34" charset="0"/>
            </a:endParaRPr>
          </a:p>
        </p:txBody>
      </p:sp>
      <p:pic>
        <p:nvPicPr>
          <p:cNvPr id="5" name="Picture 2" descr="Kẹo Alpenliebe Hương Dâu Kem (Gói 40 Viên) - banhKeoGiaRe.com - Chuyên phân  phối bánh kẹo giá sỉ,giá thùng, giá bán buôn trên toàn quố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7570" y="177800"/>
            <a:ext cx="4847435" cy="4847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1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617457" y="5353668"/>
            <a:ext cx="6587662"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smtClean="0">
                <a:latin typeface="Arial-Rounded" pitchFamily="34" charset="0"/>
                <a:ea typeface="Arial-Rounded" pitchFamily="34" charset="0"/>
                <a:cs typeface="Arial-Rounded" pitchFamily="34" charset="0"/>
              </a:rPr>
              <a:t>ao bèo</a:t>
            </a:r>
            <a:endParaRPr lang="en-US" sz="12800">
              <a:latin typeface="Arial-Rounded" pitchFamily="34" charset="0"/>
              <a:ea typeface="Arial-Rounded" pitchFamily="34" charset="0"/>
              <a:cs typeface="Arial-Rounded" pitchFamily="34" charset="0"/>
            </a:endParaRPr>
          </a:p>
        </p:txBody>
      </p:sp>
      <p:sp>
        <p:nvSpPr>
          <p:cNvPr id="4" name="Title 1"/>
          <p:cNvSpPr txBox="1">
            <a:spLocks/>
          </p:cNvSpPr>
          <p:nvPr/>
        </p:nvSpPr>
        <p:spPr>
          <a:xfrm>
            <a:off x="3101865" y="5353668"/>
            <a:ext cx="263004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dirty="0" err="1" smtClean="0">
                <a:solidFill>
                  <a:srgbClr val="FF0000"/>
                </a:solidFill>
                <a:latin typeface="Arial-Rounded" pitchFamily="34" charset="0"/>
                <a:ea typeface="Arial-Rounded" pitchFamily="34" charset="0"/>
                <a:cs typeface="Arial-Rounded" pitchFamily="34" charset="0"/>
              </a:rPr>
              <a:t>ao</a:t>
            </a:r>
            <a:endParaRPr lang="en-US" sz="12800" dirty="0">
              <a:solidFill>
                <a:srgbClr val="FF0000"/>
              </a:solidFill>
              <a:latin typeface="Arial-Rounded" pitchFamily="34" charset="0"/>
              <a:ea typeface="Arial-Rounded" pitchFamily="34" charset="0"/>
              <a:cs typeface="Arial-Rounded" pitchFamily="34" charset="0"/>
            </a:endParaRPr>
          </a:p>
        </p:txBody>
      </p:sp>
      <p:pic>
        <p:nvPicPr>
          <p:cNvPr id="2052" name="Picture 4" descr="Ao Bèo Chùa Đồng Kỵ | Xanh quá trời ạh! | Nguyễn Thị Nguyệt | 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241" y="304800"/>
            <a:ext cx="6056218" cy="454216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6138975" y="5363028"/>
            <a:ext cx="263004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dirty="0" err="1" smtClean="0">
                <a:solidFill>
                  <a:srgbClr val="FF0000"/>
                </a:solidFill>
                <a:latin typeface="Arial-Rounded" pitchFamily="34" charset="0"/>
                <a:ea typeface="Arial-Rounded" pitchFamily="34" charset="0"/>
                <a:cs typeface="Arial-Rounded" pitchFamily="34" charset="0"/>
              </a:rPr>
              <a:t>eo</a:t>
            </a:r>
            <a:endParaRPr lang="en-US" sz="12800" dirty="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19072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131193" y="1153886"/>
            <a:ext cx="6063295" cy="4034847"/>
          </a:xfrm>
          <a:prstGeom prst="rect">
            <a:avLst/>
          </a:prstGeom>
        </p:spPr>
      </p:pic>
      <p:sp>
        <p:nvSpPr>
          <p:cNvPr id="14" name="Title 1"/>
          <p:cNvSpPr txBox="1">
            <a:spLocks/>
          </p:cNvSpPr>
          <p:nvPr/>
        </p:nvSpPr>
        <p:spPr>
          <a:xfrm>
            <a:off x="151339" y="4419600"/>
            <a:ext cx="32558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ngôi sao</a:t>
            </a:r>
            <a:endParaRPr lang="en-US" sz="6000">
              <a:latin typeface="Arial-Rounded" pitchFamily="34" charset="0"/>
              <a:ea typeface="Arial-Rounded" pitchFamily="34" charset="0"/>
              <a:cs typeface="Arial-Rounded" pitchFamily="34" charset="0"/>
            </a:endParaRPr>
          </a:p>
        </p:txBody>
      </p:sp>
      <p:sp>
        <p:nvSpPr>
          <p:cNvPr id="15" name="Title 1"/>
          <p:cNvSpPr txBox="1">
            <a:spLocks/>
          </p:cNvSpPr>
          <p:nvPr/>
        </p:nvSpPr>
        <p:spPr>
          <a:xfrm>
            <a:off x="3330669" y="4310587"/>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quả táo</a:t>
            </a:r>
            <a:endParaRPr lang="en-US" sz="6000">
              <a:latin typeface="Arial-Rounded" pitchFamily="34" charset="0"/>
              <a:ea typeface="Arial-Rounded" pitchFamily="34" charset="0"/>
              <a:cs typeface="Arial-Rounded" pitchFamily="34" charset="0"/>
            </a:endParaRPr>
          </a:p>
        </p:txBody>
      </p:sp>
      <p:sp>
        <p:nvSpPr>
          <p:cNvPr id="16" name="Title 1"/>
          <p:cNvSpPr txBox="1">
            <a:spLocks/>
          </p:cNvSpPr>
          <p:nvPr/>
        </p:nvSpPr>
        <p:spPr>
          <a:xfrm>
            <a:off x="6494577" y="4310588"/>
            <a:ext cx="253983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a:t>
            </a:r>
            <a:r>
              <a:rPr lang="en-US" sz="6000" smtClean="0">
                <a:latin typeface="Arial-Rounded" pitchFamily="34" charset="0"/>
                <a:ea typeface="Arial-Rounded" pitchFamily="34" charset="0"/>
                <a:cs typeface="Arial-Rounded" pitchFamily="34" charset="0"/>
              </a:rPr>
              <a:t>ái kẹo</a:t>
            </a:r>
            <a:endParaRPr lang="en-US" sz="6000">
              <a:latin typeface="Arial-Rounded" pitchFamily="34" charset="0"/>
              <a:ea typeface="Arial-Rounded" pitchFamily="34" charset="0"/>
              <a:cs typeface="Arial-Rounded" pitchFamily="34" charset="0"/>
            </a:endParaRPr>
          </a:p>
        </p:txBody>
      </p:sp>
      <p:sp>
        <p:nvSpPr>
          <p:cNvPr id="17" name="Title 1"/>
          <p:cNvSpPr txBox="1">
            <a:spLocks/>
          </p:cNvSpPr>
          <p:nvPr/>
        </p:nvSpPr>
        <p:spPr>
          <a:xfrm>
            <a:off x="8900319" y="4310588"/>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ao bèo</a:t>
            </a:r>
            <a:endParaRPr lang="en-US" sz="6000">
              <a:latin typeface="Arial-Rounded" pitchFamily="34" charset="0"/>
              <a:ea typeface="Arial-Rounded" pitchFamily="34" charset="0"/>
              <a:cs typeface="Arial-Rounded" pitchFamily="34" charset="0"/>
            </a:endParaRPr>
          </a:p>
        </p:txBody>
      </p:sp>
      <p:pic>
        <p:nvPicPr>
          <p:cNvPr id="18" name="Picture 2" descr="Kẹo Alpenliebe Hương Dâu Kem (Gói 40 Viên) - banhKeoGiaRe.com - Chuyên phân  phối bánh kẹo giá sỉ,giá thùng, giá bán buôn trên toàn quố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6703" y="1956482"/>
            <a:ext cx="2139466" cy="21394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Mơ thấy quả táo đánh con gì?"/>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0119" y="1956482"/>
            <a:ext cx="2873256" cy="21684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Ao Bèo Chùa Đồng Kỵ | Xanh quá trời ạh! | Nguyễn Thị Nguyệt | Flick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6525" y="1956482"/>
            <a:ext cx="2852620" cy="21394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78"/>
        <p:cNvGrpSpPr/>
        <p:nvPr/>
      </p:nvGrpSpPr>
      <p:grpSpPr>
        <a:xfrm>
          <a:off x="0" y="0"/>
          <a:ext cx="0" cy="0"/>
          <a:chOff x="0" y="0"/>
          <a:chExt cx="0" cy="0"/>
        </a:xfrm>
      </p:grpSpPr>
      <p:sp>
        <p:nvSpPr>
          <p:cNvPr id="7" name="Title 1"/>
          <p:cNvSpPr txBox="1">
            <a:spLocks/>
          </p:cNvSpPr>
          <p:nvPr/>
        </p:nvSpPr>
        <p:spPr>
          <a:xfrm>
            <a:off x="151339" y="5635294"/>
            <a:ext cx="32558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ngôi sao</a:t>
            </a:r>
            <a:endParaRPr lang="en-US" sz="6000">
              <a:latin typeface="Arial-Rounded" pitchFamily="34" charset="0"/>
              <a:ea typeface="Arial-Rounded" pitchFamily="34" charset="0"/>
              <a:cs typeface="Arial-Rounded" pitchFamily="34" charset="0"/>
            </a:endParaRPr>
          </a:p>
        </p:txBody>
      </p:sp>
      <p:sp>
        <p:nvSpPr>
          <p:cNvPr id="13" name="Title 1"/>
          <p:cNvSpPr txBox="1">
            <a:spLocks/>
          </p:cNvSpPr>
          <p:nvPr/>
        </p:nvSpPr>
        <p:spPr>
          <a:xfrm>
            <a:off x="3330669" y="5526283"/>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quả táo</a:t>
            </a:r>
            <a:endParaRPr lang="en-US" sz="6000">
              <a:latin typeface="Arial-Rounded" pitchFamily="34" charset="0"/>
              <a:ea typeface="Arial-Rounded" pitchFamily="34" charset="0"/>
              <a:cs typeface="Arial-Rounded" pitchFamily="34" charset="0"/>
            </a:endParaRPr>
          </a:p>
        </p:txBody>
      </p:sp>
      <p:sp>
        <p:nvSpPr>
          <p:cNvPr id="14" name="Title 1"/>
          <p:cNvSpPr txBox="1">
            <a:spLocks/>
          </p:cNvSpPr>
          <p:nvPr/>
        </p:nvSpPr>
        <p:spPr>
          <a:xfrm>
            <a:off x="6494577" y="5526283"/>
            <a:ext cx="253983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a:t>
            </a:r>
            <a:r>
              <a:rPr lang="en-US" sz="6000" smtClean="0">
                <a:latin typeface="Arial-Rounded" pitchFamily="34" charset="0"/>
                <a:ea typeface="Arial-Rounded" pitchFamily="34" charset="0"/>
                <a:cs typeface="Arial-Rounded" pitchFamily="34" charset="0"/>
              </a:rPr>
              <a:t>ái kẹo</a:t>
            </a:r>
            <a:endParaRPr lang="en-US" sz="6000">
              <a:latin typeface="Arial-Rounded" pitchFamily="34" charset="0"/>
              <a:ea typeface="Arial-Rounded" pitchFamily="34" charset="0"/>
              <a:cs typeface="Arial-Rounded" pitchFamily="34" charset="0"/>
            </a:endParaRPr>
          </a:p>
        </p:txBody>
      </p:sp>
      <p:sp>
        <p:nvSpPr>
          <p:cNvPr id="15" name="Title 1"/>
          <p:cNvSpPr txBox="1">
            <a:spLocks/>
          </p:cNvSpPr>
          <p:nvPr/>
        </p:nvSpPr>
        <p:spPr>
          <a:xfrm>
            <a:off x="8900319" y="5526283"/>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ao bèo</a:t>
            </a:r>
            <a:endParaRPr lang="en-US" sz="6000">
              <a:latin typeface="Arial-Rounded" pitchFamily="34" charset="0"/>
              <a:ea typeface="Arial-Rounded" pitchFamily="34" charset="0"/>
              <a:cs typeface="Arial-Rounded" pitchFamily="34" charset="0"/>
            </a:endParaRPr>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932" y="-381000"/>
            <a:ext cx="4507259" cy="4868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926" y="3757729"/>
            <a:ext cx="11024597" cy="176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0583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oa1"/>
          <p:cNvPicPr>
            <a:picLocks noChangeAspect="1" noChangeArrowheads="1" noCrop="1"/>
          </p:cNvPicPr>
          <p:nvPr/>
        </p:nvPicPr>
        <p:blipFill>
          <a:blip r:embed="rId4"/>
          <a:srcRect/>
          <a:stretch>
            <a:fillRect/>
          </a:stretch>
        </p:blipFill>
        <p:spPr bwMode="auto">
          <a:xfrm>
            <a:off x="9417581" y="1686719"/>
            <a:ext cx="2696633" cy="40449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Picture3"/>
          <p:cNvPicPr>
            <a:picLocks noChangeAspect="1" noChangeArrowheads="1" noCrop="1"/>
          </p:cNvPicPr>
          <p:nvPr/>
        </p:nvPicPr>
        <p:blipFill>
          <a:blip r:embed="rId5"/>
          <a:srcRect/>
          <a:stretch>
            <a:fillRect/>
          </a:stretch>
        </p:blipFill>
        <p:spPr bwMode="auto">
          <a:xfrm>
            <a:off x="9983966" y="2097750"/>
            <a:ext cx="522817" cy="15684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Hoa1"/>
          <p:cNvPicPr>
            <a:picLocks noChangeAspect="1" noChangeArrowheads="1" noCrop="1"/>
          </p:cNvPicPr>
          <p:nvPr/>
        </p:nvPicPr>
        <p:blipFill>
          <a:blip r:embed="rId4"/>
          <a:srcRect/>
          <a:stretch>
            <a:fillRect/>
          </a:stretch>
        </p:blipFill>
        <p:spPr bwMode="auto">
          <a:xfrm flipH="1">
            <a:off x="-814033" y="1934369"/>
            <a:ext cx="2366433" cy="35496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icture3"/>
          <p:cNvPicPr>
            <a:picLocks noChangeAspect="1" noChangeArrowheads="1" noCrop="1"/>
          </p:cNvPicPr>
          <p:nvPr/>
        </p:nvPicPr>
        <p:blipFill>
          <a:blip r:embed="rId5"/>
          <a:srcRect/>
          <a:stretch>
            <a:fillRect/>
          </a:stretch>
        </p:blipFill>
        <p:spPr bwMode="auto">
          <a:xfrm>
            <a:off x="1245131" y="2264569"/>
            <a:ext cx="522817" cy="15684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0" descr="012"/>
          <p:cNvPicPr>
            <a:picLocks noChangeAspect="1" noChangeArrowheads="1" noCrop="1"/>
          </p:cNvPicPr>
          <p:nvPr/>
        </p:nvPicPr>
        <p:blipFill>
          <a:blip r:embed="rId6"/>
          <a:srcRect/>
          <a:stretch>
            <a:fillRect/>
          </a:stretch>
        </p:blipFill>
        <p:spPr bwMode="auto">
          <a:xfrm>
            <a:off x="0" y="0"/>
            <a:ext cx="1871133" cy="124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descr="012"/>
          <p:cNvPicPr>
            <a:picLocks noChangeAspect="1" noChangeArrowheads="1" noCrop="1"/>
          </p:cNvPicPr>
          <p:nvPr/>
        </p:nvPicPr>
        <p:blipFill>
          <a:blip r:embed="rId6"/>
          <a:srcRect/>
          <a:stretch>
            <a:fillRect/>
          </a:stretch>
        </p:blipFill>
        <p:spPr bwMode="auto">
          <a:xfrm rot="16200000">
            <a:off x="-170946" y="5173177"/>
            <a:ext cx="1544373" cy="1825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2" descr="012"/>
          <p:cNvPicPr>
            <a:picLocks noChangeAspect="1" noChangeArrowheads="1" noCrop="1"/>
          </p:cNvPicPr>
          <p:nvPr/>
        </p:nvPicPr>
        <p:blipFill>
          <a:blip r:embed="rId6"/>
          <a:srcRect/>
          <a:stretch>
            <a:fillRect/>
          </a:stretch>
        </p:blipFill>
        <p:spPr bwMode="auto">
          <a:xfrm rot="10800000">
            <a:off x="10426527" y="5446384"/>
            <a:ext cx="1871133" cy="124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2" descr="012"/>
          <p:cNvPicPr>
            <a:picLocks noChangeAspect="1" noChangeArrowheads="1" noCrop="1"/>
          </p:cNvPicPr>
          <p:nvPr/>
        </p:nvPicPr>
        <p:blipFill>
          <a:blip r:embed="rId6"/>
          <a:srcRect/>
          <a:stretch>
            <a:fillRect/>
          </a:stretch>
        </p:blipFill>
        <p:spPr bwMode="auto">
          <a:xfrm rot="10800000">
            <a:off x="10600798" y="-47954"/>
            <a:ext cx="1871133" cy="124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7" descr="11_2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8231" y="1386682"/>
            <a:ext cx="4723636" cy="176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WordArt 9"/>
          <p:cNvSpPr>
            <a:spLocks noChangeArrowheads="1" noChangeShapeType="1" noTextEdit="1"/>
          </p:cNvSpPr>
          <p:nvPr/>
        </p:nvSpPr>
        <p:spPr bwMode="auto">
          <a:xfrm>
            <a:off x="2046906" y="821636"/>
            <a:ext cx="8356250" cy="4120678"/>
          </a:xfrm>
          <a:prstGeom prst="rect">
            <a:avLst/>
          </a:prstGeom>
        </p:spPr>
        <p:txBody>
          <a:bodyPr spcFirstLastPara="1" wrap="none" fromWordArt="1">
            <a:prstTxWarp prst="textArchUp">
              <a:avLst>
                <a:gd name="adj" fmla="val 10800004"/>
              </a:avLst>
            </a:prstTxWarp>
          </a:bodyPr>
          <a:lstStyle/>
          <a:p>
            <a:pPr algn="ctr"/>
            <a:r>
              <a:rPr lang="en-US" sz="2800" i="1" kern="10" dirty="0" err="1">
                <a:ln w="9525">
                  <a:solidFill>
                    <a:srgbClr val="FF0000"/>
                  </a:solidFill>
                  <a:round/>
                </a:ln>
                <a:solidFill>
                  <a:srgbClr val="0000FF"/>
                </a:solidFill>
                <a:latin typeface="Times New Roman" panose="02020603050405020304"/>
                <a:cs typeface="Times New Roman" panose="02020603050405020304"/>
              </a:rPr>
              <a:t>Nhiệt</a:t>
            </a:r>
            <a:r>
              <a:rPr lang="en-US" sz="2800" i="1" kern="10" dirty="0">
                <a:ln w="9525">
                  <a:solidFill>
                    <a:srgbClr val="FF0000"/>
                  </a:solidFill>
                  <a:round/>
                </a:ln>
                <a:solidFill>
                  <a:srgbClr val="0000FF"/>
                </a:solidFill>
                <a:latin typeface="Times New Roman" panose="02020603050405020304"/>
                <a:cs typeface="Times New Roman" panose="02020603050405020304"/>
              </a:rPr>
              <a:t> </a:t>
            </a:r>
            <a:r>
              <a:rPr lang="en-US" sz="2800" i="1" kern="10" dirty="0" err="1">
                <a:ln w="9525">
                  <a:solidFill>
                    <a:srgbClr val="FF0000"/>
                  </a:solidFill>
                  <a:round/>
                </a:ln>
                <a:solidFill>
                  <a:srgbClr val="0000FF"/>
                </a:solidFill>
                <a:latin typeface="Times New Roman" panose="02020603050405020304"/>
                <a:cs typeface="Times New Roman" panose="02020603050405020304"/>
              </a:rPr>
              <a:t>liệt</a:t>
            </a:r>
            <a:r>
              <a:rPr lang="en-US" sz="2800" i="1" kern="10" dirty="0">
                <a:ln w="9525">
                  <a:solidFill>
                    <a:srgbClr val="FF0000"/>
                  </a:solidFill>
                  <a:round/>
                </a:ln>
                <a:solidFill>
                  <a:srgbClr val="0000FF"/>
                </a:solidFill>
                <a:latin typeface="Times New Roman" panose="02020603050405020304"/>
                <a:cs typeface="Times New Roman" panose="02020603050405020304"/>
              </a:rPr>
              <a:t> </a:t>
            </a:r>
            <a:r>
              <a:rPr lang="en-US" sz="2800" i="1" kern="10" dirty="0" err="1">
                <a:ln w="9525">
                  <a:solidFill>
                    <a:srgbClr val="FF0000"/>
                  </a:solidFill>
                  <a:round/>
                </a:ln>
                <a:solidFill>
                  <a:srgbClr val="0000FF"/>
                </a:solidFill>
                <a:latin typeface="Times New Roman" panose="02020603050405020304"/>
                <a:cs typeface="Times New Roman" panose="02020603050405020304"/>
              </a:rPr>
              <a:t>chào</a:t>
            </a:r>
            <a:r>
              <a:rPr lang="en-US" sz="2800" i="1" kern="10" dirty="0">
                <a:ln w="9525">
                  <a:solidFill>
                    <a:srgbClr val="FF0000"/>
                  </a:solidFill>
                  <a:round/>
                </a:ln>
                <a:solidFill>
                  <a:srgbClr val="0000FF"/>
                </a:solidFill>
                <a:latin typeface="Times New Roman" panose="02020603050405020304"/>
                <a:cs typeface="Times New Roman" panose="02020603050405020304"/>
              </a:rPr>
              <a:t> </a:t>
            </a:r>
            <a:r>
              <a:rPr lang="en-US" sz="2800" i="1" kern="10" dirty="0" err="1">
                <a:ln w="9525">
                  <a:solidFill>
                    <a:srgbClr val="FF0000"/>
                  </a:solidFill>
                  <a:round/>
                </a:ln>
                <a:solidFill>
                  <a:srgbClr val="0000FF"/>
                </a:solidFill>
                <a:latin typeface="Times New Roman" panose="02020603050405020304"/>
                <a:cs typeface="Times New Roman" panose="02020603050405020304"/>
              </a:rPr>
              <a:t>mừng</a:t>
            </a:r>
            <a:endParaRPr lang="en-US" sz="2800" i="1" kern="10" dirty="0">
              <a:ln w="9525">
                <a:solidFill>
                  <a:srgbClr val="FF0000"/>
                </a:solidFill>
                <a:round/>
              </a:ln>
              <a:solidFill>
                <a:srgbClr val="0000FF"/>
              </a:solidFill>
              <a:latin typeface="Times New Roman" panose="02020603050405020304"/>
              <a:cs typeface="Times New Roman" panose="02020603050405020304"/>
            </a:endParaRPr>
          </a:p>
        </p:txBody>
      </p:sp>
      <p:sp>
        <p:nvSpPr>
          <p:cNvPr id="12" name="WordArt 14"/>
          <p:cNvSpPr>
            <a:spLocks noChangeArrowheads="1" noChangeShapeType="1" noTextEdit="1"/>
          </p:cNvSpPr>
          <p:nvPr/>
        </p:nvSpPr>
        <p:spPr bwMode="auto">
          <a:xfrm>
            <a:off x="1355197" y="3172619"/>
            <a:ext cx="10401300" cy="1196975"/>
          </a:xfrm>
          <a:prstGeom prst="rect">
            <a:avLst/>
          </a:prstGeom>
        </p:spPr>
        <p:txBody>
          <a:bodyPr wrap="none" fromWordArt="1">
            <a:prstTxWarp prst="textPlain">
              <a:avLst>
                <a:gd name="adj" fmla="val 49323"/>
              </a:avLst>
            </a:prstTxWarp>
          </a:bodyPr>
          <a:lstStyle/>
          <a:p>
            <a:pPr algn="ctr"/>
            <a:r>
              <a:rPr lang="en-US" sz="3035" b="1" i="1" kern="10" dirty="0">
                <a:ln w="12700">
                  <a:solidFill>
                    <a:srgbClr val="FF0000"/>
                  </a:solidFill>
                  <a:round/>
                </a:ln>
                <a:solidFill>
                  <a:srgbClr val="0000FF"/>
                </a:solidFill>
                <a:effectLst>
                  <a:outerShdw dist="35921" dir="2700000" sy="50000" kx="2115830" algn="bl" rotWithShape="0">
                    <a:srgbClr val="C0C0C0">
                      <a:alpha val="79999"/>
                    </a:srgbClr>
                  </a:outerShdw>
                </a:effectLst>
                <a:latin typeface="Arial" panose="020B0604020202020204"/>
                <a:cs typeface="Arial" panose="020B0604020202020204"/>
              </a:rPr>
              <a:t> </a:t>
            </a:r>
            <a:r>
              <a:rPr lang="en-US" sz="3035" b="1" i="1" kern="10" dirty="0" err="1">
                <a:ln w="12700">
                  <a:solidFill>
                    <a:srgbClr val="FF0000"/>
                  </a:solidFill>
                  <a:round/>
                </a:ln>
                <a:solidFill>
                  <a:srgbClr val="0000FF"/>
                </a:solidFill>
                <a:effectLst>
                  <a:outerShdw dist="35921" dir="2700000" sy="50000" kx="2115830" algn="bl" rotWithShape="0">
                    <a:srgbClr val="C0C0C0">
                      <a:alpha val="79999"/>
                    </a:srgbClr>
                  </a:outerShdw>
                </a:effectLst>
                <a:latin typeface="Arial" panose="020B0604020202020204"/>
                <a:cs typeface="Arial" panose="020B0604020202020204"/>
              </a:rPr>
              <a:t>Các</a:t>
            </a:r>
            <a:r>
              <a:rPr lang="en-US" sz="3035" b="1" i="1" kern="10" dirty="0">
                <a:ln w="12700">
                  <a:solidFill>
                    <a:srgbClr val="FF0000"/>
                  </a:solidFill>
                  <a:round/>
                </a:ln>
                <a:solidFill>
                  <a:srgbClr val="0000FF"/>
                </a:solidFill>
                <a:effectLst>
                  <a:outerShdw dist="35921" dir="2700000" sy="50000" kx="2115830" algn="bl" rotWithShape="0">
                    <a:srgbClr val="C0C0C0">
                      <a:alpha val="79999"/>
                    </a:srgbClr>
                  </a:outerShdw>
                </a:effectLst>
                <a:latin typeface="Arial" panose="020B0604020202020204"/>
                <a:cs typeface="Arial" panose="020B0604020202020204"/>
              </a:rPr>
              <a:t> </a:t>
            </a:r>
            <a:r>
              <a:rPr lang="en-US" sz="3035" b="1" i="1" kern="10" dirty="0" err="1">
                <a:ln w="12700">
                  <a:solidFill>
                    <a:srgbClr val="FF0000"/>
                  </a:solidFill>
                  <a:round/>
                </a:ln>
                <a:solidFill>
                  <a:srgbClr val="0000FF"/>
                </a:solidFill>
                <a:effectLst>
                  <a:outerShdw dist="35921" dir="2700000" sy="50000" kx="2115830" algn="bl" rotWithShape="0">
                    <a:srgbClr val="C0C0C0">
                      <a:alpha val="79999"/>
                    </a:srgbClr>
                  </a:outerShdw>
                </a:effectLst>
                <a:latin typeface="Arial" panose="020B0604020202020204"/>
                <a:cs typeface="Arial" panose="020B0604020202020204"/>
              </a:rPr>
              <a:t>thầy</a:t>
            </a:r>
            <a:r>
              <a:rPr lang="en-US" sz="3035" b="1" i="1" kern="10" dirty="0">
                <a:ln w="12700">
                  <a:solidFill>
                    <a:srgbClr val="FF0000"/>
                  </a:solidFill>
                  <a:round/>
                </a:ln>
                <a:solidFill>
                  <a:srgbClr val="0000FF"/>
                </a:solidFill>
                <a:effectLst>
                  <a:outerShdw dist="35921" dir="2700000" sy="50000" kx="2115830" algn="bl" rotWithShape="0">
                    <a:srgbClr val="C0C0C0">
                      <a:alpha val="79999"/>
                    </a:srgbClr>
                  </a:outerShdw>
                </a:effectLst>
                <a:latin typeface="Arial" panose="020B0604020202020204"/>
                <a:cs typeface="Arial" panose="020B0604020202020204"/>
              </a:rPr>
              <a:t> </a:t>
            </a:r>
            <a:r>
              <a:rPr lang="en-US" sz="3035" b="1" i="1" kern="10" dirty="0" err="1">
                <a:ln w="12700">
                  <a:solidFill>
                    <a:srgbClr val="FF0000"/>
                  </a:solidFill>
                  <a:round/>
                </a:ln>
                <a:solidFill>
                  <a:srgbClr val="0000FF"/>
                </a:solidFill>
                <a:effectLst>
                  <a:outerShdw dist="35921" dir="2700000" sy="50000" kx="2115830" algn="bl" rotWithShape="0">
                    <a:srgbClr val="C0C0C0">
                      <a:alpha val="79999"/>
                    </a:srgbClr>
                  </a:outerShdw>
                </a:effectLst>
                <a:latin typeface="Arial" panose="020B0604020202020204"/>
                <a:cs typeface="Arial" panose="020B0604020202020204"/>
              </a:rPr>
              <a:t>cô</a:t>
            </a:r>
            <a:r>
              <a:rPr lang="en-US" sz="3035" b="1" i="1" kern="10" dirty="0">
                <a:ln w="12700">
                  <a:solidFill>
                    <a:srgbClr val="FF0000"/>
                  </a:solidFill>
                  <a:round/>
                </a:ln>
                <a:solidFill>
                  <a:srgbClr val="0000FF"/>
                </a:solidFill>
                <a:effectLst>
                  <a:outerShdw dist="35921" dir="2700000" sy="50000" kx="2115830" algn="bl" rotWithShape="0">
                    <a:srgbClr val="C0C0C0">
                      <a:alpha val="79999"/>
                    </a:srgbClr>
                  </a:outerShdw>
                </a:effectLst>
                <a:latin typeface="Arial" panose="020B0604020202020204"/>
                <a:cs typeface="Arial" panose="020B0604020202020204"/>
              </a:rPr>
              <a:t> </a:t>
            </a:r>
            <a:r>
              <a:rPr lang="en-US" sz="3035" b="1" i="1" kern="10" dirty="0" err="1">
                <a:ln w="12700">
                  <a:solidFill>
                    <a:srgbClr val="FF0000"/>
                  </a:solidFill>
                  <a:round/>
                </a:ln>
                <a:solidFill>
                  <a:srgbClr val="0000FF"/>
                </a:solidFill>
                <a:effectLst>
                  <a:outerShdw dist="35921" dir="2700000" sy="50000" kx="2115830" algn="bl" rotWithShape="0">
                    <a:srgbClr val="C0C0C0">
                      <a:alpha val="79999"/>
                    </a:srgbClr>
                  </a:outerShdw>
                </a:effectLst>
                <a:latin typeface="Arial" panose="020B0604020202020204"/>
                <a:cs typeface="Arial" panose="020B0604020202020204"/>
              </a:rPr>
              <a:t>giáo</a:t>
            </a:r>
            <a:r>
              <a:rPr lang="en-US" sz="3035" b="1" i="1" kern="10" dirty="0">
                <a:ln w="12700">
                  <a:solidFill>
                    <a:srgbClr val="FF0000"/>
                  </a:solidFill>
                  <a:round/>
                </a:ln>
                <a:solidFill>
                  <a:srgbClr val="0000FF"/>
                </a:solidFill>
                <a:effectLst>
                  <a:outerShdw dist="35921" dir="2700000" sy="50000" kx="2115830" algn="bl" rotWithShape="0">
                    <a:srgbClr val="C0C0C0">
                      <a:alpha val="79999"/>
                    </a:srgbClr>
                  </a:outerShdw>
                </a:effectLst>
                <a:latin typeface="Arial" panose="020B0604020202020204"/>
                <a:cs typeface="Arial" panose="020B0604020202020204"/>
              </a:rPr>
              <a:t> </a:t>
            </a:r>
            <a:r>
              <a:rPr lang="en-US" sz="3035" b="1" i="1" kern="10" dirty="0" err="1">
                <a:ln w="12700">
                  <a:solidFill>
                    <a:srgbClr val="FF0000"/>
                  </a:solidFill>
                  <a:round/>
                </a:ln>
                <a:solidFill>
                  <a:srgbClr val="0000FF"/>
                </a:solidFill>
                <a:effectLst>
                  <a:outerShdw dist="35921" dir="2700000" sy="50000" kx="2115830" algn="bl" rotWithShape="0">
                    <a:srgbClr val="C0C0C0">
                      <a:alpha val="79999"/>
                    </a:srgbClr>
                  </a:outerShdw>
                </a:effectLst>
                <a:latin typeface="Arial" panose="020B0604020202020204"/>
                <a:cs typeface="Arial" panose="020B0604020202020204"/>
              </a:rPr>
              <a:t>về</a:t>
            </a:r>
            <a:r>
              <a:rPr lang="en-US" sz="3035" b="1" i="1" kern="10" dirty="0">
                <a:ln w="12700">
                  <a:solidFill>
                    <a:srgbClr val="FF0000"/>
                  </a:solidFill>
                  <a:round/>
                </a:ln>
                <a:solidFill>
                  <a:srgbClr val="0000FF"/>
                </a:solidFill>
                <a:effectLst>
                  <a:outerShdw dist="35921" dir="2700000" sy="50000" kx="2115830" algn="bl" rotWithShape="0">
                    <a:srgbClr val="C0C0C0">
                      <a:alpha val="79999"/>
                    </a:srgbClr>
                  </a:outerShdw>
                </a:effectLst>
                <a:latin typeface="Arial" panose="020B0604020202020204"/>
                <a:cs typeface="Arial" panose="020B0604020202020204"/>
              </a:rPr>
              <a:t> </a:t>
            </a:r>
            <a:r>
              <a:rPr lang="en-US" sz="3035" b="1" i="1" kern="10" dirty="0" err="1">
                <a:ln w="12700">
                  <a:solidFill>
                    <a:srgbClr val="FF0000"/>
                  </a:solidFill>
                  <a:round/>
                </a:ln>
                <a:solidFill>
                  <a:srgbClr val="0000FF"/>
                </a:solidFill>
                <a:effectLst>
                  <a:outerShdw dist="35921" dir="2700000" sy="50000" kx="2115830" algn="bl" rotWithShape="0">
                    <a:srgbClr val="C0C0C0">
                      <a:alpha val="79999"/>
                    </a:srgbClr>
                  </a:outerShdw>
                </a:effectLst>
                <a:latin typeface="Arial" panose="020B0604020202020204"/>
                <a:cs typeface="Arial" panose="020B0604020202020204"/>
              </a:rPr>
              <a:t>dự</a:t>
            </a:r>
            <a:r>
              <a:rPr lang="en-US" sz="3035" b="1" i="1" kern="10" dirty="0">
                <a:ln w="12700">
                  <a:solidFill>
                    <a:srgbClr val="FF0000"/>
                  </a:solidFill>
                  <a:round/>
                </a:ln>
                <a:solidFill>
                  <a:srgbClr val="0000FF"/>
                </a:solidFill>
                <a:effectLst>
                  <a:outerShdw dist="35921" dir="2700000" sy="50000" kx="2115830" algn="bl" rotWithShape="0">
                    <a:srgbClr val="C0C0C0">
                      <a:alpha val="79999"/>
                    </a:srgbClr>
                  </a:outerShdw>
                </a:effectLst>
                <a:latin typeface="Arial" panose="020B0604020202020204"/>
                <a:cs typeface="Arial" panose="020B0604020202020204"/>
              </a:rPr>
              <a:t> </a:t>
            </a:r>
            <a:r>
              <a:rPr lang="en-US" sz="3035" b="1" i="1" kern="10" dirty="0" err="1">
                <a:ln w="12700">
                  <a:solidFill>
                    <a:srgbClr val="FF0000"/>
                  </a:solidFill>
                  <a:round/>
                </a:ln>
                <a:solidFill>
                  <a:srgbClr val="0000FF"/>
                </a:solidFill>
                <a:effectLst>
                  <a:outerShdw dist="35921" dir="2700000" sy="50000" kx="2115830" algn="bl" rotWithShape="0">
                    <a:srgbClr val="C0C0C0">
                      <a:alpha val="79999"/>
                    </a:srgbClr>
                  </a:outerShdw>
                </a:effectLst>
                <a:latin typeface="Arial" panose="020B0604020202020204"/>
                <a:cs typeface="Arial" panose="020B0604020202020204"/>
              </a:rPr>
              <a:t>giờ</a:t>
            </a:r>
            <a:endParaRPr lang="en-US" sz="3035" b="1" i="1" kern="10" dirty="0">
              <a:ln w="12700">
                <a:solidFill>
                  <a:srgbClr val="FF0000"/>
                </a:solidFill>
                <a:round/>
              </a:ln>
              <a:solidFill>
                <a:srgbClr val="0000FF"/>
              </a:solidFill>
              <a:effectLst>
                <a:outerShdw dist="35921" dir="2700000" sy="50000" kx="2115830" algn="bl" rotWithShape="0">
                  <a:srgbClr val="C0C0C0">
                    <a:alpha val="79999"/>
                  </a:srgbClr>
                </a:outerShdw>
              </a:effectLst>
              <a:latin typeface="Arial" panose="020B0604020202020204"/>
              <a:cs typeface="Arial" panose="020B0604020202020204"/>
            </a:endParaRPr>
          </a:p>
          <a:p>
            <a:pPr algn="ctr"/>
            <a:r>
              <a:rPr lang="en-US" sz="3035" b="1" i="1" kern="10" dirty="0" err="1" smtClean="0">
                <a:ln w="12700">
                  <a:solidFill>
                    <a:srgbClr val="FF0000"/>
                  </a:solidFill>
                  <a:round/>
                </a:ln>
                <a:solidFill>
                  <a:srgbClr val="0000FF"/>
                </a:solidFill>
                <a:effectLst>
                  <a:outerShdw dist="35921" dir="2700000" sy="50000" kx="2115830" algn="bl" rotWithShape="0">
                    <a:srgbClr val="C0C0C0">
                      <a:alpha val="79999"/>
                    </a:srgbClr>
                  </a:outerShdw>
                </a:effectLst>
              </a:rPr>
              <a:t>T</a:t>
            </a:r>
            <a:r>
              <a:rPr lang="en-US" sz="3035" b="1" i="1" kern="10" dirty="0" err="1" smtClean="0">
                <a:ln w="12700">
                  <a:solidFill>
                    <a:srgbClr val="FF0000"/>
                  </a:solidFill>
                  <a:round/>
                </a:ln>
                <a:solidFill>
                  <a:srgbClr val="0000FF"/>
                </a:solidFill>
                <a:effectLst>
                  <a:outerShdw dist="35921" dir="2700000" sy="50000" kx="2115830" algn="bl" rotWithShape="0">
                    <a:srgbClr val="C0C0C0">
                      <a:alpha val="79999"/>
                    </a:srgbClr>
                  </a:outerShdw>
                </a:effectLst>
                <a:latin typeface="Arial" panose="020B0604020202020204"/>
                <a:cs typeface="Arial" panose="020B0604020202020204"/>
              </a:rPr>
              <a:t>iết</a:t>
            </a:r>
            <a:r>
              <a:rPr lang="en-US" sz="3035" b="1" i="1" kern="10" dirty="0" smtClean="0">
                <a:ln w="12700">
                  <a:solidFill>
                    <a:srgbClr val="FF0000"/>
                  </a:solidFill>
                  <a:round/>
                </a:ln>
                <a:solidFill>
                  <a:srgbClr val="0000FF"/>
                </a:solidFill>
                <a:effectLst>
                  <a:outerShdw dist="35921" dir="2700000" sy="50000" kx="2115830" algn="bl" rotWithShape="0">
                    <a:srgbClr val="C0C0C0">
                      <a:alpha val="79999"/>
                    </a:srgbClr>
                  </a:outerShdw>
                </a:effectLst>
                <a:latin typeface="Arial" panose="020B0604020202020204"/>
                <a:cs typeface="Arial" panose="020B0604020202020204"/>
              </a:rPr>
              <a:t> </a:t>
            </a:r>
            <a:r>
              <a:rPr lang="en-US" sz="3035" b="1" i="1" kern="10" dirty="0" err="1" smtClean="0">
                <a:ln w="12700">
                  <a:solidFill>
                    <a:srgbClr val="FF0000"/>
                  </a:solidFill>
                  <a:round/>
                </a:ln>
                <a:solidFill>
                  <a:srgbClr val="0000FF"/>
                </a:solidFill>
                <a:effectLst>
                  <a:outerShdw dist="35921" dir="2700000" sy="50000" kx="2115830" algn="bl" rotWithShape="0">
                    <a:srgbClr val="C0C0C0">
                      <a:alpha val="79999"/>
                    </a:srgbClr>
                  </a:outerShdw>
                </a:effectLst>
                <a:latin typeface="Arial" panose="020B0604020202020204"/>
                <a:cs typeface="Arial" panose="020B0604020202020204"/>
              </a:rPr>
              <a:t>dạy</a:t>
            </a:r>
            <a:r>
              <a:rPr lang="en-US" sz="3035" b="1" i="1" kern="10" dirty="0" smtClean="0">
                <a:ln w="12700">
                  <a:solidFill>
                    <a:srgbClr val="FF0000"/>
                  </a:solidFill>
                  <a:round/>
                </a:ln>
                <a:solidFill>
                  <a:srgbClr val="0000FF"/>
                </a:solidFill>
                <a:effectLst>
                  <a:outerShdw dist="35921" dir="2700000" sy="50000" kx="2115830" algn="bl" rotWithShape="0">
                    <a:srgbClr val="C0C0C0">
                      <a:alpha val="79999"/>
                    </a:srgbClr>
                  </a:outerShdw>
                </a:effectLst>
                <a:latin typeface="Arial" panose="020B0604020202020204"/>
                <a:cs typeface="Arial" panose="020B0604020202020204"/>
              </a:rPr>
              <a:t> </a:t>
            </a:r>
            <a:r>
              <a:rPr lang="en-US" sz="3035" b="1" i="1" kern="10" dirty="0" err="1" smtClean="0">
                <a:ln w="12700">
                  <a:solidFill>
                    <a:srgbClr val="FF0000"/>
                  </a:solidFill>
                  <a:round/>
                </a:ln>
                <a:solidFill>
                  <a:srgbClr val="0000FF"/>
                </a:solidFill>
                <a:effectLst>
                  <a:outerShdw dist="35921" dir="2700000" sy="50000" kx="2115830" algn="bl" rotWithShape="0">
                    <a:srgbClr val="C0C0C0">
                      <a:alpha val="79999"/>
                    </a:srgbClr>
                  </a:outerShdw>
                </a:effectLst>
                <a:latin typeface="Arial" panose="020B0604020202020204"/>
                <a:cs typeface="Arial" panose="020B0604020202020204"/>
              </a:rPr>
              <a:t>tốt</a:t>
            </a:r>
            <a:r>
              <a:rPr lang="en-US" sz="3035" b="1" i="1" kern="10" dirty="0" smtClean="0">
                <a:ln w="12700">
                  <a:solidFill>
                    <a:srgbClr val="FF0000"/>
                  </a:solidFill>
                  <a:round/>
                </a:ln>
                <a:solidFill>
                  <a:srgbClr val="0000FF"/>
                </a:solidFill>
                <a:effectLst>
                  <a:outerShdw dist="35921" dir="2700000" sy="50000" kx="2115830" algn="bl" rotWithShape="0">
                    <a:srgbClr val="C0C0C0">
                      <a:alpha val="79999"/>
                    </a:srgbClr>
                  </a:outerShdw>
                </a:effectLst>
                <a:latin typeface="Arial" panose="020B0604020202020204"/>
                <a:cs typeface="Arial" panose="020B0604020202020204"/>
              </a:rPr>
              <a:t> </a:t>
            </a:r>
            <a:r>
              <a:rPr lang="en-US" sz="3035" b="1" i="1" kern="10" dirty="0" err="1" smtClean="0">
                <a:ln w="12700">
                  <a:solidFill>
                    <a:srgbClr val="FF0000"/>
                  </a:solidFill>
                  <a:round/>
                </a:ln>
                <a:solidFill>
                  <a:srgbClr val="0000FF"/>
                </a:solidFill>
                <a:effectLst>
                  <a:outerShdw dist="35921" dir="2700000" sy="50000" kx="2115830" algn="bl" rotWithShape="0">
                    <a:srgbClr val="C0C0C0">
                      <a:alpha val="79999"/>
                    </a:srgbClr>
                  </a:outerShdw>
                </a:effectLst>
                <a:latin typeface="Arial" panose="020B0604020202020204"/>
                <a:cs typeface="Arial" panose="020B0604020202020204"/>
              </a:rPr>
              <a:t>chào</a:t>
            </a:r>
            <a:r>
              <a:rPr lang="en-US" sz="3035" b="1" i="1" kern="10" dirty="0" smtClean="0">
                <a:ln w="12700">
                  <a:solidFill>
                    <a:srgbClr val="FF0000"/>
                  </a:solidFill>
                  <a:round/>
                </a:ln>
                <a:solidFill>
                  <a:srgbClr val="0000FF"/>
                </a:solidFill>
                <a:effectLst>
                  <a:outerShdw dist="35921" dir="2700000" sy="50000" kx="2115830" algn="bl" rotWithShape="0">
                    <a:srgbClr val="C0C0C0">
                      <a:alpha val="79999"/>
                    </a:srgbClr>
                  </a:outerShdw>
                </a:effectLst>
                <a:latin typeface="Arial" panose="020B0604020202020204"/>
                <a:cs typeface="Arial" panose="020B0604020202020204"/>
              </a:rPr>
              <a:t> </a:t>
            </a:r>
            <a:r>
              <a:rPr lang="en-US" sz="3035" b="1" i="1" kern="10" dirty="0" err="1" smtClean="0">
                <a:ln w="12700">
                  <a:solidFill>
                    <a:srgbClr val="FF0000"/>
                  </a:solidFill>
                  <a:round/>
                </a:ln>
                <a:solidFill>
                  <a:srgbClr val="0000FF"/>
                </a:solidFill>
                <a:effectLst>
                  <a:outerShdw dist="35921" dir="2700000" sy="50000" kx="2115830" algn="bl" rotWithShape="0">
                    <a:srgbClr val="C0C0C0">
                      <a:alpha val="79999"/>
                    </a:srgbClr>
                  </a:outerShdw>
                </a:effectLst>
                <a:latin typeface="Arial" panose="020B0604020202020204"/>
                <a:cs typeface="Arial" panose="020B0604020202020204"/>
              </a:rPr>
              <a:t>mừng</a:t>
            </a:r>
            <a:r>
              <a:rPr lang="en-US" sz="3035" b="1" i="1" kern="10" dirty="0" smtClean="0">
                <a:ln w="12700">
                  <a:solidFill>
                    <a:srgbClr val="FF0000"/>
                  </a:solidFill>
                  <a:round/>
                </a:ln>
                <a:solidFill>
                  <a:srgbClr val="0000FF"/>
                </a:solidFill>
                <a:effectLst>
                  <a:outerShdw dist="35921" dir="2700000" sy="50000" kx="2115830" algn="bl" rotWithShape="0">
                    <a:srgbClr val="C0C0C0">
                      <a:alpha val="79999"/>
                    </a:srgbClr>
                  </a:outerShdw>
                </a:effectLst>
                <a:latin typeface="Arial" panose="020B0604020202020204"/>
                <a:cs typeface="Arial" panose="020B0604020202020204"/>
              </a:rPr>
              <a:t> </a:t>
            </a:r>
            <a:r>
              <a:rPr lang="en-US" sz="3035" b="1" i="1" kern="10" dirty="0" err="1" smtClean="0">
                <a:ln w="12700">
                  <a:solidFill>
                    <a:srgbClr val="FF0000"/>
                  </a:solidFill>
                  <a:round/>
                </a:ln>
                <a:solidFill>
                  <a:srgbClr val="0000FF"/>
                </a:solidFill>
                <a:effectLst>
                  <a:outerShdw dist="35921" dir="2700000" sy="50000" kx="2115830" algn="bl" rotWithShape="0">
                    <a:srgbClr val="C0C0C0">
                      <a:alpha val="79999"/>
                    </a:srgbClr>
                  </a:outerShdw>
                </a:effectLst>
                <a:latin typeface="Arial" panose="020B0604020202020204"/>
                <a:cs typeface="Arial" panose="020B0604020202020204"/>
              </a:rPr>
              <a:t>ngày</a:t>
            </a:r>
            <a:r>
              <a:rPr lang="en-US" sz="3035" b="1" i="1" kern="10" dirty="0" smtClean="0">
                <a:ln w="12700">
                  <a:solidFill>
                    <a:srgbClr val="FF0000"/>
                  </a:solidFill>
                  <a:round/>
                </a:ln>
                <a:solidFill>
                  <a:srgbClr val="0000FF"/>
                </a:solidFill>
                <a:effectLst>
                  <a:outerShdw dist="35921" dir="2700000" sy="50000" kx="2115830" algn="bl" rotWithShape="0">
                    <a:srgbClr val="C0C0C0">
                      <a:alpha val="79999"/>
                    </a:srgbClr>
                  </a:outerShdw>
                </a:effectLst>
                <a:latin typeface="Arial" panose="020B0604020202020204"/>
                <a:cs typeface="Arial" panose="020B0604020202020204"/>
              </a:rPr>
              <a:t> 20/11</a:t>
            </a:r>
            <a:endParaRPr lang="en-US" sz="3035" b="1" i="1" kern="10" dirty="0">
              <a:ln w="12700">
                <a:solidFill>
                  <a:srgbClr val="FF0000"/>
                </a:solidFill>
                <a:round/>
              </a:ln>
              <a:solidFill>
                <a:srgbClr val="0000FF"/>
              </a:solidFill>
              <a:effectLst>
                <a:outerShdw dist="35921" dir="2700000" sy="50000" kx="2115830" algn="bl" rotWithShape="0">
                  <a:srgbClr val="C0C0C0">
                    <a:alpha val="79999"/>
                  </a:srgbClr>
                </a:outerShdw>
              </a:effectLst>
              <a:latin typeface="Arial" panose="020B0604020202020204"/>
              <a:cs typeface="Arial" panose="020B0604020202020204"/>
            </a:endParaRPr>
          </a:p>
        </p:txBody>
      </p:sp>
      <p:sp>
        <p:nvSpPr>
          <p:cNvPr id="13" name="Text Box 15"/>
          <p:cNvSpPr txBox="1">
            <a:spLocks noChangeArrowheads="1"/>
          </p:cNvSpPr>
          <p:nvPr/>
        </p:nvSpPr>
        <p:spPr bwMode="auto">
          <a:xfrm>
            <a:off x="2196745" y="5277644"/>
            <a:ext cx="10346267" cy="55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sz="3035" b="1" dirty="0" err="1" smtClean="0">
                <a:solidFill>
                  <a:srgbClr val="0000FF"/>
                </a:solidFill>
                <a:latin typeface="Times New Roman" panose="02020603050405020304" pitchFamily="18" charset="0"/>
                <a:cs typeface="Times New Roman" panose="02020603050405020304" pitchFamily="18" charset="0"/>
              </a:rPr>
              <a:t>Giáo</a:t>
            </a:r>
            <a:r>
              <a:rPr lang="en-US" sz="3035" b="1" dirty="0" smtClean="0">
                <a:solidFill>
                  <a:srgbClr val="0000FF"/>
                </a:solidFill>
                <a:latin typeface="Times New Roman" panose="02020603050405020304" pitchFamily="18" charset="0"/>
                <a:cs typeface="Times New Roman" panose="02020603050405020304" pitchFamily="18" charset="0"/>
              </a:rPr>
              <a:t> </a:t>
            </a:r>
            <a:r>
              <a:rPr lang="en-US" sz="3035" b="1" dirty="0" err="1" smtClean="0">
                <a:solidFill>
                  <a:srgbClr val="0000FF"/>
                </a:solidFill>
                <a:latin typeface="Times New Roman" panose="02020603050405020304" pitchFamily="18" charset="0"/>
                <a:cs typeface="Times New Roman" panose="02020603050405020304" pitchFamily="18" charset="0"/>
              </a:rPr>
              <a:t>viên</a:t>
            </a:r>
            <a:r>
              <a:rPr lang="en-US" sz="3035" b="1" dirty="0" smtClean="0">
                <a:solidFill>
                  <a:srgbClr val="0000FF"/>
                </a:solidFill>
                <a:latin typeface="Times New Roman" panose="02020603050405020304" pitchFamily="18" charset="0"/>
                <a:cs typeface="Times New Roman" panose="02020603050405020304" pitchFamily="18" charset="0"/>
              </a:rPr>
              <a:t>: </a:t>
            </a:r>
            <a:r>
              <a:rPr lang="en-US" sz="3035" b="1" dirty="0" err="1" smtClean="0">
                <a:solidFill>
                  <a:srgbClr val="0000FF"/>
                </a:solidFill>
                <a:latin typeface="Times New Roman" panose="02020603050405020304" pitchFamily="18" charset="0"/>
                <a:cs typeface="Times New Roman" panose="02020603050405020304" pitchFamily="18" charset="0"/>
              </a:rPr>
              <a:t>Nguyễn</a:t>
            </a:r>
            <a:r>
              <a:rPr lang="en-US" sz="3035" b="1" dirty="0" smtClean="0">
                <a:solidFill>
                  <a:srgbClr val="0000FF"/>
                </a:solidFill>
                <a:latin typeface="Times New Roman" panose="02020603050405020304" pitchFamily="18" charset="0"/>
                <a:cs typeface="Times New Roman" panose="02020603050405020304" pitchFamily="18" charset="0"/>
              </a:rPr>
              <a:t> </a:t>
            </a:r>
            <a:r>
              <a:rPr lang="en-US" sz="3035" b="1" dirty="0" err="1" smtClean="0">
                <a:solidFill>
                  <a:srgbClr val="0000FF"/>
                </a:solidFill>
                <a:latin typeface="Times New Roman" panose="02020603050405020304" pitchFamily="18" charset="0"/>
                <a:cs typeface="Times New Roman" panose="02020603050405020304" pitchFamily="18" charset="0"/>
              </a:rPr>
              <a:t>Thị</a:t>
            </a:r>
            <a:r>
              <a:rPr lang="en-US" sz="3035" b="1" dirty="0" smtClean="0">
                <a:solidFill>
                  <a:srgbClr val="0000FF"/>
                </a:solidFill>
                <a:latin typeface="Times New Roman" panose="02020603050405020304" pitchFamily="18" charset="0"/>
                <a:cs typeface="Times New Roman" panose="02020603050405020304" pitchFamily="18" charset="0"/>
              </a:rPr>
              <a:t> </a:t>
            </a:r>
            <a:r>
              <a:rPr lang="en-US" sz="3035" b="1" dirty="0" err="1" smtClean="0">
                <a:solidFill>
                  <a:srgbClr val="0000FF"/>
                </a:solidFill>
                <a:latin typeface="Times New Roman" panose="02020603050405020304" pitchFamily="18" charset="0"/>
                <a:cs typeface="Times New Roman" panose="02020603050405020304" pitchFamily="18" charset="0"/>
              </a:rPr>
              <a:t>Khiêm</a:t>
            </a:r>
            <a:endParaRPr lang="en-US" sz="3035" b="1" dirty="0">
              <a:solidFill>
                <a:srgbClr val="0000FF"/>
              </a:solidFill>
              <a:latin typeface="Times New Roman" panose="02020603050405020304" pitchFamily="18" charset="0"/>
              <a:cs typeface="Times New Roman" panose="02020603050405020304" pitchFamily="18" charset="0"/>
            </a:endParaRPr>
          </a:p>
        </p:txBody>
      </p:sp>
      <p:pic>
        <p:nvPicPr>
          <p:cNvPr id="14" name="Picture 16" descr="N3"/>
          <p:cNvPicPr>
            <a:picLocks noChangeAspect="1" noChangeArrowheads="1"/>
          </p:cNvPicPr>
          <p:nvPr/>
        </p:nvPicPr>
        <p:blipFill>
          <a:blip r:embed="rId8"/>
          <a:srcRect/>
          <a:stretch>
            <a:fillRect/>
          </a:stretch>
        </p:blipFill>
        <p:spPr bwMode="auto">
          <a:xfrm flipV="1">
            <a:off x="-275342" y="-308935"/>
            <a:ext cx="12772142" cy="3575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7" descr="N3"/>
          <p:cNvPicPr>
            <a:picLocks noChangeAspect="1" noChangeArrowheads="1"/>
          </p:cNvPicPr>
          <p:nvPr/>
        </p:nvPicPr>
        <p:blipFill>
          <a:blip r:embed="rId8"/>
          <a:srcRect/>
          <a:stretch>
            <a:fillRect/>
          </a:stretch>
        </p:blipFill>
        <p:spPr bwMode="auto">
          <a:xfrm rot="5400000">
            <a:off x="-3714751" y="3347420"/>
            <a:ext cx="7429500" cy="3393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N3"/>
          <p:cNvPicPr>
            <a:picLocks noChangeAspect="1" noChangeArrowheads="1"/>
          </p:cNvPicPr>
          <p:nvPr/>
        </p:nvPicPr>
        <p:blipFill>
          <a:blip r:embed="rId8"/>
          <a:srcRect/>
          <a:stretch>
            <a:fillRect/>
          </a:stretch>
        </p:blipFill>
        <p:spPr bwMode="auto">
          <a:xfrm rot="5400000">
            <a:off x="8609836" y="3059085"/>
            <a:ext cx="7339792" cy="3310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9" descr="N3"/>
          <p:cNvPicPr>
            <a:picLocks noChangeAspect="1" noChangeArrowheads="1"/>
          </p:cNvPicPr>
          <p:nvPr/>
        </p:nvPicPr>
        <p:blipFill>
          <a:blip r:embed="rId8"/>
          <a:srcRect/>
          <a:stretch>
            <a:fillRect/>
          </a:stretch>
        </p:blipFill>
        <p:spPr bwMode="auto">
          <a:xfrm>
            <a:off x="-311397" y="6781245"/>
            <a:ext cx="12425611" cy="226509"/>
          </a:xfrm>
          <a:prstGeom prst="rect">
            <a:avLst/>
          </a:prstGeom>
          <a:noFill/>
          <a:extLst>
            <a:ext uri="{909E8E84-426E-40DD-AFC4-6F175D3DCCD1}">
              <a14:hiddenFill xmlns:a14="http://schemas.microsoft.com/office/drawing/2010/main">
                <a:solidFill>
                  <a:srgbClr val="FFFFFF"/>
                </a:solidFill>
              </a14:hiddenFill>
            </a:ext>
          </a:extLst>
        </p:spPr>
      </p:pic>
      <p:pic>
        <p:nvPicPr>
          <p:cNvPr id="18" name="YeuLamLopMotOi-ThuyDuong-6802113 00_00_00-00_01_4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793556" y="6085814"/>
            <a:ext cx="609600" cy="609600"/>
          </a:xfrm>
          <a:prstGeom prst="rect">
            <a:avLst/>
          </a:prstGeom>
        </p:spPr>
      </p:pic>
    </p:spTree>
    <p:extLst>
      <p:ext uri="{BB962C8B-B14F-4D97-AF65-F5344CB8AC3E}">
        <p14:creationId xmlns:p14="http://schemas.microsoft.com/office/powerpoint/2010/main" val="39804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8669" fill="hold"/>
                                        <p:tgtEl>
                                          <p:spTgt spid="18"/>
                                        </p:tgtEl>
                                      </p:cBhvr>
                                    </p:cmd>
                                  </p:childTnLst>
                                </p:cTn>
                              </p:par>
                              <p:par>
                                <p:cTn id="7" presetID="53" presetClass="entr" presetSubtype="16"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animEffect transition="in" filter="fade">
                                      <p:cBhvr>
                                        <p:cTn id="11" dur="500"/>
                                        <p:tgtEl>
                                          <p:spTgt spid="11"/>
                                        </p:tgtEl>
                                      </p:cBhvr>
                                    </p:animEffect>
                                  </p:childTnLst>
                                </p:cTn>
                              </p:par>
                              <p:par>
                                <p:cTn id="12" presetID="4" presetClass="entr" presetSubtype="16"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ox(in)">
                                      <p:cBhvr>
                                        <p:cTn id="14" dur="500"/>
                                        <p:tgtEl>
                                          <p:spTgt spid="12"/>
                                        </p:tgtEl>
                                      </p:cBhvr>
                                    </p:animEffect>
                                  </p:childTnLst>
                                </p:cTn>
                              </p:par>
                              <p:par>
                                <p:cTn id="15" presetID="21" presetClass="emph" presetSubtype="0" repeatCount="indefinite" fill="hold" grpId="1" nodeType="withEffect">
                                  <p:stCondLst>
                                    <p:cond delay="0"/>
                                  </p:stCondLst>
                                  <p:childTnLst>
                                    <p:animClr clrSpc="hsl" dir="cw">
                                      <p:cBhvr override="childStyle">
                                        <p:cTn id="16" dur="500" fill="hold"/>
                                        <p:tgtEl>
                                          <p:spTgt spid="12"/>
                                        </p:tgtEl>
                                        <p:attrNameLst>
                                          <p:attrName>style.color</p:attrName>
                                        </p:attrNameLst>
                                      </p:cBhvr>
                                      <p:by>
                                        <p:hsl h="7200000" s="0" l="0"/>
                                      </p:by>
                                    </p:animClr>
                                    <p:animClr clrSpc="hsl" dir="cw">
                                      <p:cBhvr>
                                        <p:cTn id="17" dur="500" fill="hold"/>
                                        <p:tgtEl>
                                          <p:spTgt spid="12"/>
                                        </p:tgtEl>
                                        <p:attrNameLst>
                                          <p:attrName>fillcolor</p:attrName>
                                        </p:attrNameLst>
                                      </p:cBhvr>
                                      <p:by>
                                        <p:hsl h="7200000" s="0" l="0"/>
                                      </p:by>
                                    </p:animClr>
                                    <p:animClr clrSpc="hsl" dir="cw">
                                      <p:cBhvr>
                                        <p:cTn id="18" dur="500" fill="hold"/>
                                        <p:tgtEl>
                                          <p:spTgt spid="12"/>
                                        </p:tgtEl>
                                        <p:attrNameLst>
                                          <p:attrName>stroke.color</p:attrName>
                                        </p:attrNameLst>
                                      </p:cBhvr>
                                      <p:by>
                                        <p:hsl h="7200000" s="0" l="0"/>
                                      </p:by>
                                    </p:animClr>
                                    <p:set>
                                      <p:cBhvr>
                                        <p:cTn id="19" dur="500" fill="hold"/>
                                        <p:tgtEl>
                                          <p:spTgt spid="12"/>
                                        </p:tgtEl>
                                        <p:attrNameLst>
                                          <p:attrName>fill.type</p:attrName>
                                        </p:attrNameLst>
                                      </p:cBhvr>
                                      <p:to>
                                        <p:strVal val="solid"/>
                                      </p:to>
                                    </p:set>
                                  </p:childTnLst>
                                </p:cTn>
                              </p:par>
                              <p:par>
                                <p:cTn id="20" presetID="41" presetClass="entr" presetSubtype="0" fill="hold" grpId="0" nodeType="with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3"/>
                                        </p:tgtEl>
                                        <p:attrNameLst>
                                          <p:attrName>ppt_y</p:attrName>
                                        </p:attrNameLst>
                                      </p:cBhvr>
                                      <p:tavLst>
                                        <p:tav tm="0">
                                          <p:val>
                                            <p:strVal val="#ppt_y"/>
                                          </p:val>
                                        </p:tav>
                                        <p:tav tm="100000">
                                          <p:val>
                                            <p:strVal val="#ppt_y"/>
                                          </p:val>
                                        </p:tav>
                                      </p:tavLst>
                                    </p:anim>
                                    <p:anim calcmode="lin" valueType="num">
                                      <p:cBhvr>
                                        <p:cTn id="24"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8"/>
                </p:tgtEl>
              </p:cMediaNode>
            </p:audio>
          </p:childTnLst>
        </p:cTn>
      </p:par>
    </p:tnLst>
    <p:bldLst>
      <p:bldP spid="11" grpId="0"/>
      <p:bldP spid="12" grpId="0" animBg="1"/>
      <p:bldP spid="12" grpId="1" animBg="1"/>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055" b="64108"/>
          <a:stretch/>
        </p:blipFill>
        <p:spPr>
          <a:xfrm>
            <a:off x="1407704" y="-438982"/>
            <a:ext cx="8976067" cy="4837861"/>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6</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25" name="Title 1"/>
          <p:cNvSpPr txBox="1">
            <a:spLocks/>
          </p:cNvSpPr>
          <p:nvPr/>
        </p:nvSpPr>
        <p:spPr>
          <a:xfrm>
            <a:off x="213116" y="4436897"/>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mtClean="0">
                <a:latin typeface="Arial-Rounded" pitchFamily="34" charset="0"/>
                <a:ea typeface="Arial-Rounded" pitchFamily="34" charset="0"/>
                <a:cs typeface="Arial-Rounded" pitchFamily="34" charset="0"/>
              </a:rPr>
              <a:t>	Trên cây cao, đàn chào mào bay đi, bay lại. Mấy chú sáo đen vui ca véo von. Còn chim ri vẫn chăm chỉ. Chú tha rơm khô về khéo léo làm tổ.</a:t>
            </a:r>
          </a:p>
        </p:txBody>
      </p:sp>
      <p:cxnSp>
        <p:nvCxnSpPr>
          <p:cNvPr id="32" name="Straight Connector 31"/>
          <p:cNvCxnSpPr/>
          <p:nvPr/>
        </p:nvCxnSpPr>
        <p:spPr>
          <a:xfrm>
            <a:off x="3413919" y="5212388"/>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7985919" y="5212388"/>
            <a:ext cx="9694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147476" y="4247640"/>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1</a:t>
            </a:r>
            <a:endParaRPr lang="en-US" sz="2800" b="1">
              <a:solidFill>
                <a:schemeClr val="tx1"/>
              </a:solidFill>
              <a:latin typeface="Arial" pitchFamily="34" charset="0"/>
              <a:ea typeface="Arial-Rounded" pitchFamily="34" charset="0"/>
              <a:cs typeface="Arial" pitchFamily="34" charset="0"/>
            </a:endParaRPr>
          </a:p>
        </p:txBody>
      </p:sp>
      <p:sp>
        <p:nvSpPr>
          <p:cNvPr id="13" name="Oval 12"/>
          <p:cNvSpPr/>
          <p:nvPr/>
        </p:nvSpPr>
        <p:spPr>
          <a:xfrm>
            <a:off x="192464" y="4833874"/>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2</a:t>
            </a:r>
            <a:endParaRPr lang="en-US" sz="2800" b="1">
              <a:solidFill>
                <a:schemeClr val="tx1"/>
              </a:solidFill>
              <a:latin typeface="Arial" pitchFamily="34" charset="0"/>
              <a:ea typeface="Arial-Rounded" pitchFamily="34" charset="0"/>
              <a:cs typeface="Arial" pitchFamily="34" charset="0"/>
            </a:endParaRPr>
          </a:p>
        </p:txBody>
      </p:sp>
      <p:cxnSp>
        <p:nvCxnSpPr>
          <p:cNvPr id="14" name="Straight Connector 13"/>
          <p:cNvCxnSpPr/>
          <p:nvPr/>
        </p:nvCxnSpPr>
        <p:spPr>
          <a:xfrm flipH="1">
            <a:off x="11856635" y="4603351"/>
            <a:ext cx="10664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562162" y="5839707"/>
            <a:ext cx="88135"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7956090" y="5023131"/>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3</a:t>
            </a:r>
            <a:endParaRPr lang="en-US" sz="2800" b="1">
              <a:solidFill>
                <a:schemeClr val="tx1"/>
              </a:solidFill>
              <a:latin typeface="Arial" pitchFamily="34" charset="0"/>
              <a:ea typeface="Arial-Rounded" pitchFamily="34" charset="0"/>
              <a:cs typeface="Arial" pitchFamily="34" charset="0"/>
            </a:endParaRPr>
          </a:p>
        </p:txBody>
      </p:sp>
      <p:cxnSp>
        <p:nvCxnSpPr>
          <p:cNvPr id="19" name="Straight Connector 18"/>
          <p:cNvCxnSpPr/>
          <p:nvPr/>
        </p:nvCxnSpPr>
        <p:spPr>
          <a:xfrm flipH="1">
            <a:off x="11110119" y="5796574"/>
            <a:ext cx="141942"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2696273" y="6300303"/>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4</a:t>
            </a:r>
            <a:endParaRPr lang="en-US" sz="2800" b="1">
              <a:solidFill>
                <a:schemeClr val="tx1"/>
              </a:solidFill>
              <a:latin typeface="Arial" pitchFamily="34" charset="0"/>
              <a:ea typeface="Arial-Rounded" pitchFamily="34" charset="0"/>
              <a:cs typeface="Arial" pitchFamily="34" charset="0"/>
            </a:endParaRPr>
          </a:p>
        </p:txBody>
      </p:sp>
      <p:cxnSp>
        <p:nvCxnSpPr>
          <p:cNvPr id="18" name="Straight Connector 17"/>
          <p:cNvCxnSpPr>
            <a:endCxn id="16" idx="2"/>
          </p:cNvCxnSpPr>
          <p:nvPr/>
        </p:nvCxnSpPr>
        <p:spPr>
          <a:xfrm>
            <a:off x="5661819" y="5212388"/>
            <a:ext cx="22942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417546" y="5763452"/>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970754" y="5769016"/>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332075" y="6441690"/>
            <a:ext cx="20121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24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09831" y="1492044"/>
            <a:ext cx="2347784"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cao</a:t>
            </a:r>
          </a:p>
        </p:txBody>
      </p:sp>
      <p:sp>
        <p:nvSpPr>
          <p:cNvPr id="3" name="Title 1"/>
          <p:cNvSpPr txBox="1">
            <a:spLocks/>
          </p:cNvSpPr>
          <p:nvPr/>
        </p:nvSpPr>
        <p:spPr>
          <a:xfrm>
            <a:off x="395415" y="3625644"/>
            <a:ext cx="541020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chào mào</a:t>
            </a:r>
          </a:p>
        </p:txBody>
      </p:sp>
      <p:sp>
        <p:nvSpPr>
          <p:cNvPr id="5" name="Title 1"/>
          <p:cNvSpPr txBox="1">
            <a:spLocks/>
          </p:cNvSpPr>
          <p:nvPr/>
        </p:nvSpPr>
        <p:spPr>
          <a:xfrm>
            <a:off x="3482918" y="1524569"/>
            <a:ext cx="2322697"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sáo</a:t>
            </a:r>
          </a:p>
        </p:txBody>
      </p:sp>
      <p:sp>
        <p:nvSpPr>
          <p:cNvPr id="6" name="Title 1"/>
          <p:cNvSpPr txBox="1">
            <a:spLocks/>
          </p:cNvSpPr>
          <p:nvPr/>
        </p:nvSpPr>
        <p:spPr>
          <a:xfrm>
            <a:off x="6339015" y="3609008"/>
            <a:ext cx="541020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khéo léo</a:t>
            </a:r>
          </a:p>
        </p:txBody>
      </p:sp>
      <p:sp>
        <p:nvSpPr>
          <p:cNvPr id="7" name="Title 1"/>
          <p:cNvSpPr txBox="1">
            <a:spLocks/>
          </p:cNvSpPr>
          <p:nvPr/>
        </p:nvSpPr>
        <p:spPr>
          <a:xfrm>
            <a:off x="6339015" y="1525139"/>
            <a:ext cx="541020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véo von</a:t>
            </a:r>
          </a:p>
        </p:txBody>
      </p:sp>
    </p:spTree>
    <p:extLst>
      <p:ext uri="{BB962C8B-B14F-4D97-AF65-F5344CB8AC3E}">
        <p14:creationId xmlns:p14="http://schemas.microsoft.com/office/powerpoint/2010/main" val="331054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ào mào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9" y="675278"/>
            <a:ext cx="3286351" cy="492952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99437" y="5648193"/>
            <a:ext cx="4077913"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smtClean="0">
                <a:solidFill>
                  <a:srgbClr val="002060"/>
                </a:solidFill>
                <a:latin typeface="Arial-Rounded" pitchFamily="34" charset="0"/>
                <a:ea typeface="Arial-Rounded" pitchFamily="34" charset="0"/>
                <a:cs typeface="Arial-Rounded" pitchFamily="34" charset="0"/>
              </a:rPr>
              <a:t>Chim chào mào</a:t>
            </a:r>
          </a:p>
        </p:txBody>
      </p:sp>
      <p:pic>
        <p:nvPicPr>
          <p:cNvPr id="1028" name="Picture 4" descr="Tiếng Chim Sáo Đen Hót Chuẩn Hay - YouTube"/>
          <p:cNvPicPr>
            <a:picLocks noChangeAspect="1" noChangeArrowheads="1"/>
          </p:cNvPicPr>
          <p:nvPr/>
        </p:nvPicPr>
        <p:blipFill rotWithShape="1">
          <a:blip r:embed="rId3">
            <a:extLst>
              <a:ext uri="{28A0092B-C50C-407E-A947-70E740481C1C}">
                <a14:useLocalDpi xmlns:a14="http://schemas.microsoft.com/office/drawing/2010/main" val="0"/>
              </a:ext>
            </a:extLst>
          </a:blip>
          <a:srcRect l="29180" t="-387" r="30495" b="387"/>
          <a:stretch/>
        </p:blipFill>
        <p:spPr bwMode="auto">
          <a:xfrm>
            <a:off x="3868659" y="685800"/>
            <a:ext cx="3526391" cy="491900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4083923" y="5648193"/>
            <a:ext cx="3063796"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smtClean="0">
                <a:solidFill>
                  <a:srgbClr val="002060"/>
                </a:solidFill>
                <a:latin typeface="Arial-Rounded" pitchFamily="34" charset="0"/>
                <a:ea typeface="Arial-Rounded" pitchFamily="34" charset="0"/>
                <a:cs typeface="Arial-Rounded" pitchFamily="34" charset="0"/>
              </a:rPr>
              <a:t>Chim sáo</a:t>
            </a:r>
          </a:p>
        </p:txBody>
      </p:sp>
      <p:pic>
        <p:nvPicPr>
          <p:cNvPr id="1030" name="Picture 6" descr="Chim Ri Đen trên đồng lúa – Mèn đét ơi!"/>
          <p:cNvPicPr>
            <a:picLocks noChangeAspect="1" noChangeArrowheads="1"/>
          </p:cNvPicPr>
          <p:nvPr/>
        </p:nvPicPr>
        <p:blipFill rotWithShape="1">
          <a:blip r:embed="rId4">
            <a:extLst>
              <a:ext uri="{28A0092B-C50C-407E-A947-70E740481C1C}">
                <a14:useLocalDpi xmlns:a14="http://schemas.microsoft.com/office/drawing/2010/main" val="0"/>
              </a:ext>
            </a:extLst>
          </a:blip>
          <a:srcRect l="8308" r="26218"/>
          <a:stretch/>
        </p:blipFill>
        <p:spPr bwMode="auto">
          <a:xfrm>
            <a:off x="7690162" y="737676"/>
            <a:ext cx="4258157" cy="487765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8287342" y="5648193"/>
            <a:ext cx="3063796"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smtClean="0">
                <a:solidFill>
                  <a:srgbClr val="002060"/>
                </a:solidFill>
                <a:latin typeface="Arial-Rounded" pitchFamily="34" charset="0"/>
                <a:ea typeface="Arial-Rounded" pitchFamily="34" charset="0"/>
                <a:cs typeface="Arial-Rounded" pitchFamily="34" charset="0"/>
              </a:rPr>
              <a:t>Chim ri</a:t>
            </a:r>
          </a:p>
        </p:txBody>
      </p:sp>
    </p:spTree>
    <p:extLst>
      <p:ext uri="{BB962C8B-B14F-4D97-AF65-F5344CB8AC3E}">
        <p14:creationId xmlns:p14="http://schemas.microsoft.com/office/powerpoint/2010/main" val="388094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198367" y="14122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smtClean="0">
                <a:latin typeface="Arial-Rounded" pitchFamily="34" charset="0"/>
                <a:ea typeface="Arial-Rounded" pitchFamily="34" charset="0"/>
                <a:cs typeface="Arial-Rounded" pitchFamily="34" charset="0"/>
              </a:rPr>
              <a:t>	</a:t>
            </a:r>
            <a:r>
              <a:rPr lang="en-US" sz="5400">
                <a:latin typeface="Arial-Rounded" pitchFamily="34" charset="0"/>
                <a:ea typeface="Arial-Rounded" pitchFamily="34" charset="0"/>
                <a:cs typeface="Arial-Rounded" pitchFamily="34" charset="0"/>
              </a:rPr>
              <a:t>Trên cây cao, đàn chào mào bay đi, bay lại. Mấy chú sáo đen vui ca véo von. Còn chim ri vẫn chăm chỉ. Chú tha rơm khô về khéo léo làm tổ.</a:t>
            </a:r>
          </a:p>
        </p:txBody>
      </p:sp>
      <p:sp>
        <p:nvSpPr>
          <p:cNvPr id="46" name="Rounded Rectangle 45"/>
          <p:cNvSpPr/>
          <p:nvPr/>
        </p:nvSpPr>
        <p:spPr>
          <a:xfrm>
            <a:off x="418491"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Những loài chim nào xuất hiện trong bài?</a:t>
            </a:r>
            <a:endParaRPr lang="en-US" sz="4800">
              <a:latin typeface="Arial-Rounded" pitchFamily="34" charset="0"/>
              <a:ea typeface="Arial-Rounded" pitchFamily="34" charset="0"/>
              <a:cs typeface="Arial-Rounded" pitchFamily="34" charset="0"/>
            </a:endParaRPr>
          </a:p>
        </p:txBody>
      </p:sp>
      <p:cxnSp>
        <p:nvCxnSpPr>
          <p:cNvPr id="47" name="Straight Connector 46"/>
          <p:cNvCxnSpPr/>
          <p:nvPr/>
        </p:nvCxnSpPr>
        <p:spPr>
          <a:xfrm>
            <a:off x="6614319" y="1691640"/>
            <a:ext cx="29109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18491"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Đàn chào mào làm gì?</a:t>
            </a:r>
            <a:endParaRPr lang="en-US" sz="4800">
              <a:latin typeface="Arial-Rounded" pitchFamily="34" charset="0"/>
              <a:ea typeface="Arial-Rounded" pitchFamily="34" charset="0"/>
              <a:cs typeface="Arial-Rounded" pitchFamily="34" charset="0"/>
            </a:endParaRPr>
          </a:p>
        </p:txBody>
      </p:sp>
      <p:cxnSp>
        <p:nvCxnSpPr>
          <p:cNvPr id="10" name="Straight Connector 9"/>
          <p:cNvCxnSpPr/>
          <p:nvPr/>
        </p:nvCxnSpPr>
        <p:spPr>
          <a:xfrm>
            <a:off x="5776119" y="2496834"/>
            <a:ext cx="2438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172347" y="3200400"/>
            <a:ext cx="17633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303520" y="1691640"/>
            <a:ext cx="61875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50767" y="2476610"/>
            <a:ext cx="1920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18491"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Mấy chú sáo đen làm gì?</a:t>
            </a:r>
            <a:endParaRPr lang="en-US" sz="4800">
              <a:latin typeface="Arial-Rounded" pitchFamily="34" charset="0"/>
              <a:ea typeface="Arial-Rounded" pitchFamily="34" charset="0"/>
              <a:cs typeface="Arial-Rounded" pitchFamily="34" charset="0"/>
            </a:endParaRPr>
          </a:p>
        </p:txBody>
      </p:sp>
      <p:cxnSp>
        <p:nvCxnSpPr>
          <p:cNvPr id="20" name="Straight Connector 19"/>
          <p:cNvCxnSpPr/>
          <p:nvPr/>
        </p:nvCxnSpPr>
        <p:spPr>
          <a:xfrm>
            <a:off x="2834799" y="2496834"/>
            <a:ext cx="88864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98367" y="3200400"/>
            <a:ext cx="11124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418491"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Chim ri làm gì?</a:t>
            </a:r>
            <a:endParaRPr lang="en-US" sz="4800">
              <a:latin typeface="Arial-Rounded" pitchFamily="34" charset="0"/>
              <a:ea typeface="Arial-Rounded" pitchFamily="34" charset="0"/>
              <a:cs typeface="Arial-Rounded" pitchFamily="34" charset="0"/>
            </a:endParaRPr>
          </a:p>
        </p:txBody>
      </p:sp>
      <p:cxnSp>
        <p:nvCxnSpPr>
          <p:cNvPr id="25" name="Straight Connector 24"/>
          <p:cNvCxnSpPr/>
          <p:nvPr/>
        </p:nvCxnSpPr>
        <p:spPr>
          <a:xfrm>
            <a:off x="10839640" y="3200400"/>
            <a:ext cx="8936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07796" y="4038600"/>
            <a:ext cx="74495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418491"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Em thích nhất chú chim nào? Vì sao?</a:t>
            </a:r>
            <a:endParaRPr lang="en-US" sz="48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95669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7"/>
                                        </p:tgtEl>
                                      </p:cBhvr>
                                    </p:animEffect>
                                    <p:set>
                                      <p:cBhvr>
                                        <p:cTn id="27" dur="1" fill="hold">
                                          <p:stCondLst>
                                            <p:cond delay="499"/>
                                          </p:stCondLst>
                                        </p:cTn>
                                        <p:tgtEl>
                                          <p:spTgt spid="4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8"/>
                                        </p:tgtEl>
                                      </p:cBhvr>
                                    </p:animEffect>
                                    <p:set>
                                      <p:cBhvr>
                                        <p:cTn id="54" dur="1" fill="hold">
                                          <p:stCondLst>
                                            <p:cond delay="499"/>
                                          </p:stCondLst>
                                        </p:cTn>
                                        <p:tgtEl>
                                          <p:spTgt spid="1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par>
                                <p:cTn id="65" presetID="10"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5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500"/>
                                        <p:tgtEl>
                                          <p:spTgt spid="25"/>
                                        </p:tgtEl>
                                      </p:cBhvr>
                                    </p:animEffect>
                                  </p:childTnLst>
                                </p:cTn>
                              </p:par>
                              <p:par>
                                <p:cTn id="86" presetID="10" presetClass="entr" presetSubtype="0" fill="hold"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500"/>
                                        <p:tgtEl>
                                          <p:spTgt spid="27"/>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25"/>
                                        </p:tgtEl>
                                      </p:cBhvr>
                                    </p:animEffect>
                                    <p:set>
                                      <p:cBhvr>
                                        <p:cTn id="93" dur="1" fill="hold">
                                          <p:stCondLst>
                                            <p:cond delay="499"/>
                                          </p:stCondLst>
                                        </p:cTn>
                                        <p:tgtEl>
                                          <p:spTgt spid="25"/>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27"/>
                                        </p:tgtEl>
                                      </p:cBhvr>
                                    </p:animEffect>
                                    <p:set>
                                      <p:cBhvr>
                                        <p:cTn id="96" dur="1" fill="hold">
                                          <p:stCondLst>
                                            <p:cond delay="499"/>
                                          </p:stCondLst>
                                        </p:cTn>
                                        <p:tgtEl>
                                          <p:spTgt spid="27"/>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fade">
                                      <p:cBhvr>
                                        <p:cTn id="10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2" grpId="0" animBg="1"/>
      <p:bldP spid="19" grpId="0" animBg="1"/>
      <p:bldP spid="24" grpId="0" animBg="1"/>
      <p:bldP spid="2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13519" y="3949158"/>
            <a:ext cx="11643519" cy="2922749"/>
          </a:xfrm>
          <a:prstGeom prst="rect">
            <a:avLst/>
          </a:prstGeom>
          <a:solidFill>
            <a:schemeClr val="bg1">
              <a:lumMod val="9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solidFill>
                  <a:srgbClr val="002060"/>
                </a:solidFill>
                <a:latin typeface="Arial-Rounded" pitchFamily="34" charset="0"/>
                <a:ea typeface="Arial-Rounded" pitchFamily="34" charset="0"/>
                <a:cs typeface="Arial-Rounded" pitchFamily="34" charset="0"/>
              </a:rPr>
              <a:t>	</a:t>
            </a:r>
            <a:r>
              <a:rPr lang="en-US">
                <a:latin typeface="Arial-Rounded" pitchFamily="34" charset="0"/>
                <a:ea typeface="Arial-Rounded" pitchFamily="34" charset="0"/>
                <a:cs typeface="Arial-Rounded" pitchFamily="34" charset="0"/>
              </a:rPr>
              <a:t>Trên cây cao, đàn chào mào bay đi, bay lại. Mấy chú sáo đen vui ca véo von. Còn chim ri vẫn chăm chỉ. Chú tha rơm khô về khéo léo làm tổ.</a:t>
            </a:r>
          </a:p>
        </p:txBody>
      </p:sp>
      <p:sp>
        <p:nvSpPr>
          <p:cNvPr id="12" name="Title 1"/>
          <p:cNvSpPr txBox="1">
            <a:spLocks/>
          </p:cNvSpPr>
          <p:nvPr/>
        </p:nvSpPr>
        <p:spPr>
          <a:xfrm>
            <a:off x="4633119" y="1782548"/>
            <a:ext cx="32558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ngôi sao</a:t>
            </a:r>
            <a:endParaRPr lang="en-US" sz="4800">
              <a:latin typeface="Arial-Rounded" pitchFamily="34" charset="0"/>
              <a:ea typeface="Arial-Rounded" pitchFamily="34" charset="0"/>
              <a:cs typeface="Arial-Rounded" pitchFamily="34" charset="0"/>
            </a:endParaRPr>
          </a:p>
        </p:txBody>
      </p:sp>
      <p:sp>
        <p:nvSpPr>
          <p:cNvPr id="13" name="Title 1"/>
          <p:cNvSpPr txBox="1">
            <a:spLocks/>
          </p:cNvSpPr>
          <p:nvPr/>
        </p:nvSpPr>
        <p:spPr>
          <a:xfrm>
            <a:off x="7764492" y="1707856"/>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quả táo</a:t>
            </a:r>
            <a:endParaRPr lang="en-US" sz="4800">
              <a:latin typeface="Arial-Rounded" pitchFamily="34" charset="0"/>
              <a:ea typeface="Arial-Rounded" pitchFamily="34" charset="0"/>
              <a:cs typeface="Arial-Rounded" pitchFamily="34" charset="0"/>
            </a:endParaRPr>
          </a:p>
        </p:txBody>
      </p:sp>
      <p:sp>
        <p:nvSpPr>
          <p:cNvPr id="14" name="Title 1"/>
          <p:cNvSpPr txBox="1">
            <a:spLocks/>
          </p:cNvSpPr>
          <p:nvPr/>
        </p:nvSpPr>
        <p:spPr>
          <a:xfrm>
            <a:off x="4765363" y="2637382"/>
            <a:ext cx="253983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c</a:t>
            </a:r>
            <a:r>
              <a:rPr lang="en-US" sz="4800" smtClean="0">
                <a:latin typeface="Arial-Rounded" pitchFamily="34" charset="0"/>
                <a:ea typeface="Arial-Rounded" pitchFamily="34" charset="0"/>
                <a:cs typeface="Arial-Rounded" pitchFamily="34" charset="0"/>
              </a:rPr>
              <a:t>ái kẹo</a:t>
            </a:r>
            <a:endParaRPr lang="en-US" sz="4800">
              <a:latin typeface="Arial-Rounded" pitchFamily="34" charset="0"/>
              <a:ea typeface="Arial-Rounded" pitchFamily="34" charset="0"/>
              <a:cs typeface="Arial-Rounded" pitchFamily="34" charset="0"/>
            </a:endParaRPr>
          </a:p>
        </p:txBody>
      </p:sp>
      <p:sp>
        <p:nvSpPr>
          <p:cNvPr id="15" name="Title 1"/>
          <p:cNvSpPr txBox="1">
            <a:spLocks/>
          </p:cNvSpPr>
          <p:nvPr/>
        </p:nvSpPr>
        <p:spPr>
          <a:xfrm>
            <a:off x="7681119" y="2630683"/>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ao bèo</a:t>
            </a:r>
            <a:endParaRPr lang="en-US" sz="4800">
              <a:latin typeface="Arial-Rounded" pitchFamily="34" charset="0"/>
              <a:ea typeface="Arial-Rounded" pitchFamily="34" charset="0"/>
              <a:cs typeface="Arial-Rounded" pitchFamily="34" charset="0"/>
            </a:endParaRPr>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45" y="133276"/>
            <a:ext cx="3725007" cy="4023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9518" y="381000"/>
            <a:ext cx="7529948" cy="1207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97297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Nói</a:t>
              </a:r>
              <a:endParaRPr lang="en-US" sz="4800">
                <a:latin typeface="Arial-Rounded" pitchFamily="34" charset="0"/>
                <a:ea typeface="Arial-Rounded" pitchFamily="34" charset="0"/>
                <a:cs typeface="Arial-Rounded" pitchFamily="34" charset="0"/>
              </a:endParaRP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7</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1448033" y="770153"/>
            <a:ext cx="92202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Em chăm chỉ</a:t>
            </a:r>
            <a:endParaRPr lang="en-US" sz="6000">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974" t="56157" r="-3113" b="-283"/>
          <a:stretch/>
        </p:blipFill>
        <p:spPr>
          <a:xfrm>
            <a:off x="2423319" y="1752600"/>
            <a:ext cx="7722906" cy="4854677"/>
          </a:xfrm>
          <a:prstGeom prst="rect">
            <a:avLst/>
          </a:prstGeom>
        </p:spPr>
      </p:pic>
    </p:spTree>
    <p:extLst>
      <p:ext uri="{BB962C8B-B14F-4D97-AF65-F5344CB8AC3E}">
        <p14:creationId xmlns:p14="http://schemas.microsoft.com/office/powerpoint/2010/main" val="11762526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119" y="1826549"/>
            <a:ext cx="7400440" cy="2821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66879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13519" y="3949158"/>
            <a:ext cx="11643519" cy="2922749"/>
          </a:xfrm>
          <a:prstGeom prst="rect">
            <a:avLst/>
          </a:prstGeom>
          <a:solidFill>
            <a:schemeClr val="bg1">
              <a:lumMod val="9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solidFill>
                  <a:srgbClr val="002060"/>
                </a:solidFill>
                <a:latin typeface="Arial-Rounded" pitchFamily="34" charset="0"/>
                <a:ea typeface="Arial-Rounded" pitchFamily="34" charset="0"/>
                <a:cs typeface="Arial-Rounded" pitchFamily="34" charset="0"/>
              </a:rPr>
              <a:t>	</a:t>
            </a:r>
            <a:r>
              <a:rPr lang="en-US">
                <a:latin typeface="Arial-Rounded" pitchFamily="34" charset="0"/>
                <a:ea typeface="Arial-Rounded" pitchFamily="34" charset="0"/>
                <a:cs typeface="Arial-Rounded" pitchFamily="34" charset="0"/>
              </a:rPr>
              <a:t>Trên cây cao, đàn chào mào bay đi, bay lại. Mấy chú sáo đen vui ca véo von. Còn chim ri vẫn chăm chỉ. Chú tha rơm khô về khéo léo làm tổ.</a:t>
            </a:r>
          </a:p>
        </p:txBody>
      </p:sp>
      <p:sp>
        <p:nvSpPr>
          <p:cNvPr id="12" name="Title 1"/>
          <p:cNvSpPr txBox="1">
            <a:spLocks/>
          </p:cNvSpPr>
          <p:nvPr/>
        </p:nvSpPr>
        <p:spPr>
          <a:xfrm>
            <a:off x="4633119" y="1782548"/>
            <a:ext cx="32558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ngôi sao</a:t>
            </a:r>
            <a:endParaRPr lang="en-US" sz="4800">
              <a:latin typeface="Arial-Rounded" pitchFamily="34" charset="0"/>
              <a:ea typeface="Arial-Rounded" pitchFamily="34" charset="0"/>
              <a:cs typeface="Arial-Rounded" pitchFamily="34" charset="0"/>
            </a:endParaRPr>
          </a:p>
        </p:txBody>
      </p:sp>
      <p:sp>
        <p:nvSpPr>
          <p:cNvPr id="13" name="Title 1"/>
          <p:cNvSpPr txBox="1">
            <a:spLocks/>
          </p:cNvSpPr>
          <p:nvPr/>
        </p:nvSpPr>
        <p:spPr>
          <a:xfrm>
            <a:off x="7764492" y="1707856"/>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quả táo</a:t>
            </a:r>
            <a:endParaRPr lang="en-US" sz="4800">
              <a:latin typeface="Arial-Rounded" pitchFamily="34" charset="0"/>
              <a:ea typeface="Arial-Rounded" pitchFamily="34" charset="0"/>
              <a:cs typeface="Arial-Rounded" pitchFamily="34" charset="0"/>
            </a:endParaRPr>
          </a:p>
        </p:txBody>
      </p:sp>
      <p:sp>
        <p:nvSpPr>
          <p:cNvPr id="14" name="Title 1"/>
          <p:cNvSpPr txBox="1">
            <a:spLocks/>
          </p:cNvSpPr>
          <p:nvPr/>
        </p:nvSpPr>
        <p:spPr>
          <a:xfrm>
            <a:off x="4765363" y="2637382"/>
            <a:ext cx="253983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c</a:t>
            </a:r>
            <a:r>
              <a:rPr lang="en-US" sz="4800" smtClean="0">
                <a:latin typeface="Arial-Rounded" pitchFamily="34" charset="0"/>
                <a:ea typeface="Arial-Rounded" pitchFamily="34" charset="0"/>
                <a:cs typeface="Arial-Rounded" pitchFamily="34" charset="0"/>
              </a:rPr>
              <a:t>ái kẹo</a:t>
            </a:r>
            <a:endParaRPr lang="en-US" sz="4800">
              <a:latin typeface="Arial-Rounded" pitchFamily="34" charset="0"/>
              <a:ea typeface="Arial-Rounded" pitchFamily="34" charset="0"/>
              <a:cs typeface="Arial-Rounded" pitchFamily="34" charset="0"/>
            </a:endParaRPr>
          </a:p>
        </p:txBody>
      </p:sp>
      <p:sp>
        <p:nvSpPr>
          <p:cNvPr id="15" name="Title 1"/>
          <p:cNvSpPr txBox="1">
            <a:spLocks/>
          </p:cNvSpPr>
          <p:nvPr/>
        </p:nvSpPr>
        <p:spPr>
          <a:xfrm>
            <a:off x="7681119" y="2630683"/>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ao bèo</a:t>
            </a:r>
            <a:endParaRPr lang="en-US" sz="4800">
              <a:latin typeface="Arial-Rounded" pitchFamily="34" charset="0"/>
              <a:ea typeface="Arial-Rounded" pitchFamily="34" charset="0"/>
              <a:cs typeface="Arial-Rounded" pitchFamily="34" charset="0"/>
            </a:endParaRPr>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45" y="133276"/>
            <a:ext cx="3725007" cy="4023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9518" y="381000"/>
            <a:ext cx="7529948" cy="1207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93514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9"/>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951" y="2133600"/>
            <a:ext cx="9567879" cy="310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amboosoft.vn/wp-content/uploads/2018/01/Leduchieu.com-M%E1%BA%ABu-Slide-1.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69" y="8098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8853" y="307893"/>
            <a:ext cx="784043" cy="784043"/>
          </a:xfrm>
          <a:prstGeom prst="rect">
            <a:avLst/>
          </a:prstGeom>
        </p:spPr>
      </p:pic>
      <p:pic>
        <p:nvPicPr>
          <p:cNvPr id="5" name="Picture 4"/>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756" b="65956" l="1201" r="46873">
                        <a14:foregroundMark x1="1651" y1="50133" x2="1651" y2="50133"/>
                        <a14:foregroundMark x1="26913" y1="56356" x2="26913" y2="56356"/>
                        <a14:foregroundMark x1="21911" y1="60267" x2="21911" y2="60267"/>
                        <a14:foregroundMark x1="24612" y1="56356" x2="24612" y2="56356"/>
                        <a14:foregroundMark x1="22711" y1="50756" x2="22711" y2="50756"/>
                        <a14:foregroundMark x1="21611" y1="50578" x2="21611" y2="50578"/>
                        <a14:foregroundMark x1="24012" y1="51378" x2="24012" y2="51378"/>
                        <a14:foregroundMark x1="26563" y1="59289" x2="26563" y2="59289"/>
                        <a14:foregroundMark x1="24462" y1="59733" x2="24462" y2="59733"/>
                        <a14:foregroundMark x1="23362" y1="59289" x2="23362" y2="59289"/>
                        <a14:foregroundMark x1="23912" y1="57156" x2="23912" y2="57156"/>
                        <a14:foregroundMark x1="23062" y1="54311" x2="23062" y2="54311"/>
                        <a14:foregroundMark x1="22261" y1="53956" x2="22261" y2="53956"/>
                        <a14:foregroundMark x1="21161" y1="60711" x2="21161" y2="60711"/>
                        <a14:foregroundMark x1="26463" y1="60889" x2="26463" y2="60889"/>
                        <a14:foregroundMark x1="26463" y1="64711" x2="26463" y2="64711"/>
                        <a14:foregroundMark x1="27914" y1="61333" x2="27914" y2="61333"/>
                        <a14:foregroundMark x1="28914" y1="56711" x2="28914" y2="56711"/>
                        <a14:foregroundMark x1="27714" y1="52533" x2="27714" y2="52533"/>
                        <a14:foregroundMark x1="26013" y1="52356" x2="26013" y2="52356"/>
                        <a14:foregroundMark x1="24712" y1="52178" x2="24712" y2="52178"/>
                        <a14:foregroundMark x1="22711" y1="50933" x2="22711" y2="50933"/>
                        <a14:foregroundMark x1="24362" y1="53778" x2="24362" y2="53778"/>
                        <a14:foregroundMark x1="25613" y1="48800" x2="25613" y2="48800"/>
                        <a14:foregroundMark x1="25013" y1="53156" x2="25013" y2="53156"/>
                        <a14:foregroundMark x1="26813" y1="50933" x2="26813" y2="50933"/>
                        <a14:foregroundMark x1="28814" y1="53156" x2="28814" y2="53156"/>
                        <a14:foregroundMark x1="6053" y1="29244" x2="6053" y2="29244"/>
                        <a14:foregroundMark x1="24812" y1="21067" x2="24812" y2="21067"/>
                        <a14:foregroundMark x1="23262" y1="25867" x2="23262" y2="25867"/>
                        <a14:foregroundMark x1="22261" y1="26844" x2="21811" y2="27289"/>
                        <a14:foregroundMark x1="20060" y1="27911" x2="18609" y2="28089"/>
                        <a14:foregroundMark x1="17959" y1="28089" x2="17159" y2="28089"/>
                        <a14:foregroundMark x1="14507" y1="28089" x2="14507" y2="28089"/>
                        <a14:foregroundMark x1="12056" y1="28089" x2="12056" y2="28089"/>
                        <a14:foregroundMark x1="9605" y1="27467" x2="9605" y2="27467"/>
                        <a14:foregroundMark x1="7604" y1="28444" x2="6403" y2="28444"/>
                        <a14:foregroundMark x1="5753" y1="28267" x2="5303" y2="28267"/>
                        <a14:foregroundMark x1="4402" y1="28089" x2="4052" y2="28089"/>
                        <a14:foregroundMark x1="3052" y1="27911" x2="3052" y2="27911"/>
                        <a14:foregroundMark x1="2501" y1="27644" x2="2501" y2="27644"/>
                        <a14:foregroundMark x1="22261" y1="34400" x2="22261" y2="34400"/>
                        <a14:foregroundMark x1="23262" y1="30044" x2="23262" y2="30044"/>
                        <a14:foregroundMark x1="23362" y1="32267" x2="23362" y2="32267"/>
                        <a14:foregroundMark x1="19160" y1="41956" x2="19160" y2="41956"/>
                        <a14:foregroundMark x1="13807" y1="37778" x2="13807" y2="37778"/>
                        <a14:foregroundMark x1="12956" y1="39644" x2="12956" y2="39644"/>
                        <a14:foregroundMark x1="11956" y1="36800" x2="11956" y2="36800"/>
                        <a14:foregroundMark x1="1201" y1="50933" x2="1201" y2="50933"/>
                        <a14:foregroundMark x1="33567" y1="41422" x2="33567" y2="41422"/>
                        <a14:foregroundMark x1="34567" y1="36978" x2="34567" y2="36978"/>
                        <a14:foregroundMark x1="33267" y1="33422" x2="33267" y2="33422"/>
                        <a14:foregroundMark x1="33367" y1="37422" x2="33367" y2="37422"/>
                        <a14:foregroundMark x1="35368" y1="39200" x2="35368" y2="39200"/>
                        <a14:foregroundMark x1="8754" y1="46756" x2="8754" y2="46756"/>
                        <a14:foregroundMark x1="6203" y1="41600" x2="6203" y2="41600"/>
                        <a14:foregroundMark x1="5753" y1="45600" x2="5753" y2="45600"/>
                        <a14:foregroundMark x1="2851" y1="43822" x2="2851" y2="43822"/>
                        <a14:foregroundMark x1="2851" y1="48000" x2="2851" y2="48000"/>
                        <a14:foregroundMark x1="1951" y1="49333" x2="1951" y2="49333"/>
                        <a14:foregroundMark x1="3402" y1="50933" x2="3752" y2="50933"/>
                        <a14:foregroundMark x1="4752" y1="50311" x2="5403" y2="50311"/>
                        <a14:foregroundMark x1="6403" y1="50933" x2="6603" y2="51733"/>
                        <a14:foregroundMark x1="6853" y1="52978" x2="6953" y2="53511"/>
                        <a14:foregroundMark x1="6953" y1="55111" x2="6953" y2="55111"/>
                        <a14:foregroundMark x1="26913" y1="54133" x2="26913" y2="54133"/>
                        <a14:foregroundMark x1="28914" y1="52711" x2="28914" y2="52711"/>
                        <a14:foregroundMark x1="28364" y1="51111" x2="27364" y2="51111"/>
                        <a14:foregroundMark x1="26013" y1="47200" x2="26013" y2="47200"/>
                        <a14:foregroundMark x1="22361" y1="49156" x2="22361" y2="49156"/>
                        <a14:foregroundMark x1="20810" y1="61511" x2="20810" y2="61511"/>
                        <a14:foregroundMark x1="21261" y1="62667" x2="21261" y2="62667"/>
                        <a14:foregroundMark x1="23362" y1="61511" x2="23362" y2="61511"/>
                        <a14:foregroundMark x1="27464" y1="62489" x2="27464" y2="62489"/>
                        <a14:foregroundMark x1="27564" y1="63111" x2="27564" y2="63111"/>
                        <a14:foregroundMark x1="28264" y1="65244" x2="28264" y2="65244"/>
                        <a14:foregroundMark x1="27564" y1="65244" x2="27564" y2="65244"/>
                        <a14:foregroundMark x1="25713" y1="61511" x2="25713" y2="61511"/>
                        <a14:foregroundMark x1="21711" y1="63111" x2="21711" y2="63111"/>
                        <a14:foregroundMark x1="22461" y1="62311" x2="22461" y2="62311"/>
                        <a14:foregroundMark x1="20910" y1="59911" x2="20910" y2="59911"/>
                        <a14:foregroundMark x1="21161" y1="58489" x2="21161" y2="58489"/>
                        <a14:foregroundMark x1="20710" y1="63644" x2="20710" y2="63644"/>
                        <a14:foregroundMark x1="21711" y1="64089" x2="21711" y2="64089"/>
                        <a14:foregroundMark x1="28714" y1="59911" x2="28714" y2="59911"/>
                        <a14:foregroundMark x1="30565" y1="59911" x2="30565" y2="59911"/>
                        <a14:foregroundMark x1="28814" y1="57689" x2="28814" y2="57689"/>
                        <a14:foregroundMark x1="27564" y1="55289" x2="27564" y2="55289"/>
                        <a14:foregroundMark x1="27464" y1="55289" x2="27464" y2="55289"/>
                        <a14:foregroundMark x1="25613" y1="54311" x2="25613" y2="54311"/>
                        <a14:foregroundMark x1="25613" y1="55911" x2="25613" y2="55911"/>
                        <a14:foregroundMark x1="22711" y1="52711" x2="22711" y2="52711"/>
                        <a14:foregroundMark x1="22161" y1="52533" x2="22161" y2="52533"/>
                        <a14:foregroundMark x1="21461" y1="52356" x2="21461" y2="52356"/>
                        <a14:foregroundMark x1="21361" y1="53156" x2="21361" y2="53156"/>
                        <a14:foregroundMark x1="21611" y1="54311" x2="21611" y2="54311"/>
                        <a14:foregroundMark x1="24612" y1="50756" x2="24612" y2="50756"/>
                        <a14:foregroundMark x1="24012" y1="50311" x2="24012" y2="50311"/>
                        <a14:foregroundMark x1="23812" y1="49956" x2="23812" y2="49956"/>
                        <a14:foregroundMark x1="25913" y1="50933" x2="25913" y2="50933"/>
                        <a14:foregroundMark x1="28564" y1="51911" x2="28564" y2="51911"/>
                        <a14:foregroundMark x1="28564" y1="52178" x2="28564" y2="52178"/>
                        <a14:foregroundMark x1="28164" y1="53778" x2="28164" y2="53778"/>
                        <a14:foregroundMark x1="28164" y1="53956" x2="28014" y2="54489"/>
                        <a14:foregroundMark x1="27714" y1="55289" x2="27364" y2="56089"/>
                        <a14:foregroundMark x1="27164" y1="56356" x2="27164" y2="56356"/>
                        <a14:foregroundMark x1="26563" y1="56711" x2="26563" y2="56711"/>
                        <a14:foregroundMark x1="26163" y1="56889" x2="26163" y2="56889"/>
                        <a14:foregroundMark x1="25463" y1="57156" x2="25463" y2="57156"/>
                        <a14:foregroundMark x1="25363" y1="57511" x2="25463" y2="58311"/>
                        <a14:foregroundMark x1="25613" y1="58311" x2="25613" y2="58311"/>
                        <a14:foregroundMark x1="25913" y1="58311" x2="26263" y2="58489"/>
                        <a14:foregroundMark x1="26563" y1="58489" x2="26563" y2="58489"/>
                        <a14:foregroundMark x1="26713" y1="58667" x2="26713" y2="58667"/>
                        <a14:foregroundMark x1="27264" y1="59111" x2="27264" y2="59111"/>
                        <a14:foregroundMark x1="27364" y1="59733" x2="27364" y2="60889"/>
                        <a14:foregroundMark x1="27264" y1="60889" x2="27264" y2="60889"/>
                        <a14:foregroundMark x1="27164" y1="61067" x2="27164" y2="61867"/>
                        <a14:foregroundMark x1="27014" y1="61867" x2="26913" y2="62667"/>
                        <a14:foregroundMark x1="26813" y1="62667" x2="26813" y2="62667"/>
                        <a14:foregroundMark x1="26813" y1="62489" x2="26813" y2="62489"/>
                        <a14:foregroundMark x1="26713" y1="62667" x2="26713" y2="62667"/>
                        <a14:foregroundMark x1="24712" y1="60711" x2="24712" y2="60711"/>
                        <a14:foregroundMark x1="23712" y1="56356" x2="23712" y2="56356"/>
                        <a14:foregroundMark x1="28464" y1="55733" x2="28464" y2="55733"/>
                        <a14:foregroundMark x1="28814" y1="53333" x2="28814" y2="53333"/>
                        <a14:foregroundMark x1="26263" y1="53333" x2="26263" y2="53333"/>
                        <a14:foregroundMark x1="26563" y1="53511" x2="26563" y2="53511"/>
                        <a14:foregroundMark x1="26713" y1="53778" x2="26713" y2="53778"/>
                        <a14:foregroundMark x1="25913" y1="54311" x2="25913" y2="54311"/>
                        <a14:foregroundMark x1="25813" y1="54311" x2="25613" y2="55111"/>
                        <a14:foregroundMark x1="24712" y1="55556" x2="24712" y2="55556"/>
                        <a14:foregroundMark x1="28014" y1="58489" x2="28014" y2="58489"/>
                        <a14:foregroundMark x1="28014" y1="58489" x2="28014" y2="58489"/>
                        <a14:foregroundMark x1="28014" y1="58311" x2="28014" y2="58933"/>
                        <a14:foregroundMark x1="28364" y1="59733" x2="28364" y2="59733"/>
                        <a14:foregroundMark x1="28364" y1="60889" x2="28364" y2="61689"/>
                        <a14:foregroundMark x1="28364" y1="61867" x2="28464" y2="62489"/>
                        <a14:foregroundMark x1="28464" y1="62489" x2="28464" y2="62489"/>
                        <a14:foregroundMark x1="28564" y1="62667" x2="28564" y2="62667"/>
                        <a14:foregroundMark x1="28564" y1="62667" x2="28564" y2="62667"/>
                        <a14:foregroundMark x1="28564" y1="63289" x2="28564" y2="63289"/>
                        <a14:foregroundMark x1="8054" y1="57156" x2="8054" y2="57156"/>
                        <a14:foregroundMark x1="8054" y1="57956" x2="8054" y2="57956"/>
                        <a14:foregroundMark x1="8154" y1="59467" x2="8154" y2="59467"/>
                        <a14:foregroundMark x1="29565" y1="52978" x2="29565" y2="52978"/>
                        <a14:foregroundMark x1="29565" y1="52356" x2="29565" y2="52356"/>
                        <a14:foregroundMark x1="28014" y1="65511" x2="28014" y2="65511"/>
                        <a14:foregroundMark x1="10605" y1="51733" x2="10605" y2="51733"/>
                        <a14:foregroundMark x1="10505" y1="51733" x2="10505" y2="51733"/>
                        <a14:foregroundMark x1="9705" y1="50756" x2="9705" y2="50756"/>
                        <a14:foregroundMark x1="9705" y1="50756" x2="9705" y2="50756"/>
                        <a14:foregroundMark x1="9405" y1="50133" x2="9405" y2="50133"/>
                        <a14:foregroundMark x1="8854" y1="48000" x2="8854" y2="48000"/>
                        <a14:foregroundMark x1="7604" y1="45956" x2="7604" y2="45956"/>
                        <a14:foregroundMark x1="7954" y1="56889" x2="7954" y2="56889"/>
                        <a14:foregroundMark x1="7954" y1="57333" x2="7954" y2="58133"/>
                        <a14:foregroundMark x1="8054" y1="58489" x2="8054" y2="58489"/>
                        <a14:foregroundMark x1="8754" y1="58311" x2="8754" y2="58311"/>
                        <a14:foregroundMark x1="11606" y1="52356" x2="11606" y2="52356"/>
                        <a14:foregroundMark x1="2951" y1="51911" x2="2951" y2="51911"/>
                        <a14:foregroundMark x1="23162" y1="57689" x2="23162" y2="57689"/>
                        <a14:foregroundMark x1="23162" y1="55911" x2="23162" y2="55911"/>
                        <a14:foregroundMark x1="23062" y1="54311" x2="23062" y2="54311"/>
                        <a14:foregroundMark x1="23462" y1="52711" x2="23462" y2="52711"/>
                        <a14:foregroundMark x1="23362" y1="51556" x2="23362" y2="51556"/>
                        <a14:foregroundMark x1="25463" y1="51556" x2="25463" y2="51556"/>
                        <a14:foregroundMark x1="27564" y1="51733" x2="27564" y2="51733"/>
                        <a14:foregroundMark x1="25363" y1="63289" x2="25363" y2="63289"/>
                        <a14:foregroundMark x1="26163" y1="64444" x2="26163" y2="64444"/>
                        <a14:foregroundMark x1="27164" y1="65511" x2="27264" y2="66044"/>
                        <a14:foregroundMark x1="6303" y1="30844" x2="6303" y2="30844"/>
                        <a14:foregroundMark x1="6303" y1="34844" x2="6203" y2="35822"/>
                        <a14:foregroundMark x1="6303" y1="40000" x2="6303" y2="40000"/>
                        <a14:foregroundMark x1="6203" y1="37422" x2="6203" y2="37422"/>
                        <a14:foregroundMark x1="6303" y1="36267" x2="6303" y2="36267"/>
                        <a14:foregroundMark x1="6303" y1="33867" x2="6303" y2="33867"/>
                        <a14:foregroundMark x1="6303" y1="32267" x2="6303" y2="32267"/>
                        <a14:foregroundMark x1="6203" y1="38222" x2="6203" y2="38222"/>
                        <a14:foregroundMark x1="23812" y1="48978" x2="23812" y2="48978"/>
                        <a14:foregroundMark x1="23912" y1="46133" x2="23912" y2="46133"/>
                        <a14:foregroundMark x1="24012" y1="44800" x2="24012" y2="44800"/>
                        <a14:foregroundMark x1="23912" y1="43022" x2="23912" y2="43022"/>
                        <a14:foregroundMark x1="24012" y1="41778" x2="24012" y2="41778"/>
                        <a14:foregroundMark x1="23912" y1="40622" x2="23912" y2="40622"/>
                        <a14:foregroundMark x1="24012" y1="38844" x2="24012" y2="38844"/>
                        <a14:foregroundMark x1="23912" y1="37600" x2="23912" y2="37600"/>
                        <a14:foregroundMark x1="24012" y1="47200" x2="24012" y2="47200"/>
                        <a14:foregroundMark x1="23162" y1="64089" x2="23162" y2="64089"/>
                        <a14:foregroundMark x1="24262" y1="59111" x2="24262" y2="59111"/>
                        <a14:foregroundMark x1="25463" y1="59111" x2="25263" y2="58133"/>
                        <a14:foregroundMark x1="24362" y1="57156" x2="24362" y2="57156"/>
                        <a14:foregroundMark x1="23062" y1="57956" x2="23062" y2="57956"/>
                        <a14:foregroundMark x1="23062" y1="59111" x2="23062" y2="59111"/>
                        <a14:foregroundMark x1="26363" y1="58933" x2="26363" y2="58933"/>
                        <a14:foregroundMark x1="29565" y1="59111" x2="29565" y2="59111"/>
                        <a14:foregroundMark x1="30365" y1="58667" x2="30365" y2="58667"/>
                        <a14:foregroundMark x1="46873" y1="50933" x2="46873" y2="50933"/>
                        <a14:foregroundMark x1="4365" y1="53678" x2="4365" y2="53678"/>
                        <a14:foregroundMark x1="4586" y1="48410" x2="4586" y2="48410"/>
                        <a14:foregroundMark x1="5028" y1="46819" x2="5028" y2="46819"/>
                        <a14:foregroundMark x1="5414" y1="56660" x2="5414" y2="56660"/>
                        <a14:foregroundMark x1="7514" y1="52087" x2="7514" y2="52087"/>
                        <a14:foregroundMark x1="7127" y1="48410" x2="7127" y2="48410"/>
                        <a14:foregroundMark x1="6077" y1="53280" x2="6077" y2="53280"/>
                        <a14:foregroundMark x1="5635" y1="51093" x2="5635" y2="51093"/>
                        <a14:foregroundMark x1="6906" y1="49901" x2="6906" y2="49901"/>
                        <a14:foregroundMark x1="8398" y1="49602" x2="8398" y2="49602"/>
                        <a14:backgroundMark x1="3536" y1="62028" x2="3536" y2="62028"/>
                        <a14:backgroundMark x1="1878" y1="57853" x2="1878" y2="57853"/>
                        <a14:backgroundMark x1="1878" y1="59344" x2="1878" y2="59344"/>
                        <a14:backgroundMark x1="2486" y1="63917" x2="2486" y2="63917"/>
                        <a14:backgroundMark x1="5635" y1="67296" x2="5635" y2="67296"/>
                        <a14:backgroundMark x1="5249" y1="63121" x2="5249" y2="63121"/>
                        <a14:backgroundMark x1="16575" y1="56759" x2="16575" y2="56759"/>
                        <a14:backgroundMark x1="18232" y1="51789" x2="18232" y2="51789"/>
                        <a14:backgroundMark x1="17182" y1="48410" x2="17182" y2="48410"/>
                        <a14:backgroundMark x1="14254" y1="54076" x2="14254" y2="54076"/>
                        <a14:backgroundMark x1="12597" y1="58549" x2="12597" y2="58549"/>
                        <a14:backgroundMark x1="16133" y1="61233" x2="16133" y2="61233"/>
                        <a14:backgroundMark x1="18232" y1="62724" x2="18232" y2="62724"/>
                        <a14:backgroundMark x1="15304" y1="49602" x2="15304" y2="49602"/>
                        <a14:backgroundMark x1="14033" y1="57455" x2="14033" y2="57455"/>
                      </a14:backgroundRemoval>
                    </a14:imgEffect>
                  </a14:imgLayer>
                </a14:imgProps>
              </a:ext>
              <a:ext uri="{28A0092B-C50C-407E-A947-70E740481C1C}">
                <a14:useLocalDpi xmlns:a14="http://schemas.microsoft.com/office/drawing/2010/main" val="0"/>
              </a:ext>
            </a:extLst>
          </a:blip>
          <a:srcRect t="16360" r="63807" b="29784"/>
          <a:stretch>
            <a:fillRect/>
          </a:stretch>
        </p:blipFill>
        <p:spPr>
          <a:xfrm>
            <a:off x="49169" y="1133615"/>
            <a:ext cx="3494099" cy="2898204"/>
          </a:xfrm>
          <a:prstGeom prst="rect">
            <a:avLst/>
          </a:prstGeom>
        </p:spPr>
      </p:pic>
      <p:pic>
        <p:nvPicPr>
          <p:cNvPr id="6" name="Picture 5"/>
          <p:cNvPicPr>
            <a:picLocks noChangeAspect="1"/>
          </p:cNvPicPr>
          <p:nvPr/>
        </p:nvPicPr>
        <p:blipFill>
          <a:blip r:embed="rId9"/>
          <a:stretch>
            <a:fillRect/>
          </a:stretch>
        </p:blipFill>
        <p:spPr>
          <a:xfrm>
            <a:off x="919628" y="1294958"/>
            <a:ext cx="751500" cy="751500"/>
          </a:xfrm>
          <a:prstGeom prst="rect">
            <a:avLst/>
          </a:prstGeom>
        </p:spPr>
      </p:pic>
      <p:pic>
        <p:nvPicPr>
          <p:cNvPr id="7" name="Picture 6"/>
          <p:cNvPicPr>
            <a:picLocks noChangeAspect="1"/>
          </p:cNvPicPr>
          <p:nvPr/>
        </p:nvPicPr>
        <p:blipFill>
          <a:blip r:embed="rId10"/>
          <a:stretch>
            <a:fillRect/>
          </a:stretch>
        </p:blipFill>
        <p:spPr>
          <a:xfrm>
            <a:off x="1822098" y="1667514"/>
            <a:ext cx="626167" cy="626167"/>
          </a:xfrm>
          <a:prstGeom prst="rect">
            <a:avLst/>
          </a:prstGeom>
        </p:spPr>
      </p:pic>
      <p:cxnSp>
        <p:nvCxnSpPr>
          <p:cNvPr id="8" name="Straight Connector 7"/>
          <p:cNvCxnSpPr/>
          <p:nvPr/>
        </p:nvCxnSpPr>
        <p:spPr>
          <a:xfrm>
            <a:off x="524181" y="1650593"/>
            <a:ext cx="0" cy="462108"/>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1938137" y="1780527"/>
            <a:ext cx="0" cy="386009"/>
          </a:xfrm>
          <a:prstGeom prst="line">
            <a:avLst/>
          </a:prstGeom>
          <a:ln w="28575"/>
        </p:spPr>
        <p:style>
          <a:lnRef idx="1">
            <a:schemeClr val="dk1"/>
          </a:lnRef>
          <a:fillRef idx="0">
            <a:schemeClr val="dk1"/>
          </a:fillRef>
          <a:effectRef idx="0">
            <a:schemeClr val="dk1"/>
          </a:effectRef>
          <a:fontRef idx="minor">
            <a:schemeClr val="tx1"/>
          </a:fontRef>
        </p:style>
      </p:cxnSp>
      <p:pic>
        <p:nvPicPr>
          <p:cNvPr id="10" name="Picture 9"/>
          <p:cNvPicPr>
            <a:picLocks noChangeAspect="1"/>
          </p:cNvPicPr>
          <p:nvPr/>
        </p:nvPicPr>
        <p:blipFill>
          <a:blip r:embed="rId11"/>
          <a:stretch>
            <a:fillRect/>
          </a:stretch>
        </p:blipFill>
        <p:spPr>
          <a:xfrm>
            <a:off x="919628" y="5362175"/>
            <a:ext cx="1070695" cy="1495825"/>
          </a:xfrm>
          <a:prstGeom prst="rect">
            <a:avLst/>
          </a:prstGeom>
        </p:spPr>
      </p:pic>
      <p:sp>
        <p:nvSpPr>
          <p:cNvPr id="11" name="Cloud 10"/>
          <p:cNvSpPr/>
          <p:nvPr/>
        </p:nvSpPr>
        <p:spPr>
          <a:xfrm>
            <a:off x="-130951" y="149886"/>
            <a:ext cx="1871049" cy="114337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p:cNvSpPr/>
          <p:nvPr/>
        </p:nvSpPr>
        <p:spPr>
          <a:xfrm>
            <a:off x="118851" y="-79188"/>
            <a:ext cx="3276836" cy="142102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12"/>
          <a:stretch>
            <a:fillRect/>
          </a:stretch>
        </p:blipFill>
        <p:spPr>
          <a:xfrm>
            <a:off x="176685" y="1133615"/>
            <a:ext cx="682377" cy="682377"/>
          </a:xfrm>
          <a:prstGeom prst="rect">
            <a:avLst/>
          </a:prstGeom>
        </p:spPr>
      </p:pic>
      <p:sp>
        <p:nvSpPr>
          <p:cNvPr id="14" name="TextBox 13"/>
          <p:cNvSpPr txBox="1"/>
          <p:nvPr/>
        </p:nvSpPr>
        <p:spPr>
          <a:xfrm>
            <a:off x="193245" y="259907"/>
            <a:ext cx="3345698" cy="923330"/>
          </a:xfrm>
          <a:prstGeom prst="rect">
            <a:avLst/>
          </a:prstGeom>
          <a:noFill/>
        </p:spPr>
        <p:txBody>
          <a:bodyPr wrap="square" rtlCol="0">
            <a:spAutoFit/>
          </a:bodyPr>
          <a:lstStyle/>
          <a:p>
            <a:r>
              <a:rPr lang="en-US" sz="5400" b="1" dirty="0" err="1">
                <a:solidFill>
                  <a:srgbClr val="0000FF"/>
                </a:solidFill>
              </a:rPr>
              <a:t>Trò</a:t>
            </a:r>
            <a:r>
              <a:rPr lang="en-US" sz="5400" b="1" dirty="0">
                <a:solidFill>
                  <a:srgbClr val="0000FF"/>
                </a:solidFill>
              </a:rPr>
              <a:t> </a:t>
            </a:r>
            <a:r>
              <a:rPr lang="en-US" sz="5400" b="1" dirty="0" err="1">
                <a:solidFill>
                  <a:srgbClr val="0000FF"/>
                </a:solidFill>
              </a:rPr>
              <a:t>chơi</a:t>
            </a:r>
            <a:endParaRPr lang="en-US" sz="5400" b="1" dirty="0">
              <a:solidFill>
                <a:srgbClr val="0000FF"/>
              </a:solidFill>
            </a:endParaRPr>
          </a:p>
        </p:txBody>
      </p:sp>
      <p:pic>
        <p:nvPicPr>
          <p:cNvPr id="15" name="Picture 14"/>
          <p:cNvPicPr>
            <a:picLocks noChangeAspect="1"/>
          </p:cNvPicPr>
          <p:nvPr/>
        </p:nvPicPr>
        <p:blipFill>
          <a:blip r:embed="rId13"/>
          <a:stretch>
            <a:fillRect/>
          </a:stretch>
        </p:blipFill>
        <p:spPr>
          <a:xfrm>
            <a:off x="280535" y="5942301"/>
            <a:ext cx="983784" cy="1078379"/>
          </a:xfrm>
          <a:prstGeom prst="rect">
            <a:avLst/>
          </a:prstGeom>
        </p:spPr>
      </p:pic>
      <p:pic>
        <p:nvPicPr>
          <p:cNvPr id="16" name="Picture 15"/>
          <p:cNvPicPr>
            <a:picLocks noChangeAspect="1"/>
          </p:cNvPicPr>
          <p:nvPr/>
        </p:nvPicPr>
        <p:blipFill>
          <a:blip r:embed="rId14"/>
          <a:stretch>
            <a:fillRect/>
          </a:stretch>
        </p:blipFill>
        <p:spPr>
          <a:xfrm>
            <a:off x="1740098" y="6173380"/>
            <a:ext cx="686954" cy="735041"/>
          </a:xfrm>
          <a:prstGeom prst="rect">
            <a:avLst/>
          </a:prstGeom>
        </p:spPr>
      </p:pic>
      <p:pic>
        <p:nvPicPr>
          <p:cNvPr id="17" name="Picture 16"/>
          <p:cNvPicPr>
            <a:picLocks noChangeAspect="1"/>
          </p:cNvPicPr>
          <p:nvPr/>
        </p:nvPicPr>
        <p:blipFill>
          <a:blip r:embed="rId13"/>
          <a:stretch>
            <a:fillRect/>
          </a:stretch>
        </p:blipFill>
        <p:spPr>
          <a:xfrm>
            <a:off x="2253481" y="5582014"/>
            <a:ext cx="1164057" cy="1275986"/>
          </a:xfrm>
          <a:prstGeom prst="rect">
            <a:avLst/>
          </a:prstGeom>
        </p:spPr>
      </p:pic>
      <p:pic>
        <p:nvPicPr>
          <p:cNvPr id="18" name="Picture 17"/>
          <p:cNvPicPr>
            <a:picLocks noChangeAspect="1"/>
          </p:cNvPicPr>
          <p:nvPr/>
        </p:nvPicPr>
        <p:blipFill>
          <a:blip r:embed="rId13"/>
          <a:stretch>
            <a:fillRect/>
          </a:stretch>
        </p:blipFill>
        <p:spPr>
          <a:xfrm>
            <a:off x="3337045" y="5808805"/>
            <a:ext cx="909251" cy="996679"/>
          </a:xfrm>
          <a:prstGeom prst="rect">
            <a:avLst/>
          </a:prstGeom>
        </p:spPr>
      </p:pic>
      <p:pic>
        <p:nvPicPr>
          <p:cNvPr id="19" name="Picture 18"/>
          <p:cNvPicPr>
            <a:picLocks noChangeAspect="1"/>
          </p:cNvPicPr>
          <p:nvPr/>
        </p:nvPicPr>
        <p:blipFill>
          <a:blip r:embed="rId14"/>
          <a:stretch>
            <a:fillRect/>
          </a:stretch>
        </p:blipFill>
        <p:spPr>
          <a:xfrm>
            <a:off x="3164953" y="6268392"/>
            <a:ext cx="626718" cy="670588"/>
          </a:xfrm>
          <a:prstGeom prst="rect">
            <a:avLst/>
          </a:prstGeom>
        </p:spPr>
      </p:pic>
      <p:pic>
        <p:nvPicPr>
          <p:cNvPr id="20" name="Picture 19"/>
          <p:cNvPicPr>
            <a:picLocks noChangeAspect="1"/>
          </p:cNvPicPr>
          <p:nvPr/>
        </p:nvPicPr>
        <p:blipFill>
          <a:blip r:embed="rId15"/>
          <a:stretch>
            <a:fillRect/>
          </a:stretch>
        </p:blipFill>
        <p:spPr>
          <a:xfrm>
            <a:off x="415585" y="5173659"/>
            <a:ext cx="777978" cy="768642"/>
          </a:xfrm>
          <a:prstGeom prst="rect">
            <a:avLst/>
          </a:prstGeom>
        </p:spPr>
      </p:pic>
      <p:sp>
        <p:nvSpPr>
          <p:cNvPr id="22" name="Right Arrow 49">
            <a:hlinkClick r:id="rId16" action="ppaction://hlinksldjump"/>
          </p:cNvPr>
          <p:cNvSpPr/>
          <p:nvPr/>
        </p:nvSpPr>
        <p:spPr>
          <a:xfrm>
            <a:off x="9745473" y="52516"/>
            <a:ext cx="1813719" cy="533400"/>
          </a:xfrm>
          <a:prstGeom prst="rightArrow">
            <a:avLst/>
          </a:prstGeom>
          <a:solidFill>
            <a:srgbClr val="00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ĐI TỚI BÀI HỌC</a:t>
            </a:r>
          </a:p>
        </p:txBody>
      </p:sp>
      <p:pic>
        <p:nvPicPr>
          <p:cNvPr id="26" name="Picture 25"/>
          <p:cNvPicPr>
            <a:picLocks noChangeAspect="1"/>
          </p:cNvPicPr>
          <p:nvPr/>
        </p:nvPicPr>
        <p:blipFill>
          <a:blip r:embed="rId17"/>
          <a:stretch>
            <a:fillRect/>
          </a:stretch>
        </p:blipFill>
        <p:spPr>
          <a:xfrm flipH="1">
            <a:off x="2796916" y="4864906"/>
            <a:ext cx="880161" cy="843194"/>
          </a:xfrm>
          <a:prstGeom prst="rect">
            <a:avLst/>
          </a:prstGeom>
        </p:spPr>
      </p:pic>
      <p:pic>
        <p:nvPicPr>
          <p:cNvPr id="27" name="Picture 2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11102" y="-263202"/>
            <a:ext cx="1372041" cy="5213959"/>
          </a:xfrm>
          <a:prstGeom prst="rect">
            <a:avLst/>
          </a:prstGeom>
        </p:spPr>
      </p:pic>
      <p:pic>
        <p:nvPicPr>
          <p:cNvPr id="28" name="Picture 27"/>
          <p:cNvPicPr>
            <a:picLocks noChangeAspect="1"/>
          </p:cNvPicPr>
          <p:nvPr/>
        </p:nvPicPr>
        <p:blipFill rotWithShape="1">
          <a:blip r:embed="rId19"/>
          <a:srcRect l="6956" t="4985" r="5221" b="2804"/>
          <a:stretch>
            <a:fillRect/>
          </a:stretch>
        </p:blipFill>
        <p:spPr>
          <a:xfrm>
            <a:off x="4169335" y="791014"/>
            <a:ext cx="7749083" cy="4884759"/>
          </a:xfrm>
          <a:prstGeom prst="rect">
            <a:avLst/>
          </a:prstGeom>
        </p:spPr>
      </p:pic>
      <p:sp>
        <p:nvSpPr>
          <p:cNvPr id="3" name="Rectangle 2"/>
          <p:cNvSpPr/>
          <p:nvPr/>
        </p:nvSpPr>
        <p:spPr>
          <a:xfrm>
            <a:off x="4235518" y="1447800"/>
            <a:ext cx="2302601" cy="1143000"/>
          </a:xfrm>
          <a:prstGeom prst="rect">
            <a:avLst/>
          </a:prstGeom>
          <a:solidFill>
            <a:srgbClr val="F1EFDB"/>
          </a:solidFill>
          <a:ln>
            <a:solidFill>
              <a:srgbClr val="ECEC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3" descr="C:\Users\Dell\Desktop\mẫu 1.png">
            <a:hlinkClick r:id="rId20" action="ppaction://hlinksldjump"/>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960896" y="406400"/>
            <a:ext cx="4754563" cy="30226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Users\Dell\Desktop\mẫu 2.png">
            <a:hlinkClick r:id="rId22" action="ppaction://hlinksldjump"/>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068654" y="750431"/>
            <a:ext cx="4724400" cy="309721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descr="C:\Users\Dell\Desktop\mẫu 3.png">
            <a:hlinkClick r:id="rId24" action="ppaction://hlinksldjump"/>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295922" y="2975298"/>
            <a:ext cx="4760913" cy="30226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Dell\Desktop\mẫu 4.png">
            <a:hlinkClick r:id="rId26"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406696" y="3393942"/>
            <a:ext cx="4718050" cy="3011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93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4"/>
                                        </p:tgtEl>
                                      </p:cBhvr>
                                    </p:cmd>
                                  </p:childTnLst>
                                </p:cTn>
                              </p:par>
                              <p:par>
                                <p:cTn id="7" presetID="26"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ipe(down)">
                                      <p:cBhvr>
                                        <p:cTn id="9" dur="580">
                                          <p:stCondLst>
                                            <p:cond delay="0"/>
                                          </p:stCondLst>
                                        </p:cTn>
                                        <p:tgtEl>
                                          <p:spTgt spid="14"/>
                                        </p:tgtEl>
                                      </p:cBhvr>
                                    </p:animEffect>
                                    <p:anim calcmode="lin" valueType="num">
                                      <p:cBhvr>
                                        <p:cTn id="1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5" dur="26">
                                          <p:stCondLst>
                                            <p:cond delay="650"/>
                                          </p:stCondLst>
                                        </p:cTn>
                                        <p:tgtEl>
                                          <p:spTgt spid="14"/>
                                        </p:tgtEl>
                                      </p:cBhvr>
                                      <p:to x="100000" y="60000"/>
                                    </p:animScale>
                                    <p:animScale>
                                      <p:cBhvr>
                                        <p:cTn id="16" dur="166" decel="50000">
                                          <p:stCondLst>
                                            <p:cond delay="676"/>
                                          </p:stCondLst>
                                        </p:cTn>
                                        <p:tgtEl>
                                          <p:spTgt spid="14"/>
                                        </p:tgtEl>
                                      </p:cBhvr>
                                      <p:to x="100000" y="100000"/>
                                    </p:animScale>
                                    <p:animScale>
                                      <p:cBhvr>
                                        <p:cTn id="17" dur="26">
                                          <p:stCondLst>
                                            <p:cond delay="1312"/>
                                          </p:stCondLst>
                                        </p:cTn>
                                        <p:tgtEl>
                                          <p:spTgt spid="14"/>
                                        </p:tgtEl>
                                      </p:cBhvr>
                                      <p:to x="100000" y="80000"/>
                                    </p:animScale>
                                    <p:animScale>
                                      <p:cBhvr>
                                        <p:cTn id="18" dur="166" decel="50000">
                                          <p:stCondLst>
                                            <p:cond delay="1338"/>
                                          </p:stCondLst>
                                        </p:cTn>
                                        <p:tgtEl>
                                          <p:spTgt spid="14"/>
                                        </p:tgtEl>
                                      </p:cBhvr>
                                      <p:to x="100000" y="100000"/>
                                    </p:animScale>
                                    <p:animScale>
                                      <p:cBhvr>
                                        <p:cTn id="19" dur="26">
                                          <p:stCondLst>
                                            <p:cond delay="1642"/>
                                          </p:stCondLst>
                                        </p:cTn>
                                        <p:tgtEl>
                                          <p:spTgt spid="14"/>
                                        </p:tgtEl>
                                      </p:cBhvr>
                                      <p:to x="100000" y="90000"/>
                                    </p:animScale>
                                    <p:animScale>
                                      <p:cBhvr>
                                        <p:cTn id="20" dur="166" decel="50000">
                                          <p:stCondLst>
                                            <p:cond delay="1668"/>
                                          </p:stCondLst>
                                        </p:cTn>
                                        <p:tgtEl>
                                          <p:spTgt spid="14"/>
                                        </p:tgtEl>
                                      </p:cBhvr>
                                      <p:to x="100000" y="100000"/>
                                    </p:animScale>
                                    <p:animScale>
                                      <p:cBhvr>
                                        <p:cTn id="21" dur="26">
                                          <p:stCondLst>
                                            <p:cond delay="1808"/>
                                          </p:stCondLst>
                                        </p:cTn>
                                        <p:tgtEl>
                                          <p:spTgt spid="14"/>
                                        </p:tgtEl>
                                      </p:cBhvr>
                                      <p:to x="100000" y="95000"/>
                                    </p:animScale>
                                    <p:animScale>
                                      <p:cBhvr>
                                        <p:cTn id="22" dur="166" decel="50000">
                                          <p:stCondLst>
                                            <p:cond delay="1834"/>
                                          </p:stCondLst>
                                        </p:cTn>
                                        <p:tgtEl>
                                          <p:spTgt spid="14"/>
                                        </p:tgtEl>
                                      </p:cBhvr>
                                      <p:to x="100000" y="100000"/>
                                    </p:animScale>
                                  </p:childTnLst>
                                </p:cTn>
                              </p:par>
                              <p:par>
                                <p:cTn id="23" presetID="3" presetClass="emph" presetSubtype="2" fill="hold" grpId="1" nodeType="withEffect">
                                  <p:stCondLst>
                                    <p:cond delay="0"/>
                                  </p:stCondLst>
                                  <p:childTnLst>
                                    <p:animClr clrSpc="rgb" dir="cw">
                                      <p:cBhvr override="childStyle">
                                        <p:cTn id="24" dur="5000" fill="hold"/>
                                        <p:tgtEl>
                                          <p:spTgt spid="14"/>
                                        </p:tgtEl>
                                        <p:attrNameLst>
                                          <p:attrName>style.color</p:attrName>
                                        </p:attrNameLst>
                                      </p:cBhvr>
                                      <p:to>
                                        <a:schemeClr val="accent2"/>
                                      </p:to>
                                    </p:animClr>
                                  </p:childTnLst>
                                </p:cTn>
                              </p:par>
                              <p:par>
                                <p:cTn id="25" presetID="32" presetClass="emph" presetSubtype="0" repeatCount="indefinite" fill="hold" nodeType="withEffect">
                                  <p:stCondLst>
                                    <p:cond delay="0"/>
                                  </p:stCondLst>
                                  <p:childTnLst>
                                    <p:animRot by="120000">
                                      <p:cBhvr>
                                        <p:cTn id="26" dur="275" fill="hold">
                                          <p:stCondLst>
                                            <p:cond delay="0"/>
                                          </p:stCondLst>
                                        </p:cTn>
                                        <p:tgtEl>
                                          <p:spTgt spid="27"/>
                                        </p:tgtEl>
                                        <p:attrNameLst>
                                          <p:attrName>r</p:attrName>
                                        </p:attrNameLst>
                                      </p:cBhvr>
                                    </p:animRot>
                                    <p:animRot by="-240000">
                                      <p:cBhvr>
                                        <p:cTn id="27" dur="550" fill="hold">
                                          <p:stCondLst>
                                            <p:cond delay="550"/>
                                          </p:stCondLst>
                                        </p:cTn>
                                        <p:tgtEl>
                                          <p:spTgt spid="27"/>
                                        </p:tgtEl>
                                        <p:attrNameLst>
                                          <p:attrName>r</p:attrName>
                                        </p:attrNameLst>
                                      </p:cBhvr>
                                    </p:animRot>
                                    <p:animRot by="240000">
                                      <p:cBhvr>
                                        <p:cTn id="28" dur="550" fill="hold">
                                          <p:stCondLst>
                                            <p:cond delay="1100"/>
                                          </p:stCondLst>
                                        </p:cTn>
                                        <p:tgtEl>
                                          <p:spTgt spid="27"/>
                                        </p:tgtEl>
                                        <p:attrNameLst>
                                          <p:attrName>r</p:attrName>
                                        </p:attrNameLst>
                                      </p:cBhvr>
                                    </p:animRot>
                                    <p:animRot by="-240000">
                                      <p:cBhvr>
                                        <p:cTn id="29" dur="550" fill="hold">
                                          <p:stCondLst>
                                            <p:cond delay="1650"/>
                                          </p:stCondLst>
                                        </p:cTn>
                                        <p:tgtEl>
                                          <p:spTgt spid="27"/>
                                        </p:tgtEl>
                                        <p:attrNameLst>
                                          <p:attrName>r</p:attrName>
                                        </p:attrNameLst>
                                      </p:cBhvr>
                                    </p:animRot>
                                    <p:animRot by="120000">
                                      <p:cBhvr>
                                        <p:cTn id="30" dur="550" fill="hold">
                                          <p:stCondLst>
                                            <p:cond delay="22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4"/>
                </p:tgtEl>
              </p:cMediaNode>
            </p:audio>
            <p:seq concurrent="1" nextAc="seek">
              <p:cTn id="32" restart="whenNotActive" fill="hold" evtFilter="cancelBubble" nodeType="interactiveSeq">
                <p:stCondLst>
                  <p:cond evt="onClick" delay="0">
                    <p:tgtEl>
                      <p:spTgt spid="30"/>
                    </p:tgtEl>
                  </p:cond>
                </p:stCondLst>
                <p:endSync evt="end" delay="0">
                  <p:rtn val="all"/>
                </p:endSync>
                <p:childTnLst>
                  <p:par>
                    <p:cTn id="33" fill="hold">
                      <p:stCondLst>
                        <p:cond delay="0"/>
                      </p:stCondLst>
                      <p:childTnLst>
                        <p:par>
                          <p:cTn id="34" fill="hold">
                            <p:stCondLst>
                              <p:cond delay="0"/>
                            </p:stCondLst>
                            <p:childTnLst>
                              <p:par>
                                <p:cTn id="35" presetID="53" presetClass="exit" presetSubtype="32" fill="hold" nodeType="clickEffect">
                                  <p:stCondLst>
                                    <p:cond delay="0"/>
                                  </p:stCondLst>
                                  <p:childTnLst>
                                    <p:anim calcmode="lin" valueType="num">
                                      <p:cBhvr>
                                        <p:cTn id="36" dur="500"/>
                                        <p:tgtEl>
                                          <p:spTgt spid="30"/>
                                        </p:tgtEl>
                                        <p:attrNameLst>
                                          <p:attrName>ppt_w</p:attrName>
                                        </p:attrNameLst>
                                      </p:cBhvr>
                                      <p:tavLst>
                                        <p:tav tm="0">
                                          <p:val>
                                            <p:strVal val="ppt_w"/>
                                          </p:val>
                                        </p:tav>
                                        <p:tav tm="100000">
                                          <p:val>
                                            <p:fltVal val="0"/>
                                          </p:val>
                                        </p:tav>
                                      </p:tavLst>
                                    </p:anim>
                                    <p:anim calcmode="lin" valueType="num">
                                      <p:cBhvr>
                                        <p:cTn id="37" dur="500"/>
                                        <p:tgtEl>
                                          <p:spTgt spid="30"/>
                                        </p:tgtEl>
                                        <p:attrNameLst>
                                          <p:attrName>ppt_h</p:attrName>
                                        </p:attrNameLst>
                                      </p:cBhvr>
                                      <p:tavLst>
                                        <p:tav tm="0">
                                          <p:val>
                                            <p:strVal val="ppt_h"/>
                                          </p:val>
                                        </p:tav>
                                        <p:tav tm="100000">
                                          <p:val>
                                            <p:fltVal val="0"/>
                                          </p:val>
                                        </p:tav>
                                      </p:tavLst>
                                    </p:anim>
                                    <p:animEffect transition="out" filter="fade">
                                      <p:cBhvr>
                                        <p:cTn id="38" dur="500"/>
                                        <p:tgtEl>
                                          <p:spTgt spid="30"/>
                                        </p:tgtEl>
                                      </p:cBhvr>
                                    </p:animEffect>
                                    <p:set>
                                      <p:cBhvr>
                                        <p:cTn id="3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0" restart="whenNotActive" fill="hold" evtFilter="cancelBubble" nodeType="interactiveSeq">
                <p:stCondLst>
                  <p:cond evt="onClick" delay="0">
                    <p:tgtEl>
                      <p:spTgt spid="31"/>
                    </p:tgtEl>
                  </p:cond>
                </p:stCondLst>
                <p:endSync evt="end" delay="0">
                  <p:rtn val="all"/>
                </p:endSync>
                <p:childTnLst>
                  <p:par>
                    <p:cTn id="41" fill="hold">
                      <p:stCondLst>
                        <p:cond delay="0"/>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31"/>
                                        </p:tgtEl>
                                        <p:attrNameLst>
                                          <p:attrName>ppt_w</p:attrName>
                                        </p:attrNameLst>
                                      </p:cBhvr>
                                      <p:tavLst>
                                        <p:tav tm="0">
                                          <p:val>
                                            <p:strVal val="ppt_w"/>
                                          </p:val>
                                        </p:tav>
                                        <p:tav tm="100000">
                                          <p:val>
                                            <p:fltVal val="0"/>
                                          </p:val>
                                        </p:tav>
                                      </p:tavLst>
                                    </p:anim>
                                    <p:anim calcmode="lin" valueType="num">
                                      <p:cBhvr>
                                        <p:cTn id="45" dur="500"/>
                                        <p:tgtEl>
                                          <p:spTgt spid="31"/>
                                        </p:tgtEl>
                                        <p:attrNameLst>
                                          <p:attrName>ppt_h</p:attrName>
                                        </p:attrNameLst>
                                      </p:cBhvr>
                                      <p:tavLst>
                                        <p:tav tm="0">
                                          <p:val>
                                            <p:strVal val="ppt_h"/>
                                          </p:val>
                                        </p:tav>
                                        <p:tav tm="100000">
                                          <p:val>
                                            <p:fltVal val="0"/>
                                          </p:val>
                                        </p:tav>
                                      </p:tavLst>
                                    </p:anim>
                                    <p:animEffect transition="out" filter="fade">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8" restart="whenNotActive" fill="hold" evtFilter="cancelBubble" nodeType="interactiveSeq">
                <p:stCondLst>
                  <p:cond evt="onClick" delay="0">
                    <p:tgtEl>
                      <p:spTgt spid="32"/>
                    </p:tgtEl>
                  </p:cond>
                </p:stCondLst>
                <p:endSync evt="end" delay="0">
                  <p:rtn val="all"/>
                </p:endSync>
                <p:childTnLst>
                  <p:par>
                    <p:cTn id="49" fill="hold">
                      <p:stCondLst>
                        <p:cond delay="0"/>
                      </p:stCondLst>
                      <p:childTnLst>
                        <p:par>
                          <p:cTn id="50" fill="hold">
                            <p:stCondLst>
                              <p:cond delay="0"/>
                            </p:stCondLst>
                            <p:childTnLst>
                              <p:par>
                                <p:cTn id="51" presetID="53" presetClass="exit" presetSubtype="32" fill="hold" nodeType="clickEffect">
                                  <p:stCondLst>
                                    <p:cond delay="0"/>
                                  </p:stCondLst>
                                  <p:childTnLst>
                                    <p:anim calcmode="lin" valueType="num">
                                      <p:cBhvr>
                                        <p:cTn id="52" dur="500"/>
                                        <p:tgtEl>
                                          <p:spTgt spid="32"/>
                                        </p:tgtEl>
                                        <p:attrNameLst>
                                          <p:attrName>ppt_w</p:attrName>
                                        </p:attrNameLst>
                                      </p:cBhvr>
                                      <p:tavLst>
                                        <p:tav tm="0">
                                          <p:val>
                                            <p:strVal val="ppt_w"/>
                                          </p:val>
                                        </p:tav>
                                        <p:tav tm="100000">
                                          <p:val>
                                            <p:fltVal val="0"/>
                                          </p:val>
                                        </p:tav>
                                      </p:tavLst>
                                    </p:anim>
                                    <p:anim calcmode="lin" valueType="num">
                                      <p:cBhvr>
                                        <p:cTn id="53" dur="500"/>
                                        <p:tgtEl>
                                          <p:spTgt spid="32"/>
                                        </p:tgtEl>
                                        <p:attrNameLst>
                                          <p:attrName>ppt_h</p:attrName>
                                        </p:attrNameLst>
                                      </p:cBhvr>
                                      <p:tavLst>
                                        <p:tav tm="0">
                                          <p:val>
                                            <p:strVal val="ppt_h"/>
                                          </p:val>
                                        </p:tav>
                                        <p:tav tm="100000">
                                          <p:val>
                                            <p:fltVal val="0"/>
                                          </p:val>
                                        </p:tav>
                                      </p:tavLst>
                                    </p:anim>
                                    <p:animEffect transition="out" filter="fade">
                                      <p:cBhvr>
                                        <p:cTn id="54" dur="500"/>
                                        <p:tgtEl>
                                          <p:spTgt spid="32"/>
                                        </p:tgtEl>
                                      </p:cBhvr>
                                    </p:animEffect>
                                    <p:set>
                                      <p:cBhvr>
                                        <p:cTn id="5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56" restart="whenNotActive" fill="hold" evtFilter="cancelBubble" nodeType="interactiveSeq">
                <p:stCondLst>
                  <p:cond evt="onClick" delay="0">
                    <p:tgtEl>
                      <p:spTgt spid="37"/>
                    </p:tgtEl>
                  </p:cond>
                </p:stCondLst>
                <p:endSync evt="end" delay="0">
                  <p:rtn val="all"/>
                </p:endSync>
                <p:childTnLst>
                  <p:par>
                    <p:cTn id="57" fill="hold">
                      <p:stCondLst>
                        <p:cond delay="0"/>
                      </p:stCondLst>
                      <p:childTnLst>
                        <p:par>
                          <p:cTn id="58" fill="hold">
                            <p:stCondLst>
                              <p:cond delay="0"/>
                            </p:stCondLst>
                            <p:childTnLst>
                              <p:par>
                                <p:cTn id="59" presetID="53" presetClass="exit" presetSubtype="32" fill="hold" nodeType="clickEffect">
                                  <p:stCondLst>
                                    <p:cond delay="0"/>
                                  </p:stCondLst>
                                  <p:childTnLst>
                                    <p:anim calcmode="lin" valueType="num">
                                      <p:cBhvr>
                                        <p:cTn id="60" dur="500"/>
                                        <p:tgtEl>
                                          <p:spTgt spid="37"/>
                                        </p:tgtEl>
                                        <p:attrNameLst>
                                          <p:attrName>ppt_w</p:attrName>
                                        </p:attrNameLst>
                                      </p:cBhvr>
                                      <p:tavLst>
                                        <p:tav tm="0">
                                          <p:val>
                                            <p:strVal val="ppt_w"/>
                                          </p:val>
                                        </p:tav>
                                        <p:tav tm="100000">
                                          <p:val>
                                            <p:fltVal val="0"/>
                                          </p:val>
                                        </p:tav>
                                      </p:tavLst>
                                    </p:anim>
                                    <p:anim calcmode="lin" valueType="num">
                                      <p:cBhvr>
                                        <p:cTn id="61" dur="500"/>
                                        <p:tgtEl>
                                          <p:spTgt spid="37"/>
                                        </p:tgtEl>
                                        <p:attrNameLst>
                                          <p:attrName>ppt_h</p:attrName>
                                        </p:attrNameLst>
                                      </p:cBhvr>
                                      <p:tavLst>
                                        <p:tav tm="0">
                                          <p:val>
                                            <p:strVal val="ppt_h"/>
                                          </p:val>
                                        </p:tav>
                                        <p:tav tm="100000">
                                          <p:val>
                                            <p:fltVal val="0"/>
                                          </p:val>
                                        </p:tav>
                                      </p:tavLst>
                                    </p:anim>
                                    <p:animEffect transition="out" filter="fade">
                                      <p:cBhvr>
                                        <p:cTn id="62" dur="500"/>
                                        <p:tgtEl>
                                          <p:spTgt spid="37"/>
                                        </p:tgtEl>
                                      </p:cBhvr>
                                    </p:animEffect>
                                    <p:set>
                                      <p:cBhvr>
                                        <p:cTn id="6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14" grpId="0"/>
      <p:bldP spid="1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ction Button: Beginning 10">
            <a:hlinkClick r:id="rId2" action="ppaction://hlinksldjump" highlightClick="1"/>
          </p:cNvPr>
          <p:cNvSpPr/>
          <p:nvPr/>
        </p:nvSpPr>
        <p:spPr>
          <a:xfrm>
            <a:off x="11035863" y="6361386"/>
            <a:ext cx="977462" cy="457200"/>
          </a:xfrm>
          <a:prstGeom prst="actionButtonBeginning">
            <a:avLst/>
          </a:prstGeom>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itle 1"/>
          <p:cNvSpPr txBox="1"/>
          <p:nvPr/>
        </p:nvSpPr>
        <p:spPr>
          <a:xfrm>
            <a:off x="2509520" y="1974850"/>
            <a:ext cx="7084060" cy="314261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a:latin typeface="Arial" panose="020B0604020202020204" pitchFamily="34" charset="0"/>
                <a:ea typeface="AvantGarde" panose="00000400000000000000" pitchFamily="2" charset="0"/>
                <a:cs typeface="Arial" panose="020B0604020202020204" pitchFamily="34" charset="0"/>
              </a:rPr>
              <a:t>d</a:t>
            </a:r>
            <a:r>
              <a:rPr lang="en-US" sz="9600" dirty="0" err="1" smtClean="0">
                <a:latin typeface="Arial" panose="020B0604020202020204" pitchFamily="34" charset="0"/>
                <a:ea typeface="AvantGarde" panose="00000400000000000000" pitchFamily="2" charset="0"/>
                <a:cs typeface="Arial" panose="020B0604020202020204" pitchFamily="34" charset="0"/>
              </a:rPr>
              <a:t>ãy</a:t>
            </a:r>
            <a:r>
              <a:rPr lang="en-US" sz="9600" dirty="0" smtClean="0">
                <a:latin typeface="Arial" panose="020B0604020202020204" pitchFamily="34" charset="0"/>
                <a:ea typeface="AvantGarde" panose="00000400000000000000" pitchFamily="2" charset="0"/>
                <a:cs typeface="Arial" panose="020B0604020202020204" pitchFamily="34" charset="0"/>
              </a:rPr>
              <a:t> </a:t>
            </a:r>
            <a:r>
              <a:rPr lang="en-US" sz="9600" dirty="0" err="1" smtClean="0">
                <a:latin typeface="Arial" panose="020B0604020202020204" pitchFamily="34" charset="0"/>
                <a:ea typeface="AvantGarde" panose="00000400000000000000" pitchFamily="2" charset="0"/>
                <a:cs typeface="Arial" panose="020B0604020202020204" pitchFamily="34" charset="0"/>
              </a:rPr>
              <a:t>núi</a:t>
            </a:r>
            <a:endParaRPr lang="en-US" sz="9600" dirty="0">
              <a:latin typeface="Arial" panose="020B0604020202020204" pitchFamily="34" charset="0"/>
              <a:ea typeface="AvantGarde" panose="00000400000000000000" pitchFamily="2" charset="0"/>
              <a:cs typeface="Arial" panose="020B0604020202020204" pitchFamily="34" charset="0"/>
            </a:endParaRPr>
          </a:p>
        </p:txBody>
      </p:sp>
    </p:spTree>
    <p:extLst>
      <p:ext uri="{BB962C8B-B14F-4D97-AF65-F5344CB8AC3E}">
        <p14:creationId xmlns:p14="http://schemas.microsoft.com/office/powerpoint/2010/main" val="24448708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ction Button: Beginning 10">
            <a:hlinkClick r:id="rId2" action="ppaction://hlinksldjump" highlightClick="1"/>
          </p:cNvPr>
          <p:cNvSpPr/>
          <p:nvPr/>
        </p:nvSpPr>
        <p:spPr>
          <a:xfrm>
            <a:off x="11035863" y="6361386"/>
            <a:ext cx="977462" cy="457200"/>
          </a:xfrm>
          <a:prstGeom prst="actionButtonBeginning">
            <a:avLst/>
          </a:prstGeom>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itle 1"/>
          <p:cNvSpPr txBox="1"/>
          <p:nvPr/>
        </p:nvSpPr>
        <p:spPr>
          <a:xfrm>
            <a:off x="2656840" y="2218690"/>
            <a:ext cx="6686550" cy="2447290"/>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smtClean="0">
                <a:latin typeface="Arial" panose="020B0604020202020204" pitchFamily="34" charset="0"/>
                <a:ea typeface="AvantGarde" panose="00000400000000000000" pitchFamily="2" charset="0"/>
                <a:cs typeface="Arial" panose="020B0604020202020204" pitchFamily="34" charset="0"/>
              </a:rPr>
              <a:t>túi</a:t>
            </a:r>
            <a:r>
              <a:rPr lang="en-US" sz="9600" dirty="0">
                <a:latin typeface="Arial" panose="020B0604020202020204" pitchFamily="34" charset="0"/>
                <a:ea typeface="AvantGarde" panose="00000400000000000000" pitchFamily="2" charset="0"/>
                <a:cs typeface="Arial" panose="020B0604020202020204" pitchFamily="34" charset="0"/>
              </a:rPr>
              <a:t> </a:t>
            </a:r>
            <a:r>
              <a:rPr lang="en-US" sz="9600" dirty="0" err="1" smtClean="0">
                <a:latin typeface="Arial" panose="020B0604020202020204" pitchFamily="34" charset="0"/>
                <a:ea typeface="AvantGarde" panose="00000400000000000000" pitchFamily="2" charset="0"/>
                <a:cs typeface="Arial" panose="020B0604020202020204" pitchFamily="34" charset="0"/>
              </a:rPr>
              <a:t>vải</a:t>
            </a:r>
            <a:r>
              <a:rPr lang="en-US" sz="9600" dirty="0" smtClean="0">
                <a:latin typeface="Arial" panose="020B0604020202020204" pitchFamily="34" charset="0"/>
                <a:ea typeface="AvantGarde" panose="00000400000000000000" pitchFamily="2" charset="0"/>
                <a:cs typeface="Arial" panose="020B0604020202020204" pitchFamily="34" charset="0"/>
              </a:rPr>
              <a:t> </a:t>
            </a:r>
            <a:endParaRPr lang="en-US" sz="9600" dirty="0">
              <a:latin typeface="Arial" panose="020B0604020202020204" pitchFamily="34" charset="0"/>
              <a:ea typeface="AvantGarde" panose="00000400000000000000" pitchFamily="2" charset="0"/>
              <a:cs typeface="Arial" panose="020B0604020202020204" pitchFamily="34" charset="0"/>
            </a:endParaRPr>
          </a:p>
        </p:txBody>
      </p:sp>
      <p:sp>
        <p:nvSpPr>
          <p:cNvPr id="9" name="AutoShape 2"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157911" y="-144463"/>
            <a:ext cx="309375"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1" name="AutoShape 4"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312598" y="7938"/>
            <a:ext cx="309375"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Tree>
    <p:extLst>
      <p:ext uri="{BB962C8B-B14F-4D97-AF65-F5344CB8AC3E}">
        <p14:creationId xmlns:p14="http://schemas.microsoft.com/office/powerpoint/2010/main" val="27052601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ction Button: Beginning 10">
            <a:hlinkClick r:id="rId2" action="ppaction://hlinksldjump" highlightClick="1"/>
          </p:cNvPr>
          <p:cNvSpPr/>
          <p:nvPr/>
        </p:nvSpPr>
        <p:spPr>
          <a:xfrm>
            <a:off x="11035863" y="6361386"/>
            <a:ext cx="977462" cy="457200"/>
          </a:xfrm>
          <a:prstGeom prst="actionButtonBeginning">
            <a:avLst/>
          </a:prstGeom>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AutoShape 4"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190963" y="-6111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buClr>
                <a:srgbClr val="000000"/>
              </a:buClr>
              <a:buFont typeface="Arial" panose="020B0604020202020204"/>
              <a:buNone/>
            </a:pPr>
            <a:endParaRPr lang="en-US" sz="1900" kern="0">
              <a:solidFill>
                <a:srgbClr val="000000"/>
              </a:solidFill>
              <a:latin typeface="Arial" panose="020B0604020202020204"/>
              <a:cs typeface="Arial" panose="020B0604020202020204"/>
              <a:sym typeface="Arial" panose="020B0604020202020204"/>
            </a:endParaRPr>
          </a:p>
        </p:txBody>
      </p:sp>
      <p:sp>
        <p:nvSpPr>
          <p:cNvPr id="7" name="Title 1"/>
          <p:cNvSpPr txBox="1"/>
          <p:nvPr/>
        </p:nvSpPr>
        <p:spPr>
          <a:xfrm>
            <a:off x="2596515" y="2292350"/>
            <a:ext cx="6746875" cy="2455545"/>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9600" dirty="0">
              <a:latin typeface="AvantGarde" panose="00000400000000000000" pitchFamily="2" charset="0"/>
              <a:ea typeface="AvantGarde" panose="00000400000000000000" pitchFamily="2" charset="0"/>
              <a:cs typeface="AvantGarde" panose="00000400000000000000" pitchFamily="2" charset="0"/>
            </a:endParaRPr>
          </a:p>
        </p:txBody>
      </p:sp>
      <p:sp>
        <p:nvSpPr>
          <p:cNvPr id="5" name="Title 1"/>
          <p:cNvSpPr txBox="1"/>
          <p:nvPr/>
        </p:nvSpPr>
        <p:spPr>
          <a:xfrm>
            <a:off x="2656840" y="2218690"/>
            <a:ext cx="6686550" cy="2447290"/>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a:latin typeface="Arial" panose="020B0604020202020204" pitchFamily="34" charset="0"/>
                <a:ea typeface="AvantGarde" panose="00000400000000000000" pitchFamily="2" charset="0"/>
                <a:cs typeface="Arial" panose="020B0604020202020204" pitchFamily="34" charset="0"/>
              </a:rPr>
              <a:t>n</a:t>
            </a:r>
            <a:r>
              <a:rPr lang="en-US" sz="9600" dirty="0" err="1" smtClean="0">
                <a:latin typeface="Arial" panose="020B0604020202020204" pitchFamily="34" charset="0"/>
                <a:ea typeface="AvantGarde" panose="00000400000000000000" pitchFamily="2" charset="0"/>
                <a:cs typeface="Arial" panose="020B0604020202020204" pitchFamily="34" charset="0"/>
              </a:rPr>
              <a:t>gửi</a:t>
            </a:r>
            <a:r>
              <a:rPr lang="en-US" sz="9600" dirty="0" smtClean="0">
                <a:latin typeface="Arial" panose="020B0604020202020204" pitchFamily="34" charset="0"/>
                <a:ea typeface="AvantGarde" panose="00000400000000000000" pitchFamily="2" charset="0"/>
                <a:cs typeface="Arial" panose="020B0604020202020204" pitchFamily="34" charset="0"/>
              </a:rPr>
              <a:t> </a:t>
            </a:r>
            <a:r>
              <a:rPr lang="en-US" sz="9600" dirty="0" err="1" smtClean="0">
                <a:latin typeface="Arial" panose="020B0604020202020204" pitchFamily="34" charset="0"/>
                <a:ea typeface="AvantGarde" panose="00000400000000000000" pitchFamily="2" charset="0"/>
                <a:cs typeface="Arial" panose="020B0604020202020204" pitchFamily="34" charset="0"/>
              </a:rPr>
              <a:t>mùi</a:t>
            </a:r>
            <a:r>
              <a:rPr lang="en-US" sz="9600" dirty="0" smtClean="0">
                <a:latin typeface="Arial" panose="020B0604020202020204" pitchFamily="34" charset="0"/>
                <a:ea typeface="AvantGarde" panose="00000400000000000000" pitchFamily="2" charset="0"/>
                <a:cs typeface="Arial" panose="020B0604020202020204" pitchFamily="34" charset="0"/>
              </a:rPr>
              <a:t> </a:t>
            </a:r>
            <a:endParaRPr lang="en-US" sz="9600" dirty="0">
              <a:latin typeface="Arial" panose="020B0604020202020204" pitchFamily="34" charset="0"/>
              <a:ea typeface="AvantGarde" panose="00000400000000000000" pitchFamily="2" charset="0"/>
              <a:cs typeface="Arial" panose="020B0604020202020204" pitchFamily="34" charset="0"/>
            </a:endParaRPr>
          </a:p>
        </p:txBody>
      </p:sp>
    </p:spTree>
    <p:extLst>
      <p:ext uri="{BB962C8B-B14F-4D97-AF65-F5344CB8AC3E}">
        <p14:creationId xmlns:p14="http://schemas.microsoft.com/office/powerpoint/2010/main" val="37826309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453091" y="1600200"/>
            <a:ext cx="11255655" cy="220980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7200" dirty="0">
                <a:latin typeface="Arial-Rounded" panose="020B0500000000000000" pitchFamily="34" charset="0"/>
                <a:ea typeface="Arial-Rounded" panose="020B0500000000000000" pitchFamily="34" charset="0"/>
                <a:cs typeface="Arial-Rounded" panose="020B0500000000000000" pitchFamily="34" charset="0"/>
              </a:rPr>
              <a:t>	</a:t>
            </a:r>
            <a:r>
              <a:rPr lang="en-US" sz="6600" dirty="0" smtClean="0">
                <a:latin typeface="Arial" panose="020B0604020202020204" pitchFamily="34" charset="0"/>
                <a:ea typeface="AvantGarde" panose="00000400000000000000" pitchFamily="2" charset="0"/>
                <a:cs typeface="Arial" panose="020B0604020202020204" pitchFamily="34" charset="0"/>
              </a:rPr>
              <a:t>Lan </a:t>
            </a:r>
            <a:r>
              <a:rPr lang="en-US" sz="6600" dirty="0" err="1" smtClean="0">
                <a:latin typeface="Arial" panose="020B0604020202020204" pitchFamily="34" charset="0"/>
                <a:ea typeface="AvantGarde" panose="00000400000000000000" pitchFamily="2" charset="0"/>
                <a:cs typeface="Arial" panose="020B0604020202020204" pitchFamily="34" charset="0"/>
              </a:rPr>
              <a:t>gửi</a:t>
            </a:r>
            <a:r>
              <a:rPr lang="en-US" sz="6600" dirty="0" smtClean="0">
                <a:latin typeface="Arial" panose="020B0604020202020204" pitchFamily="34" charset="0"/>
                <a:ea typeface="AvantGarde" panose="00000400000000000000" pitchFamily="2" charset="0"/>
                <a:cs typeface="Arial" panose="020B0604020202020204" pitchFamily="34" charset="0"/>
              </a:rPr>
              <a:t> </a:t>
            </a:r>
            <a:r>
              <a:rPr lang="en-US" sz="6600" dirty="0" err="1" smtClean="0">
                <a:latin typeface="Arial" panose="020B0604020202020204" pitchFamily="34" charset="0"/>
                <a:ea typeface="AvantGarde" panose="00000400000000000000" pitchFamily="2" charset="0"/>
                <a:cs typeface="Arial" panose="020B0604020202020204" pitchFamily="34" charset="0"/>
              </a:rPr>
              <a:t>thư</a:t>
            </a:r>
            <a:r>
              <a:rPr lang="en-US" sz="6600" dirty="0" smtClean="0">
                <a:latin typeface="Arial" panose="020B0604020202020204" pitchFamily="34" charset="0"/>
                <a:ea typeface="AvantGarde" panose="00000400000000000000" pitchFamily="2" charset="0"/>
                <a:cs typeface="Arial" panose="020B0604020202020204" pitchFamily="34" charset="0"/>
              </a:rPr>
              <a:t> </a:t>
            </a:r>
            <a:r>
              <a:rPr lang="en-US" sz="6600" dirty="0" err="1" smtClean="0">
                <a:latin typeface="Arial" panose="020B0604020202020204" pitchFamily="34" charset="0"/>
                <a:ea typeface="AvantGarde" panose="00000400000000000000" pitchFamily="2" charset="0"/>
                <a:cs typeface="Arial" panose="020B0604020202020204" pitchFamily="34" charset="0"/>
              </a:rPr>
              <a:t>cho</a:t>
            </a:r>
            <a:r>
              <a:rPr lang="en-US" sz="6600" dirty="0" smtClean="0">
                <a:latin typeface="Arial" panose="020B0604020202020204" pitchFamily="34" charset="0"/>
                <a:ea typeface="AvantGarde" panose="00000400000000000000" pitchFamily="2" charset="0"/>
                <a:cs typeface="Arial" panose="020B0604020202020204" pitchFamily="34" charset="0"/>
              </a:rPr>
              <a:t> </a:t>
            </a:r>
            <a:r>
              <a:rPr lang="en-US" sz="6600" dirty="0" err="1" smtClean="0">
                <a:latin typeface="Arial" panose="020B0604020202020204" pitchFamily="34" charset="0"/>
                <a:ea typeface="AvantGarde" panose="00000400000000000000" pitchFamily="2" charset="0"/>
                <a:cs typeface="Arial" panose="020B0604020202020204" pitchFamily="34" charset="0"/>
              </a:rPr>
              <a:t>Hà</a:t>
            </a:r>
            <a:r>
              <a:rPr lang="en-US" sz="6600" dirty="0" smtClean="0">
                <a:latin typeface="Arial" panose="020B0604020202020204" pitchFamily="34" charset="0"/>
                <a:ea typeface="AvantGarde" panose="00000400000000000000" pitchFamily="2" charset="0"/>
                <a:cs typeface="Arial" panose="020B0604020202020204" pitchFamily="34" charset="0"/>
              </a:rPr>
              <a:t> </a:t>
            </a:r>
            <a:r>
              <a:rPr lang="en-US" sz="6600" dirty="0" err="1" smtClean="0">
                <a:latin typeface="Arial" panose="020B0604020202020204" pitchFamily="34" charset="0"/>
                <a:ea typeface="AvantGarde" panose="00000400000000000000" pitchFamily="2" charset="0"/>
                <a:cs typeface="Arial" panose="020B0604020202020204" pitchFamily="34" charset="0"/>
              </a:rPr>
              <a:t>kể</a:t>
            </a:r>
            <a:r>
              <a:rPr lang="en-US" sz="6600" dirty="0" smtClean="0">
                <a:latin typeface="Arial" panose="020B0604020202020204" pitchFamily="34" charset="0"/>
                <a:ea typeface="AvantGarde" panose="00000400000000000000" pitchFamily="2" charset="0"/>
                <a:cs typeface="Arial" panose="020B0604020202020204" pitchFamily="34" charset="0"/>
              </a:rPr>
              <a:t> </a:t>
            </a:r>
            <a:r>
              <a:rPr lang="en-US" sz="6600" dirty="0" err="1" smtClean="0">
                <a:latin typeface="Arial" panose="020B0604020202020204" pitchFamily="34" charset="0"/>
                <a:ea typeface="AvantGarde" panose="00000400000000000000" pitchFamily="2" charset="0"/>
                <a:cs typeface="Arial" panose="020B0604020202020204" pitchFamily="34" charset="0"/>
              </a:rPr>
              <a:t>về</a:t>
            </a:r>
            <a:r>
              <a:rPr lang="en-US" sz="6600" dirty="0" smtClean="0">
                <a:latin typeface="Arial" panose="020B0604020202020204" pitchFamily="34" charset="0"/>
                <a:ea typeface="AvantGarde" panose="00000400000000000000" pitchFamily="2" charset="0"/>
                <a:cs typeface="Arial" panose="020B0604020202020204" pitchFamily="34" charset="0"/>
              </a:rPr>
              <a:t> </a:t>
            </a:r>
            <a:r>
              <a:rPr lang="en-US" sz="6600" dirty="0" err="1" smtClean="0">
                <a:latin typeface="Arial" panose="020B0604020202020204" pitchFamily="34" charset="0"/>
                <a:ea typeface="AvantGarde" panose="00000400000000000000" pitchFamily="2" charset="0"/>
                <a:cs typeface="Arial" panose="020B0604020202020204" pitchFamily="34" charset="0"/>
              </a:rPr>
              <a:t>quê</a:t>
            </a:r>
            <a:r>
              <a:rPr lang="en-US" sz="6600" dirty="0" smtClean="0">
                <a:latin typeface="Arial" panose="020B0604020202020204" pitchFamily="34" charset="0"/>
                <a:ea typeface="AvantGarde" panose="00000400000000000000" pitchFamily="2" charset="0"/>
                <a:cs typeface="Arial" panose="020B0604020202020204" pitchFamily="34" charset="0"/>
              </a:rPr>
              <a:t> Lan.</a:t>
            </a:r>
            <a:endParaRPr lang="en-US" sz="7200" dirty="0">
              <a:latin typeface="Arial" panose="020B0604020202020204" pitchFamily="34" charset="0"/>
              <a:ea typeface="AvantGarde" panose="00000400000000000000" pitchFamily="2" charset="0"/>
              <a:cs typeface="Arial" panose="020B0604020202020204" pitchFamily="34" charset="0"/>
            </a:endParaRPr>
          </a:p>
        </p:txBody>
      </p:sp>
      <p:sp>
        <p:nvSpPr>
          <p:cNvPr id="5" name="Action Button: Beginning 10">
            <a:hlinkClick r:id="rId3" action="ppaction://hlinksldjump" highlightClick="1"/>
          </p:cNvPr>
          <p:cNvSpPr/>
          <p:nvPr/>
        </p:nvSpPr>
        <p:spPr>
          <a:xfrm>
            <a:off x="11035863" y="6361386"/>
            <a:ext cx="977462" cy="457200"/>
          </a:xfrm>
          <a:prstGeom prst="actionButtonBeginning">
            <a:avLst/>
          </a:prstGeom>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96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ÀO RỪNG HOA - SGK KẾT NỐI TRI THỨC VỚI CUỘC SỐNG - ÂM NHẠC LỚP 1 - NHẠC MỚI SÔI ĐỘNG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3519" y="228600"/>
            <a:ext cx="11658600" cy="6291847"/>
          </a:xfrm>
          <a:prstGeom prst="rect">
            <a:avLst/>
          </a:prstGeom>
        </p:spPr>
      </p:pic>
    </p:spTree>
    <p:extLst>
      <p:ext uri="{BB962C8B-B14F-4D97-AF65-F5344CB8AC3E}">
        <p14:creationId xmlns:p14="http://schemas.microsoft.com/office/powerpoint/2010/main" val="16095649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395119" y="381000"/>
            <a:ext cx="2755085" cy="137160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000" dirty="0" err="1">
                <a:latin typeface="Arial-Rounded" pitchFamily="34" charset="0"/>
                <a:ea typeface="Arial-Rounded" pitchFamily="34" charset="0"/>
                <a:cs typeface="Arial-Rounded" pitchFamily="34" charset="0"/>
              </a:rPr>
              <a:t>b</a:t>
            </a:r>
            <a:r>
              <a:rPr lang="en-US" sz="6000" dirty="0" err="1" smtClean="0">
                <a:latin typeface="Arial-Rounded" pitchFamily="34" charset="0"/>
                <a:ea typeface="Arial-Rounded" pitchFamily="34" charset="0"/>
                <a:cs typeface="Arial-Rounded" pitchFamily="34" charset="0"/>
              </a:rPr>
              <a:t>ụi</a:t>
            </a:r>
            <a:r>
              <a:rPr lang="en-US" sz="6000" dirty="0" smtClean="0">
                <a:latin typeface="Arial-Rounded" pitchFamily="34" charset="0"/>
                <a:ea typeface="Arial-Rounded" pitchFamily="34" charset="0"/>
                <a:cs typeface="Arial-Rounded" pitchFamily="34" charset="0"/>
              </a:rPr>
              <a:t> </a:t>
            </a:r>
            <a:r>
              <a:rPr lang="en-US" sz="6000" dirty="0" err="1" smtClean="0">
                <a:latin typeface="Arial-Rounded" pitchFamily="34" charset="0"/>
                <a:ea typeface="Arial-Rounded" pitchFamily="34" charset="0"/>
                <a:cs typeface="Arial-Rounded" pitchFamily="34" charset="0"/>
              </a:rPr>
              <a:t>cỏ</a:t>
            </a:r>
            <a:endParaRPr lang="en-US" sz="6000" dirty="0">
              <a:latin typeface="Arial-Rounded" pitchFamily="34" charset="0"/>
              <a:ea typeface="Arial-Rounded" pitchFamily="34" charset="0"/>
              <a:cs typeface="Arial-Rounded" pitchFamily="34" charset="0"/>
            </a:endParaRPr>
          </a:p>
        </p:txBody>
      </p:sp>
      <p:sp>
        <p:nvSpPr>
          <p:cNvPr id="2" name="Title 1"/>
          <p:cNvSpPr txBox="1">
            <a:spLocks/>
          </p:cNvSpPr>
          <p:nvPr/>
        </p:nvSpPr>
        <p:spPr>
          <a:xfrm>
            <a:off x="1127919" y="495300"/>
            <a:ext cx="3026795" cy="114300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000" dirty="0" err="1">
                <a:latin typeface="Arial-Rounded" pitchFamily="34" charset="0"/>
                <a:ea typeface="Arial-Rounded" pitchFamily="34" charset="0"/>
                <a:cs typeface="Arial-Rounded" pitchFamily="34" charset="0"/>
              </a:rPr>
              <a:t>d</a:t>
            </a:r>
            <a:r>
              <a:rPr lang="en-US" sz="6000" dirty="0" err="1" smtClean="0">
                <a:latin typeface="Arial-Rounded" pitchFamily="34" charset="0"/>
                <a:ea typeface="Arial-Rounded" pitchFamily="34" charset="0"/>
                <a:cs typeface="Arial-Rounded" pitchFamily="34" charset="0"/>
              </a:rPr>
              <a:t>ãy</a:t>
            </a:r>
            <a:r>
              <a:rPr lang="en-US" sz="6000" dirty="0" smtClean="0">
                <a:latin typeface="Arial-Rounded" pitchFamily="34" charset="0"/>
                <a:ea typeface="Arial-Rounded" pitchFamily="34" charset="0"/>
                <a:cs typeface="Arial-Rounded" pitchFamily="34" charset="0"/>
              </a:rPr>
              <a:t> </a:t>
            </a:r>
            <a:r>
              <a:rPr lang="en-US" sz="6000" dirty="0" err="1" smtClean="0">
                <a:latin typeface="Arial-Rounded" pitchFamily="34" charset="0"/>
                <a:ea typeface="Arial-Rounded" pitchFamily="34" charset="0"/>
                <a:cs typeface="Arial-Rounded" pitchFamily="34" charset="0"/>
              </a:rPr>
              <a:t>núi</a:t>
            </a:r>
            <a:endParaRPr lang="en-US" sz="6000" dirty="0">
              <a:latin typeface="Arial-Rounded" pitchFamily="34" charset="0"/>
              <a:ea typeface="Arial-Rounded" pitchFamily="34" charset="0"/>
              <a:cs typeface="Arial-Rounded" pitchFamily="34" charset="0"/>
            </a:endParaRPr>
          </a:p>
        </p:txBody>
      </p:sp>
      <p:sp>
        <p:nvSpPr>
          <p:cNvPr id="8" name="Title 1"/>
          <p:cNvSpPr txBox="1">
            <a:spLocks/>
          </p:cNvSpPr>
          <p:nvPr/>
        </p:nvSpPr>
        <p:spPr>
          <a:xfrm>
            <a:off x="442119" y="2819400"/>
            <a:ext cx="11491119" cy="114300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400" dirty="0" smtClean="0">
                <a:latin typeface="Arial-Rounded" pitchFamily="34" charset="0"/>
                <a:ea typeface="Arial-Rounded" pitchFamily="34" charset="0"/>
                <a:cs typeface="Arial-Rounded" pitchFamily="34" charset="0"/>
              </a:rPr>
              <a:t>Lan </a:t>
            </a:r>
            <a:r>
              <a:rPr lang="en-US" sz="5400" dirty="0" err="1" smtClean="0">
                <a:latin typeface="Arial-Rounded" pitchFamily="34" charset="0"/>
                <a:ea typeface="Arial-Rounded" pitchFamily="34" charset="0"/>
                <a:cs typeface="Arial-Rounded" pitchFamily="34" charset="0"/>
              </a:rPr>
              <a:t>gửi</a:t>
            </a:r>
            <a:r>
              <a:rPr lang="en-US" sz="5400" dirty="0" smtClean="0">
                <a:latin typeface="Arial-Rounded" pitchFamily="34" charset="0"/>
                <a:ea typeface="Arial-Rounded" pitchFamily="34" charset="0"/>
                <a:cs typeface="Arial-Rounded" pitchFamily="34" charset="0"/>
              </a:rPr>
              <a:t> </a:t>
            </a:r>
            <a:r>
              <a:rPr lang="en-US" sz="5400" dirty="0" err="1" smtClean="0">
                <a:latin typeface="Arial-Rounded" pitchFamily="34" charset="0"/>
                <a:ea typeface="Arial-Rounded" pitchFamily="34" charset="0"/>
                <a:cs typeface="Arial-Rounded" pitchFamily="34" charset="0"/>
              </a:rPr>
              <a:t>thư</a:t>
            </a:r>
            <a:r>
              <a:rPr lang="en-US" sz="5400" dirty="0" smtClean="0">
                <a:latin typeface="Arial-Rounded" pitchFamily="34" charset="0"/>
                <a:ea typeface="Arial-Rounded" pitchFamily="34" charset="0"/>
                <a:cs typeface="Arial-Rounded" pitchFamily="34" charset="0"/>
              </a:rPr>
              <a:t> </a:t>
            </a:r>
            <a:r>
              <a:rPr lang="en-US" sz="5400" dirty="0" err="1" smtClean="0">
                <a:latin typeface="Arial-Rounded" pitchFamily="34" charset="0"/>
                <a:ea typeface="Arial-Rounded" pitchFamily="34" charset="0"/>
                <a:cs typeface="Arial-Rounded" pitchFamily="34" charset="0"/>
              </a:rPr>
              <a:t>cho</a:t>
            </a:r>
            <a:r>
              <a:rPr lang="en-US" sz="5400" dirty="0" smtClean="0">
                <a:latin typeface="Arial-Rounded" pitchFamily="34" charset="0"/>
                <a:ea typeface="Arial-Rounded" pitchFamily="34" charset="0"/>
                <a:cs typeface="Arial-Rounded" pitchFamily="34" charset="0"/>
              </a:rPr>
              <a:t> </a:t>
            </a:r>
            <a:r>
              <a:rPr lang="en-US" sz="5400" dirty="0" err="1" smtClean="0">
                <a:latin typeface="Arial-Rounded" pitchFamily="34" charset="0"/>
                <a:ea typeface="Arial-Rounded" pitchFamily="34" charset="0"/>
                <a:cs typeface="Arial-Rounded" pitchFamily="34" charset="0"/>
              </a:rPr>
              <a:t>Hà</a:t>
            </a:r>
            <a:r>
              <a:rPr lang="en-US" sz="5400" dirty="0" smtClean="0">
                <a:latin typeface="Arial-Rounded" pitchFamily="34" charset="0"/>
                <a:ea typeface="Arial-Rounded" pitchFamily="34" charset="0"/>
                <a:cs typeface="Arial-Rounded" pitchFamily="34" charset="0"/>
              </a:rPr>
              <a:t> </a:t>
            </a:r>
            <a:r>
              <a:rPr lang="en-US" sz="5400" dirty="0" err="1" smtClean="0">
                <a:latin typeface="Arial-Rounded" pitchFamily="34" charset="0"/>
                <a:ea typeface="Arial-Rounded" pitchFamily="34" charset="0"/>
                <a:cs typeface="Arial-Rounded" pitchFamily="34" charset="0"/>
              </a:rPr>
              <a:t>kể</a:t>
            </a:r>
            <a:r>
              <a:rPr lang="en-US" sz="5400" dirty="0" smtClean="0">
                <a:latin typeface="Arial-Rounded" pitchFamily="34" charset="0"/>
                <a:ea typeface="Arial-Rounded" pitchFamily="34" charset="0"/>
                <a:cs typeface="Arial-Rounded" pitchFamily="34" charset="0"/>
              </a:rPr>
              <a:t> </a:t>
            </a:r>
            <a:r>
              <a:rPr lang="en-US" sz="5400" dirty="0" err="1" smtClean="0">
                <a:latin typeface="Arial-Rounded" pitchFamily="34" charset="0"/>
                <a:ea typeface="Arial-Rounded" pitchFamily="34" charset="0"/>
                <a:cs typeface="Arial-Rounded" pitchFamily="34" charset="0"/>
              </a:rPr>
              <a:t>về</a:t>
            </a:r>
            <a:r>
              <a:rPr lang="en-US" sz="5400" dirty="0" smtClean="0">
                <a:latin typeface="Arial-Rounded" pitchFamily="34" charset="0"/>
                <a:ea typeface="Arial-Rounded" pitchFamily="34" charset="0"/>
                <a:cs typeface="Arial-Rounded" pitchFamily="34" charset="0"/>
              </a:rPr>
              <a:t> </a:t>
            </a:r>
            <a:r>
              <a:rPr lang="en-US" sz="5400" dirty="0" err="1" smtClean="0">
                <a:latin typeface="Arial-Rounded" pitchFamily="34" charset="0"/>
                <a:ea typeface="Arial-Rounded" pitchFamily="34" charset="0"/>
                <a:cs typeface="Arial-Rounded" pitchFamily="34" charset="0"/>
              </a:rPr>
              <a:t>quê</a:t>
            </a:r>
            <a:r>
              <a:rPr lang="en-US" sz="5400" dirty="0" smtClean="0">
                <a:latin typeface="Arial-Rounded" pitchFamily="34" charset="0"/>
                <a:ea typeface="Arial-Rounded" pitchFamily="34" charset="0"/>
                <a:cs typeface="Arial-Rounded" pitchFamily="34" charset="0"/>
              </a:rPr>
              <a:t> Lan. </a:t>
            </a:r>
            <a:endParaRPr lang="en-US" sz="5400" dirty="0">
              <a:latin typeface="Arial-Rounded" pitchFamily="34" charset="0"/>
              <a:ea typeface="Arial-Rounded" pitchFamily="34" charset="0"/>
              <a:cs typeface="Arial-Rounded" pitchFamily="34" charset="0"/>
            </a:endParaRPr>
          </a:p>
        </p:txBody>
      </p:sp>
      <p:sp>
        <p:nvSpPr>
          <p:cNvPr id="5" name="Title 1"/>
          <p:cNvSpPr txBox="1">
            <a:spLocks/>
          </p:cNvSpPr>
          <p:nvPr/>
        </p:nvSpPr>
        <p:spPr>
          <a:xfrm>
            <a:off x="3109119" y="772886"/>
            <a:ext cx="838200" cy="57875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000" dirty="0" err="1" smtClean="0">
                <a:solidFill>
                  <a:srgbClr val="FF0000"/>
                </a:solidFill>
                <a:latin typeface="Arial-Rounded" pitchFamily="34" charset="0"/>
                <a:ea typeface="Arial-Rounded" pitchFamily="34" charset="0"/>
                <a:cs typeface="Arial-Rounded" pitchFamily="34" charset="0"/>
              </a:rPr>
              <a:t>ui</a:t>
            </a:r>
            <a:endParaRPr lang="en-US" sz="6000" dirty="0">
              <a:solidFill>
                <a:srgbClr val="FF0000"/>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5641863" y="457200"/>
            <a:ext cx="1752600" cy="122373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000" dirty="0" err="1">
                <a:solidFill>
                  <a:srgbClr val="FF0000"/>
                </a:solidFill>
                <a:latin typeface="Arial-Rounded" pitchFamily="34" charset="0"/>
                <a:ea typeface="Arial-Rounded" pitchFamily="34" charset="0"/>
                <a:cs typeface="Arial-Rounded" pitchFamily="34" charset="0"/>
              </a:rPr>
              <a:t>u</a:t>
            </a:r>
            <a:r>
              <a:rPr lang="en-US" sz="6000" dirty="0" err="1" smtClean="0">
                <a:solidFill>
                  <a:srgbClr val="FF0000"/>
                </a:solidFill>
                <a:latin typeface="Arial-Rounded" pitchFamily="34" charset="0"/>
                <a:ea typeface="Arial-Rounded" pitchFamily="34" charset="0"/>
                <a:cs typeface="Arial-Rounded" pitchFamily="34" charset="0"/>
              </a:rPr>
              <a:t>i</a:t>
            </a:r>
            <a:endParaRPr lang="en-US" sz="6000" dirty="0">
              <a:solidFill>
                <a:srgbClr val="FF000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1828233" y="2815770"/>
            <a:ext cx="1142999" cy="114300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400" dirty="0">
                <a:latin typeface="Arial-Rounded" pitchFamily="34" charset="0"/>
                <a:ea typeface="Arial-Rounded" pitchFamily="34" charset="0"/>
                <a:cs typeface="Arial-Rounded" pitchFamily="34" charset="0"/>
              </a:rPr>
              <a:t> </a:t>
            </a:r>
            <a:r>
              <a:rPr lang="en-US" sz="5400" dirty="0" err="1" smtClean="0">
                <a:solidFill>
                  <a:srgbClr val="FF0000"/>
                </a:solidFill>
                <a:latin typeface="Arial-Rounded" pitchFamily="34" charset="0"/>
                <a:ea typeface="Arial-Rounded" pitchFamily="34" charset="0"/>
                <a:cs typeface="Arial-Rounded" pitchFamily="34" charset="0"/>
              </a:rPr>
              <a:t>ưi</a:t>
            </a:r>
            <a:endParaRPr lang="en-US" sz="5400" dirty="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63922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1000" fill="hold"/>
                                        <p:tgtEl>
                                          <p:spTgt spid="9"/>
                                        </p:tgtEl>
                                        <p:attrNameLst>
                                          <p:attrName>ppt_x</p:attrName>
                                        </p:attrNameLst>
                                      </p:cBhvr>
                                      <p:tavLst>
                                        <p:tav tm="0">
                                          <p:val>
                                            <p:strVal val="#ppt_x"/>
                                          </p:val>
                                        </p:tav>
                                        <p:tav tm="100000">
                                          <p:val>
                                            <p:strVal val="#ppt_x"/>
                                          </p:val>
                                        </p:tav>
                                      </p:tavLst>
                                    </p:anim>
                                    <p:anim calcmode="lin" valueType="num">
                                      <p:cBhvr additive="base">
                                        <p:cTn id="3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5" grpId="0"/>
      <p:bldP spid="6" grpId="0"/>
      <p:bldP spid="9" grpId="0"/>
    </p:bldLst>
  </p:timing>
</p:sld>
</file>

<file path=ppt/theme/theme1.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806</TotalTime>
  <Words>217</Words>
  <Application>Microsoft Office PowerPoint</Application>
  <PresentationFormat>Custom</PresentationFormat>
  <Paragraphs>88</Paragraphs>
  <Slides>28</Slides>
  <Notes>11</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Arial Rounded MT Bold</vt:lpstr>
      <vt:lpstr>AvantGarde</vt:lpstr>
      <vt:lpstr>.VnCooper</vt:lpstr>
      <vt:lpstr>Arial</vt:lpstr>
      <vt:lpstr>Alfa Slab One</vt:lpstr>
      <vt:lpstr>Luckiest Guy</vt:lpstr>
      <vt:lpstr>Arrus-Black</vt:lpstr>
      <vt:lpstr>Times New Roman</vt:lpstr>
      <vt:lpstr>Mouse Memoirs</vt:lpstr>
      <vt:lpstr>Arial-Rounded</vt:lpstr>
      <vt:lpstr>Karla</vt:lpstr>
      <vt:lpstr>Building Siblings Relationships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Siblings Relationships</dc:title>
  <dc:creator>PC</dc:creator>
  <cp:lastModifiedBy>Admin</cp:lastModifiedBy>
  <cp:revision>116</cp:revision>
  <dcterms:modified xsi:type="dcterms:W3CDTF">2023-11-07T01:17:26Z</dcterms:modified>
</cp:coreProperties>
</file>