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notesMasterIdLst>
    <p:notesMasterId r:id="rId16"/>
  </p:notesMasterIdLst>
  <p:sldIdLst>
    <p:sldId id="308" r:id="rId2"/>
    <p:sldId id="306" r:id="rId3"/>
    <p:sldId id="307" r:id="rId4"/>
    <p:sldId id="274" r:id="rId5"/>
    <p:sldId id="309" r:id="rId6"/>
    <p:sldId id="258" r:id="rId7"/>
    <p:sldId id="269" r:id="rId8"/>
    <p:sldId id="299" r:id="rId9"/>
    <p:sldId id="301" r:id="rId10"/>
    <p:sldId id="262" r:id="rId11"/>
    <p:sldId id="310" r:id="rId12"/>
    <p:sldId id="300" r:id="rId13"/>
    <p:sldId id="288" r:id="rId14"/>
    <p:sldId id="29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7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3829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6311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32912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62B7-8D0F-4AB2-9E3F-31FA91AC632E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132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04214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18703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51661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6107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5862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5001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1562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CD9F7C84-B862-4DC9-8E64-D8B30325F0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noProof="1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692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2.xml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1524000" y="22860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defTabSz="914400"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914400"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5364" name="WordArt 9"/>
          <p:cNvSpPr>
            <a:spLocks noTextEdit="1"/>
          </p:cNvSpPr>
          <p:nvPr/>
        </p:nvSpPr>
        <p:spPr>
          <a:xfrm>
            <a:off x="3771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</a:p>
        </p:txBody>
      </p:sp>
      <p:pic>
        <p:nvPicPr>
          <p:cNvPr id="15366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888" y="1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1833562" y="3322639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72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7158039" y="3309939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4924426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31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"/>
          <a:stretch>
            <a:fillRect/>
          </a:stretch>
        </p:blipFill>
        <p:spPr bwMode="auto">
          <a:xfrm>
            <a:off x="1524001" y="3312438"/>
            <a:ext cx="8728364" cy="196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1" y="1614965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5" y="3137688"/>
            <a:ext cx="2728825" cy="58262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b="6845"/>
          <a:stretch>
            <a:fillRect/>
          </a:stretch>
        </p:blipFill>
        <p:spPr>
          <a:xfrm>
            <a:off x="2092039" y="0"/>
            <a:ext cx="7966362" cy="6858000"/>
          </a:xfrm>
          <a:prstGeom prst="rect">
            <a:avLst/>
          </a:prstGeom>
        </p:spPr>
      </p:pic>
      <p:pic>
        <p:nvPicPr>
          <p:cNvPr id="3" name="bai 80 .cap sung va doi chan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1" y="5389419"/>
            <a:ext cx="1648691" cy="164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endParaRPr lang="en-US" altLang="en-US" smtClean="0"/>
          </a:p>
        </p:txBody>
      </p:sp>
      <p:pic>
        <p:nvPicPr>
          <p:cNvPr id="27652" name="Picture 14" descr="BIRTHD~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4439"/>
            <a:ext cx="8858250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2595564" y="1785938"/>
            <a:ext cx="6715125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6000" dirty="0">
              <a:solidFill>
                <a:srgbClr val="006600"/>
              </a:solidFill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809750" y="-593725"/>
            <a:ext cx="8572500" cy="408781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000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000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6000" ker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6000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6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4496820" y="1033002"/>
            <a:ext cx="30003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3722652" y="1843123"/>
            <a:ext cx="587833" cy="7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7838399" y="1709652"/>
            <a:ext cx="660636" cy="8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3694203" y="2828405"/>
            <a:ext cx="503318" cy="6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759796" y="1831094"/>
            <a:ext cx="525872" cy="7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7264" y="3663003"/>
            <a:ext cx="2828925" cy="66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7639051" y="4843464"/>
            <a:ext cx="930748" cy="428625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5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247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3450" y="4929188"/>
            <a:ext cx="342900" cy="34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371169" y="4068298"/>
            <a:ext cx="2143125" cy="1295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10894" y="4559994"/>
            <a:ext cx="1176202" cy="518160"/>
          </a:xfrm>
          <a:prstGeom prst="rect">
            <a:avLst/>
          </a:prstGeom>
          <a:solidFill>
            <a:schemeClr val="bg1"/>
          </a:solidFill>
        </p:spPr>
        <p:txBody>
          <a:bodyPr wrap="square" lIns="51429" tIns="25715" rIns="51429" bIns="25715" rtlCol="0">
            <a:spAutoFit/>
          </a:bodyPr>
          <a:lstStyle/>
          <a:p>
            <a:pPr algn="ctr"/>
            <a:r>
              <a:rPr lang="en-US" sz="3040" b="1" dirty="0">
                <a:solidFill>
                  <a:prstClr val="black"/>
                </a:solidFill>
                <a:latin typeface="UTM Avo" panose="02040603050506020204" pitchFamily="18" charset="0"/>
              </a:rPr>
              <a:t>uyêt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3221" y="4559935"/>
            <a:ext cx="1680845" cy="518160"/>
          </a:xfrm>
          <a:prstGeom prst="rect">
            <a:avLst/>
          </a:prstGeom>
          <a:solidFill>
            <a:schemeClr val="bg1"/>
          </a:solidFill>
        </p:spPr>
        <p:txBody>
          <a:bodyPr wrap="square" lIns="51429" tIns="25715" rIns="51429" bIns="25715" rtlCol="0">
            <a:spAutoFit/>
          </a:bodyPr>
          <a:lstStyle/>
          <a:p>
            <a:pPr algn="ctr"/>
            <a:r>
              <a:rPr lang="en-US" sz="3040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khuyết</a:t>
            </a:r>
            <a:endParaRPr lang="en-US" sz="304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2199" y="4560031"/>
            <a:ext cx="1253411" cy="518160"/>
          </a:xfrm>
          <a:prstGeom prst="rect">
            <a:avLst/>
          </a:prstGeom>
          <a:solidFill>
            <a:schemeClr val="bg1"/>
          </a:solidFill>
        </p:spPr>
        <p:txBody>
          <a:bodyPr wrap="square" lIns="51429" tIns="25715" rIns="51429" bIns="25715" rtlCol="0">
            <a:spAutoFit/>
          </a:bodyPr>
          <a:lstStyle/>
          <a:p>
            <a:pPr algn="ctr"/>
            <a:r>
              <a:rPr lang="en-US" sz="3040" b="1" dirty="0" err="1">
                <a:solidFill>
                  <a:prstClr val="black"/>
                </a:solidFill>
                <a:latin typeface="UTM Avo" panose="02040603050506020204" pitchFamily="18" charset="0"/>
              </a:rPr>
              <a:t>duyệt</a:t>
            </a:r>
            <a:endParaRPr lang="en-US" sz="304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0491" y="4579620"/>
            <a:ext cx="1797685" cy="518160"/>
          </a:xfrm>
          <a:prstGeom prst="rect">
            <a:avLst/>
          </a:prstGeom>
          <a:solidFill>
            <a:schemeClr val="bg1"/>
          </a:solidFill>
        </p:spPr>
        <p:txBody>
          <a:bodyPr wrap="square" lIns="51429" tIns="25715" rIns="51429" bIns="25715" rtlCol="0">
            <a:spAutoFit/>
          </a:bodyPr>
          <a:lstStyle/>
          <a:p>
            <a:pPr algn="ctr"/>
            <a:r>
              <a:rPr lang="en-US" altLang="es-ES" sz="304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chuyến</a:t>
            </a:r>
            <a:endParaRPr lang="en-US" altLang="es-ES" sz="304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1845" y="4560031"/>
            <a:ext cx="1253411" cy="518160"/>
          </a:xfrm>
          <a:prstGeom prst="rect">
            <a:avLst/>
          </a:prstGeom>
          <a:solidFill>
            <a:schemeClr val="bg1"/>
          </a:solidFill>
        </p:spPr>
        <p:txBody>
          <a:bodyPr wrap="square" lIns="51429" tIns="25715" rIns="51429" bIns="25715" rtlCol="0">
            <a:spAutoFit/>
          </a:bodyPr>
          <a:lstStyle/>
          <a:p>
            <a:pPr algn="ctr"/>
            <a:r>
              <a:rPr lang="en-US" altLang="es-ES" sz="304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luyện</a:t>
            </a:r>
            <a:endParaRPr lang="en-US" altLang="es-ES" sz="304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4460248" y="1135348"/>
            <a:ext cx="30003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359412" y="3398347"/>
            <a:ext cx="663140" cy="8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435977" y="2407347"/>
            <a:ext cx="510011" cy="6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4028919" y="3906671"/>
            <a:ext cx="658493" cy="83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266640" y="4201799"/>
            <a:ext cx="623549" cy="7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095228" y="2438530"/>
            <a:ext cx="525872" cy="7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08" y="-443345"/>
            <a:ext cx="9229093" cy="730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1" y="1614965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5" y="3137688"/>
            <a:ext cx="2728825" cy="58262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64848"/>
          <a:stretch>
            <a:fillRect/>
          </a:stretch>
        </p:blipFill>
        <p:spPr>
          <a:xfrm>
            <a:off x="1524000" y="1029196"/>
            <a:ext cx="9144000" cy="415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25252"/>
          <a:stretch>
            <a:fillRect/>
          </a:stretch>
        </p:blipFill>
        <p:spPr>
          <a:xfrm>
            <a:off x="1524000" y="40860"/>
            <a:ext cx="9144000" cy="6817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" t="74229" r="894" b="7591"/>
          <a:stretch>
            <a:fillRect/>
          </a:stretch>
        </p:blipFill>
        <p:spPr>
          <a:xfrm>
            <a:off x="1413164" y="1136073"/>
            <a:ext cx="9254836" cy="4793673"/>
          </a:xfrm>
        </p:spPr>
      </p:pic>
      <p:grpSp>
        <p:nvGrpSpPr>
          <p:cNvPr id="4" name="Group 3"/>
          <p:cNvGrpSpPr/>
          <p:nvPr/>
        </p:nvGrpSpPr>
        <p:grpSpPr>
          <a:xfrm>
            <a:off x="1690253" y="166255"/>
            <a:ext cx="2857942" cy="717516"/>
            <a:chOff x="1233053" y="1094509"/>
            <a:chExt cx="2881746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.VnAvant" panose="020B7200000000000000" pitchFamily="34" charset="0"/>
                </a:rPr>
                <a:t>Đäc</a:t>
              </a:r>
              <a:endParaRPr lang="vi-VN" sz="4400" b="1"/>
            </a:p>
          </p:txBody>
        </p:sp>
        <p:sp>
          <p:nvSpPr>
            <p:cNvPr id="7" name="Oval 6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  <a:endParaRPr lang="vi-VN" sz="4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" t="18859" r="894" b="7591"/>
          <a:stretch>
            <a:fillRect/>
          </a:stretch>
        </p:blipFill>
        <p:spPr>
          <a:xfrm>
            <a:off x="1413164" y="-78345"/>
            <a:ext cx="9254836" cy="693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35</Words>
  <Application>Microsoft Office PowerPoint</Application>
  <PresentationFormat>Widescreen</PresentationFormat>
  <Paragraphs>19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SimSun</vt:lpstr>
      <vt:lpstr>.VnAvant</vt:lpstr>
      <vt:lpstr>Arial</vt:lpstr>
      <vt:lpstr>Arial Black</vt:lpstr>
      <vt:lpstr>Calibri</vt:lpstr>
      <vt:lpstr>Calibri Light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66</cp:revision>
  <dcterms:created xsi:type="dcterms:W3CDTF">2020-08-06T11:51:00Z</dcterms:created>
  <dcterms:modified xsi:type="dcterms:W3CDTF">2023-12-28T01:19:53Z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