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ink/ink1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79" r:id="rId4"/>
    <p:sldId id="277" r:id="rId5"/>
    <p:sldId id="271" r:id="rId6"/>
    <p:sldId id="258" r:id="rId7"/>
    <p:sldId id="259" r:id="rId9"/>
    <p:sldId id="264" r:id="rId10"/>
  </p:sldIdLst>
  <p:sldSz cx="16276320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28" userDrawn="1">
          <p15:clr>
            <a:srgbClr val="A4A3A4"/>
          </p15:clr>
        </p15:guide>
        <p15:guide id="2" pos="513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EAE62"/>
    <a:srgbClr val="8BAC60"/>
    <a:srgbClr val="585858"/>
    <a:srgbClr val="F592A7"/>
    <a:srgbClr val="88C485"/>
    <a:srgbClr val="C68597"/>
    <a:srgbClr val="42C0EB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21" autoAdjust="0"/>
  </p:normalViewPr>
  <p:slideViewPr>
    <p:cSldViewPr showGuides="1">
      <p:cViewPr varScale="1">
        <p:scale>
          <a:sx n="60" d="100"/>
          <a:sy n="60" d="100"/>
        </p:scale>
        <p:origin x="-115" y="-77"/>
      </p:cViewPr>
      <p:guideLst>
        <p:guide orient="horz" pos="2928"/>
        <p:guide pos="51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02:10:2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nkEffects" value="pencil"/>
    </inkml:brush>
  </inkml:definitions>
  <inkml:trace contextRef="#ctx0" brushRef="#br0">0.000 1.000,'0.000'0.000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940406" y="636321"/>
            <a:ext cx="14395507" cy="1055671"/>
          </a:xfrm>
        </p:spPr>
        <p:txBody>
          <a:bodyPr lIns="0" tIns="0" rIns="0" bIns="0" anchor="t" anchorCtr="0"/>
          <a:lstStyle>
            <a:lvl1pPr algn="l" fontAlgn="base">
              <a:defRPr sz="4265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tags" Target="../tags/tag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wmf"/><Relationship Id="rId1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customXml" Target="../ink/ink1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</a:t>
            </a:r>
            <a:r>
              <a:rPr lang="vi-VN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 ĐOÀN </a:t>
            </a:r>
            <a:r>
              <a:rPr lang="vi-VN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LẬP</a:t>
            </a:r>
            <a:endParaRPr lang="vi-VN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56519" y="4343400"/>
            <a:ext cx="14096999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3</a:t>
            </a: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52" y="51050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7220" flipH="1">
            <a:off x="1704479" y="714846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261337" y="7162800"/>
            <a:ext cx="597456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>
                <a:solidFill>
                  <a:srgbClr val="FF0066"/>
                </a:solidFill>
                <a:latin typeface="Times New Roman" panose="02020603050405020304" pitchFamily="18" charset="0"/>
              </a:rPr>
              <a:t>Giáo viên:</a:t>
            </a:r>
            <a:r>
              <a:rPr lang="vi-VN" altLang="en-US" sz="3600" b="1" i="1">
                <a:solidFill>
                  <a:srgbClr val="FF0066"/>
                </a:solidFill>
                <a:latin typeface="Times New Roman" panose="02020603050405020304" pitchFamily="18" charset="0"/>
              </a:rPr>
              <a:t> Nguyễn Thị Lịch</a:t>
            </a:r>
            <a:endParaRPr lang="en-US" altLang="en-US" sz="3600" b="1" i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i="1">
                <a:solidFill>
                  <a:srgbClr val="FF0066"/>
                </a:solidFill>
                <a:latin typeface="Times New Roman" panose="02020603050405020304" pitchFamily="18" charset="0"/>
              </a:rPr>
              <a:t>Lớp:  3</a:t>
            </a:r>
            <a:r>
              <a:rPr lang="vi-VN" altLang="en-US" sz="3600" b="1" i="1">
                <a:solidFill>
                  <a:srgbClr val="FF0066"/>
                </a:solidFill>
                <a:latin typeface="Times New Roman" panose="02020603050405020304" pitchFamily="18" charset="0"/>
              </a:rPr>
              <a:t>C</a:t>
            </a:r>
            <a:endParaRPr lang="vi-VN" altLang="en-US" sz="3600" b="1" i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Lớp Chúng Ta Đoàn Kết - Nhạc Thiếu Nhi Có Lời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9635" y="483235"/>
            <a:ext cx="14573250" cy="7684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2095" y="1524000"/>
            <a:ext cx="12899800" cy="8045451"/>
          </a:xfrm>
        </p:spPr>
        <p:txBody>
          <a:bodyPr/>
          <a:p>
            <a:pPr marL="0" indent="0">
              <a:buNone/>
            </a:pPr>
            <a:r>
              <a:rPr lang="vi-VN" altLang="en-US"/>
              <a:t>                        </a:t>
            </a:r>
            <a:endParaRPr lang="vi-VN" altLang="en-US"/>
          </a:p>
          <a:p>
            <a:pPr marL="0" indent="0">
              <a:buNone/>
            </a:pPr>
            <a:r>
              <a:rPr lang="vi-VN" altLang="en-US"/>
              <a:t>                          Kiểm tra bài </a:t>
            </a:r>
            <a:r>
              <a:rPr lang="vi-VN" altLang="en-US"/>
              <a:t>cũ</a:t>
            </a:r>
            <a:endParaRPr lang="vi-VN" altLang="en-US"/>
          </a:p>
          <a:p>
            <a:pPr marL="0" indent="0">
              <a:buNone/>
            </a:pPr>
            <a:r>
              <a:rPr lang="vi-VN" altLang="en-US"/>
              <a:t>      Em hãy nêu đặc điểm của hình chữ </a:t>
            </a:r>
            <a:r>
              <a:rPr lang="vi-VN" altLang="en-US"/>
              <a:t>nhật.</a:t>
            </a:r>
            <a:endParaRPr lang="vi-VN" altLang="en-US"/>
          </a:p>
        </p:txBody>
      </p:sp>
      <p:pic>
        <p:nvPicPr>
          <p:cNvPr id="8" name="Picture 5" descr="POINSET3"/>
          <p:cNvPicPr>
            <a:picLocks noChangeAspect="1" noChangeArrowheads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71715" y="5951220"/>
            <a:ext cx="1999615" cy="183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14095095" y="8163560"/>
            <a:ext cx="2088515" cy="807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52070" y="220980"/>
            <a:ext cx="2969260" cy="276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509625" y="6040120"/>
            <a:ext cx="2367915" cy="304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"/>
          <a:srcRect l="12791" t="13808" r="15137" b="27649"/>
          <a:stretch>
            <a:fillRect/>
          </a:stretch>
        </p:blipFill>
        <p:spPr>
          <a:xfrm>
            <a:off x="8798780" y="3759968"/>
            <a:ext cx="7322463" cy="3631432"/>
          </a:xfrm>
          <a:custGeom>
            <a:avLst/>
            <a:gdLst>
              <a:gd name="connsiteX0" fmla="*/ 0 w 6096000"/>
              <a:gd name="connsiteY0" fmla="*/ 0 h 5467749"/>
              <a:gd name="connsiteX1" fmla="*/ 6096000 w 6096000"/>
              <a:gd name="connsiteY1" fmla="*/ 0 h 5467749"/>
              <a:gd name="connsiteX2" fmla="*/ 6096000 w 6096000"/>
              <a:gd name="connsiteY2" fmla="*/ 5467749 h 5467749"/>
              <a:gd name="connsiteX3" fmla="*/ 4724040 w 6096000"/>
              <a:gd name="connsiteY3" fmla="*/ 5467749 h 5467749"/>
              <a:gd name="connsiteX4" fmla="*/ 4724040 w 6096000"/>
              <a:gd name="connsiteY4" fmla="*/ 5391550 h 5467749"/>
              <a:gd name="connsiteX5" fmla="*/ 1260636 w 6096000"/>
              <a:gd name="connsiteY5" fmla="*/ 5391550 h 5467749"/>
              <a:gd name="connsiteX6" fmla="*/ 1260636 w 6096000"/>
              <a:gd name="connsiteY6" fmla="*/ 5467749 h 5467749"/>
              <a:gd name="connsiteX7" fmla="*/ 0 w 6096000"/>
              <a:gd name="connsiteY7" fmla="*/ 5467749 h 5467749"/>
              <a:gd name="connsiteX8" fmla="*/ 0 w 6096000"/>
              <a:gd name="connsiteY8" fmla="*/ 0 h 546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467749">
                <a:moveTo>
                  <a:pt x="0" y="0"/>
                </a:moveTo>
                <a:lnTo>
                  <a:pt x="6096000" y="0"/>
                </a:lnTo>
                <a:lnTo>
                  <a:pt x="6096000" y="5467749"/>
                </a:lnTo>
                <a:lnTo>
                  <a:pt x="4724040" y="5467749"/>
                </a:lnTo>
                <a:lnTo>
                  <a:pt x="4724040" y="5391550"/>
                </a:lnTo>
                <a:lnTo>
                  <a:pt x="1260636" y="5391550"/>
                </a:lnTo>
                <a:lnTo>
                  <a:pt x="1260636" y="5467749"/>
                </a:lnTo>
                <a:lnTo>
                  <a:pt x="0" y="5467749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204050" y="2133600"/>
            <a:ext cx="14415204" cy="1219200"/>
            <a:chOff x="1266915" y="2514600"/>
            <a:chExt cx="14415204" cy="1219200"/>
          </a:xfrm>
        </p:grpSpPr>
        <p:sp>
          <p:nvSpPr>
            <p:cNvPr id="27" name="TextBox 26"/>
            <p:cNvSpPr txBox="1"/>
            <p:nvPr/>
          </p:nvSpPr>
          <p:spPr>
            <a:xfrm>
              <a:off x="1266915" y="2533471"/>
              <a:ext cx="144152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Nhà </a:t>
              </a:r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dế mèn, dế trũi, châu chấu voi và xén tóc ở bốn đỉnh của hình chữ nhật ABCD. Biết rằng BC= 13dm, CD = 20dm</a:t>
              </a:r>
              <a:endPara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585119" y="2526711"/>
              <a:ext cx="727386" cy="64633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72209" y="2514600"/>
              <a:ext cx="353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18449" y="3733800"/>
            <a:ext cx="78836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</a:t>
            </a:r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Nhà dế mèn cách nhà xén tóc bao nhiêu đề-xi-mét?</a:t>
            </a:r>
            <a:endParaRPr lang="en-US" sz="3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8449" y="5385000"/>
            <a:ext cx="77560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</a:t>
            </a:r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Nhà dế mèn cách nhà dế chũi bao nhiêu đề-xi-mét?</a:t>
            </a:r>
            <a:endParaRPr lang="en-US" sz="3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74" name="Ink 73"/>
              <p14:cNvContentPartPr/>
              <p14:nvPr/>
            </p14:nvContentPartPr>
            <p14:xfrm>
              <a:off x="1203915" y="8451"/>
              <a:ext cx="360" cy="360"/>
            </p14:xfrm>
          </p:contentPart>
        </mc:Choice>
        <mc:Fallback xmlns="">
          <p:pic>
            <p:nvPicPr>
              <p:cNvPr id="74" name="Ink 73"/>
            </p:nvPicPr>
            <p:blipFill>
              <a:blip r:embed="rId3"/>
            </p:blipFill>
            <p:spPr>
              <a:xfrm>
                <a:off x="1203915" y="8451"/>
                <a:ext cx="360" cy="360"/>
              </a:xfrm>
              <a:prstGeom prst="rect"/>
            </p:spPr>
          </p:pic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27724" r="83030" b="63333"/>
          <a:stretch>
            <a:fillRect/>
          </a:stretch>
        </p:blipFill>
        <p:spPr bwMode="auto">
          <a:xfrm>
            <a:off x="1138134" y="762072"/>
            <a:ext cx="2702435" cy="102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21821" y="1371645"/>
            <a:ext cx="14345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con đường thẳng nối từ địa điểm A đến địa điểm B. Do đoạn đường bị hỏng nên người ta phải làm một đường tránh CMND có kích thước như hình vẽ. Biết CDNM là hình chữ nhật.</a:t>
            </a:r>
            <a:endParaRPr 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2119" y="1524046"/>
            <a:ext cx="727386" cy="64633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TextBox 16"/>
          <p:cNvSpPr txBox="1"/>
          <p:nvPr/>
        </p:nvSpPr>
        <p:spPr>
          <a:xfrm>
            <a:off x="670484" y="1524000"/>
            <a:ext cx="35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58" t="24318" r="8872" b="40591"/>
          <a:stretch>
            <a:fillRect/>
          </a:stretch>
        </p:blipFill>
        <p:spPr>
          <a:xfrm>
            <a:off x="8519115" y="3461051"/>
            <a:ext cx="7615404" cy="2094076"/>
          </a:xfrm>
          <a:custGeom>
            <a:avLst/>
            <a:gdLst>
              <a:gd name="connsiteX0" fmla="*/ 0 w 7615404"/>
              <a:gd name="connsiteY0" fmla="*/ 0 h 1574251"/>
              <a:gd name="connsiteX1" fmla="*/ 7615404 w 7615404"/>
              <a:gd name="connsiteY1" fmla="*/ 0 h 1574251"/>
              <a:gd name="connsiteX2" fmla="*/ 7615404 w 7615404"/>
              <a:gd name="connsiteY2" fmla="*/ 1574251 h 1574251"/>
              <a:gd name="connsiteX3" fmla="*/ 1219200 w 7615404"/>
              <a:gd name="connsiteY3" fmla="*/ 1574251 h 1574251"/>
              <a:gd name="connsiteX4" fmla="*/ 1219200 w 7615404"/>
              <a:gd name="connsiteY4" fmla="*/ 1462777 h 1574251"/>
              <a:gd name="connsiteX5" fmla="*/ 152400 w 7615404"/>
              <a:gd name="connsiteY5" fmla="*/ 1462777 h 1574251"/>
              <a:gd name="connsiteX6" fmla="*/ 152400 w 7615404"/>
              <a:gd name="connsiteY6" fmla="*/ 1574251 h 1574251"/>
              <a:gd name="connsiteX7" fmla="*/ 0 w 7615404"/>
              <a:gd name="connsiteY7" fmla="*/ 1574251 h 1574251"/>
              <a:gd name="connsiteX8" fmla="*/ 0 w 7615404"/>
              <a:gd name="connsiteY8" fmla="*/ 0 h 157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5404" h="1574251">
                <a:moveTo>
                  <a:pt x="0" y="0"/>
                </a:moveTo>
                <a:lnTo>
                  <a:pt x="7615404" y="0"/>
                </a:lnTo>
                <a:lnTo>
                  <a:pt x="7615404" y="1574251"/>
                </a:lnTo>
                <a:lnTo>
                  <a:pt x="1219200" y="1574251"/>
                </a:lnTo>
                <a:lnTo>
                  <a:pt x="1219200" y="1462777"/>
                </a:lnTo>
                <a:lnTo>
                  <a:pt x="152400" y="1462777"/>
                </a:lnTo>
                <a:lnTo>
                  <a:pt x="152400" y="1574251"/>
                </a:lnTo>
                <a:lnTo>
                  <a:pt x="0" y="15742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TextBox 14"/>
          <p:cNvSpPr txBox="1"/>
          <p:nvPr/>
        </p:nvSpPr>
        <p:spPr>
          <a:xfrm>
            <a:off x="1613694" y="3886178"/>
            <a:ext cx="1447800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Số?</a:t>
            </a:r>
            <a:endParaRPr lang="en-US" sz="3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08950" y="4732155"/>
            <a:ext cx="74186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đoạn đường CD là   ?       km</a:t>
            </a:r>
            <a:endParaRPr lang="en-US" sz="3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08919" y="5578310"/>
            <a:ext cx="4737691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b)Chọn câu trả lời đúng.</a:t>
            </a:r>
            <a:endParaRPr lang="en-US" sz="3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80255" y="6309506"/>
            <a:ext cx="89202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từ địa điểm A đến địa điểm B theo đường tránh dài hơn đi theo đường thẳng bao nhiêu ki-lô-mét?.</a:t>
            </a:r>
            <a:endParaRPr lang="en-US" sz="3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60985" y="8001000"/>
            <a:ext cx="175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1km</a:t>
            </a:r>
            <a:endParaRPr lang="en-US" sz="3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03222" y="8049532"/>
            <a:ext cx="21203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3km</a:t>
            </a:r>
            <a:endParaRPr lang="en-US" sz="3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46399" y="8000477"/>
            <a:ext cx="18404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2km  </a:t>
            </a:r>
            <a:endParaRPr lang="en-US" sz="3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66719" y="4845685"/>
            <a:ext cx="609600" cy="4572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385818" y="4724251"/>
            <a:ext cx="1059081" cy="578893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1127764" y="1447846"/>
            <a:ext cx="727386" cy="64633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5" name="TextBox 24"/>
          <p:cNvSpPr txBox="1"/>
          <p:nvPr/>
        </p:nvSpPr>
        <p:spPr>
          <a:xfrm>
            <a:off x="1284374" y="1371600"/>
            <a:ext cx="35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5630" y="1295113"/>
            <a:ext cx="1317224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6 que tính, Rô-bốt xếp được một hình chữ nhật như hình bên.</a:t>
            </a:r>
            <a:endParaRPr lang="en-US" sz="3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58757" t="15311" b="6432"/>
          <a:stretch>
            <a:fillRect/>
          </a:stretch>
        </p:blipFill>
        <p:spPr>
          <a:xfrm>
            <a:off x="9738519" y="2584136"/>
            <a:ext cx="5969598" cy="30546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05576" y="3352800"/>
            <a:ext cx="658612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10 que tính, em hãy xếp một hình chữ nhật. Em tìm được mấy cách xếp?</a:t>
            </a:r>
            <a:endParaRPr lang="en-US" sz="3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319028" y="5867400"/>
            <a:ext cx="5074920" cy="1203960"/>
            <a:chOff x="3319028" y="5867400"/>
            <a:chExt cx="5074920" cy="120396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3376720" y="703072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629668" y="702564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889508" y="702564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7141000" y="702564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376720" y="590296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4629668" y="589788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889508" y="589788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7141000" y="589788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8393948" y="5867400"/>
              <a:ext cx="0" cy="12039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3319028" y="5867400"/>
              <a:ext cx="0" cy="12039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9128919" y="6096000"/>
            <a:ext cx="3810000" cy="2451100"/>
            <a:chOff x="3319028" y="5867400"/>
            <a:chExt cx="3810000" cy="2451100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7129028" y="7109460"/>
              <a:ext cx="0" cy="120904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376720" y="829056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4629668" y="829056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3319028" y="7096760"/>
              <a:ext cx="0" cy="1161288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3376720" y="590296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4629668" y="589788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5889508" y="589788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5889508" y="8295640"/>
              <a:ext cx="1186908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7129028" y="5867400"/>
              <a:ext cx="0" cy="12039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3319028" y="5867400"/>
              <a:ext cx="0" cy="12039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1007</Words>
  <Application>WPS Presentation</Application>
  <PresentationFormat>Custom</PresentationFormat>
  <Paragraphs>51</Paragraphs>
  <Slides>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SimSun</vt:lpstr>
      <vt:lpstr>Wingdings</vt:lpstr>
      <vt:lpstr>Times New Roman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Phượng Nguyễn Thị</cp:lastModifiedBy>
  <cp:revision>140</cp:revision>
  <dcterms:created xsi:type="dcterms:W3CDTF">2022-07-10T01:37:00Z</dcterms:created>
  <dcterms:modified xsi:type="dcterms:W3CDTF">2024-10-29T13:22:16Z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8D92FDFABC074905995579593F4269B3_12</vt:lpwstr>
  </property>
  <property fmtid="{D5CDD505-2E9C-101B-9397-08002B2CF9AE}" pid="3" name="KSOProductBuildVer">
    <vt:lpwstr>1033-12.2.0.18607</vt:lpwstr>
  </property>
</Properties>
</file>