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30" r:id="rId3"/>
    <p:sldId id="434" r:id="rId4"/>
    <p:sldId id="450" r:id="rId5"/>
    <p:sldId id="446" r:id="rId7"/>
    <p:sldId id="443" r:id="rId8"/>
    <p:sldId id="431" r:id="rId9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4" autoAdjust="0"/>
    <p:restoredTop sz="99217" autoAdjust="0"/>
  </p:normalViewPr>
  <p:slideViewPr>
    <p:cSldViewPr showGuides="1">
      <p:cViewPr>
        <p:scale>
          <a:sx n="50" d="100"/>
          <a:sy n="50" d="100"/>
        </p:scale>
        <p:origin x="-564" y="-80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40406" y="527135"/>
            <a:ext cx="14395507" cy="1055671"/>
          </a:xfrm>
        </p:spPr>
        <p:txBody>
          <a:bodyPr lIns="0" tIns="0" rIns="0" bIns="0"/>
          <a:lstStyle>
            <a:lvl1pPr algn="ctr" fontAlgn="base">
              <a:defRPr sz="426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tags" Target="../tags/tag7.xml"/><Relationship Id="rId3" Type="http://schemas.openxmlformats.org/officeDocument/2006/relationships/image" Target="../media/image6.jpeg"/><Relationship Id="rId2" Type="http://schemas.openxmlformats.org/officeDocument/2006/relationships/tags" Target="../tags/tag6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81" y="4343401"/>
            <a:ext cx="1351003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HĐCD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TRONG MẮT EM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1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</a:t>
              </a:r>
              <a:r>
                <a:rPr lang="vi-VN" sz="3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 về thầy cô và mái trường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3"/>
          <p:cNvSpPr txBox="1"/>
          <p:nvPr/>
        </p:nvSpPr>
        <p:spPr>
          <a:xfrm>
            <a:off x="2118360" y="3581400"/>
            <a:ext cx="116128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Hát và vận động cơ thể theo lời bài hát.</a:t>
            </a:r>
            <a:endParaRPr lang="vi-VN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theo nhóm về cảm xúc mà bài hát đã mang lại cho em.</a:t>
            </a:r>
            <a:endParaRPr lang="vi-VN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Your title here</a:t>
            </a:r>
            <a:endParaRPr lang="en-US" spc="0"/>
          </a:p>
        </p:txBody>
      </p:sp>
      <p:pic>
        <p:nvPicPr>
          <p:cNvPr id="2" name="图片 1" descr="蓝色的高楼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" b="44027"/>
          <a:stretch>
            <a:fillRect/>
          </a:stretch>
        </p:blipFill>
        <p:spPr>
          <a:xfrm>
            <a:off x="8340204" y="1814109"/>
            <a:ext cx="6965350" cy="2627929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15319"/>
          <a:stretch>
            <a:fillRect/>
          </a:stretch>
        </p:blipFill>
        <p:spPr>
          <a:xfrm>
            <a:off x="945158" y="1814109"/>
            <a:ext cx="6965350" cy="2627929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V="1">
            <a:off x="945158" y="4649103"/>
            <a:ext cx="0" cy="363235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266277" y="5653974"/>
            <a:ext cx="6649674" cy="2627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35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- Hát và vận động cơ thể theo lời bài hát.</a:t>
            </a:r>
            <a:endParaRPr lang="en-US" sz="2135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266277" y="4649103"/>
            <a:ext cx="6649674" cy="8301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>
                <a:solidFill>
                  <a:schemeClr val="accent1"/>
                </a:solidFill>
                <a:latin typeface="+mj-lt"/>
                <a:sym typeface="+mn-ea"/>
              </a:rPr>
              <a:t>Your title here</a:t>
            </a:r>
            <a:endParaRPr lang="en-US" sz="32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8359691" y="4629615"/>
            <a:ext cx="0" cy="363235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8680810" y="5634487"/>
            <a:ext cx="6649676" cy="2627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35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- Chia sẻ theo nhóm về cảm xúc mà bài hát đã mang lại cho em.</a:t>
            </a:r>
            <a:endParaRPr lang="en-US" sz="2135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8680810" y="4629615"/>
            <a:ext cx="6649674" cy="8301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>
                <a:solidFill>
                  <a:schemeClr val="accent1"/>
                </a:solidFill>
                <a:latin typeface="+mj-lt"/>
                <a:sym typeface="+mn-ea"/>
              </a:rPr>
              <a:t>Your title here</a:t>
            </a:r>
            <a:endParaRPr lang="en-US" sz="32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203960" y="2286000"/>
            <a:ext cx="10598150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HĐ 2: </a:t>
            </a:r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Chia sẻ ấn tượng về thầy cô của em</a:t>
            </a:r>
            <a:r>
              <a:rPr lang="vi-VN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vi-VN" sz="3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70760" y="4038600"/>
            <a:ext cx="11782425" cy="1764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những điều em nhớ nhất về thầy cô hoặc nhớ lại một kỉ niệm giữa em và thầy cô.</a:t>
            </a:r>
            <a:endParaRPr lang="vi-VN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cảm xúc của em về câu chuyện bạn kể.</a:t>
            </a:r>
            <a:endParaRPr lang="vi-VN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675640"/>
            <a:chOff x="1508918" y="1888664"/>
            <a:chExt cx="10047316" cy="6756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HĐ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vi-VN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: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VẬN 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5069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/>
        </p:nvPicPr>
        <p:blipFill rotWithShape="1">
          <a:blip r:embed="rId1"/>
          <a:srcRect l="13990" t="9293" r="34178" b="23822"/>
          <a:stretch>
            <a:fillRect/>
          </a:stretch>
        </p:blipFill>
        <p:spPr bwMode="auto">
          <a:xfrm>
            <a:off x="931355" y="2590800"/>
            <a:ext cx="3625564" cy="236220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2"/>
          <a:srcRect l="7878" t="12173" r="33222" b="9555"/>
          <a:stretch>
            <a:fillRect/>
          </a:stretch>
        </p:blipFill>
        <p:spPr bwMode="auto">
          <a:xfrm>
            <a:off x="4966653" y="2654300"/>
            <a:ext cx="3499485" cy="22987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3"/>
          <a:srcRect l="21646" t="48429" r="50008" b="38482"/>
          <a:stretch>
            <a:fillRect/>
          </a:stretch>
        </p:blipFill>
        <p:spPr bwMode="auto">
          <a:xfrm>
            <a:off x="8824119" y="2459891"/>
            <a:ext cx="6781800" cy="2645509"/>
          </a:xfrm>
          <a:prstGeom prst="rect">
            <a:avLst/>
          </a:prstGeom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889760" y="5715000"/>
            <a:ext cx="12320905" cy="1518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600">
                <a:solidFill>
                  <a:srgbClr val="0000FF"/>
                </a:solidFill>
              </a:rPr>
              <a:t>Chuẩn bị một món quà nhỏ hoặc làm một tấm bưu thiếp để gửi tặng thầy cô nhân ngày Nhà giáo Việt Nam 20-11</a:t>
            </a:r>
            <a:endParaRPr lang="vi-VN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1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51_1*l_h_i*1_2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1"/>
</p:tagLst>
</file>

<file path=ppt/tags/tag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1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1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51_1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51_1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51_1*l_h_i*1_1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1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1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WPS Presentation</Application>
  <PresentationFormat>Custom</PresentationFormat>
  <Paragraphs>35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Your title here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Phượng Nguyễn Thị</cp:lastModifiedBy>
  <cp:revision>1172</cp:revision>
  <dcterms:created xsi:type="dcterms:W3CDTF">2008-09-09T22:52:00Z</dcterms:created>
  <dcterms:modified xsi:type="dcterms:W3CDTF">2024-11-13T01:18:10Z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F6D503EF997B48309A01AA66BB688DA1_12</vt:lpwstr>
  </property>
  <property fmtid="{D5CDD505-2E9C-101B-9397-08002B2CF9AE}" pid="3" name="KSOProductBuildVer">
    <vt:lpwstr>1033-12.2.0.18607</vt:lpwstr>
  </property>
</Properties>
</file>