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8" r:id="rId2"/>
    <p:sldId id="408" r:id="rId3"/>
    <p:sldId id="444" r:id="rId4"/>
    <p:sldId id="447" r:id="rId5"/>
    <p:sldId id="437" r:id="rId6"/>
    <p:sldId id="446" r:id="rId7"/>
    <p:sldId id="440" r:id="rId8"/>
    <p:sldId id="442" r:id="rId9"/>
    <p:sldId id="441" r:id="rId10"/>
    <p:sldId id="443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6F7"/>
    <a:srgbClr val="0000CC"/>
    <a:srgbClr val="FF3399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9" d="100"/>
          <a:sy n="49" d="100"/>
        </p:scale>
        <p:origin x="92" y="12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7651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51719" y="685800"/>
            <a:ext cx="14423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28919" y="2438400"/>
            <a:ext cx="5973102" cy="499673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23319" y="1285964"/>
            <a:ext cx="1287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04119" y="2286000"/>
            <a:ext cx="7772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ạ?”.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ạ!”.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ạ?”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80919" y="35052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6519" y="4038600"/>
            <a:ext cx="6906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7919" y="4572000"/>
            <a:ext cx="388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56519" y="51816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70787" y="5204461"/>
            <a:ext cx="243840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56519" y="5791200"/>
            <a:ext cx="3124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56519" y="6400800"/>
            <a:ext cx="746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49998" y="6934200"/>
            <a:ext cx="39165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7919" y="6858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ạ?”.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ạ!”.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ạ?”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4324" y="4800600"/>
            <a:ext cx="135090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Vừa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Thỏ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Cho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8174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671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9" y="1143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</a:t>
            </a:r>
            <a:r>
              <a:rPr lang="nl-NL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2514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4132305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43434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5142728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347119" y="2057400"/>
            <a:ext cx="1318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thoại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4394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04119" y="6858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1356519" y="1354670"/>
            <a:ext cx="12425381" cy="494714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651919" y="1295400"/>
            <a:ext cx="944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5319" y="19812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1508919" y="1295400"/>
            <a:ext cx="12603459" cy="5147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8919" y="762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56719" y="1371600"/>
            <a:ext cx="944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85319" y="18288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9619</TotalTime>
  <Words>315</Words>
  <Application>Microsoft Office PowerPoint</Application>
  <PresentationFormat>Custom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1052</cp:revision>
  <dcterms:created xsi:type="dcterms:W3CDTF">2008-09-09T22:52:10Z</dcterms:created>
  <dcterms:modified xsi:type="dcterms:W3CDTF">2024-02-28T07:28:05Z</dcterms:modified>
</cp:coreProperties>
</file>