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327" r:id="rId3"/>
    <p:sldId id="453" r:id="rId4"/>
    <p:sldId id="441" r:id="rId5"/>
    <p:sldId id="427" r:id="rId6"/>
    <p:sldId id="428" r:id="rId7"/>
    <p:sldId id="426" r:id="rId8"/>
    <p:sldId id="436" r:id="rId9"/>
    <p:sldId id="442" r:id="rId10"/>
    <p:sldId id="445" r:id="rId11"/>
    <p:sldId id="446" r:id="rId12"/>
    <p:sldId id="443" r:id="rId13"/>
    <p:sldId id="438" r:id="rId14"/>
    <p:sldId id="447" r:id="rId15"/>
    <p:sldId id="340" r:id="rId16"/>
  </p:sldIdLst>
  <p:sldSz cx="16276320" cy="9144000"/>
  <p:notesSz cx="6858000" cy="9144000"/>
  <p:custDataLst>
    <p:tags r:id="rId21"/>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17550" indent="-2603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437005" indent="-52260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154555" indent="-78295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873375" indent="-10445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33FF"/>
    <a:srgbClr val="FF0000"/>
    <a:srgbClr val="FF0066"/>
    <a:srgbClr val="FF7C80"/>
    <a:srgbClr val="FF6600"/>
    <a:srgbClr val="66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showGuides="1">
      <p:cViewPr>
        <p:scale>
          <a:sx n="50" d="100"/>
          <a:sy n="50" d="100"/>
        </p:scale>
        <p:origin x="-1128" y="-46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gs" Target="tags/tag3.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en-US" noProof="0" smtClean="0"/>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51C4FA25-5DD5-485C-BCD2-EF739D2A7194}"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1pPr>
    <a:lvl2pPr marL="717550"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2pPr>
    <a:lvl3pPr marL="143700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3pPr>
    <a:lvl4pPr marL="215455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4pPr>
    <a:lvl5pPr marL="287337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5pPr>
    <a:lvl6pPr marL="3592195" algn="l" defTabSz="1437005" rtl="0" eaLnBrk="1" latinLnBrk="0" hangingPunct="1">
      <a:defRPr sz="1900" kern="1200">
        <a:solidFill>
          <a:schemeClr val="tx1"/>
        </a:solidFill>
        <a:latin typeface="+mn-lt"/>
        <a:ea typeface="+mn-ea"/>
        <a:cs typeface="+mn-cs"/>
      </a:defRPr>
    </a:lvl6pPr>
    <a:lvl7pPr marL="4310380" algn="l" defTabSz="1437005" rtl="0" eaLnBrk="1" latinLnBrk="0" hangingPunct="1">
      <a:defRPr sz="1900" kern="1200">
        <a:solidFill>
          <a:schemeClr val="tx1"/>
        </a:solidFill>
        <a:latin typeface="+mn-lt"/>
        <a:ea typeface="+mn-ea"/>
        <a:cs typeface="+mn-cs"/>
      </a:defRPr>
    </a:lvl7pPr>
    <a:lvl8pPr marL="5029200" algn="l" defTabSz="1437005" rtl="0" eaLnBrk="1" latinLnBrk="0" hangingPunct="1">
      <a:defRPr sz="1900" kern="1200">
        <a:solidFill>
          <a:schemeClr val="tx1"/>
        </a:solidFill>
        <a:latin typeface="+mn-lt"/>
        <a:ea typeface="+mn-ea"/>
        <a:cs typeface="+mn-cs"/>
      </a:defRPr>
    </a:lvl8pPr>
    <a:lvl9pPr marL="5747385" algn="l" defTabSz="1437005"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B5B8007-F28A-4C3E-A48D-DDE012D8153F}" type="slidenum">
              <a:rPr lang="en-US" altLang="en-US" sz="1200">
                <a:cs typeface="Arial" panose="020B0604020202020204" pitchFamily="34" charset="0"/>
              </a:rPr>
            </a:fld>
            <a:endParaRPr lang="en-US" altLang="en-US" sz="1200">
              <a:cs typeface="Arial" panose="020B0604020202020204" pitchFamily="34" charset="0"/>
            </a:endParaRPr>
          </a:p>
        </p:txBody>
      </p:sp>
      <p:sp>
        <p:nvSpPr>
          <p:cNvPr id="15363" name="Rectangle 2"/>
          <p:cNvSpPr>
            <a:spLocks noGrp="1" noRot="1" noChangeAspect="1" noChangeArrowheads="1" noTextEdit="1"/>
          </p:cNvSpPr>
          <p:nvPr>
            <p:ph type="sldImg"/>
          </p:nvPr>
        </p:nvSpPr>
        <p:spPr>
          <a:xfrm>
            <a:off x="377825" y="685800"/>
            <a:ext cx="6102350" cy="3429000"/>
          </a:xfrm>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185" indent="0" algn="ctr">
              <a:buNone/>
              <a:defRPr/>
            </a:lvl2pPr>
            <a:lvl3pPr marL="1437005" indent="0" algn="ctr">
              <a:buNone/>
              <a:defRPr/>
            </a:lvl3pPr>
            <a:lvl4pPr marL="2155190" indent="0" algn="ctr">
              <a:buNone/>
              <a:defRPr/>
            </a:lvl4pPr>
            <a:lvl5pPr marL="2874010" indent="0" algn="ctr">
              <a:buNone/>
              <a:defRPr/>
            </a:lvl5pPr>
            <a:lvl6pPr marL="3592195" indent="0" algn="ctr">
              <a:buNone/>
              <a:defRPr/>
            </a:lvl6pPr>
            <a:lvl7pPr marL="4310380" indent="0" algn="ctr">
              <a:buNone/>
              <a:defRPr/>
            </a:lvl7pPr>
            <a:lvl8pPr marL="5029200" indent="0" algn="ctr">
              <a:buNone/>
              <a:defRPr/>
            </a:lvl8pPr>
            <a:lvl9pPr marL="574738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185" indent="0">
              <a:buNone/>
              <a:defRPr sz="2800"/>
            </a:lvl2pPr>
            <a:lvl3pPr marL="1437005" indent="0">
              <a:buNone/>
              <a:defRPr sz="2500"/>
            </a:lvl3pPr>
            <a:lvl4pPr marL="2155190" indent="0">
              <a:buNone/>
              <a:defRPr sz="2200"/>
            </a:lvl4pPr>
            <a:lvl5pPr marL="2874010" indent="0">
              <a:buNone/>
              <a:defRPr sz="2200"/>
            </a:lvl5pPr>
            <a:lvl6pPr marL="3592195" indent="0">
              <a:buNone/>
              <a:defRPr sz="2200"/>
            </a:lvl6pPr>
            <a:lvl7pPr marL="4310380" indent="0">
              <a:buNone/>
              <a:defRPr sz="2200"/>
            </a:lvl7pPr>
            <a:lvl8pPr marL="5029200" indent="0">
              <a:buNone/>
              <a:defRPr sz="2200"/>
            </a:lvl8pPr>
            <a:lvl9pPr marL="5747385" indent="0">
              <a:buNone/>
              <a:defRPr sz="22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185" indent="0">
              <a:buNone/>
              <a:defRPr sz="4400"/>
            </a:lvl2pPr>
            <a:lvl3pPr marL="1437005" indent="0">
              <a:buNone/>
              <a:defRPr sz="3800"/>
            </a:lvl3pPr>
            <a:lvl4pPr marL="2155190" indent="0">
              <a:buNone/>
              <a:defRPr sz="3100"/>
            </a:lvl4pPr>
            <a:lvl5pPr marL="2874010" indent="0">
              <a:buNone/>
              <a:defRPr sz="3100"/>
            </a:lvl5pPr>
            <a:lvl6pPr marL="3592195" indent="0">
              <a:buNone/>
              <a:defRPr sz="3100"/>
            </a:lvl6pPr>
            <a:lvl7pPr marL="4310380" indent="0">
              <a:buNone/>
              <a:defRPr sz="3100"/>
            </a:lvl7pPr>
            <a:lvl8pPr marL="5029200" indent="0">
              <a:buNone/>
              <a:defRPr sz="3100"/>
            </a:lvl8pPr>
            <a:lvl9pPr marL="5747385"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22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22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2200"/>
            </a:lvl1pPr>
          </a:lstStyle>
          <a:p>
            <a:pPr>
              <a:defRPr/>
            </a:pPr>
            <a:fld id="{F4264759-E7CE-4A8C-955C-20DA2A50E45F}"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8185" algn="ctr" rtl="0" fontAlgn="base">
        <a:spcBef>
          <a:spcPct val="0"/>
        </a:spcBef>
        <a:spcAft>
          <a:spcPct val="0"/>
        </a:spcAft>
        <a:defRPr sz="6900">
          <a:solidFill>
            <a:schemeClr val="tx2"/>
          </a:solidFill>
          <a:latin typeface="Arial" panose="020B0604020202020204" pitchFamily="34" charset="0"/>
        </a:defRPr>
      </a:lvl6pPr>
      <a:lvl7pPr marL="1437005" algn="ctr" rtl="0" fontAlgn="base">
        <a:spcBef>
          <a:spcPct val="0"/>
        </a:spcBef>
        <a:spcAft>
          <a:spcPct val="0"/>
        </a:spcAft>
        <a:defRPr sz="6900">
          <a:solidFill>
            <a:schemeClr val="tx2"/>
          </a:solidFill>
          <a:latin typeface="Arial" panose="020B0604020202020204" pitchFamily="34" charset="0"/>
        </a:defRPr>
      </a:lvl7pPr>
      <a:lvl8pPr marL="2155190" algn="ctr" rtl="0" fontAlgn="base">
        <a:spcBef>
          <a:spcPct val="0"/>
        </a:spcBef>
        <a:spcAft>
          <a:spcPct val="0"/>
        </a:spcAft>
        <a:defRPr sz="6900">
          <a:solidFill>
            <a:schemeClr val="tx2"/>
          </a:solidFill>
          <a:latin typeface="Arial" panose="020B0604020202020204" pitchFamily="34" charset="0"/>
        </a:defRPr>
      </a:lvl8pPr>
      <a:lvl9pPr marL="2874010" algn="ctr" rtl="0" fontAlgn="base">
        <a:spcBef>
          <a:spcPct val="0"/>
        </a:spcBef>
        <a:spcAft>
          <a:spcPct val="0"/>
        </a:spcAft>
        <a:defRPr sz="6900">
          <a:solidFill>
            <a:schemeClr val="tx2"/>
          </a:solidFill>
          <a:latin typeface="Arial" panose="020B0604020202020204" pitchFamily="34" charset="0"/>
        </a:defRPr>
      </a:lvl9pPr>
    </p:titleStyle>
    <p:bodyStyle>
      <a:lvl1pPr marL="538480" indent="-538480" algn="l" rtl="0" eaLnBrk="0" fontAlgn="base" hangingPunct="0">
        <a:spcBef>
          <a:spcPct val="20000"/>
        </a:spcBef>
        <a:spcAft>
          <a:spcPct val="0"/>
        </a:spcAft>
        <a:buChar char="•"/>
        <a:defRPr sz="5000">
          <a:solidFill>
            <a:schemeClr val="tx1"/>
          </a:solidFill>
          <a:latin typeface="+mn-lt"/>
          <a:ea typeface="+mn-ea"/>
          <a:cs typeface="+mn-cs"/>
        </a:defRPr>
      </a:lvl1pPr>
      <a:lvl2pPr marL="1167130" indent="-447675" algn="l" rtl="0" eaLnBrk="0" fontAlgn="base" hangingPunct="0">
        <a:spcBef>
          <a:spcPct val="20000"/>
        </a:spcBef>
        <a:spcAft>
          <a:spcPct val="0"/>
        </a:spcAft>
        <a:buChar char="–"/>
        <a:defRPr sz="4400">
          <a:solidFill>
            <a:schemeClr val="tx1"/>
          </a:solidFill>
          <a:latin typeface="+mn-lt"/>
        </a:defRPr>
      </a:lvl2pPr>
      <a:lvl3pPr marL="1795780" indent="-358775" algn="l" rtl="0" eaLnBrk="0" fontAlgn="base" hangingPunct="0">
        <a:spcBef>
          <a:spcPct val="20000"/>
        </a:spcBef>
        <a:spcAft>
          <a:spcPct val="0"/>
        </a:spcAft>
        <a:buChar char="•"/>
        <a:defRPr sz="3800">
          <a:solidFill>
            <a:schemeClr val="tx1"/>
          </a:solidFill>
          <a:latin typeface="+mn-lt"/>
        </a:defRPr>
      </a:lvl3pPr>
      <a:lvl4pPr marL="2513330"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605" indent="-359410" algn="l" rtl="0" fontAlgn="base">
        <a:spcBef>
          <a:spcPct val="20000"/>
        </a:spcBef>
        <a:spcAft>
          <a:spcPct val="0"/>
        </a:spcAft>
        <a:buChar char="»"/>
        <a:defRPr sz="3100">
          <a:solidFill>
            <a:schemeClr val="tx1"/>
          </a:solidFill>
          <a:latin typeface="+mn-lt"/>
        </a:defRPr>
      </a:lvl6pPr>
      <a:lvl7pPr marL="4669790" indent="-359410" algn="l" rtl="0" fontAlgn="base">
        <a:spcBef>
          <a:spcPct val="20000"/>
        </a:spcBef>
        <a:spcAft>
          <a:spcPct val="0"/>
        </a:spcAft>
        <a:buChar char="»"/>
        <a:defRPr sz="3100">
          <a:solidFill>
            <a:schemeClr val="tx1"/>
          </a:solidFill>
          <a:latin typeface="+mn-lt"/>
        </a:defRPr>
      </a:lvl7pPr>
      <a:lvl8pPr marL="5388610" indent="-359410" algn="l" rtl="0" fontAlgn="base">
        <a:spcBef>
          <a:spcPct val="20000"/>
        </a:spcBef>
        <a:spcAft>
          <a:spcPct val="0"/>
        </a:spcAft>
        <a:buChar char="»"/>
        <a:defRPr sz="3100">
          <a:solidFill>
            <a:schemeClr val="tx1"/>
          </a:solidFill>
          <a:latin typeface="+mn-lt"/>
        </a:defRPr>
      </a:lvl8pPr>
      <a:lvl9pPr marL="6106795" indent="-359410"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7005" rtl="0" eaLnBrk="1" latinLnBrk="0" hangingPunct="1">
        <a:defRPr sz="2800" kern="1200">
          <a:solidFill>
            <a:schemeClr val="tx1"/>
          </a:solidFill>
          <a:latin typeface="+mn-lt"/>
          <a:ea typeface="+mn-ea"/>
          <a:cs typeface="+mn-cs"/>
        </a:defRPr>
      </a:lvl1pPr>
      <a:lvl2pPr marL="718185" algn="l" defTabSz="1437005" rtl="0" eaLnBrk="1" latinLnBrk="0" hangingPunct="1">
        <a:defRPr sz="2800" kern="1200">
          <a:solidFill>
            <a:schemeClr val="tx1"/>
          </a:solidFill>
          <a:latin typeface="+mn-lt"/>
          <a:ea typeface="+mn-ea"/>
          <a:cs typeface="+mn-cs"/>
        </a:defRPr>
      </a:lvl2pPr>
      <a:lvl3pPr marL="1437005" algn="l" defTabSz="1437005" rtl="0" eaLnBrk="1" latinLnBrk="0" hangingPunct="1">
        <a:defRPr sz="2800" kern="1200">
          <a:solidFill>
            <a:schemeClr val="tx1"/>
          </a:solidFill>
          <a:latin typeface="+mn-lt"/>
          <a:ea typeface="+mn-ea"/>
          <a:cs typeface="+mn-cs"/>
        </a:defRPr>
      </a:lvl3pPr>
      <a:lvl4pPr marL="2155190" algn="l" defTabSz="1437005" rtl="0" eaLnBrk="1" latinLnBrk="0" hangingPunct="1">
        <a:defRPr sz="2800" kern="1200">
          <a:solidFill>
            <a:schemeClr val="tx1"/>
          </a:solidFill>
          <a:latin typeface="+mn-lt"/>
          <a:ea typeface="+mn-ea"/>
          <a:cs typeface="+mn-cs"/>
        </a:defRPr>
      </a:lvl4pPr>
      <a:lvl5pPr marL="2874010" algn="l" defTabSz="1437005" rtl="0" eaLnBrk="1" latinLnBrk="0" hangingPunct="1">
        <a:defRPr sz="2800" kern="1200">
          <a:solidFill>
            <a:schemeClr val="tx1"/>
          </a:solidFill>
          <a:latin typeface="+mn-lt"/>
          <a:ea typeface="+mn-ea"/>
          <a:cs typeface="+mn-cs"/>
        </a:defRPr>
      </a:lvl5pPr>
      <a:lvl6pPr marL="3592195" algn="l" defTabSz="1437005" rtl="0" eaLnBrk="1" latinLnBrk="0" hangingPunct="1">
        <a:defRPr sz="2800" kern="1200">
          <a:solidFill>
            <a:schemeClr val="tx1"/>
          </a:solidFill>
          <a:latin typeface="+mn-lt"/>
          <a:ea typeface="+mn-ea"/>
          <a:cs typeface="+mn-cs"/>
        </a:defRPr>
      </a:lvl6pPr>
      <a:lvl7pPr marL="4310380" algn="l" defTabSz="1437005" rtl="0" eaLnBrk="1" latinLnBrk="0" hangingPunct="1">
        <a:defRPr sz="2800" kern="1200">
          <a:solidFill>
            <a:schemeClr val="tx1"/>
          </a:solidFill>
          <a:latin typeface="+mn-lt"/>
          <a:ea typeface="+mn-ea"/>
          <a:cs typeface="+mn-cs"/>
        </a:defRPr>
      </a:lvl7pPr>
      <a:lvl8pPr marL="5029200" algn="l" defTabSz="1437005" rtl="0" eaLnBrk="1" latinLnBrk="0" hangingPunct="1">
        <a:defRPr sz="2800" kern="1200">
          <a:solidFill>
            <a:schemeClr val="tx1"/>
          </a:solidFill>
          <a:latin typeface="+mn-lt"/>
          <a:ea typeface="+mn-ea"/>
          <a:cs typeface="+mn-cs"/>
        </a:defRPr>
      </a:lvl8pPr>
      <a:lvl9pPr marL="5747385" algn="l" defTabSz="1437005"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wmf"/><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wmf"/><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a:solidFill>
                  <a:srgbClr val="FF0066"/>
                </a:solidFill>
                <a:latin typeface="Times New Roman" panose="02020603050405020304" pitchFamily="18" charset="0"/>
              </a:rPr>
              <a:t>TRƯỜNG TIỂU HỌC </a:t>
            </a:r>
            <a:r>
              <a:rPr lang="vi-VN" altLang="en-US" sz="3500" b="1">
                <a:solidFill>
                  <a:srgbClr val="FF0066"/>
                </a:solidFill>
                <a:latin typeface="Times New Roman" panose="02020603050405020304" pitchFamily="18" charset="0"/>
              </a:rPr>
              <a:t>ĐOÀN LẬP</a:t>
            </a:r>
            <a:endParaRPr lang="vi-VN" altLang="en-US" sz="3500" b="1" smtClean="0">
              <a:solidFill>
                <a:srgbClr val="FF0066"/>
              </a:solidFill>
              <a:latin typeface="Times New Roman" panose="02020603050405020304" pitchFamily="18" charset="0"/>
            </a:endParaRP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0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endPar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a:t>
            </a:r>
            <a:r>
              <a:rPr lang="vi-VN"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alt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vi-VN"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 CẢ NHÀ BÉ TÍ </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CÔ</a:t>
            </a:r>
            <a:endPar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VỀ </a:t>
            </a: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DỰ GIỜ THĂM LỚP</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2054" name="Text Box 18"/>
          <p:cNvSpPr txBox="1">
            <a:spLocks noChangeArrowheads="1"/>
          </p:cNvSpPr>
          <p:nvPr/>
        </p:nvSpPr>
        <p:spPr bwMode="auto">
          <a:xfrm>
            <a:off x="2557757" y="7239000"/>
            <a:ext cx="5974560" cy="100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i="1">
                <a:solidFill>
                  <a:srgbClr val="FF0066"/>
                </a:solidFill>
                <a:latin typeface="Times New Roman" panose="02020603050405020304" pitchFamily="18" charset="0"/>
              </a:rPr>
              <a:t>Giáo viên</a:t>
            </a:r>
            <a:r>
              <a:rPr lang="en-US" altLang="en-US" sz="2800" b="1" i="1" smtClean="0">
                <a:solidFill>
                  <a:srgbClr val="FF0066"/>
                </a:solidFill>
                <a:latin typeface="Times New Roman" panose="02020603050405020304" pitchFamily="18" charset="0"/>
              </a:rPr>
              <a:t>:</a:t>
            </a:r>
            <a:r>
              <a:rPr lang="vi-VN" altLang="en-US" sz="2800" b="1" i="1" smtClean="0">
                <a:solidFill>
                  <a:srgbClr val="FF0066"/>
                </a:solidFill>
                <a:latin typeface="Times New Roman" panose="02020603050405020304" pitchFamily="18" charset="0"/>
              </a:rPr>
              <a:t> Nguyễn Thị Lịch</a:t>
            </a:r>
            <a:endParaRPr lang="en-US" altLang="en-US" sz="2800" b="1" i="1">
              <a:solidFill>
                <a:srgbClr val="FF0066"/>
              </a:solidFill>
              <a:latin typeface="Times New Roman" panose="02020603050405020304" pitchFamily="18" charset="0"/>
            </a:endParaRPr>
          </a:p>
          <a:p>
            <a:pPr eaLnBrk="1" hangingPunct="1"/>
            <a:r>
              <a:rPr lang="en-US" altLang="en-US" sz="2800" b="1" i="1">
                <a:solidFill>
                  <a:srgbClr val="FF0066"/>
                </a:solidFill>
                <a:latin typeface="Times New Roman" panose="02020603050405020304" pitchFamily="18" charset="0"/>
              </a:rPr>
              <a:t>Lớp:  3</a:t>
            </a:r>
            <a:r>
              <a:rPr lang="vi-VN" altLang="en-US" sz="2800" b="1" i="1">
                <a:solidFill>
                  <a:srgbClr val="FF0066"/>
                </a:solidFill>
                <a:latin typeface="Times New Roman" panose="02020603050405020304" pitchFamily="18" charset="0"/>
              </a:rPr>
              <a:t>B</a:t>
            </a:r>
            <a:endParaRPr lang="vi-VN" altLang="en-US" sz="2800" b="1" i="1">
              <a:solidFill>
                <a:srgbClr val="FF0066"/>
              </a:solidFill>
              <a:latin typeface="Times New Roman" panose="02020603050405020304" pitchFamily="18" charset="0"/>
            </a:endParaRP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8632" y="6229986"/>
            <a:ext cx="4334745" cy="197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Luyện đọc</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614319" y="2743200"/>
            <a:ext cx="9220200" cy="1138773"/>
          </a:xfrm>
          <a:prstGeom prst="rect">
            <a:avLst/>
          </a:prstGeom>
        </p:spPr>
        <p:txBody>
          <a:bodyPr wrap="square">
            <a:spAutoFit/>
          </a:bodyPr>
          <a:lstStyle/>
          <a:p>
            <a:pPr>
              <a:spcAft>
                <a:spcPts val="0"/>
              </a:spcAft>
            </a:pP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3: </a:t>
            </a:r>
            <a:r>
              <a:rPr lang="en-US" sz="3200" dirty="0">
                <a:solidFill>
                  <a:srgbClr val="00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Hình</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ảnh</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của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mỗi</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người</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trong</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gia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đình</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hiện</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ra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như</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thế</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nào</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trong</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suy</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nghĩ</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của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bạn</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nhỏ</a:t>
            </a:r>
            <a:r>
              <a:rPr lang="en-US" sz="3200" b="1" dirty="0" smtClean="0">
                <a:solidFill>
                  <a:srgbClr val="FF0000"/>
                </a:solidFill>
                <a:latin typeface="Times New Roman" panose="02020603050405020304"/>
                <a:ea typeface="Times New Roman" panose="02020603050405020304"/>
              </a:rPr>
              <a:t>?</a:t>
            </a:r>
            <a:endParaRPr lang="vi-VN" sz="3200" b="1" dirty="0" smtClean="0">
              <a:solidFill>
                <a:srgbClr val="FF0000"/>
              </a:solidFill>
              <a:latin typeface="Times New Roman" panose="02020603050405020304"/>
              <a:ea typeface="Times New Roman" panose="02020603050405020304"/>
            </a:endParaRPr>
          </a:p>
        </p:txBody>
      </p:sp>
      <p:sp>
        <p:nvSpPr>
          <p:cNvPr id="5" name="Text Placeholder 4"/>
          <p:cNvSpPr>
            <a:spLocks noGrp="1"/>
          </p:cNvSpPr>
          <p:nvPr>
            <p:ph type="body" idx="1"/>
          </p:nvPr>
        </p:nvSpPr>
        <p:spPr>
          <a:xfrm>
            <a:off x="6449980" y="5334000"/>
            <a:ext cx="1231139" cy="853016"/>
          </a:xfrm>
        </p:spPr>
        <p:txBody>
          <a:bodyPr/>
          <a:lstStyle/>
          <a:p>
            <a:r>
              <a:rPr lang="vi-VN" dirty="0" smtClean="0">
                <a:solidFill>
                  <a:srgbClr val="0000CC"/>
                </a:solidFill>
                <a:latin typeface="Times New Roman" panose="02020603050405020304" pitchFamily="18" charset="0"/>
                <a:cs typeface="Times New Roman" panose="02020603050405020304" pitchFamily="18" charset="0"/>
              </a:rPr>
              <a:t>Mẹ</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sz="quarter" idx="3"/>
          </p:nvPr>
        </p:nvSpPr>
        <p:spPr>
          <a:xfrm>
            <a:off x="7604919" y="3962400"/>
            <a:ext cx="8534400" cy="4953000"/>
          </a:xfrm>
        </p:spPr>
        <p:txBody>
          <a:bodyPr/>
          <a:lstStyle/>
          <a:p>
            <a:endParaRPr lang="vi-VN" sz="3200" dirty="0" smtClean="0">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Đọc những câu thơ bạn nhỏ hỏi về mẹ:</a:t>
            </a:r>
            <a:endParaRPr lang="vi-VN" sz="3200" dirty="0" smtClean="0">
              <a:solidFill>
                <a:srgbClr val="0000CC"/>
              </a:solidFill>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Có mải ngồi cắm hoa</a:t>
            </a:r>
            <a:endParaRPr lang="vi-VN" sz="3200" dirty="0" smtClean="0">
              <a:solidFill>
                <a:srgbClr val="0000CC"/>
              </a:solidFill>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Thích ra chợ gần nhà</a:t>
            </a:r>
            <a:endParaRPr lang="vi-VN" sz="3200" dirty="0" smtClean="0">
              <a:solidFill>
                <a:srgbClr val="0000CC"/>
              </a:solidFill>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Tối khuya ôm cuốn sách?</a:t>
            </a:r>
            <a:endParaRPr lang="vi-VN" sz="3200" dirty="0" smtClean="0">
              <a:solidFill>
                <a:srgbClr val="0000CC"/>
              </a:solidFill>
              <a:latin typeface="Times New Roman" panose="02020603050405020304" pitchFamily="18" charset="0"/>
              <a:cs typeface="Times New Roman" panose="02020603050405020304" pitchFamily="18" charset="0"/>
            </a:endParaRPr>
          </a:p>
          <a:p>
            <a:pPr algn="just"/>
            <a:r>
              <a:rPr lang="vi-VN" sz="3200" dirty="0" smtClean="0">
                <a:solidFill>
                  <a:srgbClr val="0000CC"/>
                </a:solidFill>
                <a:latin typeface="Times New Roman" panose="02020603050405020304" pitchFamily="18" charset="0"/>
                <a:cs typeface="Times New Roman" panose="02020603050405020304" pitchFamily="18" charset="0"/>
              </a:rPr>
              <a:t>+ Cũng từ những việc làm yêu thích của mẹ </a:t>
            </a:r>
            <a:r>
              <a:rPr lang="vi-VN" sz="3200" smtClean="0">
                <a:solidFill>
                  <a:srgbClr val="0000CC"/>
                </a:solidFill>
                <a:latin typeface="Times New Roman" panose="02020603050405020304" pitchFamily="18" charset="0"/>
                <a:cs typeface="Times New Roman" panose="02020603050405020304" pitchFamily="18" charset="0"/>
              </a:rPr>
              <a:t>hiện nay</a:t>
            </a:r>
            <a:r>
              <a:rPr lang="en-US" sz="3200" smtClean="0">
                <a:solidFill>
                  <a:srgbClr val="0000CC"/>
                </a:solidFill>
                <a:latin typeface="Times New Roman" panose="02020603050405020304" pitchFamily="18" charset="0"/>
                <a:cs typeface="Times New Roman" panose="02020603050405020304" pitchFamily="18" charset="0"/>
              </a:rPr>
              <a:t> </a:t>
            </a:r>
            <a:r>
              <a:rPr lang="vi-VN" sz="3200" smtClean="0">
                <a:solidFill>
                  <a:srgbClr val="0000CC"/>
                </a:solidFill>
                <a:latin typeface="Times New Roman" panose="02020603050405020304" pitchFamily="18" charset="0"/>
                <a:cs typeface="Times New Roman" panose="02020603050405020304" pitchFamily="18" charset="0"/>
              </a:rPr>
              <a:t>( </a:t>
            </a:r>
            <a:r>
              <a:rPr lang="vi-VN" sz="3200" dirty="0" smtClean="0">
                <a:solidFill>
                  <a:srgbClr val="0000CC"/>
                </a:solidFill>
                <a:latin typeface="Times New Roman" panose="02020603050405020304" pitchFamily="18" charset="0"/>
                <a:cs typeface="Times New Roman" panose="02020603050405020304" pitchFamily="18" charset="0"/>
              </a:rPr>
              <a:t>cắm hoa, đi chợ, đọc sách, trong suy nghĩ của mình, bạn nhỏ thắc mắc, không biết khi còn bé, mẹ có thích làm những việc như vậy không?</a:t>
            </a:r>
            <a:endParaRPr lang="en-US" sz="3200" dirty="0">
              <a:solidFill>
                <a:srgbClr val="0000CC"/>
              </a:solidFill>
              <a:latin typeface="Times New Roman" panose="02020603050405020304" pitchFamily="18" charset="0"/>
              <a:cs typeface="Times New Roman" panose="02020603050405020304" pitchFamily="18" charset="0"/>
            </a:endParaRPr>
          </a:p>
        </p:txBody>
      </p:sp>
      <p:cxnSp>
        <p:nvCxnSpPr>
          <p:cNvPr id="54" name="Straight Connector 53"/>
          <p:cNvCxnSpPr/>
          <p:nvPr/>
        </p:nvCxnSpPr>
        <p:spPr>
          <a:xfrm>
            <a:off x="5699919" y="2732038"/>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55" name="Rectangle 54"/>
          <p:cNvSpPr/>
          <p:nvPr/>
        </p:nvSpPr>
        <p:spPr>
          <a:xfrm>
            <a:off x="365918" y="5147217"/>
            <a:ext cx="5410201" cy="2308324"/>
          </a:xfrm>
          <a:prstGeom prst="rect">
            <a:avLst/>
          </a:prstGeom>
        </p:spPr>
        <p:txBody>
          <a:bodyPr wrap="square">
            <a:spAutoFit/>
          </a:bodyPr>
          <a:lstStyle/>
          <a:p>
            <a:pPr lvl="0">
              <a:spcAft>
                <a:spcPts val="0"/>
              </a:spcAft>
            </a:pPr>
            <a:r>
              <a:rPr lang="en-US" sz="3600" b="1" i="1" dirty="0" err="1">
                <a:solidFill>
                  <a:srgbClr val="0000CC"/>
                </a:solidFill>
                <a:latin typeface="Times New Roman" panose="02020603050405020304"/>
                <a:ea typeface="Times New Roman" panose="02020603050405020304"/>
              </a:rPr>
              <a:t>Khi</a:t>
            </a:r>
            <a:r>
              <a:rPr lang="en-US" sz="3600" b="1" i="1" dirty="0">
                <a:solidFill>
                  <a:srgbClr val="0000CC"/>
                </a:solidFill>
                <a:latin typeface="Times New Roman" panose="02020603050405020304"/>
                <a:ea typeface="Times New Roman" panose="02020603050405020304"/>
              </a:rPr>
              <a:t> con</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còn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bé</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tí</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đọc</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sách</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chơi</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cờ</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dọn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dẹp</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chữa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đồ</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Cả</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ngày</a:t>
            </a:r>
            <a:r>
              <a:rPr lang="en-US" sz="3600" b="1" i="1" dirty="0">
                <a:solidFill>
                  <a:srgbClr val="0000CC"/>
                </a:solidFill>
                <a:latin typeface="Times New Roman" panose="02020603050405020304"/>
                <a:ea typeface="Times New Roman" panose="02020603050405020304"/>
              </a:rPr>
              <a:t> </a:t>
            </a:r>
            <a:r>
              <a:rPr lang="en-US" sz="3600" b="1" i="1" dirty="0" smtClean="0">
                <a:solidFill>
                  <a:srgbClr val="FF0000"/>
                </a:solidFill>
                <a:latin typeface="Times New Roman" panose="02020603050405020304"/>
                <a:ea typeface="Times New Roman" panose="02020603050405020304"/>
              </a:rPr>
              <a:t>/</a:t>
            </a:r>
            <a:r>
              <a:rPr lang="en-US" sz="3600" b="1" i="1" dirty="0" smtClean="0">
                <a:solidFill>
                  <a:srgbClr val="0000CC"/>
                </a:solidFill>
                <a:latin typeface="Times New Roman" panose="02020603050405020304"/>
                <a:ea typeface="Times New Roman" panose="02020603050405020304"/>
              </a:rPr>
              <a:t>con </a:t>
            </a:r>
            <a:r>
              <a:rPr lang="en-US" sz="3600" b="1" i="1" dirty="0" err="1">
                <a:solidFill>
                  <a:srgbClr val="0000CC"/>
                </a:solidFill>
                <a:latin typeface="Times New Roman" panose="02020603050405020304"/>
                <a:ea typeface="Times New Roman" panose="02020603050405020304"/>
              </a:rPr>
              <a:t>đùa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nghịch</a:t>
            </a:r>
            <a:r>
              <a:rPr lang="en-US" sz="3600" b="1" dirty="0">
                <a:solidFill>
                  <a:srgbClr val="0000CC"/>
                </a:solidFill>
                <a:latin typeface="Times New Roman" panose="02020603050405020304"/>
                <a:ea typeface="Times New Roman" panose="02020603050405020304"/>
              </a:rPr>
              <a:t>.</a:t>
            </a:r>
            <a:r>
              <a:rPr lang="en-US" sz="3600" b="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p:txBody>
      </p:sp>
      <p:sp>
        <p:nvSpPr>
          <p:cNvPr id="56" name="Rectangle 55"/>
          <p:cNvSpPr/>
          <p:nvPr/>
        </p:nvSpPr>
        <p:spPr>
          <a:xfrm>
            <a:off x="345449" y="2888754"/>
            <a:ext cx="2059506" cy="646331"/>
          </a:xfrm>
          <a:prstGeom prst="rect">
            <a:avLst/>
          </a:prstGeom>
        </p:spPr>
        <p:txBody>
          <a:bodyPr wrap="square">
            <a:spAutoFit/>
          </a:bodyPr>
          <a:lstStyle/>
          <a:p>
            <a:pPr algn="just"/>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2097636" y="2815194"/>
            <a:ext cx="2346215"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uống </a:t>
            </a:r>
            <a:r>
              <a:rPr lang="vi-VN" sz="3600" b="1" i="1" dirty="0">
                <a:solidFill>
                  <a:srgbClr val="FF0000"/>
                </a:solidFill>
                <a:latin typeface="Times New Roman" panose="02020603050405020304" pitchFamily="18" charset="0"/>
                <a:cs typeface="Times New Roman" panose="02020603050405020304" pitchFamily="18" charset="0"/>
              </a:rPr>
              <a:t>tr</a:t>
            </a:r>
            <a:r>
              <a:rPr lang="vi-VN" sz="3600" b="1" i="1" dirty="0">
                <a:solidFill>
                  <a:srgbClr val="0000CC"/>
                </a:solidFill>
                <a:latin typeface="Times New Roman" panose="02020603050405020304" pitchFamily="18" charset="0"/>
                <a:cs typeface="Times New Roman" panose="02020603050405020304" pitchFamily="18" charset="0"/>
              </a:rPr>
              <a:t>à</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8" name="Rectangle 57"/>
          <p:cNvSpPr/>
          <p:nvPr/>
        </p:nvSpPr>
        <p:spPr>
          <a:xfrm>
            <a:off x="2557939" y="3628026"/>
            <a:ext cx="2796381"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ngh</a:t>
            </a:r>
            <a:r>
              <a:rPr lang="vi-VN" sz="3600" b="1" i="1" dirty="0">
                <a:solidFill>
                  <a:srgbClr val="FF0000"/>
                </a:solidFill>
                <a:latin typeface="Times New Roman" panose="02020603050405020304" pitchFamily="18" charset="0"/>
                <a:cs typeface="Times New Roman" panose="02020603050405020304" pitchFamily="18" charset="0"/>
              </a:rPr>
              <a:t>ịch</a:t>
            </a:r>
            <a:r>
              <a:rPr lang="vi-VN" sz="3600" b="1" i="1" dirty="0">
                <a:solidFill>
                  <a:srgbClr val="0000CC"/>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l</a:t>
            </a:r>
            <a:r>
              <a:rPr lang="vi-VN" sz="3600" b="1" i="1" dirty="0">
                <a:solidFill>
                  <a:srgbClr val="0000CC"/>
                </a:solidFill>
                <a:latin typeface="Times New Roman" panose="02020603050405020304" pitchFamily="18" charset="0"/>
                <a:cs typeface="Times New Roman" panose="02020603050405020304" pitchFamily="18" charset="0"/>
              </a:rPr>
              <a:t>ắm</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9" name="Rectangle 58"/>
          <p:cNvSpPr/>
          <p:nvPr/>
        </p:nvSpPr>
        <p:spPr>
          <a:xfrm>
            <a:off x="4023519" y="2815194"/>
            <a:ext cx="1910642" cy="646331"/>
          </a:xfrm>
          <a:prstGeom prst="rect">
            <a:avLst/>
          </a:prstGeom>
        </p:spPr>
        <p:txBody>
          <a:bodyPr wrap="square">
            <a:spAutoFit/>
          </a:bodyPr>
          <a:lstStyle/>
          <a:p>
            <a:pPr lvl="0" algn="just"/>
            <a:r>
              <a:rPr lang="en-US" sz="3600" b="1" i="1" smtClean="0">
                <a:solidFill>
                  <a:srgbClr val="FF0000"/>
                </a:solidFill>
                <a:latin typeface="Times New Roman" panose="02020603050405020304" pitchFamily="18" charset="0"/>
                <a:cs typeface="Times New Roman" panose="02020603050405020304" pitchFamily="18" charset="0"/>
              </a:rPr>
              <a:t>s</a:t>
            </a:r>
            <a:r>
              <a:rPr lang="vi-VN" sz="3600" b="1" i="1" smtClean="0">
                <a:solidFill>
                  <a:srgbClr val="0000CC"/>
                </a:solidFill>
                <a:latin typeface="Times New Roman" panose="02020603050405020304" pitchFamily="18" charset="0"/>
                <a:cs typeface="Times New Roman" panose="02020603050405020304" pitchFamily="18" charset="0"/>
              </a:rPr>
              <a:t>ay </a:t>
            </a:r>
            <a:r>
              <a:rPr lang="vi-VN" sz="3600" b="1" i="1" dirty="0" smtClean="0">
                <a:solidFill>
                  <a:srgbClr val="0000CC"/>
                </a:solidFill>
                <a:latin typeface="Times New Roman" panose="02020603050405020304" pitchFamily="18" charset="0"/>
                <a:cs typeface="Times New Roman" panose="02020603050405020304" pitchFamily="18" charset="0"/>
              </a:rPr>
              <a:t>mê,</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60" name="Rectangle 59"/>
          <p:cNvSpPr/>
          <p:nvPr/>
        </p:nvSpPr>
        <p:spPr>
          <a:xfrm>
            <a:off x="339891" y="2811623"/>
            <a:ext cx="1915909" cy="646331"/>
          </a:xfrm>
          <a:prstGeom prst="rect">
            <a:avLst/>
          </a:prstGeom>
        </p:spPr>
        <p:txBody>
          <a:bodyPr wrap="none">
            <a:spAutoFit/>
          </a:bodyPr>
          <a:lstStyle/>
          <a:p>
            <a:pPr lvl="0" algn="just"/>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ọn </a:t>
            </a:r>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ẹp</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61" name="Rectangle 60"/>
          <p:cNvSpPr/>
          <p:nvPr/>
        </p:nvSpPr>
        <p:spPr>
          <a:xfrm>
            <a:off x="243870" y="3589586"/>
            <a:ext cx="2159566" cy="646331"/>
          </a:xfrm>
          <a:prstGeom prst="rect">
            <a:avLst/>
          </a:prstGeom>
        </p:spPr>
        <p:txBody>
          <a:bodyPr wrap="none">
            <a:spAutoFit/>
          </a:bodyPr>
          <a:lstStyle/>
          <a:p>
            <a:r>
              <a:rPr lang="vi-VN" sz="3600" b="1" i="1" dirty="0">
                <a:solidFill>
                  <a:srgbClr val="0000CC"/>
                </a:solidFill>
                <a:latin typeface="Times New Roman" panose="02020603050405020304" pitchFamily="18" charset="0"/>
                <a:cs typeface="Times New Roman" panose="02020603050405020304" pitchFamily="18" charset="0"/>
              </a:rPr>
              <a:t>buổi </a:t>
            </a:r>
            <a:r>
              <a:rPr lang="vi-VN" sz="3600" b="1" i="1" dirty="0">
                <a:solidFill>
                  <a:srgbClr val="FF0000"/>
                </a:solidFill>
                <a:latin typeface="Times New Roman" panose="02020603050405020304" pitchFamily="18" charset="0"/>
                <a:cs typeface="Times New Roman" panose="02020603050405020304" pitchFamily="18" charset="0"/>
              </a:rPr>
              <a:t>s</a:t>
            </a:r>
            <a:r>
              <a:rPr lang="vi-VN" sz="3600" b="1" i="1" dirty="0">
                <a:solidFill>
                  <a:srgbClr val="0000CC"/>
                </a:solidFill>
                <a:latin typeface="Times New Roman" panose="02020603050405020304" pitchFamily="18" charset="0"/>
                <a:cs typeface="Times New Roman" panose="02020603050405020304" pitchFamily="18" charset="0"/>
              </a:rPr>
              <a:t>áng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dirty="0"/>
          </a:p>
        </p:txBody>
      </p:sp>
    </p:spTree>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Luyện đọc</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233319" y="2743200"/>
            <a:ext cx="8610600" cy="646331"/>
          </a:xfrm>
          <a:prstGeom prst="rect">
            <a:avLst/>
          </a:prstGeom>
        </p:spPr>
        <p:txBody>
          <a:bodyPr wrap="square">
            <a:spAutoFit/>
          </a:bodyPr>
          <a:lstStyle/>
          <a:p>
            <a:pPr>
              <a:spcAft>
                <a:spcPts val="0"/>
              </a:spcAft>
            </a:pP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Câu</a:t>
            </a:r>
            <a:r>
              <a:rPr lang="en-US" sz="3600" b="1" dirty="0"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cs typeface="Times New Roman" panose="02020603050405020304" pitchFamily="18" charset="0"/>
              </a:rPr>
              <a:t>4</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a:ea typeface="Times New Roman" panose="02020603050405020304"/>
              </a:rPr>
              <a:t>Em</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thích</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hình</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ảnh</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của</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ai</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nhất</a:t>
            </a:r>
            <a:r>
              <a:rPr lang="en-US" sz="3600" b="1" dirty="0">
                <a:solidFill>
                  <a:srgbClr val="FF0000"/>
                </a:solidFill>
                <a:latin typeface="Times New Roman" panose="02020603050405020304"/>
                <a:ea typeface="Times New Roman" panose="02020603050405020304"/>
              </a:rPr>
              <a:t>?</a:t>
            </a:r>
            <a:endParaRPr lang="en-US" sz="3200" b="1" dirty="0">
              <a:solidFill>
                <a:srgbClr val="FF0000"/>
              </a:solidFill>
              <a:effectLst/>
              <a:latin typeface="Times New Roman" panose="02020603050405020304"/>
              <a:ea typeface="Times New Roman" panose="02020603050405020304"/>
            </a:endParaRPr>
          </a:p>
        </p:txBody>
      </p:sp>
      <p:sp>
        <p:nvSpPr>
          <p:cNvPr id="12" name="Rectangle 11"/>
          <p:cNvSpPr/>
          <p:nvPr/>
        </p:nvSpPr>
        <p:spPr>
          <a:xfrm>
            <a:off x="5934161" y="3546341"/>
            <a:ext cx="10001731" cy="2308324"/>
          </a:xfrm>
          <a:prstGeom prst="rect">
            <a:avLst/>
          </a:prstGeom>
        </p:spPr>
        <p:txBody>
          <a:bodyPr wrap="square">
            <a:spAutoFit/>
          </a:bodyPr>
          <a:lstStyle/>
          <a:p>
            <a:pPr algn="just">
              <a:spcAft>
                <a:spcPts val="0"/>
              </a:spcAft>
            </a:pPr>
            <a:r>
              <a:rPr lang="nl-NL" sz="3600" b="1" smtClean="0">
                <a:solidFill>
                  <a:srgbClr val="0000CC"/>
                </a:solidFill>
                <a:latin typeface="Times New Roman" panose="02020603050405020304"/>
                <a:ea typeface="Times New Roman" panose="02020603050405020304"/>
              </a:rPr>
              <a:t>    Em thích </a:t>
            </a:r>
            <a:r>
              <a:rPr lang="nl-NL" sz="3600" b="1" dirty="0">
                <a:solidFill>
                  <a:srgbClr val="0000CC"/>
                </a:solidFill>
                <a:latin typeface="Times New Roman" panose="02020603050405020304"/>
                <a:ea typeface="Times New Roman" panose="02020603050405020304"/>
              </a:rPr>
              <a:t>nhất hình ảnh của bà. Bà của bạn nhỏ trong bài thơ rất giống bà em: dáng cũng hơi còng, bà có tuổi nhưng vẫn hay làm, luôn dọn dẹp nhà cửa sạch sẽ,...)</a:t>
            </a:r>
            <a:endParaRPr lang="en-US" sz="3200" b="1" dirty="0">
              <a:solidFill>
                <a:srgbClr val="0000CC"/>
              </a:solidFill>
              <a:effectLst/>
              <a:latin typeface="Times New Roman" panose="02020603050405020304"/>
              <a:ea typeface="Times New Roman" panose="02020603050405020304"/>
            </a:endParaRPr>
          </a:p>
        </p:txBody>
      </p:sp>
      <p:cxnSp>
        <p:nvCxnSpPr>
          <p:cNvPr id="44" name="Straight Connector 43"/>
          <p:cNvCxnSpPr/>
          <p:nvPr/>
        </p:nvCxnSpPr>
        <p:spPr>
          <a:xfrm>
            <a:off x="5699919" y="2732038"/>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6" name="Rectangle 45"/>
          <p:cNvSpPr/>
          <p:nvPr/>
        </p:nvSpPr>
        <p:spPr>
          <a:xfrm>
            <a:off x="365918" y="5147217"/>
            <a:ext cx="5410201" cy="2308324"/>
          </a:xfrm>
          <a:prstGeom prst="rect">
            <a:avLst/>
          </a:prstGeom>
        </p:spPr>
        <p:txBody>
          <a:bodyPr wrap="square">
            <a:spAutoFit/>
          </a:bodyPr>
          <a:lstStyle/>
          <a:p>
            <a:pPr lvl="0">
              <a:spcAft>
                <a:spcPts val="0"/>
              </a:spcAft>
            </a:pPr>
            <a:r>
              <a:rPr lang="en-US" sz="3600" b="1" i="1" dirty="0" err="1">
                <a:solidFill>
                  <a:srgbClr val="0000CC"/>
                </a:solidFill>
                <a:latin typeface="Times New Roman" panose="02020603050405020304"/>
                <a:ea typeface="Times New Roman" panose="02020603050405020304"/>
              </a:rPr>
              <a:t>Khi</a:t>
            </a:r>
            <a:r>
              <a:rPr lang="en-US" sz="3600" b="1" i="1" dirty="0">
                <a:solidFill>
                  <a:srgbClr val="0000CC"/>
                </a:solidFill>
                <a:latin typeface="Times New Roman" panose="02020603050405020304"/>
                <a:ea typeface="Times New Roman" panose="02020603050405020304"/>
              </a:rPr>
              <a:t> con</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còn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bé</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tí</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đọc</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sách</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chơi</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cờ</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dọn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dẹp</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chữa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đồ</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Cả</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ngày</a:t>
            </a:r>
            <a:r>
              <a:rPr lang="en-US" sz="3600" b="1" i="1" dirty="0">
                <a:solidFill>
                  <a:srgbClr val="0000CC"/>
                </a:solidFill>
                <a:latin typeface="Times New Roman" panose="02020603050405020304"/>
                <a:ea typeface="Times New Roman" panose="02020603050405020304"/>
              </a:rPr>
              <a:t> </a:t>
            </a:r>
            <a:r>
              <a:rPr lang="en-US" sz="3600" b="1" i="1" dirty="0" smtClean="0">
                <a:solidFill>
                  <a:srgbClr val="FF0000"/>
                </a:solidFill>
                <a:latin typeface="Times New Roman" panose="02020603050405020304"/>
                <a:ea typeface="Times New Roman" panose="02020603050405020304"/>
              </a:rPr>
              <a:t>/</a:t>
            </a:r>
            <a:r>
              <a:rPr lang="en-US" sz="3600" b="1" i="1" dirty="0" smtClean="0">
                <a:solidFill>
                  <a:srgbClr val="0000CC"/>
                </a:solidFill>
                <a:latin typeface="Times New Roman" panose="02020603050405020304"/>
                <a:ea typeface="Times New Roman" panose="02020603050405020304"/>
              </a:rPr>
              <a:t>con </a:t>
            </a:r>
            <a:r>
              <a:rPr lang="en-US" sz="3600" b="1" i="1" dirty="0" err="1">
                <a:solidFill>
                  <a:srgbClr val="0000CC"/>
                </a:solidFill>
                <a:latin typeface="Times New Roman" panose="02020603050405020304"/>
                <a:ea typeface="Times New Roman" panose="02020603050405020304"/>
              </a:rPr>
              <a:t>đùa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nghịch</a:t>
            </a:r>
            <a:r>
              <a:rPr lang="en-US" sz="3600" b="1" dirty="0">
                <a:solidFill>
                  <a:srgbClr val="0000CC"/>
                </a:solidFill>
                <a:latin typeface="Times New Roman" panose="02020603050405020304"/>
                <a:ea typeface="Times New Roman" panose="02020603050405020304"/>
              </a:rPr>
              <a:t>.</a:t>
            </a:r>
            <a:r>
              <a:rPr lang="en-US" sz="3600" b="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p:txBody>
      </p:sp>
      <p:sp>
        <p:nvSpPr>
          <p:cNvPr id="47" name="Rectangle 46"/>
          <p:cNvSpPr/>
          <p:nvPr/>
        </p:nvSpPr>
        <p:spPr>
          <a:xfrm>
            <a:off x="345449" y="2888754"/>
            <a:ext cx="2059506" cy="646331"/>
          </a:xfrm>
          <a:prstGeom prst="rect">
            <a:avLst/>
          </a:prstGeom>
        </p:spPr>
        <p:txBody>
          <a:bodyPr wrap="square">
            <a:spAutoFit/>
          </a:bodyPr>
          <a:lstStyle/>
          <a:p>
            <a:pPr algn="just"/>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2097636" y="2815194"/>
            <a:ext cx="2346215"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uống </a:t>
            </a:r>
            <a:r>
              <a:rPr lang="vi-VN" sz="3600" b="1" i="1" dirty="0">
                <a:solidFill>
                  <a:srgbClr val="FF0000"/>
                </a:solidFill>
                <a:latin typeface="Times New Roman" panose="02020603050405020304" pitchFamily="18" charset="0"/>
                <a:cs typeface="Times New Roman" panose="02020603050405020304" pitchFamily="18" charset="0"/>
              </a:rPr>
              <a:t>tr</a:t>
            </a:r>
            <a:r>
              <a:rPr lang="vi-VN" sz="3600" b="1" i="1" dirty="0">
                <a:solidFill>
                  <a:srgbClr val="0000CC"/>
                </a:solidFill>
                <a:latin typeface="Times New Roman" panose="02020603050405020304" pitchFamily="18" charset="0"/>
                <a:cs typeface="Times New Roman" panose="02020603050405020304" pitchFamily="18" charset="0"/>
              </a:rPr>
              <a:t>à</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557939" y="3628026"/>
            <a:ext cx="2796381"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ngh</a:t>
            </a:r>
            <a:r>
              <a:rPr lang="vi-VN" sz="3600" b="1" i="1" dirty="0">
                <a:solidFill>
                  <a:srgbClr val="FF0000"/>
                </a:solidFill>
                <a:latin typeface="Times New Roman" panose="02020603050405020304" pitchFamily="18" charset="0"/>
                <a:cs typeface="Times New Roman" panose="02020603050405020304" pitchFamily="18" charset="0"/>
              </a:rPr>
              <a:t>ịch</a:t>
            </a:r>
            <a:r>
              <a:rPr lang="vi-VN" sz="3600" b="1" i="1" dirty="0">
                <a:solidFill>
                  <a:srgbClr val="0000CC"/>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l</a:t>
            </a:r>
            <a:r>
              <a:rPr lang="vi-VN" sz="3600" b="1" i="1" dirty="0">
                <a:solidFill>
                  <a:srgbClr val="0000CC"/>
                </a:solidFill>
                <a:latin typeface="Times New Roman" panose="02020603050405020304" pitchFamily="18" charset="0"/>
                <a:cs typeface="Times New Roman" panose="02020603050405020304" pitchFamily="18" charset="0"/>
              </a:rPr>
              <a:t>ắm</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4023519" y="2815194"/>
            <a:ext cx="1910642" cy="646331"/>
          </a:xfrm>
          <a:prstGeom prst="rect">
            <a:avLst/>
          </a:prstGeom>
        </p:spPr>
        <p:txBody>
          <a:bodyPr wrap="square">
            <a:spAutoFit/>
          </a:bodyPr>
          <a:lstStyle/>
          <a:p>
            <a:pPr lvl="0" algn="just"/>
            <a:r>
              <a:rPr lang="en-US" sz="3600" b="1" i="1" smtClean="0">
                <a:solidFill>
                  <a:srgbClr val="FF0000"/>
                </a:solidFill>
                <a:latin typeface="Times New Roman" panose="02020603050405020304" pitchFamily="18" charset="0"/>
                <a:cs typeface="Times New Roman" panose="02020603050405020304" pitchFamily="18" charset="0"/>
              </a:rPr>
              <a:t>s</a:t>
            </a:r>
            <a:r>
              <a:rPr lang="vi-VN" sz="3600" b="1" i="1" smtClean="0">
                <a:solidFill>
                  <a:srgbClr val="0000CC"/>
                </a:solidFill>
                <a:latin typeface="Times New Roman" panose="02020603050405020304" pitchFamily="18" charset="0"/>
                <a:cs typeface="Times New Roman" panose="02020603050405020304" pitchFamily="18" charset="0"/>
              </a:rPr>
              <a:t>ay </a:t>
            </a:r>
            <a:r>
              <a:rPr lang="vi-VN" sz="3600" b="1" i="1" dirty="0" smtClean="0">
                <a:solidFill>
                  <a:srgbClr val="0000CC"/>
                </a:solidFill>
                <a:latin typeface="Times New Roman" panose="02020603050405020304" pitchFamily="18" charset="0"/>
                <a:cs typeface="Times New Roman" panose="02020603050405020304" pitchFamily="18" charset="0"/>
              </a:rPr>
              <a:t>mê,</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1" name="Rectangle 50"/>
          <p:cNvSpPr/>
          <p:nvPr/>
        </p:nvSpPr>
        <p:spPr>
          <a:xfrm>
            <a:off x="339891" y="2811623"/>
            <a:ext cx="1915909" cy="646331"/>
          </a:xfrm>
          <a:prstGeom prst="rect">
            <a:avLst/>
          </a:prstGeom>
        </p:spPr>
        <p:txBody>
          <a:bodyPr wrap="none">
            <a:spAutoFit/>
          </a:bodyPr>
          <a:lstStyle/>
          <a:p>
            <a:pPr lvl="0" algn="just"/>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ọn </a:t>
            </a:r>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ẹp</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243870" y="3589586"/>
            <a:ext cx="2159566" cy="646331"/>
          </a:xfrm>
          <a:prstGeom prst="rect">
            <a:avLst/>
          </a:prstGeom>
        </p:spPr>
        <p:txBody>
          <a:bodyPr wrap="none">
            <a:spAutoFit/>
          </a:bodyPr>
          <a:lstStyle/>
          <a:p>
            <a:r>
              <a:rPr lang="vi-VN" sz="3600" b="1" i="1" dirty="0">
                <a:solidFill>
                  <a:srgbClr val="0000CC"/>
                </a:solidFill>
                <a:latin typeface="Times New Roman" panose="02020603050405020304" pitchFamily="18" charset="0"/>
                <a:cs typeface="Times New Roman" panose="02020603050405020304" pitchFamily="18" charset="0"/>
              </a:rPr>
              <a:t>buổi </a:t>
            </a:r>
            <a:r>
              <a:rPr lang="vi-VN" sz="3600" b="1" i="1" dirty="0">
                <a:solidFill>
                  <a:srgbClr val="FF0000"/>
                </a:solidFill>
                <a:latin typeface="Times New Roman" panose="02020603050405020304" pitchFamily="18" charset="0"/>
                <a:cs typeface="Times New Roman" panose="02020603050405020304" pitchFamily="18" charset="0"/>
              </a:rPr>
              <a:t>s</a:t>
            </a:r>
            <a:r>
              <a:rPr lang="vi-VN" sz="3600" b="1" i="1" dirty="0">
                <a:solidFill>
                  <a:srgbClr val="0000CC"/>
                </a:solidFill>
                <a:latin typeface="Times New Roman" panose="02020603050405020304" pitchFamily="18" charset="0"/>
                <a:cs typeface="Times New Roman" panose="02020603050405020304" pitchFamily="18" charset="0"/>
              </a:rPr>
              <a:t>áng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dirty="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Luyện đọc</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299474"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050082"/>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a:solidFill>
                  <a:srgbClr val="FF0000"/>
                </a:solidFill>
                <a:latin typeface="Times New Roman" panose="02020603050405020304" pitchFamily="18" charset="0"/>
                <a:cs typeface="Times New Roman" panose="02020603050405020304" pitchFamily="18" charset="0"/>
              </a:rPr>
              <a:t>NỘI DUNG</a:t>
            </a:r>
            <a:endParaRPr lang="en-US" altLang="en-US" sz="4000" b="1">
              <a:solidFill>
                <a:srgbClr val="FF0000"/>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6217442" y="3563423"/>
            <a:ext cx="8991602" cy="4503736"/>
            <a:chOff x="6217442" y="3563423"/>
            <a:chExt cx="8991602" cy="4503736"/>
          </a:xfrm>
        </p:grpSpPr>
        <p:grpSp>
          <p:nvGrpSpPr>
            <p:cNvPr id="4" name="Group 3"/>
            <p:cNvGrpSpPr/>
            <p:nvPr/>
          </p:nvGrpSpPr>
          <p:grpSpPr>
            <a:xfrm>
              <a:off x="6217442" y="3563423"/>
              <a:ext cx="8991602" cy="450373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02916" y="4346198"/>
                <a:ext cx="8137526" cy="707886"/>
              </a:xfrm>
              <a:prstGeom prst="rect">
                <a:avLst/>
              </a:prstGeom>
            </p:spPr>
            <p:txBody>
              <a:bodyPr>
                <a:spAutoFit/>
              </a:bodyPr>
              <a:lstStyle/>
              <a:p>
                <a:pPr algn="just"/>
                <a:endParaRPr lang="en-US" sz="4000" dirty="0">
                  <a:solidFill>
                    <a:srgbClr val="FF0000"/>
                  </a:solidFill>
                  <a:latin typeface="Times New Roman" panose="02020603050405020304" pitchFamily="18" charset="0"/>
                  <a:cs typeface="Times New Roman" panose="02020603050405020304" pitchFamily="18" charset="0"/>
                </a:endParaRPr>
              </a:p>
            </p:txBody>
          </p:sp>
        </p:grpSp>
        <p:sp>
          <p:nvSpPr>
            <p:cNvPr id="5" name="Rectangle 4"/>
            <p:cNvSpPr/>
            <p:nvPr/>
          </p:nvSpPr>
          <p:spPr>
            <a:xfrm>
              <a:off x="7094073" y="4384130"/>
              <a:ext cx="7464291" cy="2862322"/>
            </a:xfrm>
            <a:prstGeom prst="rect">
              <a:avLst/>
            </a:prstGeom>
          </p:spPr>
          <p:txBody>
            <a:bodyPr wrap="square">
              <a:spAutoFit/>
            </a:bodyPr>
            <a:lstStyle/>
            <a:p>
              <a:pPr algn="just"/>
              <a:r>
                <a:rPr lang="en-US" sz="3600" b="1" i="1" dirty="0" err="1">
                  <a:solidFill>
                    <a:srgbClr val="FF0000"/>
                  </a:solidFill>
                  <a:latin typeface="Times New Roman" panose="02020603050405020304"/>
                  <a:ea typeface="Times New Roman" panose="02020603050405020304"/>
                </a:rPr>
                <a:t>Bài</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thơ</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cho</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biết</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được</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tình</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cảm</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của</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bạn</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nhỏ</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với</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người</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thân</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trong</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gia</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đình</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thông</a:t>
              </a:r>
              <a:r>
                <a:rPr lang="en-US" sz="3600" b="1" i="1" dirty="0">
                  <a:solidFill>
                    <a:srgbClr val="FF0000"/>
                  </a:solidFill>
                  <a:latin typeface="Times New Roman" panose="02020603050405020304"/>
                  <a:ea typeface="Times New Roman" panose="02020603050405020304"/>
                </a:rPr>
                <a:t> qua </a:t>
              </a:r>
              <a:r>
                <a:rPr lang="en-US" sz="3600" b="1" i="1" dirty="0" err="1">
                  <a:solidFill>
                    <a:srgbClr val="FF0000"/>
                  </a:solidFill>
                  <a:latin typeface="Times New Roman" panose="02020603050405020304"/>
                  <a:ea typeface="Times New Roman" panose="02020603050405020304"/>
                </a:rPr>
                <a:t>từ</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ngữ</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hình</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ảnh</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miêu</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tả</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cử</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chỉ</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hành</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động</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lời</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nói</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suy</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nghĩ</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của</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nhân</a:t>
              </a:r>
              <a:r>
                <a:rPr lang="en-US" sz="3600" b="1" i="1" dirty="0">
                  <a:solidFill>
                    <a:srgbClr val="FF0000"/>
                  </a:solidFill>
                  <a:latin typeface="Times New Roman" panose="02020603050405020304"/>
                  <a:ea typeface="Times New Roman" panose="02020603050405020304"/>
                </a:rPr>
                <a:t> </a:t>
              </a:r>
              <a:r>
                <a:rPr lang="en-US" sz="3600" b="1" i="1" dirty="0" err="1">
                  <a:solidFill>
                    <a:srgbClr val="FF0000"/>
                  </a:solidFill>
                  <a:latin typeface="Times New Roman" panose="02020603050405020304"/>
                  <a:ea typeface="Times New Roman" panose="02020603050405020304"/>
                </a:rPr>
                <a:t>vật</a:t>
              </a:r>
              <a:r>
                <a:rPr lang="en-US" sz="3600" b="1" i="1" dirty="0">
                  <a:solidFill>
                    <a:srgbClr val="FF0000"/>
                  </a:solidFill>
                  <a:latin typeface="Times New Roman" panose="02020603050405020304"/>
                  <a:ea typeface="Times New Roman" panose="02020603050405020304"/>
                </a:rPr>
                <a:t>.</a:t>
              </a:r>
              <a:endParaRPr lang="en-US" sz="3600" i="1" dirty="0">
                <a:solidFill>
                  <a:srgbClr val="FF0000"/>
                </a:solidFill>
              </a:endParaRPr>
            </a:p>
          </p:txBody>
        </p:sp>
      </p:grpSp>
      <p:cxnSp>
        <p:nvCxnSpPr>
          <p:cNvPr id="48" name="Straight Connector 47"/>
          <p:cNvCxnSpPr/>
          <p:nvPr/>
        </p:nvCxnSpPr>
        <p:spPr>
          <a:xfrm>
            <a:off x="5699919" y="2732038"/>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9" name="Rectangle 48"/>
          <p:cNvSpPr/>
          <p:nvPr/>
        </p:nvSpPr>
        <p:spPr>
          <a:xfrm>
            <a:off x="365918" y="5147217"/>
            <a:ext cx="5410201" cy="2308324"/>
          </a:xfrm>
          <a:prstGeom prst="rect">
            <a:avLst/>
          </a:prstGeom>
        </p:spPr>
        <p:txBody>
          <a:bodyPr wrap="square">
            <a:spAutoFit/>
          </a:bodyPr>
          <a:lstStyle/>
          <a:p>
            <a:pPr lvl="0">
              <a:spcAft>
                <a:spcPts val="0"/>
              </a:spcAft>
            </a:pPr>
            <a:r>
              <a:rPr lang="en-US" sz="3600" b="1" i="1" dirty="0" err="1">
                <a:solidFill>
                  <a:srgbClr val="0000CC"/>
                </a:solidFill>
                <a:latin typeface="Times New Roman" panose="02020603050405020304"/>
                <a:ea typeface="Times New Roman" panose="02020603050405020304"/>
              </a:rPr>
              <a:t>Khi</a:t>
            </a:r>
            <a:r>
              <a:rPr lang="en-US" sz="3600" b="1" i="1" dirty="0">
                <a:solidFill>
                  <a:srgbClr val="0000CC"/>
                </a:solidFill>
                <a:latin typeface="Times New Roman" panose="02020603050405020304"/>
                <a:ea typeface="Times New Roman" panose="02020603050405020304"/>
              </a:rPr>
              <a:t> con</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còn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bé</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tí</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đọc</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sách</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chơi</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cờ</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dọn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dẹp</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chữa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đồ</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Cả</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ngày</a:t>
            </a:r>
            <a:r>
              <a:rPr lang="en-US" sz="3600" b="1" i="1" dirty="0">
                <a:solidFill>
                  <a:srgbClr val="0000CC"/>
                </a:solidFill>
                <a:latin typeface="Times New Roman" panose="02020603050405020304"/>
                <a:ea typeface="Times New Roman" panose="02020603050405020304"/>
              </a:rPr>
              <a:t> </a:t>
            </a:r>
            <a:r>
              <a:rPr lang="en-US" sz="3600" b="1" i="1" dirty="0" smtClean="0">
                <a:solidFill>
                  <a:srgbClr val="FF0000"/>
                </a:solidFill>
                <a:latin typeface="Times New Roman" panose="02020603050405020304"/>
                <a:ea typeface="Times New Roman" panose="02020603050405020304"/>
              </a:rPr>
              <a:t>/</a:t>
            </a:r>
            <a:r>
              <a:rPr lang="en-US" sz="3600" b="1" i="1" dirty="0" smtClean="0">
                <a:solidFill>
                  <a:srgbClr val="0000CC"/>
                </a:solidFill>
                <a:latin typeface="Times New Roman" panose="02020603050405020304"/>
                <a:ea typeface="Times New Roman" panose="02020603050405020304"/>
              </a:rPr>
              <a:t>con </a:t>
            </a:r>
            <a:r>
              <a:rPr lang="en-US" sz="3600" b="1" i="1" dirty="0" err="1">
                <a:solidFill>
                  <a:srgbClr val="0000CC"/>
                </a:solidFill>
                <a:latin typeface="Times New Roman" panose="02020603050405020304"/>
                <a:ea typeface="Times New Roman" panose="02020603050405020304"/>
              </a:rPr>
              <a:t>đùa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nghịch</a:t>
            </a:r>
            <a:r>
              <a:rPr lang="en-US" sz="3600" b="1" dirty="0">
                <a:solidFill>
                  <a:srgbClr val="0000CC"/>
                </a:solidFill>
                <a:latin typeface="Times New Roman" panose="02020603050405020304"/>
                <a:ea typeface="Times New Roman" panose="02020603050405020304"/>
              </a:rPr>
              <a:t>.</a:t>
            </a:r>
            <a:r>
              <a:rPr lang="en-US" sz="3600" b="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p:txBody>
      </p:sp>
      <p:sp>
        <p:nvSpPr>
          <p:cNvPr id="50" name="Rectangle 49"/>
          <p:cNvSpPr/>
          <p:nvPr/>
        </p:nvSpPr>
        <p:spPr>
          <a:xfrm>
            <a:off x="345449" y="2888754"/>
            <a:ext cx="2059506" cy="646331"/>
          </a:xfrm>
          <a:prstGeom prst="rect">
            <a:avLst/>
          </a:prstGeom>
        </p:spPr>
        <p:txBody>
          <a:bodyPr wrap="square">
            <a:spAutoFit/>
          </a:bodyPr>
          <a:lstStyle/>
          <a:p>
            <a:pPr algn="just"/>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1" name="Rectangle 50"/>
          <p:cNvSpPr/>
          <p:nvPr/>
        </p:nvSpPr>
        <p:spPr>
          <a:xfrm>
            <a:off x="2097636" y="2815194"/>
            <a:ext cx="2346215"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uống </a:t>
            </a:r>
            <a:r>
              <a:rPr lang="vi-VN" sz="3600" b="1" i="1" dirty="0">
                <a:solidFill>
                  <a:srgbClr val="FF0000"/>
                </a:solidFill>
                <a:latin typeface="Times New Roman" panose="02020603050405020304" pitchFamily="18" charset="0"/>
                <a:cs typeface="Times New Roman" panose="02020603050405020304" pitchFamily="18" charset="0"/>
              </a:rPr>
              <a:t>tr</a:t>
            </a:r>
            <a:r>
              <a:rPr lang="vi-VN" sz="3600" b="1" i="1" dirty="0">
                <a:solidFill>
                  <a:srgbClr val="0000CC"/>
                </a:solidFill>
                <a:latin typeface="Times New Roman" panose="02020603050405020304" pitchFamily="18" charset="0"/>
                <a:cs typeface="Times New Roman" panose="02020603050405020304" pitchFamily="18" charset="0"/>
              </a:rPr>
              <a:t>à</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2557939" y="3628026"/>
            <a:ext cx="2796381"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ngh</a:t>
            </a:r>
            <a:r>
              <a:rPr lang="vi-VN" sz="3600" b="1" i="1" dirty="0">
                <a:solidFill>
                  <a:srgbClr val="FF0000"/>
                </a:solidFill>
                <a:latin typeface="Times New Roman" panose="02020603050405020304" pitchFamily="18" charset="0"/>
                <a:cs typeface="Times New Roman" panose="02020603050405020304" pitchFamily="18" charset="0"/>
              </a:rPr>
              <a:t>ịch</a:t>
            </a:r>
            <a:r>
              <a:rPr lang="vi-VN" sz="3600" b="1" i="1" dirty="0">
                <a:solidFill>
                  <a:srgbClr val="0000CC"/>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l</a:t>
            </a:r>
            <a:r>
              <a:rPr lang="vi-VN" sz="3600" b="1" i="1" dirty="0">
                <a:solidFill>
                  <a:srgbClr val="0000CC"/>
                </a:solidFill>
                <a:latin typeface="Times New Roman" panose="02020603050405020304" pitchFamily="18" charset="0"/>
                <a:cs typeface="Times New Roman" panose="02020603050405020304" pitchFamily="18" charset="0"/>
              </a:rPr>
              <a:t>ắm</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3" name="Rectangle 52"/>
          <p:cNvSpPr/>
          <p:nvPr/>
        </p:nvSpPr>
        <p:spPr>
          <a:xfrm>
            <a:off x="4023519" y="2815194"/>
            <a:ext cx="1910642" cy="646331"/>
          </a:xfrm>
          <a:prstGeom prst="rect">
            <a:avLst/>
          </a:prstGeom>
        </p:spPr>
        <p:txBody>
          <a:bodyPr wrap="square">
            <a:spAutoFit/>
          </a:bodyPr>
          <a:lstStyle/>
          <a:p>
            <a:pPr lvl="0" algn="just"/>
            <a:r>
              <a:rPr lang="en-US" sz="3600" b="1" i="1" smtClean="0">
                <a:solidFill>
                  <a:srgbClr val="FF0000"/>
                </a:solidFill>
                <a:latin typeface="Times New Roman" panose="02020603050405020304" pitchFamily="18" charset="0"/>
                <a:cs typeface="Times New Roman" panose="02020603050405020304" pitchFamily="18" charset="0"/>
              </a:rPr>
              <a:t>s</a:t>
            </a:r>
            <a:r>
              <a:rPr lang="vi-VN" sz="3600" b="1" i="1" smtClean="0">
                <a:solidFill>
                  <a:srgbClr val="0000CC"/>
                </a:solidFill>
                <a:latin typeface="Times New Roman" panose="02020603050405020304" pitchFamily="18" charset="0"/>
                <a:cs typeface="Times New Roman" panose="02020603050405020304" pitchFamily="18" charset="0"/>
              </a:rPr>
              <a:t>ay </a:t>
            </a:r>
            <a:r>
              <a:rPr lang="vi-VN" sz="3600" b="1" i="1" dirty="0" smtClean="0">
                <a:solidFill>
                  <a:srgbClr val="0000CC"/>
                </a:solidFill>
                <a:latin typeface="Times New Roman" panose="02020603050405020304" pitchFamily="18" charset="0"/>
                <a:cs typeface="Times New Roman" panose="02020603050405020304" pitchFamily="18" charset="0"/>
              </a:rPr>
              <a:t>mê,</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339891" y="2811623"/>
            <a:ext cx="1915909" cy="646331"/>
          </a:xfrm>
          <a:prstGeom prst="rect">
            <a:avLst/>
          </a:prstGeom>
        </p:spPr>
        <p:txBody>
          <a:bodyPr wrap="none">
            <a:spAutoFit/>
          </a:bodyPr>
          <a:lstStyle/>
          <a:p>
            <a:pPr lvl="0" algn="just"/>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ọn </a:t>
            </a:r>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ẹp</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43870" y="3589586"/>
            <a:ext cx="2159566" cy="646331"/>
          </a:xfrm>
          <a:prstGeom prst="rect">
            <a:avLst/>
          </a:prstGeom>
        </p:spPr>
        <p:txBody>
          <a:bodyPr wrap="none">
            <a:spAutoFit/>
          </a:bodyPr>
          <a:lstStyle/>
          <a:p>
            <a:r>
              <a:rPr lang="vi-VN" sz="3600" b="1" i="1" dirty="0">
                <a:solidFill>
                  <a:srgbClr val="0000CC"/>
                </a:solidFill>
                <a:latin typeface="Times New Roman" panose="02020603050405020304" pitchFamily="18" charset="0"/>
                <a:cs typeface="Times New Roman" panose="02020603050405020304" pitchFamily="18" charset="0"/>
              </a:rPr>
              <a:t>buổi </a:t>
            </a:r>
            <a:r>
              <a:rPr lang="vi-VN" sz="3600" b="1" i="1" dirty="0">
                <a:solidFill>
                  <a:srgbClr val="FF0000"/>
                </a:solidFill>
                <a:latin typeface="Times New Roman" panose="02020603050405020304" pitchFamily="18" charset="0"/>
                <a:cs typeface="Times New Roman" panose="02020603050405020304" pitchFamily="18" charset="0"/>
              </a:rPr>
              <a:t>s</a:t>
            </a:r>
            <a:r>
              <a:rPr lang="vi-VN" sz="3600" b="1" i="1" dirty="0">
                <a:solidFill>
                  <a:srgbClr val="0000CC"/>
                </a:solidFill>
                <a:latin typeface="Times New Roman" panose="02020603050405020304" pitchFamily="18" charset="0"/>
                <a:cs typeface="Times New Roman" panose="02020603050405020304" pitchFamily="18" charset="0"/>
              </a:rPr>
              <a:t>áng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dirty="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05973" y="1787920"/>
            <a:ext cx="5522547" cy="657188"/>
            <a:chOff x="-141561" y="1442589"/>
            <a:chExt cx="5122407" cy="657188"/>
          </a:xfrm>
        </p:grpSpPr>
        <p:sp>
          <p:nvSpPr>
            <p:cNvPr id="28" name="Rectangle 27"/>
            <p:cNvSpPr/>
            <p:nvPr/>
          </p:nvSpPr>
          <p:spPr>
            <a:xfrm>
              <a:off x="-141561" y="1442589"/>
              <a:ext cx="512240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vi-VN" sz="3800" b="1" smtClean="0">
                  <a:ln w="11430"/>
                  <a:solidFill>
                    <a:srgbClr val="FF0000"/>
                  </a:solidFill>
                  <a:latin typeface="Times New Roman" panose="02020603050405020304" pitchFamily="18" charset="0"/>
                  <a:cs typeface="Times New Roman" panose="02020603050405020304" pitchFamily="18" charset="0"/>
                </a:rPr>
                <a:t>4.</a:t>
              </a:r>
              <a:r>
                <a:rPr lang="en-US" sz="3800" b="1" smtClean="0">
                  <a:ln w="11430"/>
                  <a:solidFill>
                    <a:srgbClr val="FF0000"/>
                  </a:solidFill>
                  <a:latin typeface="Times New Roman" panose="02020603050405020304" pitchFamily="18" charset="0"/>
                  <a:cs typeface="Times New Roman" panose="02020603050405020304" pitchFamily="18" charset="0"/>
                </a:rPr>
                <a:t> </a:t>
              </a:r>
              <a:r>
                <a:rPr lang="vi-VN" sz="3800" b="1" smtClean="0">
                  <a:ln w="11430"/>
                  <a:solidFill>
                    <a:srgbClr val="FF0000"/>
                  </a:solidFill>
                  <a:latin typeface="Times New Roman" panose="02020603050405020304" pitchFamily="18" charset="0"/>
                  <a:cs typeface="Times New Roman" panose="02020603050405020304" pitchFamily="18" charset="0"/>
                </a:rPr>
                <a:t>Học </a:t>
              </a:r>
              <a:r>
                <a:rPr lang="vi-VN" sz="3800" b="1" dirty="0" smtClean="0">
                  <a:ln w="11430"/>
                  <a:solidFill>
                    <a:srgbClr val="FF0000"/>
                  </a:solidFill>
                  <a:latin typeface="Times New Roman" panose="02020603050405020304" pitchFamily="18" charset="0"/>
                  <a:cs typeface="Times New Roman" panose="02020603050405020304" pitchFamily="18" charset="0"/>
                </a:rPr>
                <a:t>thuộc lòng bài thơ:</a:t>
              </a:r>
              <a:endParaRPr lang="en-US" sz="3800" b="1" dirty="0">
                <a:ln w="11430"/>
                <a:solidFill>
                  <a:srgbClr val="FF0000"/>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167648" y="2086337"/>
              <a:ext cx="4594128" cy="1344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004720" y="2795766"/>
            <a:ext cx="4419600" cy="2308324"/>
          </a:xfrm>
          <a:prstGeom prst="rect">
            <a:avLst/>
          </a:prstGeom>
        </p:spPr>
        <p:txBody>
          <a:bodyPr wrap="square">
            <a:spAutoFit/>
          </a:bodyPr>
          <a:lstStyle/>
          <a:p>
            <a:pPr>
              <a:spcAft>
                <a:spcPts val="0"/>
              </a:spcAft>
            </a:pPr>
            <a:r>
              <a:rPr lang="en-US" sz="3600" b="1" dirty="0" smtClean="0">
                <a:solidFill>
                  <a:srgbClr val="0000CC"/>
                </a:solidFill>
                <a:latin typeface="Times New Roman" panose="02020603050405020304" pitchFamily="18" charset="0"/>
                <a:cs typeface="Times New Roman" panose="02020603050405020304" pitchFamily="18" charset="0"/>
              </a:rPr>
              <a:t> </a:t>
            </a:r>
            <a:r>
              <a:rPr lang="vi-VN" sz="3600" b="1" dirty="0" smtClean="0">
                <a:solidFill>
                  <a:srgbClr val="0000CC"/>
                </a:solidFill>
                <a:latin typeface="Times New Roman" panose="02020603050405020304" pitchFamily="18" charset="0"/>
                <a:cs typeface="Times New Roman" panose="02020603050405020304" pitchFamily="18" charset="0"/>
              </a:rPr>
              <a:t>Khi bố còn bé tí</a:t>
            </a:r>
            <a:endParaRPr lang="vi-VN" sz="3600" b="1" dirty="0" smtClean="0">
              <a:solidFill>
                <a:srgbClr val="0000CC"/>
              </a:solidFill>
              <a:latin typeface="Times New Roman" panose="02020603050405020304" pitchFamily="18" charset="0"/>
              <a:cs typeface="Times New Roman" panose="02020603050405020304" pitchFamily="18" charset="0"/>
            </a:endParaRPr>
          </a:p>
          <a:p>
            <a:pPr>
              <a:spcAft>
                <a:spcPts val="0"/>
              </a:spcAft>
            </a:pPr>
            <a:r>
              <a:rPr lang="vi-VN" sz="3600" b="1" dirty="0" smtClean="0">
                <a:solidFill>
                  <a:srgbClr val="0000CC"/>
                </a:solidFill>
                <a:latin typeface="Times New Roman" panose="02020603050405020304" pitchFamily="18" charset="0"/>
                <a:ea typeface="Times New Roman" panose="02020603050405020304"/>
                <a:cs typeface="Times New Roman" panose="02020603050405020304" pitchFamily="18" charset="0"/>
              </a:rPr>
              <a:t>Có thích lái ô tô</a:t>
            </a:r>
            <a:endParaRPr lang="vi-VN" sz="3600" b="1" dirty="0" smtClean="0">
              <a:solidFill>
                <a:srgbClr val="0000CC"/>
              </a:solidFill>
              <a:latin typeface="Times New Roman" panose="02020603050405020304" pitchFamily="18" charset="0"/>
              <a:ea typeface="Times New Roman" panose="02020603050405020304"/>
              <a:cs typeface="Times New Roman" panose="02020603050405020304" pitchFamily="18" charset="0"/>
            </a:endParaRPr>
          </a:p>
          <a:p>
            <a:pPr>
              <a:spcAft>
                <a:spcPts val="0"/>
              </a:spcAft>
            </a:pPr>
            <a:r>
              <a:rPr lang="vi-VN" sz="3600" b="1" dirty="0" smtClean="0">
                <a:solidFill>
                  <a:srgbClr val="0000CC"/>
                </a:solidFill>
                <a:latin typeface="Times New Roman" panose="02020603050405020304" pitchFamily="18" charset="0"/>
                <a:ea typeface="Times New Roman" panose="02020603050405020304"/>
                <a:cs typeface="Times New Roman" panose="02020603050405020304" pitchFamily="18" charset="0"/>
              </a:rPr>
              <a:t>Có say mê sửa đồ</a:t>
            </a:r>
            <a:endParaRPr lang="vi-VN" sz="3600" b="1" dirty="0" smtClean="0">
              <a:solidFill>
                <a:srgbClr val="0000CC"/>
              </a:solidFill>
              <a:latin typeface="Times New Roman" panose="02020603050405020304" pitchFamily="18" charset="0"/>
              <a:ea typeface="Times New Roman" panose="02020603050405020304"/>
              <a:cs typeface="Times New Roman" panose="02020603050405020304" pitchFamily="18" charset="0"/>
            </a:endParaRPr>
          </a:p>
          <a:p>
            <a:pPr>
              <a:spcAft>
                <a:spcPts val="0"/>
              </a:spcAft>
            </a:pPr>
            <a:r>
              <a:rPr lang="vi-VN" sz="3600" b="1" dirty="0" smtClean="0">
                <a:solidFill>
                  <a:srgbClr val="0000CC"/>
                </a:solidFill>
                <a:latin typeface="Times New Roman" panose="02020603050405020304" pitchFamily="18" charset="0"/>
                <a:ea typeface="Times New Roman" panose="02020603050405020304"/>
                <a:cs typeface="Times New Roman" panose="02020603050405020304" pitchFamily="18" charset="0"/>
              </a:rPr>
              <a:t>Có hay xem bóng đá?</a:t>
            </a:r>
            <a:endParaRPr lang="vi-VN" sz="3600" b="1" dirty="0" smtClean="0">
              <a:solidFill>
                <a:srgbClr val="0000CC"/>
              </a:solidFill>
              <a:latin typeface="Times New Roman" panose="02020603050405020304" pitchFamily="18" charset="0"/>
              <a:ea typeface="Times New Roman" panose="02020603050405020304"/>
              <a:cs typeface="Times New Roman" panose="02020603050405020304" pitchFamily="18" charset="0"/>
            </a:endParaRPr>
          </a:p>
        </p:txBody>
      </p:sp>
      <p:sp>
        <p:nvSpPr>
          <p:cNvPr id="45" name="Rectangle 44"/>
          <p:cNvSpPr/>
          <p:nvPr/>
        </p:nvSpPr>
        <p:spPr>
          <a:xfrm>
            <a:off x="11706792" y="5638800"/>
            <a:ext cx="4127727" cy="646331"/>
          </a:xfrm>
          <a:prstGeom prst="rect">
            <a:avLst/>
          </a:prstGeom>
        </p:spPr>
        <p:txBody>
          <a:bodyPr wrap="square">
            <a:spAutoFit/>
          </a:bodyPr>
          <a:lstStyle/>
          <a:p>
            <a:pPr marL="450215">
              <a:spcAft>
                <a:spcPts val="0"/>
              </a:spcAft>
            </a:pPr>
            <a:r>
              <a:rPr lang="vi-VN" sz="3600" b="1" dirty="0" smtClean="0">
                <a:solidFill>
                  <a:srgbClr val="0000CC"/>
                </a:solidFill>
                <a:latin typeface="Times New Roman" panose="02020603050405020304"/>
                <a:ea typeface="Times New Roman" panose="02020603050405020304"/>
              </a:rPr>
              <a:t>Huỳnh Mai Liên</a:t>
            </a:r>
            <a:endParaRPr lang="en-US" sz="3600" b="1" dirty="0">
              <a:solidFill>
                <a:srgbClr val="0000CC"/>
              </a:solidFill>
              <a:latin typeface="Times New Roman" panose="02020603050405020304"/>
              <a:ea typeface="Times New Roman" panose="02020603050405020304"/>
            </a:endParaRPr>
          </a:p>
        </p:txBody>
      </p:sp>
      <p:sp>
        <p:nvSpPr>
          <p:cNvPr id="33" name="Rectangle 32"/>
          <p:cNvSpPr/>
          <p:nvPr/>
        </p:nvSpPr>
        <p:spPr>
          <a:xfrm>
            <a:off x="401753" y="2795766"/>
            <a:ext cx="5221966" cy="2308324"/>
          </a:xfrm>
          <a:prstGeom prst="rect">
            <a:avLst/>
          </a:prstGeom>
        </p:spPr>
        <p:txBody>
          <a:bodyPr wrap="square">
            <a:spAutoFit/>
          </a:bodyPr>
          <a:lstStyle/>
          <a:p>
            <a:pPr algn="just"/>
            <a:r>
              <a:rPr lang="vi-VN" sz="3600" b="1" dirty="0" smtClean="0">
                <a:solidFill>
                  <a:srgbClr val="0000CC"/>
                </a:solidFill>
                <a:latin typeface="Times New Roman" panose="02020603050405020304" pitchFamily="18" charset="0"/>
                <a:cs typeface="Times New Roman" panose="02020603050405020304" pitchFamily="18" charset="0"/>
              </a:rPr>
              <a:t>Khi bà còn bé tí</a:t>
            </a:r>
            <a:endParaRPr lang="vi-VN" sz="3600" b="1" dirty="0" smtClean="0">
              <a:solidFill>
                <a:srgbClr val="0000CC"/>
              </a:solidFill>
              <a:latin typeface="Times New Roman" panose="02020603050405020304" pitchFamily="18" charset="0"/>
              <a:cs typeface="Times New Roman" panose="02020603050405020304" pitchFamily="18" charset="0"/>
            </a:endParaRPr>
          </a:p>
          <a:p>
            <a:pPr algn="just"/>
            <a:r>
              <a:rPr lang="vi-VN" sz="3600" b="1" dirty="0" smtClean="0">
                <a:solidFill>
                  <a:srgbClr val="0000CC"/>
                </a:solidFill>
                <a:latin typeface="Times New Roman" panose="02020603050405020304" pitchFamily="18" charset="0"/>
                <a:cs typeface="Times New Roman" panose="02020603050405020304" pitchFamily="18" charset="0"/>
              </a:rPr>
              <a:t>Bà có nghịch lắm không</a:t>
            </a:r>
            <a:endParaRPr lang="vi-VN" sz="3600" b="1" dirty="0" smtClean="0">
              <a:solidFill>
                <a:srgbClr val="0000CC"/>
              </a:solidFill>
              <a:latin typeface="Times New Roman" panose="02020603050405020304" pitchFamily="18" charset="0"/>
              <a:cs typeface="Times New Roman" panose="02020603050405020304" pitchFamily="18" charset="0"/>
            </a:endParaRPr>
          </a:p>
          <a:p>
            <a:pPr algn="just"/>
            <a:r>
              <a:rPr lang="vi-VN" sz="3600" b="1" dirty="0" smtClean="0">
                <a:solidFill>
                  <a:srgbClr val="0000CC"/>
                </a:solidFill>
                <a:latin typeface="Times New Roman" panose="02020603050405020304" pitchFamily="18" charset="0"/>
                <a:cs typeface="Times New Roman" panose="02020603050405020304" pitchFamily="18" charset="0"/>
              </a:rPr>
              <a:t>Dáng đi có hơi còng</a:t>
            </a:r>
            <a:endParaRPr lang="vi-VN" sz="3600" b="1" dirty="0" smtClean="0">
              <a:solidFill>
                <a:srgbClr val="0000CC"/>
              </a:solidFill>
              <a:latin typeface="Times New Roman" panose="02020603050405020304" pitchFamily="18" charset="0"/>
              <a:cs typeface="Times New Roman" panose="02020603050405020304" pitchFamily="18" charset="0"/>
            </a:endParaRPr>
          </a:p>
          <a:p>
            <a:pPr algn="just"/>
            <a:r>
              <a:rPr lang="vi-VN" sz="3600" b="1" dirty="0" smtClean="0">
                <a:solidFill>
                  <a:srgbClr val="0000CC"/>
                </a:solidFill>
                <a:latin typeface="Times New Roman" panose="02020603050405020304" pitchFamily="18" charset="0"/>
                <a:cs typeface="Times New Roman" panose="02020603050405020304" pitchFamily="18" charset="0"/>
              </a:rPr>
              <a:t>Chăm quét nhà dọn dẹp?</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852319" y="5822859"/>
            <a:ext cx="5562600" cy="2308324"/>
          </a:xfrm>
          <a:prstGeom prst="rect">
            <a:avLst/>
          </a:prstGeom>
        </p:spPr>
        <p:txBody>
          <a:bodyPr wrap="square">
            <a:spAutoFit/>
          </a:bodyPr>
          <a:lstStyle/>
          <a:p>
            <a:r>
              <a:rPr lang="vi-VN" sz="3600" b="1" dirty="0" smtClean="0">
                <a:solidFill>
                  <a:srgbClr val="0000CC"/>
                </a:solidFill>
                <a:latin typeface="Times New Roman" panose="02020603050405020304" pitchFamily="18" charset="0"/>
                <a:cs typeface="Times New Roman" panose="02020603050405020304" pitchFamily="18" charset="0"/>
              </a:rPr>
              <a:t>Khi mẹ còn bé tí</a:t>
            </a:r>
            <a:endParaRPr lang="vi-VN" sz="3600" b="1" dirty="0" smtClean="0">
              <a:solidFill>
                <a:srgbClr val="0000CC"/>
              </a:solidFill>
              <a:latin typeface="Times New Roman" panose="02020603050405020304" pitchFamily="18" charset="0"/>
              <a:cs typeface="Times New Roman" panose="02020603050405020304" pitchFamily="18" charset="0"/>
            </a:endParaRPr>
          </a:p>
          <a:p>
            <a:r>
              <a:rPr lang="vi-VN" sz="3600" b="1" dirty="0" smtClean="0">
                <a:solidFill>
                  <a:srgbClr val="0000CC"/>
                </a:solidFill>
                <a:latin typeface="Times New Roman" panose="02020603050405020304" pitchFamily="18" charset="0"/>
                <a:cs typeface="Times New Roman" panose="02020603050405020304" pitchFamily="18" charset="0"/>
              </a:rPr>
              <a:t>Có mãi ngồi cắm hoa</a:t>
            </a:r>
            <a:endParaRPr lang="vi-VN" sz="3600" b="1" dirty="0" smtClean="0">
              <a:solidFill>
                <a:srgbClr val="0000CC"/>
              </a:solidFill>
              <a:latin typeface="Times New Roman" panose="02020603050405020304" pitchFamily="18" charset="0"/>
              <a:cs typeface="Times New Roman" panose="02020603050405020304" pitchFamily="18" charset="0"/>
            </a:endParaRPr>
          </a:p>
          <a:p>
            <a:r>
              <a:rPr lang="vi-VN" sz="3600" b="1" dirty="0" smtClean="0">
                <a:solidFill>
                  <a:srgbClr val="0000CC"/>
                </a:solidFill>
                <a:latin typeface="Times New Roman" panose="02020603050405020304" pitchFamily="18" charset="0"/>
                <a:cs typeface="Times New Roman" panose="02020603050405020304" pitchFamily="18" charset="0"/>
              </a:rPr>
              <a:t>Thích ra chợ gần nhà</a:t>
            </a:r>
            <a:endParaRPr lang="vi-VN" sz="3600" b="1" dirty="0" smtClean="0">
              <a:solidFill>
                <a:srgbClr val="0000CC"/>
              </a:solidFill>
              <a:latin typeface="Times New Roman" panose="02020603050405020304" pitchFamily="18" charset="0"/>
              <a:cs typeface="Times New Roman" panose="02020603050405020304" pitchFamily="18" charset="0"/>
            </a:endParaRPr>
          </a:p>
          <a:p>
            <a:r>
              <a:rPr lang="vi-VN" sz="3600" b="1" dirty="0" smtClean="0">
                <a:solidFill>
                  <a:srgbClr val="0000CC"/>
                </a:solidFill>
                <a:latin typeface="Times New Roman" panose="02020603050405020304" pitchFamily="18" charset="0"/>
                <a:cs typeface="Times New Roman" panose="02020603050405020304" pitchFamily="18" charset="0"/>
              </a:rPr>
              <a:t>Tối khuya ôm cuốn sách</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289719" y="5811976"/>
            <a:ext cx="5181600" cy="2306955"/>
          </a:xfrm>
          <a:prstGeom prst="rect">
            <a:avLst/>
          </a:prstGeom>
        </p:spPr>
        <p:txBody>
          <a:bodyPr wrap="square">
            <a:spAutoFit/>
          </a:bodyPr>
          <a:lstStyle/>
          <a:p>
            <a:r>
              <a:rPr lang="vi-VN" sz="3600" b="1" dirty="0" smtClean="0">
                <a:solidFill>
                  <a:srgbClr val="0000CC"/>
                </a:solidFill>
                <a:latin typeface="Times New Roman" panose="02020603050405020304" pitchFamily="18" charset="0"/>
                <a:cs typeface="Times New Roman" panose="02020603050405020304" pitchFamily="18" charset="0"/>
              </a:rPr>
              <a:t>Khi ông còn bé tí</a:t>
            </a:r>
            <a:endParaRPr lang="vi-VN" sz="3600" b="1" dirty="0" smtClean="0">
              <a:solidFill>
                <a:srgbClr val="0000CC"/>
              </a:solidFill>
              <a:latin typeface="Times New Roman" panose="02020603050405020304" pitchFamily="18" charset="0"/>
              <a:cs typeface="Times New Roman" panose="02020603050405020304" pitchFamily="18" charset="0"/>
            </a:endParaRPr>
          </a:p>
          <a:p>
            <a:r>
              <a:rPr lang="vi-VN" sz="3600" b="1" dirty="0" smtClean="0">
                <a:solidFill>
                  <a:srgbClr val="0000CC"/>
                </a:solidFill>
                <a:latin typeface="Times New Roman" panose="02020603050405020304" pitchFamily="18" charset="0"/>
                <a:cs typeface="Times New Roman" panose="02020603050405020304" pitchFamily="18" charset="0"/>
              </a:rPr>
              <a:t>Có nghiêm như  bây giờ,</a:t>
            </a:r>
            <a:endParaRPr lang="vi-VN" sz="3600" b="1" dirty="0" smtClean="0">
              <a:solidFill>
                <a:srgbClr val="0000CC"/>
              </a:solidFill>
              <a:latin typeface="Times New Roman" panose="02020603050405020304" pitchFamily="18" charset="0"/>
              <a:cs typeface="Times New Roman" panose="02020603050405020304" pitchFamily="18" charset="0"/>
            </a:endParaRPr>
          </a:p>
          <a:p>
            <a:pPr algn="just"/>
            <a:r>
              <a:rPr lang="vi-VN" sz="3600" b="1" dirty="0" smtClean="0">
                <a:solidFill>
                  <a:srgbClr val="0000CC"/>
                </a:solidFill>
                <a:latin typeface="Times New Roman" panose="02020603050405020304" pitchFamily="18" charset="0"/>
                <a:cs typeface="Times New Roman" panose="02020603050405020304" pitchFamily="18" charset="0"/>
              </a:rPr>
              <a:t>Có chau mặt chơi cờ</a:t>
            </a:r>
            <a:endParaRPr lang="vi-VN" sz="3600" b="1" dirty="0" smtClean="0">
              <a:solidFill>
                <a:srgbClr val="0000CC"/>
              </a:solidFill>
              <a:latin typeface="Times New Roman" panose="02020603050405020304" pitchFamily="18" charset="0"/>
              <a:cs typeface="Times New Roman" panose="02020603050405020304" pitchFamily="18" charset="0"/>
            </a:endParaRPr>
          </a:p>
          <a:p>
            <a:pPr algn="just"/>
            <a:r>
              <a:rPr lang="vi-VN" sz="3600" b="1" dirty="0" smtClean="0">
                <a:solidFill>
                  <a:srgbClr val="0000CC"/>
                </a:solidFill>
                <a:latin typeface="Times New Roman" panose="02020603050405020304" pitchFamily="18" charset="0"/>
                <a:cs typeface="Times New Roman" panose="02020603050405020304" pitchFamily="18" charset="0"/>
              </a:rPr>
              <a:t>Có uông trà buổi sáng</a:t>
            </a:r>
            <a:r>
              <a:rPr lang="vi-VN" sz="3600" b="1" dirty="0">
                <a:solidFill>
                  <a:srgbClr val="0000CC"/>
                </a:solidFill>
                <a:latin typeface="Times New Roman" panose="02020603050405020304" pitchFamily="18" charset="0"/>
                <a:cs typeface="Times New Roman" panose="02020603050405020304" pitchFamily="18" charset="0"/>
              </a:rPr>
              <a:t>?</a:t>
            </a:r>
            <a:endParaRPr lang="vi-VN" sz="3600" b="1" dirty="0" smtClean="0">
              <a:solidFill>
                <a:srgbClr val="0000CC"/>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10729119" y="2795766"/>
            <a:ext cx="5334000" cy="2308324"/>
          </a:xfrm>
          <a:prstGeom prst="rect">
            <a:avLst/>
          </a:prstGeom>
        </p:spPr>
        <p:txBody>
          <a:bodyPr wrap="square">
            <a:spAutoFit/>
          </a:bodyPr>
          <a:lstStyle/>
          <a:p>
            <a:pPr algn="just"/>
            <a:r>
              <a:rPr lang="vi-VN" sz="3600" b="1" dirty="0" smtClean="0">
                <a:solidFill>
                  <a:srgbClr val="0000CC"/>
                </a:solidFill>
                <a:latin typeface="Times New Roman" panose="02020603050405020304" pitchFamily="18" charset="0"/>
                <a:cs typeface="Times New Roman" panose="02020603050405020304" pitchFamily="18" charset="0"/>
              </a:rPr>
              <a:t>Khi con còn bé tí</a:t>
            </a:r>
            <a:endParaRPr lang="vi-VN" sz="3600" b="1" dirty="0" smtClean="0">
              <a:solidFill>
                <a:srgbClr val="0000CC"/>
              </a:solidFill>
              <a:latin typeface="Times New Roman" panose="02020603050405020304" pitchFamily="18" charset="0"/>
              <a:cs typeface="Times New Roman" panose="02020603050405020304" pitchFamily="18" charset="0"/>
            </a:endParaRPr>
          </a:p>
          <a:p>
            <a:r>
              <a:rPr lang="vi-VN" sz="3600" b="1" dirty="0" smtClean="0">
                <a:solidFill>
                  <a:srgbClr val="0000CC"/>
                </a:solidFill>
                <a:latin typeface="Times New Roman" panose="02020603050405020304" pitchFamily="18" charset="0"/>
                <a:cs typeface="Times New Roman" panose="02020603050405020304" pitchFamily="18" charset="0"/>
              </a:rPr>
              <a:t>Chẳng đọc sách, chơi cờ</a:t>
            </a:r>
            <a:endParaRPr lang="vi-VN" sz="3600" b="1" dirty="0" smtClean="0">
              <a:solidFill>
                <a:srgbClr val="0000CC"/>
              </a:solidFill>
              <a:latin typeface="Times New Roman" panose="02020603050405020304" pitchFamily="18" charset="0"/>
              <a:cs typeface="Times New Roman" panose="02020603050405020304" pitchFamily="18" charset="0"/>
            </a:endParaRPr>
          </a:p>
          <a:p>
            <a:r>
              <a:rPr lang="vi-VN" sz="3600" b="1" dirty="0" smtClean="0">
                <a:solidFill>
                  <a:srgbClr val="0000CC"/>
                </a:solidFill>
                <a:latin typeface="Times New Roman" panose="02020603050405020304" pitchFamily="18" charset="0"/>
                <a:cs typeface="Times New Roman" panose="02020603050405020304" pitchFamily="18" charset="0"/>
              </a:rPr>
              <a:t>Chẳng dọn dẹp, chữa đồ</a:t>
            </a:r>
            <a:endParaRPr lang="vi-VN" sz="3600" b="1" dirty="0" smtClean="0">
              <a:solidFill>
                <a:srgbClr val="0000CC"/>
              </a:solidFill>
              <a:latin typeface="Times New Roman" panose="02020603050405020304" pitchFamily="18" charset="0"/>
              <a:cs typeface="Times New Roman" panose="02020603050405020304" pitchFamily="18" charset="0"/>
            </a:endParaRPr>
          </a:p>
          <a:p>
            <a:r>
              <a:rPr lang="vi-VN" sz="3600" b="1" dirty="0" smtClean="0">
                <a:solidFill>
                  <a:srgbClr val="0000CC"/>
                </a:solidFill>
                <a:latin typeface="Times New Roman" panose="02020603050405020304" pitchFamily="18" charset="0"/>
                <a:cs typeface="Times New Roman" panose="02020603050405020304" pitchFamily="18" charset="0"/>
              </a:rPr>
              <a:t>Cả ngày con đùa nghịch</a:t>
            </a:r>
            <a:endParaRPr lang="vi-VN" sz="3600" b="1" dirty="0" smtClean="0">
              <a:solidFill>
                <a:srgbClr val="0000CC"/>
              </a:solidFill>
              <a:latin typeface="Times New Roman" panose="02020603050405020304" pitchFamily="18" charset="0"/>
              <a:cs typeface="Times New Roman" panose="02020603050405020304" pitchFamily="18" charset="0"/>
            </a:endParaRPr>
          </a:p>
        </p:txBody>
      </p:sp>
      <p:sp>
        <p:nvSpPr>
          <p:cNvPr id="3" name="Rectangle 2"/>
          <p:cNvSpPr/>
          <p:nvPr/>
        </p:nvSpPr>
        <p:spPr>
          <a:xfrm>
            <a:off x="365918" y="6477000"/>
            <a:ext cx="4800601"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623719" y="3378428"/>
            <a:ext cx="4800601"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852319" y="6405521"/>
            <a:ext cx="4800601"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65918" y="3429000"/>
            <a:ext cx="4800601"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0790078" y="3479441"/>
            <a:ext cx="4800601"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32"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XIN CHÂN THÀNH CẢM ƠN </a:t>
            </a:r>
            <a:endPar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a:p>
            <a:pPr algn="ctr"/>
            <a:r>
              <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QUÝ THẦY CÔ GIÁO VÀ CÁC EM</a:t>
            </a:r>
            <a:endParaRPr lang="en-US"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Bụi Phấn Karaoke Nhạc Thiếu Nhi Beat Hay Karaoke Thiếu Nhi">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9525" y="0"/>
            <a:ext cx="16256000" cy="9144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1"/>
          <a:srcRect l="34224" t="50000" r="42666" b="23856"/>
          <a:stretch>
            <a:fillRect/>
          </a:stretch>
        </p:blipFill>
        <p:spPr bwMode="auto">
          <a:xfrm>
            <a:off x="289720" y="1143000"/>
            <a:ext cx="15773400" cy="7086600"/>
          </a:xfrm>
          <a:prstGeom prst="rect">
            <a:avLst/>
          </a:prstGeom>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3435" y="2828092"/>
            <a:ext cx="13966284" cy="1323439"/>
          </a:xfrm>
          <a:prstGeom prst="rect">
            <a:avLst/>
          </a:prstGeom>
        </p:spPr>
        <p:txBody>
          <a:bodyPr wrap="square">
            <a:spAutoFit/>
          </a:bodyPr>
          <a:lstStyle/>
          <a:p>
            <a:pPr>
              <a:spcAft>
                <a:spcPts val="0"/>
              </a:spcAft>
            </a:pPr>
            <a:r>
              <a:rPr lang="vi-VN" sz="4000" dirty="0">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Đọc</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trôi</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chảy</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toàn</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bài</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ngắt</a:t>
            </a:r>
            <a:r>
              <a:rPr lang="en-US" sz="4000" b="1" dirty="0">
                <a:solidFill>
                  <a:srgbClr val="0000CC"/>
                </a:solidFill>
                <a:latin typeface="Times New Roman" panose="02020603050405020304"/>
                <a:ea typeface="Times New Roman" panose="02020603050405020304"/>
              </a:rPr>
              <a:t> </a:t>
            </a:r>
            <a:r>
              <a:rPr lang="nl-NL" sz="4000" b="1" dirty="0">
                <a:solidFill>
                  <a:srgbClr val="0000CC"/>
                </a:solidFill>
                <a:latin typeface="Times New Roman" panose="02020603050405020304"/>
                <a:ea typeface="Times New Roman" panose="02020603050405020304"/>
              </a:rPr>
              <a:t>nghỉ hơi ở chỗ ngắt nhịp thơ và giữa các dòng thơ</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Chú</a:t>
            </a:r>
            <a:r>
              <a:rPr lang="en-US" sz="4000" b="1" dirty="0">
                <a:solidFill>
                  <a:srgbClr val="0000CC"/>
                </a:solidFill>
                <a:latin typeface="Times New Roman" panose="02020603050405020304"/>
                <a:ea typeface="Times New Roman" panose="02020603050405020304"/>
              </a:rPr>
              <a:t> ý </a:t>
            </a:r>
            <a:r>
              <a:rPr lang="en-US" sz="4000" b="1" dirty="0" err="1">
                <a:solidFill>
                  <a:srgbClr val="0000CC"/>
                </a:solidFill>
                <a:latin typeface="Times New Roman" panose="02020603050405020304"/>
                <a:ea typeface="Times New Roman" panose="02020603050405020304"/>
              </a:rPr>
              <a:t>thể</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hiện</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cảm</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xúc</a:t>
            </a:r>
            <a:r>
              <a:rPr lang="en-US" sz="4000" b="1" dirty="0">
                <a:solidFill>
                  <a:srgbClr val="0000CC"/>
                </a:solidFill>
                <a:latin typeface="Times New Roman" panose="02020603050405020304"/>
                <a:ea typeface="Times New Roman" panose="02020603050405020304"/>
              </a:rPr>
              <a:t> qua </a:t>
            </a:r>
            <a:r>
              <a:rPr lang="en-US" sz="4000" b="1" dirty="0" err="1">
                <a:solidFill>
                  <a:srgbClr val="0000CC"/>
                </a:solidFill>
                <a:latin typeface="Times New Roman" panose="02020603050405020304"/>
                <a:ea typeface="Times New Roman" panose="02020603050405020304"/>
              </a:rPr>
              <a:t>giọng</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đọc</a:t>
            </a:r>
            <a:r>
              <a:rPr lang="en-US" sz="4000" b="1" dirty="0">
                <a:solidFill>
                  <a:srgbClr val="0000CC"/>
                </a:solidFill>
                <a:latin typeface="Times New Roman" panose="02020603050405020304"/>
                <a:ea typeface="Times New Roman" panose="02020603050405020304"/>
              </a:rPr>
              <a:t>.</a:t>
            </a:r>
            <a:endParaRPr lang="en-US" sz="4000" b="1" dirty="0">
              <a:solidFill>
                <a:srgbClr val="0000CC"/>
              </a:solidFill>
              <a:effectLst/>
              <a:latin typeface="Times New Roman" panose="02020603050405020304"/>
              <a:ea typeface="Times New Roman" panose="02020603050405020304"/>
            </a:endParaRPr>
          </a:p>
        </p:txBody>
      </p:sp>
      <p:sp>
        <p:nvSpPr>
          <p:cNvPr id="3" name="Rectangle 2"/>
          <p:cNvSpPr/>
          <p:nvPr/>
        </p:nvSpPr>
        <p:spPr>
          <a:xfrm>
            <a:off x="1508919" y="5638800"/>
            <a:ext cx="13578681" cy="707886"/>
          </a:xfrm>
          <a:prstGeom prst="rect">
            <a:avLst/>
          </a:prstGeom>
        </p:spPr>
        <p:txBody>
          <a:bodyPr wrap="square">
            <a:spAutoFit/>
          </a:bodyPr>
          <a:lstStyle/>
          <a:p>
            <a:pPr>
              <a:spcAft>
                <a:spcPts val="0"/>
              </a:spcAft>
            </a:pPr>
            <a:r>
              <a:rPr lang="en-US" sz="4000" b="1" dirty="0" err="1">
                <a:solidFill>
                  <a:srgbClr val="0000CC"/>
                </a:solidFill>
                <a:latin typeface="Times New Roman" panose="02020603050405020304"/>
                <a:ea typeface="Times New Roman" panose="02020603050405020304"/>
              </a:rPr>
              <a:t>Bài</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gồm</a:t>
            </a:r>
            <a:r>
              <a:rPr lang="en-US" sz="4000" b="1" dirty="0">
                <a:solidFill>
                  <a:srgbClr val="0000CC"/>
                </a:solidFill>
                <a:latin typeface="Times New Roman" panose="02020603050405020304"/>
                <a:ea typeface="Times New Roman" panose="02020603050405020304"/>
              </a:rPr>
              <a:t> 5 </a:t>
            </a:r>
            <a:r>
              <a:rPr lang="en-US" sz="4000" b="1" dirty="0" err="1">
                <a:solidFill>
                  <a:srgbClr val="0000CC"/>
                </a:solidFill>
                <a:latin typeface="Times New Roman" panose="02020603050405020304"/>
                <a:ea typeface="Times New Roman" panose="02020603050405020304"/>
              </a:rPr>
              <a:t>khổ</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thơ</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mỗi</a:t>
            </a:r>
            <a:r>
              <a:rPr lang="en-US" sz="4000" b="1" dirty="0">
                <a:solidFill>
                  <a:srgbClr val="0000CC"/>
                </a:solidFill>
                <a:latin typeface="Times New Roman" panose="02020603050405020304"/>
                <a:ea typeface="Times New Roman" panose="02020603050405020304"/>
              </a:rPr>
              <a:t> </a:t>
            </a:r>
            <a:r>
              <a:rPr lang="en-US" sz="4000" b="1" dirty="0" err="1" smtClean="0">
                <a:solidFill>
                  <a:srgbClr val="0000CC"/>
                </a:solidFill>
                <a:latin typeface="Times New Roman" panose="02020603050405020304"/>
                <a:ea typeface="Times New Roman" panose="02020603050405020304"/>
              </a:rPr>
              <a:t>khổ</a:t>
            </a:r>
            <a:r>
              <a:rPr lang="en-US" sz="4000" b="1" dirty="0" smtClean="0">
                <a:solidFill>
                  <a:srgbClr val="0000CC"/>
                </a:solidFill>
                <a:latin typeface="Times New Roman" panose="02020603050405020304"/>
                <a:ea typeface="Times New Roman" panose="02020603050405020304"/>
              </a:rPr>
              <a:t> </a:t>
            </a:r>
            <a:r>
              <a:rPr lang="en-US" sz="4000" b="1" dirty="0" err="1" smtClean="0">
                <a:solidFill>
                  <a:srgbClr val="0000CC"/>
                </a:solidFill>
                <a:latin typeface="Times New Roman" panose="02020603050405020304"/>
                <a:ea typeface="Times New Roman" panose="02020603050405020304"/>
              </a:rPr>
              <a:t>thơ</a:t>
            </a:r>
            <a:r>
              <a:rPr lang="vi-VN" sz="4000" b="1" dirty="0" smtClean="0">
                <a:solidFill>
                  <a:srgbClr val="0000CC"/>
                </a:solidFill>
                <a:latin typeface="Times New Roman" panose="02020603050405020304"/>
                <a:ea typeface="Times New Roman" panose="02020603050405020304"/>
              </a:rPr>
              <a:t> </a:t>
            </a:r>
            <a:r>
              <a:rPr lang="en-US" sz="4000" b="1" err="1" smtClean="0">
                <a:solidFill>
                  <a:srgbClr val="0000CC"/>
                </a:solidFill>
                <a:latin typeface="Times New Roman" panose="02020603050405020304"/>
                <a:ea typeface="Times New Roman" panose="02020603050405020304"/>
              </a:rPr>
              <a:t>là</a:t>
            </a:r>
            <a:r>
              <a:rPr lang="en-US" sz="4000" b="1" smtClean="0">
                <a:solidFill>
                  <a:srgbClr val="0000CC"/>
                </a:solidFill>
                <a:latin typeface="Times New Roman" panose="02020603050405020304"/>
                <a:ea typeface="Times New Roman" panose="02020603050405020304"/>
              </a:rPr>
              <a:t> 1 đoạn</a:t>
            </a:r>
            <a:r>
              <a:rPr lang="vi-VN" sz="4000" b="1" dirty="0" smtClean="0">
                <a:solidFill>
                  <a:srgbClr val="0000CC"/>
                </a:solidFill>
                <a:latin typeface="Times New Roman" panose="02020603050405020304"/>
                <a:ea typeface="Times New Roman" panose="02020603050405020304"/>
              </a:rPr>
              <a:t>.</a:t>
            </a:r>
            <a:endParaRPr lang="en-US" sz="4000" dirty="0">
              <a:effectLst/>
              <a:latin typeface="Times New Roman" panose="02020603050405020304"/>
              <a:ea typeface="Times New Roman" panose="02020603050405020304"/>
            </a:endParaRPr>
          </a:p>
        </p:txBody>
      </p:sp>
      <p:grpSp>
        <p:nvGrpSpPr>
          <p:cNvPr id="13" name="Group 12"/>
          <p:cNvGrpSpPr/>
          <p:nvPr/>
        </p:nvGrpSpPr>
        <p:grpSpPr>
          <a:xfrm>
            <a:off x="1508919" y="1981200"/>
            <a:ext cx="4191000" cy="707886"/>
            <a:chOff x="1508919" y="1888664"/>
            <a:chExt cx="3733800" cy="707886"/>
          </a:xfrm>
        </p:grpSpPr>
        <p:sp>
          <p:nvSpPr>
            <p:cNvPr id="20" name="Rectangle 19"/>
            <p:cNvSpPr/>
            <p:nvPr/>
          </p:nvSpPr>
          <p:spPr>
            <a:xfrm>
              <a:off x="1508919" y="1888664"/>
              <a:ext cx="3733800" cy="707886"/>
            </a:xfrm>
            <a:prstGeom prst="rect">
              <a:avLst/>
            </a:prstGeom>
          </p:spPr>
          <p:txBody>
            <a:bodyPr wrap="square">
              <a:spAutoFit/>
            </a:bodyPr>
            <a:lstStyle/>
            <a:p>
              <a:r>
                <a:rPr lang="en-US" sz="4000" b="1" smtClean="0">
                  <a:solidFill>
                    <a:srgbClr val="FF0066"/>
                  </a:solidFill>
                  <a:latin typeface="Times New Roman" panose="02020603050405020304" pitchFamily="18" charset="0"/>
                  <a:cs typeface="Times New Roman" panose="02020603050405020304" pitchFamily="18" charset="0"/>
                </a:rPr>
                <a:t>1. Hướng dẫn đọc.</a:t>
              </a:r>
              <a:endParaRPr lang="en-US" sz="4000" b="1">
                <a:solidFill>
                  <a:srgbClr val="FF0066"/>
                </a:solidFill>
                <a:latin typeface="Times New Roman" panose="02020603050405020304" pitchFamily="18" charset="0"/>
                <a:cs typeface="Times New Roman" panose="02020603050405020304" pitchFamily="18" charset="0"/>
              </a:endParaRPr>
            </a:p>
          </p:txBody>
        </p:sp>
        <p:cxnSp>
          <p:nvCxnSpPr>
            <p:cNvPr id="21" name="Straight Connector 20"/>
            <p:cNvCxnSpPr/>
            <p:nvPr/>
          </p:nvCxnSpPr>
          <p:spPr>
            <a:xfrm>
              <a:off x="1673234" y="2519755"/>
              <a:ext cx="3365823"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95540" y="4592675"/>
            <a:ext cx="4191000" cy="707886"/>
            <a:chOff x="1508919" y="1888664"/>
            <a:chExt cx="3733800" cy="707886"/>
          </a:xfrm>
        </p:grpSpPr>
        <p:sp>
          <p:nvSpPr>
            <p:cNvPr id="23" name="Rectangle 22"/>
            <p:cNvSpPr/>
            <p:nvPr/>
          </p:nvSpPr>
          <p:spPr>
            <a:xfrm>
              <a:off x="1508919" y="1888664"/>
              <a:ext cx="3733800" cy="707886"/>
            </a:xfrm>
            <a:prstGeom prst="rect">
              <a:avLst/>
            </a:prstGeom>
          </p:spPr>
          <p:txBody>
            <a:bodyPr wrap="square">
              <a:spAutoFit/>
            </a:bodyPr>
            <a:lstStyle/>
            <a:p>
              <a:r>
                <a:rPr lang="en-US" sz="4000" b="1" dirty="0" smtClean="0">
                  <a:solidFill>
                    <a:srgbClr val="FF0066"/>
                  </a:solidFill>
                  <a:latin typeface="Times New Roman" panose="02020603050405020304" pitchFamily="18" charset="0"/>
                  <a:cs typeface="Times New Roman" panose="02020603050405020304" pitchFamily="18" charset="0"/>
                </a:rPr>
                <a:t>2. Chia </a:t>
              </a:r>
              <a:r>
                <a:rPr lang="en-US" sz="4000" b="1" dirty="0" err="1" smtClean="0">
                  <a:solidFill>
                    <a:srgbClr val="FF0066"/>
                  </a:solidFill>
                  <a:latin typeface="Times New Roman" panose="02020603050405020304" pitchFamily="18" charset="0"/>
                  <a:cs typeface="Times New Roman" panose="02020603050405020304" pitchFamily="18" charset="0"/>
                </a:rPr>
                <a:t>đoạn</a:t>
              </a:r>
              <a:r>
                <a:rPr lang="en-US" sz="4000" b="1" dirty="0" smtClean="0">
                  <a:solidFill>
                    <a:srgbClr val="FF0066"/>
                  </a:solidFill>
                  <a:latin typeface="Times New Roman" panose="02020603050405020304" pitchFamily="18" charset="0"/>
                  <a:cs typeface="Times New Roman" panose="02020603050405020304" pitchFamily="18" charset="0"/>
                </a:rPr>
                <a:t>.</a:t>
              </a:r>
              <a:endParaRPr lang="en-US" sz="4000" b="1" dirty="0">
                <a:solidFill>
                  <a:srgbClr val="FF0066"/>
                </a:solidFill>
                <a:latin typeface="Times New Roman" panose="02020603050405020304" pitchFamily="18" charset="0"/>
                <a:cs typeface="Times New Roman" panose="02020603050405020304" pitchFamily="18" charset="0"/>
              </a:endParaRPr>
            </a:p>
          </p:txBody>
        </p:sp>
        <p:cxnSp>
          <p:nvCxnSpPr>
            <p:cNvPr id="24" name="Straight Connector 23"/>
            <p:cNvCxnSpPr/>
            <p:nvPr/>
          </p:nvCxnSpPr>
          <p:spPr>
            <a:xfrm>
              <a:off x="1618922" y="2519755"/>
              <a:ext cx="2460429"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4119" y="3040971"/>
            <a:ext cx="1985393" cy="707886"/>
          </a:xfrm>
          <a:prstGeom prst="rect">
            <a:avLst/>
          </a:prstGeom>
        </p:spPr>
        <p:txBody>
          <a:bodyPr wrap="square">
            <a:spAutoFit/>
          </a:bodyPr>
          <a:lstStyle/>
          <a:p>
            <a:pPr algn="just"/>
            <a:r>
              <a:rPr lang="vi-VN" sz="4000" b="1" i="1" dirty="0">
                <a:solidFill>
                  <a:srgbClr val="FF0000"/>
                </a:solidFill>
                <a:latin typeface="Times New Roman" panose="02020603050405020304" pitchFamily="18" charset="0"/>
                <a:cs typeface="Times New Roman" panose="02020603050405020304" pitchFamily="18" charset="0"/>
              </a:rPr>
              <a:t>d</a:t>
            </a:r>
            <a:r>
              <a:rPr lang="vi-VN" sz="4000" b="1" i="1" dirty="0" smtClean="0">
                <a:solidFill>
                  <a:srgbClr val="0000CC"/>
                </a:solidFill>
                <a:latin typeface="Times New Roman" panose="02020603050405020304" pitchFamily="18" charset="0"/>
                <a:cs typeface="Times New Roman" panose="02020603050405020304" pitchFamily="18" charset="0"/>
              </a:rPr>
              <a:t>ọn </a:t>
            </a:r>
            <a:r>
              <a:rPr lang="vi-VN" sz="4000" b="1" i="1" dirty="0" smtClean="0">
                <a:solidFill>
                  <a:srgbClr val="FF0000"/>
                </a:solidFill>
                <a:latin typeface="Times New Roman" panose="02020603050405020304" pitchFamily="18" charset="0"/>
                <a:cs typeface="Times New Roman" panose="02020603050405020304" pitchFamily="18" charset="0"/>
              </a:rPr>
              <a:t>d</a:t>
            </a:r>
            <a:r>
              <a:rPr lang="vi-VN" sz="4000" b="1" i="1" dirty="0" smtClean="0">
                <a:solidFill>
                  <a:srgbClr val="0000CC"/>
                </a:solidFill>
                <a:latin typeface="Times New Roman" panose="02020603050405020304" pitchFamily="18" charset="0"/>
                <a:cs typeface="Times New Roman" panose="02020603050405020304" pitchFamily="18" charset="0"/>
              </a:rPr>
              <a:t>ẹp</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anose="02020603050405020304" pitchFamily="18" charset="0"/>
                  <a:cs typeface="Times New Roman" panose="02020603050405020304" pitchFamily="18" charset="0"/>
                </a:rPr>
                <a:t>3. Luyện đọc và tìm hiểu bài.</a:t>
              </a:r>
              <a:endParaRPr lang="en-US" sz="4000" b="1">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4518819" y="4267200"/>
            <a:ext cx="6802425" cy="2554545"/>
          </a:xfrm>
          <a:prstGeom prst="rect">
            <a:avLst/>
          </a:prstGeom>
        </p:spPr>
        <p:txBody>
          <a:bodyPr wrap="square">
            <a:spAutoFit/>
          </a:bodyPr>
          <a:lstStyle/>
          <a:p>
            <a:pPr marL="450215">
              <a:spcAft>
                <a:spcPts val="0"/>
              </a:spcAft>
            </a:pPr>
            <a:r>
              <a:rPr lang="en-US" sz="4000" b="1" i="1" dirty="0" err="1">
                <a:solidFill>
                  <a:srgbClr val="0000CC"/>
                </a:solidFill>
                <a:latin typeface="Times New Roman" panose="02020603050405020304"/>
                <a:ea typeface="Times New Roman" panose="02020603050405020304"/>
              </a:rPr>
              <a:t>Khi</a:t>
            </a:r>
            <a:r>
              <a:rPr lang="en-US" sz="4000" b="1" i="1" dirty="0">
                <a:solidFill>
                  <a:srgbClr val="0000CC"/>
                </a:solidFill>
                <a:latin typeface="Times New Roman" panose="02020603050405020304"/>
                <a:ea typeface="Times New Roman" panose="02020603050405020304"/>
              </a:rPr>
              <a:t> con</a:t>
            </a:r>
            <a:r>
              <a:rPr lang="en-US" sz="4000" b="1" dirty="0">
                <a:solidFill>
                  <a:srgbClr val="FF0000"/>
                </a:solidFill>
                <a:latin typeface="Times New Roman" panose="02020603050405020304"/>
                <a:ea typeface="Times New Roman" panose="02020603050405020304"/>
              </a:rPr>
              <a:t>/</a:t>
            </a:r>
            <a:r>
              <a:rPr lang="en-US" sz="4000" b="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còn</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bé</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tí</a:t>
            </a:r>
            <a:r>
              <a:rPr lang="en-US" sz="4000" b="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marL="450215">
              <a:spcAft>
                <a:spcPts val="0"/>
              </a:spcAft>
            </a:pPr>
            <a:r>
              <a:rPr lang="en-US" sz="4000" b="1" i="1" dirty="0" err="1">
                <a:solidFill>
                  <a:srgbClr val="0000CC"/>
                </a:solidFill>
                <a:latin typeface="Times New Roman" panose="02020603050405020304"/>
                <a:ea typeface="Times New Roman" panose="02020603050405020304"/>
              </a:rPr>
              <a:t>Chẳng</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đọc</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sách</a:t>
            </a:r>
            <a:r>
              <a:rPr lang="en-US" sz="4000" b="1" i="1" dirty="0">
                <a:solidFill>
                  <a:srgbClr val="0000CC"/>
                </a:solidFill>
                <a:latin typeface="Times New Roman" panose="02020603050405020304"/>
                <a:ea typeface="Times New Roman" panose="02020603050405020304"/>
              </a:rPr>
              <a:t>,</a:t>
            </a:r>
            <a:r>
              <a:rPr lang="en-US" sz="4000" b="1" dirty="0">
                <a:solidFill>
                  <a:srgbClr val="FF0000"/>
                </a:solidFill>
                <a:latin typeface="Times New Roman" panose="02020603050405020304"/>
                <a:ea typeface="Times New Roman" panose="02020603050405020304"/>
              </a:rPr>
              <a:t>/</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chơi</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cờ</a:t>
            </a:r>
            <a:r>
              <a:rPr lang="en-US" sz="4000" b="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marL="450215">
              <a:spcAft>
                <a:spcPts val="0"/>
              </a:spcAft>
            </a:pPr>
            <a:r>
              <a:rPr lang="en-US" sz="4000" b="1" i="1" dirty="0" err="1">
                <a:solidFill>
                  <a:srgbClr val="0000CC"/>
                </a:solidFill>
                <a:latin typeface="Times New Roman" panose="02020603050405020304"/>
                <a:ea typeface="Times New Roman" panose="02020603050405020304"/>
              </a:rPr>
              <a:t>Chẳng</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dọn</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dẹp</a:t>
            </a:r>
            <a:r>
              <a:rPr lang="en-US" sz="4000" b="1" i="1" dirty="0">
                <a:solidFill>
                  <a:srgbClr val="0000CC"/>
                </a:solidFill>
                <a:latin typeface="Times New Roman" panose="02020603050405020304"/>
                <a:ea typeface="Times New Roman" panose="02020603050405020304"/>
              </a:rPr>
              <a:t>,</a:t>
            </a:r>
            <a:r>
              <a:rPr lang="en-US" sz="4000" b="1" dirty="0">
                <a:solidFill>
                  <a:srgbClr val="FF0000"/>
                </a:solidFill>
                <a:latin typeface="Times New Roman" panose="02020603050405020304"/>
                <a:ea typeface="Times New Roman" panose="02020603050405020304"/>
              </a:rPr>
              <a:t>/</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chữa</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đồ</a:t>
            </a:r>
            <a:r>
              <a:rPr lang="en-US" sz="4000" b="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marL="450215">
              <a:spcAft>
                <a:spcPts val="0"/>
              </a:spcAft>
            </a:pPr>
            <a:r>
              <a:rPr lang="en-US" sz="4000" b="1" i="1" err="1">
                <a:solidFill>
                  <a:srgbClr val="0000CC"/>
                </a:solidFill>
                <a:latin typeface="Times New Roman" panose="02020603050405020304"/>
                <a:ea typeface="Times New Roman" panose="02020603050405020304"/>
              </a:rPr>
              <a:t>Cả</a:t>
            </a:r>
            <a:r>
              <a:rPr lang="en-US" sz="4000" b="1" i="1">
                <a:solidFill>
                  <a:srgbClr val="0000CC"/>
                </a:solidFill>
                <a:latin typeface="Times New Roman" panose="02020603050405020304"/>
                <a:ea typeface="Times New Roman" panose="02020603050405020304"/>
              </a:rPr>
              <a:t> </a:t>
            </a:r>
            <a:r>
              <a:rPr lang="en-US" sz="4000" b="1" i="1" smtClean="0">
                <a:solidFill>
                  <a:srgbClr val="0000CC"/>
                </a:solidFill>
                <a:latin typeface="Times New Roman" panose="02020603050405020304"/>
                <a:ea typeface="Times New Roman" panose="02020603050405020304"/>
              </a:rPr>
              <a:t>ngày</a:t>
            </a:r>
            <a:r>
              <a:rPr lang="en-US" sz="4000" b="1" smtClean="0">
                <a:solidFill>
                  <a:srgbClr val="FF0000"/>
                </a:solidFill>
                <a:latin typeface="Times New Roman" panose="02020603050405020304"/>
                <a:ea typeface="Times New Roman" panose="02020603050405020304"/>
              </a:rPr>
              <a:t>/</a:t>
            </a:r>
            <a:r>
              <a:rPr lang="en-US" sz="4000" b="1" i="1" smtClean="0">
                <a:solidFill>
                  <a:srgbClr val="0000CC"/>
                </a:solidFill>
                <a:latin typeface="Times New Roman" panose="02020603050405020304"/>
                <a:ea typeface="Times New Roman" panose="02020603050405020304"/>
              </a:rPr>
              <a:t> </a:t>
            </a:r>
            <a:r>
              <a:rPr lang="en-US" sz="4000" b="1" i="1" dirty="0">
                <a:solidFill>
                  <a:srgbClr val="0000CC"/>
                </a:solidFill>
                <a:latin typeface="Times New Roman" panose="02020603050405020304"/>
                <a:ea typeface="Times New Roman" panose="02020603050405020304"/>
              </a:rPr>
              <a:t>con </a:t>
            </a:r>
            <a:r>
              <a:rPr lang="en-US" sz="4000" b="1" i="1" dirty="0" err="1">
                <a:solidFill>
                  <a:srgbClr val="0000CC"/>
                </a:solidFill>
                <a:latin typeface="Times New Roman" panose="02020603050405020304"/>
                <a:ea typeface="Times New Roman" panose="02020603050405020304"/>
              </a:rPr>
              <a:t>đùa</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nghịch</a:t>
            </a:r>
            <a:r>
              <a:rPr lang="en-US" sz="4000" b="1" dirty="0">
                <a:solidFill>
                  <a:srgbClr val="0000CC"/>
                </a:solidFill>
                <a:latin typeface="Times New Roman" panose="02020603050405020304"/>
                <a:ea typeface="Times New Roman" panose="02020603050405020304"/>
              </a:rPr>
              <a:t>.</a:t>
            </a:r>
            <a:r>
              <a:rPr lang="en-US" sz="4000" b="1" dirty="0">
                <a:solidFill>
                  <a:srgbClr val="FF0000"/>
                </a:solidFill>
                <a:latin typeface="Times New Roman" panose="02020603050405020304"/>
                <a:ea typeface="Times New Roman" panose="02020603050405020304"/>
              </a:rPr>
              <a:t>//</a:t>
            </a:r>
            <a:endParaRPr lang="en-US" sz="3600" b="1" dirty="0">
              <a:solidFill>
                <a:srgbClr val="FF0000"/>
              </a:solidFill>
              <a:effectLst/>
              <a:latin typeface="Times New Roman" panose="02020603050405020304"/>
              <a:ea typeface="Times New Roman" panose="02020603050405020304"/>
            </a:endParaRPr>
          </a:p>
        </p:txBody>
      </p:sp>
      <p:sp>
        <p:nvSpPr>
          <p:cNvPr id="21" name="Rectangle 20"/>
          <p:cNvSpPr/>
          <p:nvPr/>
        </p:nvSpPr>
        <p:spPr>
          <a:xfrm>
            <a:off x="3337719" y="3077886"/>
            <a:ext cx="2362200" cy="707886"/>
          </a:xfrm>
          <a:prstGeom prst="rect">
            <a:avLst/>
          </a:prstGeom>
        </p:spPr>
        <p:txBody>
          <a:bodyPr wrap="square">
            <a:spAutoFit/>
          </a:bodyPr>
          <a:lstStyle/>
          <a:p>
            <a:pPr algn="just"/>
            <a:r>
              <a:rPr lang="vi-VN" sz="4000" b="1" i="1" dirty="0">
                <a:solidFill>
                  <a:srgbClr val="0000CC"/>
                </a:solidFill>
                <a:latin typeface="Times New Roman" panose="02020603050405020304" pitchFamily="18" charset="0"/>
                <a:cs typeface="Times New Roman" panose="02020603050405020304" pitchFamily="18" charset="0"/>
              </a:rPr>
              <a:t>u</a:t>
            </a:r>
            <a:r>
              <a:rPr lang="vi-VN" sz="4000" b="1" i="1" dirty="0" smtClean="0">
                <a:solidFill>
                  <a:srgbClr val="0000CC"/>
                </a:solidFill>
                <a:latin typeface="Times New Roman" panose="02020603050405020304" pitchFamily="18" charset="0"/>
                <a:cs typeface="Times New Roman" panose="02020603050405020304" pitchFamily="18" charset="0"/>
              </a:rPr>
              <a:t>ống </a:t>
            </a:r>
            <a:r>
              <a:rPr lang="vi-VN" sz="4000" b="1" i="1" dirty="0" smtClean="0">
                <a:solidFill>
                  <a:srgbClr val="FF0000"/>
                </a:solidFill>
                <a:latin typeface="Times New Roman" panose="02020603050405020304" pitchFamily="18" charset="0"/>
                <a:cs typeface="Times New Roman" panose="02020603050405020304" pitchFamily="18" charset="0"/>
              </a:rPr>
              <a:t>tr</a:t>
            </a:r>
            <a:r>
              <a:rPr lang="vi-VN" sz="4000" b="1" i="1" dirty="0" smtClean="0">
                <a:solidFill>
                  <a:srgbClr val="0000CC"/>
                </a:solidFill>
                <a:latin typeface="Times New Roman" panose="02020603050405020304" pitchFamily="18" charset="0"/>
                <a:cs typeface="Times New Roman" panose="02020603050405020304" pitchFamily="18" charset="0"/>
              </a:rPr>
              <a:t>à</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525442" y="3089414"/>
            <a:ext cx="2479652" cy="707886"/>
          </a:xfrm>
          <a:prstGeom prst="rect">
            <a:avLst/>
          </a:prstGeom>
        </p:spPr>
        <p:txBody>
          <a:bodyPr wrap="square">
            <a:spAutoFit/>
          </a:bodyPr>
          <a:lstStyle/>
          <a:p>
            <a:pPr algn="just"/>
            <a:r>
              <a:rPr lang="vi-VN" sz="4000" b="1" i="1" dirty="0">
                <a:solidFill>
                  <a:srgbClr val="0000CC"/>
                </a:solidFill>
                <a:latin typeface="Times New Roman" panose="02020603050405020304" pitchFamily="18" charset="0"/>
                <a:cs typeface="Times New Roman" panose="02020603050405020304" pitchFamily="18" charset="0"/>
              </a:rPr>
              <a:t>b</a:t>
            </a:r>
            <a:r>
              <a:rPr lang="vi-VN" sz="4000" b="1" i="1" dirty="0" smtClean="0">
                <a:solidFill>
                  <a:srgbClr val="0000CC"/>
                </a:solidFill>
                <a:latin typeface="Times New Roman" panose="02020603050405020304" pitchFamily="18" charset="0"/>
                <a:cs typeface="Times New Roman" panose="02020603050405020304" pitchFamily="18" charset="0"/>
              </a:rPr>
              <a:t>uổi </a:t>
            </a:r>
            <a:r>
              <a:rPr lang="vi-VN" sz="4000" b="1" i="1" dirty="0" smtClean="0">
                <a:solidFill>
                  <a:srgbClr val="FF0000"/>
                </a:solidFill>
                <a:latin typeface="Times New Roman" panose="02020603050405020304" pitchFamily="18" charset="0"/>
                <a:cs typeface="Times New Roman" panose="02020603050405020304" pitchFamily="18" charset="0"/>
              </a:rPr>
              <a:t>s</a:t>
            </a:r>
            <a:r>
              <a:rPr lang="vi-VN" sz="4000" b="1" i="1" dirty="0" smtClean="0">
                <a:solidFill>
                  <a:srgbClr val="0000CC"/>
                </a:solidFill>
                <a:latin typeface="Times New Roman" panose="02020603050405020304" pitchFamily="18" charset="0"/>
                <a:cs typeface="Times New Roman" panose="02020603050405020304" pitchFamily="18" charset="0"/>
              </a:rPr>
              <a:t>áng</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7850252" y="3089414"/>
            <a:ext cx="3048000" cy="707886"/>
          </a:xfrm>
          <a:prstGeom prst="rect">
            <a:avLst/>
          </a:prstGeom>
        </p:spPr>
        <p:txBody>
          <a:bodyPr wrap="square">
            <a:spAutoFit/>
          </a:bodyPr>
          <a:lstStyle/>
          <a:p>
            <a:pPr algn="just"/>
            <a:r>
              <a:rPr lang="vi-VN" sz="4000" b="1" i="1" dirty="0" smtClean="0">
                <a:solidFill>
                  <a:srgbClr val="0000CC"/>
                </a:solidFill>
                <a:latin typeface="Times New Roman" panose="02020603050405020304" pitchFamily="18" charset="0"/>
                <a:cs typeface="Times New Roman" panose="02020603050405020304" pitchFamily="18" charset="0"/>
              </a:rPr>
              <a:t> ngh</a:t>
            </a:r>
            <a:r>
              <a:rPr lang="vi-VN" sz="4000" b="1" i="1" dirty="0" smtClean="0">
                <a:solidFill>
                  <a:srgbClr val="FF0000"/>
                </a:solidFill>
                <a:latin typeface="Times New Roman" panose="02020603050405020304" pitchFamily="18" charset="0"/>
                <a:cs typeface="Times New Roman" panose="02020603050405020304" pitchFamily="18" charset="0"/>
              </a:rPr>
              <a:t>ịch</a:t>
            </a:r>
            <a:r>
              <a:rPr lang="vi-VN" sz="4000" b="1" i="1" dirty="0" smtClean="0">
                <a:solidFill>
                  <a:srgbClr val="0000CC"/>
                </a:solidFill>
                <a:latin typeface="Times New Roman" panose="02020603050405020304" pitchFamily="18" charset="0"/>
                <a:cs typeface="Times New Roman" panose="02020603050405020304" pitchFamily="18" charset="0"/>
              </a:rPr>
              <a:t> </a:t>
            </a:r>
            <a:r>
              <a:rPr lang="vi-VN" sz="4000" b="1" i="1" dirty="0" smtClean="0">
                <a:solidFill>
                  <a:srgbClr val="FF0000"/>
                </a:solidFill>
                <a:latin typeface="Times New Roman" panose="02020603050405020304" pitchFamily="18" charset="0"/>
                <a:cs typeface="Times New Roman" panose="02020603050405020304" pitchFamily="18" charset="0"/>
              </a:rPr>
              <a:t>l</a:t>
            </a:r>
            <a:r>
              <a:rPr lang="vi-VN" sz="4000" b="1" i="1" dirty="0" smtClean="0">
                <a:solidFill>
                  <a:srgbClr val="0000CC"/>
                </a:solidFill>
                <a:latin typeface="Times New Roman" panose="02020603050405020304" pitchFamily="18" charset="0"/>
                <a:cs typeface="Times New Roman" panose="02020603050405020304" pitchFamily="18" charset="0"/>
              </a:rPr>
              <a:t>ắm</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898252" y="3064871"/>
            <a:ext cx="2057400" cy="707886"/>
          </a:xfrm>
          <a:prstGeom prst="rect">
            <a:avLst/>
          </a:prstGeom>
        </p:spPr>
        <p:txBody>
          <a:bodyPr wrap="square">
            <a:spAutoFit/>
          </a:bodyPr>
          <a:lstStyle/>
          <a:p>
            <a:pPr algn="just"/>
            <a:r>
              <a:rPr lang="en-US" sz="4000" b="1" i="1" smtClean="0">
                <a:solidFill>
                  <a:srgbClr val="FF0000"/>
                </a:solidFill>
                <a:latin typeface="Times New Roman" panose="02020603050405020304" pitchFamily="18" charset="0"/>
                <a:cs typeface="Times New Roman" panose="02020603050405020304" pitchFamily="18" charset="0"/>
              </a:rPr>
              <a:t>s</a:t>
            </a:r>
            <a:r>
              <a:rPr lang="vi-VN" sz="4000" b="1" i="1" smtClean="0">
                <a:solidFill>
                  <a:srgbClr val="0000CC"/>
                </a:solidFill>
                <a:latin typeface="Times New Roman" panose="02020603050405020304" pitchFamily="18" charset="0"/>
                <a:cs typeface="Times New Roman" panose="02020603050405020304" pitchFamily="18" charset="0"/>
              </a:rPr>
              <a:t>ay </a:t>
            </a:r>
            <a:r>
              <a:rPr lang="vi-VN" sz="4000" b="1" i="1" dirty="0" smtClean="0">
                <a:solidFill>
                  <a:srgbClr val="0000CC"/>
                </a:solidFill>
                <a:latin typeface="Times New Roman" panose="02020603050405020304" pitchFamily="18" charset="0"/>
                <a:cs typeface="Times New Roman" panose="02020603050405020304" pitchFamily="18" charset="0"/>
              </a:rPr>
              <a:t>mê</a:t>
            </a:r>
            <a:r>
              <a:rPr lang="vi-VN" sz="4000" b="1" i="1" dirty="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fade">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699919" y="2732038"/>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Luyện đọc</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794799" y="2743200"/>
            <a:ext cx="10039720" cy="646331"/>
          </a:xfrm>
          <a:prstGeom prst="rect">
            <a:avLst/>
          </a:prstGeom>
        </p:spPr>
        <p:txBody>
          <a:bodyPr wrap="square">
            <a:spAutoFit/>
          </a:bodyPr>
          <a:lstStyle/>
          <a:p>
            <a:pPr algn="just"/>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Câu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a:ea typeface="Times New Roman" panose="02020603050405020304"/>
              </a:rPr>
              <a:t>Bạn</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nhỏ</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đã</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hỏi</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về</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những</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ai</a:t>
            </a:r>
            <a:r>
              <a:rPr lang="en-US" sz="3600" b="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365918" y="5147217"/>
            <a:ext cx="5410201" cy="2308324"/>
          </a:xfrm>
          <a:prstGeom prst="rect">
            <a:avLst/>
          </a:prstGeom>
        </p:spPr>
        <p:txBody>
          <a:bodyPr wrap="square">
            <a:spAutoFit/>
          </a:bodyPr>
          <a:lstStyle/>
          <a:p>
            <a:pPr lvl="0">
              <a:spcAft>
                <a:spcPts val="0"/>
              </a:spcAft>
            </a:pPr>
            <a:r>
              <a:rPr lang="en-US" sz="3600" b="1" i="1" dirty="0" err="1">
                <a:solidFill>
                  <a:srgbClr val="0000CC"/>
                </a:solidFill>
                <a:latin typeface="Times New Roman" panose="02020603050405020304"/>
                <a:ea typeface="Times New Roman" panose="02020603050405020304"/>
              </a:rPr>
              <a:t>Khi</a:t>
            </a:r>
            <a:r>
              <a:rPr lang="en-US" sz="3600" b="1" i="1" dirty="0">
                <a:solidFill>
                  <a:srgbClr val="0000CC"/>
                </a:solidFill>
                <a:latin typeface="Times New Roman" panose="02020603050405020304"/>
                <a:ea typeface="Times New Roman" panose="02020603050405020304"/>
              </a:rPr>
              <a:t> con</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còn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bé</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tí</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đọc</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sách</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chơi</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cờ</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dọn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dẹp</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chữa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đồ</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Cả</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ngày</a:t>
            </a:r>
            <a:r>
              <a:rPr lang="en-US" sz="3600" b="1" i="1" dirty="0">
                <a:solidFill>
                  <a:srgbClr val="0000CC"/>
                </a:solidFill>
                <a:latin typeface="Times New Roman" panose="02020603050405020304"/>
                <a:ea typeface="Times New Roman" panose="02020603050405020304"/>
              </a:rPr>
              <a:t> </a:t>
            </a:r>
            <a:r>
              <a:rPr lang="en-US" sz="3600" b="1" i="1" dirty="0" smtClean="0">
                <a:solidFill>
                  <a:srgbClr val="FF0000"/>
                </a:solidFill>
                <a:latin typeface="Times New Roman" panose="02020603050405020304"/>
                <a:ea typeface="Times New Roman" panose="02020603050405020304"/>
              </a:rPr>
              <a:t>/</a:t>
            </a:r>
            <a:r>
              <a:rPr lang="en-US" sz="3600" b="1" i="1" dirty="0" smtClean="0">
                <a:solidFill>
                  <a:srgbClr val="0000CC"/>
                </a:solidFill>
                <a:latin typeface="Times New Roman" panose="02020603050405020304"/>
                <a:ea typeface="Times New Roman" panose="02020603050405020304"/>
              </a:rPr>
              <a:t>con </a:t>
            </a:r>
            <a:r>
              <a:rPr lang="en-US" sz="3600" b="1" i="1" dirty="0" err="1">
                <a:solidFill>
                  <a:srgbClr val="0000CC"/>
                </a:solidFill>
                <a:latin typeface="Times New Roman" panose="02020603050405020304"/>
                <a:ea typeface="Times New Roman" panose="02020603050405020304"/>
              </a:rPr>
              <a:t>đùa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nghịch</a:t>
            </a:r>
            <a:r>
              <a:rPr lang="en-US" sz="3600" b="1" dirty="0">
                <a:solidFill>
                  <a:srgbClr val="0000CC"/>
                </a:solidFill>
                <a:latin typeface="Times New Roman" panose="02020603050405020304"/>
                <a:ea typeface="Times New Roman" panose="02020603050405020304"/>
              </a:rPr>
              <a:t>.</a:t>
            </a:r>
            <a:r>
              <a:rPr lang="en-US" sz="3600" b="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p:txBody>
      </p:sp>
      <p:sp>
        <p:nvSpPr>
          <p:cNvPr id="12" name="Rectangle 11"/>
          <p:cNvSpPr/>
          <p:nvPr/>
        </p:nvSpPr>
        <p:spPr>
          <a:xfrm>
            <a:off x="6118661" y="3576812"/>
            <a:ext cx="9715859" cy="646331"/>
          </a:xfrm>
          <a:prstGeom prst="rect">
            <a:avLst/>
          </a:prstGeom>
        </p:spPr>
        <p:txBody>
          <a:bodyPr wrap="square">
            <a:spAutoFit/>
          </a:bodyPr>
          <a:lstStyle/>
          <a:p>
            <a:pPr>
              <a:spcAft>
                <a:spcPts val="0"/>
              </a:spcAft>
            </a:pPr>
            <a:r>
              <a:rPr lang="nl-NL" sz="3600" dirty="0" smtClean="0">
                <a:solidFill>
                  <a:srgbClr val="0000CC"/>
                </a:solidFill>
                <a:latin typeface="Times New Roman" panose="02020603050405020304" pitchFamily="18" charset="0"/>
                <a:cs typeface="Times New Roman" panose="02020603050405020304" pitchFamily="18" charset="0"/>
              </a:rPr>
              <a:t>     </a:t>
            </a:r>
            <a:r>
              <a:rPr lang="nl-NL" sz="3600" b="1" dirty="0">
                <a:solidFill>
                  <a:srgbClr val="0000CC"/>
                </a:solidFill>
                <a:latin typeface="Times New Roman" panose="02020603050405020304"/>
                <a:ea typeface="Times New Roman" panose="02020603050405020304"/>
              </a:rPr>
              <a:t>+ Bạn nhỏ hỏi về bà, ông, bố, mẹ.</a:t>
            </a:r>
            <a:endParaRPr lang="en-US" sz="3600" b="1" dirty="0">
              <a:solidFill>
                <a:srgbClr val="0000CC"/>
              </a:solidFill>
              <a:effectLst/>
              <a:latin typeface="Times New Roman" panose="02020603050405020304"/>
              <a:ea typeface="Times New Roman" panose="02020603050405020304"/>
            </a:endParaRPr>
          </a:p>
        </p:txBody>
      </p:sp>
      <p:sp>
        <p:nvSpPr>
          <p:cNvPr id="34" name="Rectangle 33"/>
          <p:cNvSpPr/>
          <p:nvPr/>
        </p:nvSpPr>
        <p:spPr>
          <a:xfrm>
            <a:off x="345449" y="2888754"/>
            <a:ext cx="2059506" cy="646331"/>
          </a:xfrm>
          <a:prstGeom prst="rect">
            <a:avLst/>
          </a:prstGeom>
        </p:spPr>
        <p:txBody>
          <a:bodyPr wrap="square">
            <a:spAutoFit/>
          </a:bodyPr>
          <a:lstStyle/>
          <a:p>
            <a:pPr algn="just"/>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2097636" y="2815194"/>
            <a:ext cx="2346215"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uống </a:t>
            </a:r>
            <a:r>
              <a:rPr lang="vi-VN" sz="3600" b="1" i="1" dirty="0">
                <a:solidFill>
                  <a:srgbClr val="FF0000"/>
                </a:solidFill>
                <a:latin typeface="Times New Roman" panose="02020603050405020304" pitchFamily="18" charset="0"/>
                <a:cs typeface="Times New Roman" panose="02020603050405020304" pitchFamily="18" charset="0"/>
              </a:rPr>
              <a:t>tr</a:t>
            </a:r>
            <a:r>
              <a:rPr lang="vi-VN" sz="3600" b="1" i="1" dirty="0">
                <a:solidFill>
                  <a:srgbClr val="0000CC"/>
                </a:solidFill>
                <a:latin typeface="Times New Roman" panose="02020603050405020304" pitchFamily="18" charset="0"/>
                <a:cs typeface="Times New Roman" panose="02020603050405020304" pitchFamily="18" charset="0"/>
              </a:rPr>
              <a:t>à</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2557939" y="3628026"/>
            <a:ext cx="2796381"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ngh</a:t>
            </a:r>
            <a:r>
              <a:rPr lang="vi-VN" sz="3600" b="1" i="1" dirty="0">
                <a:solidFill>
                  <a:srgbClr val="FF0000"/>
                </a:solidFill>
                <a:latin typeface="Times New Roman" panose="02020603050405020304" pitchFamily="18" charset="0"/>
                <a:cs typeface="Times New Roman" panose="02020603050405020304" pitchFamily="18" charset="0"/>
              </a:rPr>
              <a:t>ịch</a:t>
            </a:r>
            <a:r>
              <a:rPr lang="vi-VN" sz="3600" b="1" i="1" dirty="0">
                <a:solidFill>
                  <a:srgbClr val="0000CC"/>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l</a:t>
            </a:r>
            <a:r>
              <a:rPr lang="vi-VN" sz="3600" b="1" i="1" dirty="0">
                <a:solidFill>
                  <a:srgbClr val="0000CC"/>
                </a:solidFill>
                <a:latin typeface="Times New Roman" panose="02020603050405020304" pitchFamily="18" charset="0"/>
                <a:cs typeface="Times New Roman" panose="02020603050405020304" pitchFamily="18" charset="0"/>
              </a:rPr>
              <a:t>ắm</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4023519" y="2815194"/>
            <a:ext cx="1910642" cy="646331"/>
          </a:xfrm>
          <a:prstGeom prst="rect">
            <a:avLst/>
          </a:prstGeom>
        </p:spPr>
        <p:txBody>
          <a:bodyPr wrap="square">
            <a:spAutoFit/>
          </a:bodyPr>
          <a:lstStyle/>
          <a:p>
            <a:pPr lvl="0" algn="just"/>
            <a:r>
              <a:rPr lang="en-US" sz="3600" b="1" i="1" smtClean="0">
                <a:solidFill>
                  <a:srgbClr val="FF0000"/>
                </a:solidFill>
                <a:latin typeface="Times New Roman" panose="02020603050405020304" pitchFamily="18" charset="0"/>
                <a:cs typeface="Times New Roman" panose="02020603050405020304" pitchFamily="18" charset="0"/>
              </a:rPr>
              <a:t>s</a:t>
            </a:r>
            <a:r>
              <a:rPr lang="vi-VN" sz="3600" b="1" i="1" smtClean="0">
                <a:solidFill>
                  <a:srgbClr val="0000CC"/>
                </a:solidFill>
                <a:latin typeface="Times New Roman" panose="02020603050405020304" pitchFamily="18" charset="0"/>
                <a:cs typeface="Times New Roman" panose="02020603050405020304" pitchFamily="18" charset="0"/>
              </a:rPr>
              <a:t>ay </a:t>
            </a:r>
            <a:r>
              <a:rPr lang="vi-VN" sz="3600" b="1" i="1" dirty="0" smtClean="0">
                <a:solidFill>
                  <a:srgbClr val="0000CC"/>
                </a:solidFill>
                <a:latin typeface="Times New Roman" panose="02020603050405020304" pitchFamily="18" charset="0"/>
                <a:cs typeface="Times New Roman" panose="02020603050405020304" pitchFamily="18" charset="0"/>
              </a:rPr>
              <a:t>mê,</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5934162" y="4495800"/>
            <a:ext cx="10064346" cy="2769989"/>
          </a:xfrm>
          <a:prstGeom prst="rect">
            <a:avLst/>
          </a:prstGeom>
        </p:spPr>
        <p:txBody>
          <a:bodyPr wrap="square">
            <a:spAutoFit/>
          </a:bodyPr>
          <a:lstStyle/>
          <a:p>
            <a:pPr algn="just">
              <a:spcBef>
                <a:spcPts val="1200"/>
              </a:spcBef>
              <a:spcAft>
                <a:spcPts val="0"/>
              </a:spcAft>
            </a:pP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Câu</a:t>
            </a:r>
            <a:r>
              <a:rPr lang="en-US" sz="3600" b="1" dirty="0"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cs typeface="Times New Roman" panose="02020603050405020304" pitchFamily="18" charset="0"/>
              </a:rPr>
              <a:t>2</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a:ea typeface="Times New Roman" panose="02020603050405020304"/>
              </a:rPr>
              <a:t>Bạn</a:t>
            </a:r>
            <a:r>
              <a:rPr lang="en-US" sz="3600" b="1" dirty="0" smtClean="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nhỏ</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thắc</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mắc</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điều</a:t>
            </a:r>
            <a:r>
              <a:rPr lang="en-US" sz="3600" b="1" dirty="0">
                <a:solidFill>
                  <a:srgbClr val="FF0000"/>
                </a:solidFill>
                <a:latin typeface="Times New Roman" panose="02020603050405020304"/>
                <a:ea typeface="Times New Roman" panose="02020603050405020304"/>
              </a:rPr>
              <a:t> </a:t>
            </a:r>
            <a:r>
              <a:rPr lang="en-US" sz="3600" b="1" dirty="0" err="1">
                <a:solidFill>
                  <a:srgbClr val="FF0000"/>
                </a:solidFill>
                <a:latin typeface="Times New Roman" panose="02020603050405020304"/>
                <a:ea typeface="Times New Roman" panose="02020603050405020304"/>
              </a:rPr>
              <a:t>gì</a:t>
            </a:r>
            <a:r>
              <a:rPr lang="en-US" sz="3600" b="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lgn="just">
              <a:spcBef>
                <a:spcPts val="1200"/>
              </a:spcBef>
              <a:spcAft>
                <a:spcPts val="0"/>
              </a:spcAft>
              <a:tabLst>
                <a:tab pos="270510" algn="l"/>
              </a:tabLst>
            </a:pPr>
            <a:r>
              <a:rPr lang="en-US" sz="3600" b="1" smtClean="0">
                <a:solidFill>
                  <a:srgbClr val="0000CC"/>
                </a:solidFill>
                <a:latin typeface="Times New Roman" panose="02020603050405020304"/>
                <a:ea typeface="Times New Roman" panose="02020603050405020304"/>
              </a:rPr>
              <a:t>a. Bạn </a:t>
            </a:r>
            <a:r>
              <a:rPr lang="en-US" sz="3600" b="1" dirty="0" err="1">
                <a:solidFill>
                  <a:srgbClr val="0000CC"/>
                </a:solidFill>
                <a:latin typeface="Times New Roman" panose="02020603050405020304"/>
                <a:ea typeface="Times New Roman" panose="02020603050405020304"/>
              </a:rPr>
              <a:t>ấy</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thế</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nào</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khi</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còn</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bé</a:t>
            </a:r>
            <a:r>
              <a:rPr lang="en-US" sz="3600" b="1" dirty="0">
                <a:solidFill>
                  <a:srgbClr val="0000CC"/>
                </a:solidFill>
                <a:latin typeface="Times New Roman" panose="02020603050405020304"/>
                <a:ea typeface="Times New Roman" panose="02020603050405020304"/>
              </a:rPr>
              <a:t>?</a:t>
            </a:r>
            <a:endParaRPr lang="en-US" sz="3600" b="1" dirty="0">
              <a:solidFill>
                <a:srgbClr val="0000CC"/>
              </a:solidFill>
              <a:latin typeface="Times New Roman" panose="02020603050405020304"/>
              <a:ea typeface="Times New Roman" panose="02020603050405020304"/>
            </a:endParaRPr>
          </a:p>
          <a:p>
            <a:pPr lvl="0" algn="just">
              <a:spcBef>
                <a:spcPts val="1200"/>
              </a:spcBef>
              <a:spcAft>
                <a:spcPts val="0"/>
              </a:spcAft>
              <a:tabLst>
                <a:tab pos="270510" algn="l"/>
              </a:tabLst>
            </a:pPr>
            <a:r>
              <a:rPr lang="en-US" sz="3600" b="1" smtClean="0">
                <a:solidFill>
                  <a:srgbClr val="0000CC"/>
                </a:solidFill>
                <a:latin typeface="Times New Roman" panose="02020603050405020304"/>
                <a:ea typeface="Times New Roman" panose="02020603050405020304"/>
              </a:rPr>
              <a:t>b. Mọi </a:t>
            </a:r>
            <a:r>
              <a:rPr lang="en-US" sz="3600" b="1" dirty="0" err="1">
                <a:solidFill>
                  <a:srgbClr val="0000CC"/>
                </a:solidFill>
                <a:latin typeface="Times New Roman" panose="02020603050405020304"/>
                <a:ea typeface="Times New Roman" panose="02020603050405020304"/>
              </a:rPr>
              <a:t>người</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như</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thế</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nào</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khi</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còn</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bé</a:t>
            </a:r>
            <a:r>
              <a:rPr lang="en-US" sz="3600" b="1" dirty="0">
                <a:solidFill>
                  <a:srgbClr val="0000CC"/>
                </a:solidFill>
                <a:latin typeface="Times New Roman" panose="02020603050405020304"/>
                <a:ea typeface="Times New Roman" panose="02020603050405020304"/>
              </a:rPr>
              <a:t>?</a:t>
            </a:r>
            <a:endParaRPr lang="en-US" sz="3600" b="1" dirty="0">
              <a:solidFill>
                <a:srgbClr val="0000CC"/>
              </a:solidFill>
              <a:latin typeface="Times New Roman" panose="02020603050405020304"/>
              <a:ea typeface="Times New Roman" panose="02020603050405020304"/>
            </a:endParaRPr>
          </a:p>
          <a:p>
            <a:pPr lvl="0" algn="just">
              <a:spcBef>
                <a:spcPts val="1200"/>
              </a:spcBef>
              <a:spcAft>
                <a:spcPts val="0"/>
              </a:spcAft>
              <a:tabLst>
                <a:tab pos="270510" algn="l"/>
              </a:tabLst>
            </a:pPr>
            <a:r>
              <a:rPr lang="en-US" sz="3600" b="1" smtClean="0">
                <a:solidFill>
                  <a:srgbClr val="0000CC"/>
                </a:solidFill>
                <a:latin typeface="Times New Roman" panose="02020603050405020304"/>
                <a:ea typeface="Times New Roman" panose="02020603050405020304"/>
              </a:rPr>
              <a:t>c. Mọi </a:t>
            </a:r>
            <a:r>
              <a:rPr lang="en-US" sz="3600" b="1" dirty="0" err="1">
                <a:solidFill>
                  <a:srgbClr val="0000CC"/>
                </a:solidFill>
                <a:latin typeface="Times New Roman" panose="02020603050405020304"/>
                <a:ea typeface="Times New Roman" panose="02020603050405020304"/>
              </a:rPr>
              <a:t>người</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khi</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còn</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bé</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có</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giống</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bạn</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ấy</a:t>
            </a:r>
            <a:r>
              <a:rPr lang="en-US" sz="3600" b="1" dirty="0">
                <a:solidFill>
                  <a:srgbClr val="0000CC"/>
                </a:solidFill>
                <a:latin typeface="Times New Roman" panose="02020603050405020304"/>
                <a:ea typeface="Times New Roman" panose="02020603050405020304"/>
              </a:rPr>
              <a:t> </a:t>
            </a:r>
            <a:r>
              <a:rPr lang="en-US" sz="3600" b="1" dirty="0" err="1">
                <a:solidFill>
                  <a:srgbClr val="0000CC"/>
                </a:solidFill>
                <a:latin typeface="Times New Roman" panose="02020603050405020304"/>
                <a:ea typeface="Times New Roman" panose="02020603050405020304"/>
              </a:rPr>
              <a:t>không</a:t>
            </a:r>
            <a:r>
              <a:rPr lang="en-US" sz="3600" b="1" dirty="0" smtClean="0">
                <a:solidFill>
                  <a:srgbClr val="0000CC"/>
                </a:solidFill>
                <a:latin typeface="Times New Roman" panose="02020603050405020304"/>
                <a:ea typeface="Times New Roman" panose="02020603050405020304"/>
              </a:rPr>
              <a:t>?</a:t>
            </a:r>
            <a:endParaRPr lang="en-US" sz="3600" b="1" dirty="0">
              <a:solidFill>
                <a:srgbClr val="0000CC"/>
              </a:solidFill>
              <a:latin typeface="Times New Roman" panose="02020603050405020304"/>
              <a:ea typeface="Times New Roman" panose="02020603050405020304"/>
            </a:endParaRPr>
          </a:p>
        </p:txBody>
      </p:sp>
      <p:sp>
        <p:nvSpPr>
          <p:cNvPr id="2" name="Rectangle 1"/>
          <p:cNvSpPr/>
          <p:nvPr/>
        </p:nvSpPr>
        <p:spPr>
          <a:xfrm>
            <a:off x="339891" y="2811623"/>
            <a:ext cx="1915909" cy="646331"/>
          </a:xfrm>
          <a:prstGeom prst="rect">
            <a:avLst/>
          </a:prstGeom>
        </p:spPr>
        <p:txBody>
          <a:bodyPr wrap="none">
            <a:spAutoFit/>
          </a:bodyPr>
          <a:lstStyle/>
          <a:p>
            <a:pPr lvl="0" algn="just"/>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ọn </a:t>
            </a:r>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ẹp</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3870" y="3589586"/>
            <a:ext cx="2159566" cy="646331"/>
          </a:xfrm>
          <a:prstGeom prst="rect">
            <a:avLst/>
          </a:prstGeom>
        </p:spPr>
        <p:txBody>
          <a:bodyPr wrap="none">
            <a:spAutoFit/>
          </a:bodyPr>
          <a:lstStyle/>
          <a:p>
            <a:r>
              <a:rPr lang="vi-VN" sz="3600" b="1" i="1" dirty="0">
                <a:solidFill>
                  <a:srgbClr val="0000CC"/>
                </a:solidFill>
                <a:latin typeface="Times New Roman" panose="02020603050405020304" pitchFamily="18" charset="0"/>
                <a:cs typeface="Times New Roman" panose="02020603050405020304" pitchFamily="18" charset="0"/>
              </a:rPr>
              <a:t>buổi </a:t>
            </a:r>
            <a:r>
              <a:rPr lang="vi-VN" sz="3600" b="1" i="1" dirty="0">
                <a:solidFill>
                  <a:srgbClr val="FF0000"/>
                </a:solidFill>
                <a:latin typeface="Times New Roman" panose="02020603050405020304" pitchFamily="18" charset="0"/>
                <a:cs typeface="Times New Roman" panose="02020603050405020304" pitchFamily="18" charset="0"/>
              </a:rPr>
              <a:t>s</a:t>
            </a:r>
            <a:r>
              <a:rPr lang="vi-VN" sz="3600" b="1" i="1" dirty="0">
                <a:solidFill>
                  <a:srgbClr val="0000CC"/>
                </a:solidFill>
                <a:latin typeface="Times New Roman" panose="02020603050405020304" pitchFamily="18" charset="0"/>
                <a:cs typeface="Times New Roman" panose="02020603050405020304" pitchFamily="18" charset="0"/>
              </a:rPr>
              <a:t>áng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dirty="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mph" presetSubtype="0" fill="hold" nodeType="clickEffect">
                                  <p:stCondLst>
                                    <p:cond delay="0"/>
                                  </p:stCondLst>
                                  <p:childTnLst>
                                    <p:animClr clrSpc="hsl" dir="cw">
                                      <p:cBhvr override="childStyle">
                                        <p:cTn id="21" dur="500" fill="hold"/>
                                        <p:tgtEl>
                                          <p:spTgt spid="40">
                                            <p:txEl>
                                              <p:pRg st="2" end="2"/>
                                            </p:txEl>
                                          </p:spTgt>
                                        </p:tgtEl>
                                        <p:attrNameLst>
                                          <p:attrName>style.color</p:attrName>
                                        </p:attrNameLst>
                                      </p:cBhvr>
                                      <p:by>
                                        <p:hsl h="7200000" s="0" l="0"/>
                                      </p:by>
                                    </p:animClr>
                                    <p:animClr clrSpc="hsl" dir="cw">
                                      <p:cBhvr>
                                        <p:cTn id="22" dur="500" fill="hold"/>
                                        <p:tgtEl>
                                          <p:spTgt spid="40">
                                            <p:txEl>
                                              <p:pRg st="2" end="2"/>
                                            </p:txEl>
                                          </p:spTgt>
                                        </p:tgtEl>
                                        <p:attrNameLst>
                                          <p:attrName>fillcolor</p:attrName>
                                        </p:attrNameLst>
                                      </p:cBhvr>
                                      <p:by>
                                        <p:hsl h="7200000" s="0" l="0"/>
                                      </p:by>
                                    </p:animClr>
                                    <p:animClr clrSpc="hsl" dir="cw">
                                      <p:cBhvr>
                                        <p:cTn id="23" dur="500" fill="hold"/>
                                        <p:tgtEl>
                                          <p:spTgt spid="40">
                                            <p:txEl>
                                              <p:pRg st="2" end="2"/>
                                            </p:txEl>
                                          </p:spTgt>
                                        </p:tgtEl>
                                        <p:attrNameLst>
                                          <p:attrName>stroke.color</p:attrName>
                                        </p:attrNameLst>
                                      </p:cBhvr>
                                      <p:by>
                                        <p:hsl h="7200000" s="0" l="0"/>
                                      </p:by>
                                    </p:animClr>
                                    <p:set>
                                      <p:cBhvr>
                                        <p:cTn id="24" dur="500" fill="hold"/>
                                        <p:tgtEl>
                                          <p:spTgt spid="40">
                                            <p:txEl>
                                              <p:pRg st="2" end="2"/>
                                            </p:txEl>
                                          </p:spTgt>
                                        </p:tgtEl>
                                        <p:attrNameLst>
                                          <p:attrName>fill.type</p:attrName>
                                        </p:attrNameLst>
                                      </p:cBhvr>
                                      <p:to>
                                        <p:strVal val="solid"/>
                                      </p:to>
                                    </p:set>
                                  </p:child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40">
                                            <p:txEl>
                                              <p:pRg st="1" end="1"/>
                                            </p:txEl>
                                          </p:spTgt>
                                        </p:tgtEl>
                                      </p:cBhvr>
                                    </p:animEffect>
                                    <p:set>
                                      <p:cBhvr>
                                        <p:cTn id="28" dur="1" fill="hold">
                                          <p:stCondLst>
                                            <p:cond delay="499"/>
                                          </p:stCondLst>
                                        </p:cTn>
                                        <p:tgtEl>
                                          <p:spTgt spid="40">
                                            <p:txEl>
                                              <p:pRg st="1" end="1"/>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0">
                                            <p:txEl>
                                              <p:pRg st="3" end="3"/>
                                            </p:txEl>
                                          </p:spTgt>
                                        </p:tgtEl>
                                      </p:cBhvr>
                                    </p:animEffect>
                                    <p:set>
                                      <p:cBhvr>
                                        <p:cTn id="31" dur="1" fill="hold">
                                          <p:stCondLst>
                                            <p:cond delay="499"/>
                                          </p:stCondLst>
                                        </p:cTn>
                                        <p:tgtEl>
                                          <p:spTgt spid="40">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Luyện đọc</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1338517" y="2065853"/>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050082"/>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934161" y="2743200"/>
            <a:ext cx="9900358" cy="1138773"/>
          </a:xfrm>
          <a:prstGeom prst="rect">
            <a:avLst/>
          </a:prstGeom>
        </p:spPr>
        <p:txBody>
          <a:bodyPr wrap="square">
            <a:spAutoFit/>
          </a:bodyPr>
          <a:lstStyle/>
          <a:p>
            <a:pPr>
              <a:spcAft>
                <a:spcPts val="0"/>
              </a:spcAft>
            </a:pP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3: </a:t>
            </a:r>
            <a:r>
              <a:rPr lang="en-US" sz="3200" dirty="0">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Hình</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ảnh</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của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mỗi</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người</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trong</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gia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đình</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hiện</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ra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như</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thế</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nào</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trong</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suy</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nghĩ</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của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bạn</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nhỏ</a:t>
            </a:r>
            <a:r>
              <a:rPr lang="en-US" sz="3200" b="1" dirty="0" smtClean="0">
                <a:solidFill>
                  <a:srgbClr val="FF0000"/>
                </a:solidFill>
                <a:latin typeface="Times New Roman" panose="02020603050405020304"/>
                <a:ea typeface="Times New Roman" panose="02020603050405020304"/>
              </a:rPr>
              <a:t>?</a:t>
            </a:r>
            <a:endParaRPr lang="vi-VN" sz="3200" b="1" dirty="0" smtClean="0">
              <a:solidFill>
                <a:srgbClr val="FF0000"/>
              </a:solidFill>
              <a:latin typeface="Times New Roman" panose="02020603050405020304"/>
              <a:ea typeface="Times New Roman" panose="02020603050405020304"/>
            </a:endParaRPr>
          </a:p>
        </p:txBody>
      </p:sp>
      <p:sp>
        <p:nvSpPr>
          <p:cNvPr id="5" name="Text Placeholder 4"/>
          <p:cNvSpPr>
            <a:spLocks noGrp="1"/>
          </p:cNvSpPr>
          <p:nvPr>
            <p:ph type="body" idx="1"/>
          </p:nvPr>
        </p:nvSpPr>
        <p:spPr>
          <a:xfrm>
            <a:off x="5778445" y="5448363"/>
            <a:ext cx="986823" cy="853016"/>
          </a:xfrm>
        </p:spPr>
        <p:txBody>
          <a:bodyPr/>
          <a:lstStyle/>
          <a:p>
            <a:r>
              <a:rPr lang="vi-VN" sz="3200" dirty="0" smtClean="0">
                <a:solidFill>
                  <a:srgbClr val="0000CC"/>
                </a:solidFill>
                <a:latin typeface="Times New Roman" panose="02020603050405020304" pitchFamily="18" charset="0"/>
                <a:cs typeface="Times New Roman" panose="02020603050405020304" pitchFamily="18" charset="0"/>
              </a:rPr>
              <a:t>Bà</a:t>
            </a:r>
            <a:endParaRPr lang="en-US" sz="3200" dirty="0">
              <a:solidFill>
                <a:srgbClr val="0000CC"/>
              </a:solidFill>
              <a:latin typeface="Times New Roman" panose="02020603050405020304" pitchFamily="18" charset="0"/>
              <a:cs typeface="Times New Roman" panose="02020603050405020304" pitchFamily="18" charset="0"/>
            </a:endParaRPr>
          </a:p>
        </p:txBody>
      </p:sp>
      <p:cxnSp>
        <p:nvCxnSpPr>
          <p:cNvPr id="46" name="Straight Connector 45"/>
          <p:cNvCxnSpPr/>
          <p:nvPr/>
        </p:nvCxnSpPr>
        <p:spPr>
          <a:xfrm>
            <a:off x="5699919" y="2732038"/>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7" name="Rectangle 46"/>
          <p:cNvSpPr/>
          <p:nvPr/>
        </p:nvSpPr>
        <p:spPr>
          <a:xfrm>
            <a:off x="365918" y="5147217"/>
            <a:ext cx="5410201" cy="2308324"/>
          </a:xfrm>
          <a:prstGeom prst="rect">
            <a:avLst/>
          </a:prstGeom>
        </p:spPr>
        <p:txBody>
          <a:bodyPr wrap="square">
            <a:spAutoFit/>
          </a:bodyPr>
          <a:lstStyle/>
          <a:p>
            <a:pPr lvl="0">
              <a:spcAft>
                <a:spcPts val="0"/>
              </a:spcAft>
            </a:pPr>
            <a:r>
              <a:rPr lang="en-US" sz="3600" b="1" i="1" dirty="0" err="1">
                <a:solidFill>
                  <a:srgbClr val="0000CC"/>
                </a:solidFill>
                <a:latin typeface="Times New Roman" panose="02020603050405020304"/>
                <a:ea typeface="Times New Roman" panose="02020603050405020304"/>
              </a:rPr>
              <a:t>Khi</a:t>
            </a:r>
            <a:r>
              <a:rPr lang="en-US" sz="3600" b="1" i="1" dirty="0">
                <a:solidFill>
                  <a:srgbClr val="0000CC"/>
                </a:solidFill>
                <a:latin typeface="Times New Roman" panose="02020603050405020304"/>
                <a:ea typeface="Times New Roman" panose="02020603050405020304"/>
              </a:rPr>
              <a:t> con</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còn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bé</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tí</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đọc</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sách</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chơi</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cờ</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dọn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dẹp</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chữa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đồ</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Cả</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ngày</a:t>
            </a:r>
            <a:r>
              <a:rPr lang="en-US" sz="3600" b="1" i="1" dirty="0">
                <a:solidFill>
                  <a:srgbClr val="0000CC"/>
                </a:solidFill>
                <a:latin typeface="Times New Roman" panose="02020603050405020304"/>
                <a:ea typeface="Times New Roman" panose="02020603050405020304"/>
              </a:rPr>
              <a:t> </a:t>
            </a:r>
            <a:r>
              <a:rPr lang="en-US" sz="3600" b="1" i="1" dirty="0" smtClean="0">
                <a:solidFill>
                  <a:srgbClr val="FF0000"/>
                </a:solidFill>
                <a:latin typeface="Times New Roman" panose="02020603050405020304"/>
                <a:ea typeface="Times New Roman" panose="02020603050405020304"/>
              </a:rPr>
              <a:t>/</a:t>
            </a:r>
            <a:r>
              <a:rPr lang="en-US" sz="3600" b="1" i="1" dirty="0" smtClean="0">
                <a:solidFill>
                  <a:srgbClr val="0000CC"/>
                </a:solidFill>
                <a:latin typeface="Times New Roman" panose="02020603050405020304"/>
                <a:ea typeface="Times New Roman" panose="02020603050405020304"/>
              </a:rPr>
              <a:t>con </a:t>
            </a:r>
            <a:r>
              <a:rPr lang="en-US" sz="3600" b="1" i="1" dirty="0" err="1">
                <a:solidFill>
                  <a:srgbClr val="0000CC"/>
                </a:solidFill>
                <a:latin typeface="Times New Roman" panose="02020603050405020304"/>
                <a:ea typeface="Times New Roman" panose="02020603050405020304"/>
              </a:rPr>
              <a:t>đùa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nghịch</a:t>
            </a:r>
            <a:r>
              <a:rPr lang="en-US" sz="3600" b="1" dirty="0">
                <a:solidFill>
                  <a:srgbClr val="0000CC"/>
                </a:solidFill>
                <a:latin typeface="Times New Roman" panose="02020603050405020304"/>
                <a:ea typeface="Times New Roman" panose="02020603050405020304"/>
              </a:rPr>
              <a:t>.</a:t>
            </a:r>
            <a:r>
              <a:rPr lang="en-US" sz="3600" b="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p:txBody>
      </p:sp>
      <p:sp>
        <p:nvSpPr>
          <p:cNvPr id="48" name="Rectangle 47"/>
          <p:cNvSpPr/>
          <p:nvPr/>
        </p:nvSpPr>
        <p:spPr>
          <a:xfrm>
            <a:off x="345449" y="2888754"/>
            <a:ext cx="2059506" cy="646331"/>
          </a:xfrm>
          <a:prstGeom prst="rect">
            <a:avLst/>
          </a:prstGeom>
        </p:spPr>
        <p:txBody>
          <a:bodyPr wrap="square">
            <a:spAutoFit/>
          </a:bodyPr>
          <a:lstStyle/>
          <a:p>
            <a:pPr algn="just"/>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097636" y="2815194"/>
            <a:ext cx="2346215"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uống </a:t>
            </a:r>
            <a:r>
              <a:rPr lang="vi-VN" sz="3600" b="1" i="1" dirty="0">
                <a:solidFill>
                  <a:srgbClr val="FF0000"/>
                </a:solidFill>
                <a:latin typeface="Times New Roman" panose="02020603050405020304" pitchFamily="18" charset="0"/>
                <a:cs typeface="Times New Roman" panose="02020603050405020304" pitchFamily="18" charset="0"/>
              </a:rPr>
              <a:t>tr</a:t>
            </a:r>
            <a:r>
              <a:rPr lang="vi-VN" sz="3600" b="1" i="1" dirty="0">
                <a:solidFill>
                  <a:srgbClr val="0000CC"/>
                </a:solidFill>
                <a:latin typeface="Times New Roman" panose="02020603050405020304" pitchFamily="18" charset="0"/>
                <a:cs typeface="Times New Roman" panose="02020603050405020304" pitchFamily="18" charset="0"/>
              </a:rPr>
              <a:t>à</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2557939" y="3628026"/>
            <a:ext cx="2796381"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ngh</a:t>
            </a:r>
            <a:r>
              <a:rPr lang="vi-VN" sz="3600" b="1" i="1" dirty="0">
                <a:solidFill>
                  <a:srgbClr val="FF0000"/>
                </a:solidFill>
                <a:latin typeface="Times New Roman" panose="02020603050405020304" pitchFamily="18" charset="0"/>
                <a:cs typeface="Times New Roman" panose="02020603050405020304" pitchFamily="18" charset="0"/>
              </a:rPr>
              <a:t>ịch</a:t>
            </a:r>
            <a:r>
              <a:rPr lang="vi-VN" sz="3600" b="1" i="1" dirty="0">
                <a:solidFill>
                  <a:srgbClr val="0000CC"/>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l</a:t>
            </a:r>
            <a:r>
              <a:rPr lang="vi-VN" sz="3600" b="1" i="1" dirty="0">
                <a:solidFill>
                  <a:srgbClr val="0000CC"/>
                </a:solidFill>
                <a:latin typeface="Times New Roman" panose="02020603050405020304" pitchFamily="18" charset="0"/>
                <a:cs typeface="Times New Roman" panose="02020603050405020304" pitchFamily="18" charset="0"/>
              </a:rPr>
              <a:t>ắm</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1" name="Rectangle 50"/>
          <p:cNvSpPr/>
          <p:nvPr/>
        </p:nvSpPr>
        <p:spPr>
          <a:xfrm>
            <a:off x="4023519" y="2815194"/>
            <a:ext cx="1910642" cy="646331"/>
          </a:xfrm>
          <a:prstGeom prst="rect">
            <a:avLst/>
          </a:prstGeom>
        </p:spPr>
        <p:txBody>
          <a:bodyPr wrap="square">
            <a:spAutoFit/>
          </a:bodyPr>
          <a:lstStyle/>
          <a:p>
            <a:pPr lvl="0" algn="just"/>
            <a:r>
              <a:rPr lang="en-US" sz="3600" b="1" i="1" smtClean="0">
                <a:solidFill>
                  <a:srgbClr val="FF0000"/>
                </a:solidFill>
                <a:latin typeface="Times New Roman" panose="02020603050405020304" pitchFamily="18" charset="0"/>
                <a:cs typeface="Times New Roman" panose="02020603050405020304" pitchFamily="18" charset="0"/>
              </a:rPr>
              <a:t>s</a:t>
            </a:r>
            <a:r>
              <a:rPr lang="vi-VN" sz="3600" b="1" i="1" smtClean="0">
                <a:solidFill>
                  <a:srgbClr val="0000CC"/>
                </a:solidFill>
                <a:latin typeface="Times New Roman" panose="02020603050405020304" pitchFamily="18" charset="0"/>
                <a:cs typeface="Times New Roman" panose="02020603050405020304" pitchFamily="18" charset="0"/>
              </a:rPr>
              <a:t>ay </a:t>
            </a:r>
            <a:r>
              <a:rPr lang="vi-VN" sz="3600" b="1" i="1" dirty="0" smtClean="0">
                <a:solidFill>
                  <a:srgbClr val="0000CC"/>
                </a:solidFill>
                <a:latin typeface="Times New Roman" panose="02020603050405020304" pitchFamily="18" charset="0"/>
                <a:cs typeface="Times New Roman" panose="02020603050405020304" pitchFamily="18" charset="0"/>
              </a:rPr>
              <a:t>mê,</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339891" y="2811623"/>
            <a:ext cx="1915909" cy="646331"/>
          </a:xfrm>
          <a:prstGeom prst="rect">
            <a:avLst/>
          </a:prstGeom>
        </p:spPr>
        <p:txBody>
          <a:bodyPr wrap="none">
            <a:spAutoFit/>
          </a:bodyPr>
          <a:lstStyle/>
          <a:p>
            <a:pPr lvl="0" algn="just"/>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ọn </a:t>
            </a:r>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ẹp</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3" name="Rectangle 52"/>
          <p:cNvSpPr/>
          <p:nvPr/>
        </p:nvSpPr>
        <p:spPr>
          <a:xfrm>
            <a:off x="243870" y="3589586"/>
            <a:ext cx="2159566" cy="646331"/>
          </a:xfrm>
          <a:prstGeom prst="rect">
            <a:avLst/>
          </a:prstGeom>
        </p:spPr>
        <p:txBody>
          <a:bodyPr wrap="none">
            <a:spAutoFit/>
          </a:bodyPr>
          <a:lstStyle/>
          <a:p>
            <a:r>
              <a:rPr lang="vi-VN" sz="3600" b="1" i="1" dirty="0">
                <a:solidFill>
                  <a:srgbClr val="0000CC"/>
                </a:solidFill>
                <a:latin typeface="Times New Roman" panose="02020603050405020304" pitchFamily="18" charset="0"/>
                <a:cs typeface="Times New Roman" panose="02020603050405020304" pitchFamily="18" charset="0"/>
              </a:rPr>
              <a:t>buổi </a:t>
            </a:r>
            <a:r>
              <a:rPr lang="vi-VN" sz="3600" b="1" i="1" dirty="0">
                <a:solidFill>
                  <a:srgbClr val="FF0000"/>
                </a:solidFill>
                <a:latin typeface="Times New Roman" panose="02020603050405020304" pitchFamily="18" charset="0"/>
                <a:cs typeface="Times New Roman" panose="02020603050405020304" pitchFamily="18" charset="0"/>
              </a:rPr>
              <a:t>s</a:t>
            </a:r>
            <a:r>
              <a:rPr lang="vi-VN" sz="3600" b="1" i="1" dirty="0">
                <a:solidFill>
                  <a:srgbClr val="0000CC"/>
                </a:solidFill>
                <a:latin typeface="Times New Roman" panose="02020603050405020304" pitchFamily="18" charset="0"/>
                <a:cs typeface="Times New Roman" panose="02020603050405020304" pitchFamily="18" charset="0"/>
              </a:rPr>
              <a:t>áng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dirty="0"/>
          </a:p>
        </p:txBody>
      </p:sp>
      <p:sp>
        <p:nvSpPr>
          <p:cNvPr id="2" name="Rectangle 1"/>
          <p:cNvSpPr/>
          <p:nvPr/>
        </p:nvSpPr>
        <p:spPr>
          <a:xfrm>
            <a:off x="6614319" y="3881973"/>
            <a:ext cx="9220200" cy="5078313"/>
          </a:xfrm>
          <a:prstGeom prst="rect">
            <a:avLst/>
          </a:prstGeom>
        </p:spPr>
        <p:txBody>
          <a:bodyPr wrap="square">
            <a:spAutoFit/>
          </a:bodyPr>
          <a:lstStyle/>
          <a:p>
            <a:pPr algn="just"/>
            <a:r>
              <a:rPr lang="vi-VN" sz="3600" b="1">
                <a:solidFill>
                  <a:srgbClr val="0000CC"/>
                </a:solidFill>
                <a:latin typeface="Times New Roman" panose="02020603050405020304" pitchFamily="18" charset="0"/>
                <a:cs typeface="Times New Roman" panose="02020603050405020304" pitchFamily="18" charset="0"/>
              </a:rPr>
              <a:t>Đọc những câu thơ bạn nhỏ hỏi về bà:</a:t>
            </a:r>
            <a:endParaRPr lang="vi-VN" sz="3600" b="1">
              <a:solidFill>
                <a:srgbClr val="0000CC"/>
              </a:solidFill>
              <a:latin typeface="Times New Roman" panose="02020603050405020304" pitchFamily="18" charset="0"/>
              <a:cs typeface="Times New Roman" panose="02020603050405020304" pitchFamily="18" charset="0"/>
            </a:endParaRPr>
          </a:p>
          <a:p>
            <a:pPr algn="just"/>
            <a:r>
              <a:rPr lang="vi-VN" sz="3600" b="1">
                <a:solidFill>
                  <a:srgbClr val="0000CC"/>
                </a:solidFill>
                <a:latin typeface="Times New Roman" panose="02020603050405020304" pitchFamily="18" charset="0"/>
                <a:cs typeface="Times New Roman" panose="02020603050405020304" pitchFamily="18" charset="0"/>
              </a:rPr>
              <a:t>Có nghịch lắm không      </a:t>
            </a:r>
            <a:endParaRPr lang="vi-VN" sz="3600" b="1">
              <a:solidFill>
                <a:srgbClr val="0000CC"/>
              </a:solidFill>
              <a:latin typeface="Times New Roman" panose="02020603050405020304" pitchFamily="18" charset="0"/>
              <a:cs typeface="Times New Roman" panose="02020603050405020304" pitchFamily="18" charset="0"/>
            </a:endParaRPr>
          </a:p>
          <a:p>
            <a:pPr algn="just"/>
            <a:r>
              <a:rPr lang="vi-VN" sz="3600" b="1">
                <a:solidFill>
                  <a:srgbClr val="0000CC"/>
                </a:solidFill>
                <a:latin typeface="Times New Roman" panose="02020603050405020304" pitchFamily="18" charset="0"/>
                <a:cs typeface="Times New Roman" panose="02020603050405020304" pitchFamily="18" charset="0"/>
              </a:rPr>
              <a:t>Dáng đi có hơi còng. </a:t>
            </a:r>
            <a:endParaRPr lang="vi-VN" sz="3600" b="1">
              <a:solidFill>
                <a:srgbClr val="0000CC"/>
              </a:solidFill>
              <a:latin typeface="Times New Roman" panose="02020603050405020304" pitchFamily="18" charset="0"/>
              <a:cs typeface="Times New Roman" panose="02020603050405020304" pitchFamily="18" charset="0"/>
            </a:endParaRPr>
          </a:p>
          <a:p>
            <a:pPr algn="just"/>
            <a:r>
              <a:rPr lang="vi-VN" sz="3600" b="1">
                <a:solidFill>
                  <a:srgbClr val="0000CC"/>
                </a:solidFill>
                <a:latin typeface="Times New Roman" panose="02020603050405020304" pitchFamily="18" charset="0"/>
                <a:cs typeface="Times New Roman" panose="02020603050405020304" pitchFamily="18" charset="0"/>
              </a:rPr>
              <a:t>Chăm quét nhà dọn dẹp?</a:t>
            </a:r>
            <a:endParaRPr lang="vi-VN" sz="3600" b="1">
              <a:solidFill>
                <a:srgbClr val="0000CC"/>
              </a:solidFill>
              <a:latin typeface="Times New Roman" panose="02020603050405020304" pitchFamily="18" charset="0"/>
              <a:cs typeface="Times New Roman" panose="02020603050405020304" pitchFamily="18" charset="0"/>
            </a:endParaRPr>
          </a:p>
          <a:p>
            <a:pPr algn="just"/>
            <a:r>
              <a:rPr lang="vi-VN" sz="3600" b="1">
                <a:solidFill>
                  <a:srgbClr val="0000CC"/>
                </a:solidFill>
                <a:latin typeface="Times New Roman" panose="02020603050405020304" pitchFamily="18" charset="0"/>
                <a:cs typeface="Times New Roman" panose="02020603050405020304" pitchFamily="18" charset="0"/>
              </a:rPr>
              <a:t>+ Từ dáng đi hơi còng và việc chăm quét nhà, d</a:t>
            </a:r>
            <a:r>
              <a:rPr lang="en-US" sz="3600" b="1">
                <a:solidFill>
                  <a:srgbClr val="0000CC"/>
                </a:solidFill>
                <a:latin typeface="Times New Roman" panose="02020603050405020304" pitchFamily="18" charset="0"/>
                <a:cs typeface="Times New Roman" panose="02020603050405020304" pitchFamily="18" charset="0"/>
              </a:rPr>
              <a:t>ọ</a:t>
            </a:r>
            <a:r>
              <a:rPr lang="vi-VN" sz="3600" b="1">
                <a:solidFill>
                  <a:srgbClr val="0000CC"/>
                </a:solidFill>
                <a:latin typeface="Times New Roman" panose="02020603050405020304" pitchFamily="18" charset="0"/>
                <a:cs typeface="Times New Roman" panose="02020603050405020304" pitchFamily="18" charset="0"/>
              </a:rPr>
              <a:t>n dẹp của bà hiện tại, bằng trải nghiệm của mình, trong suy nghĩ của bạn nhỏ, bạn không biết ngày xưa bà có nghịch không, dáng có còng, có quét nhà, dọn dẹp không?</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Luyện đọc</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614319" y="2743200"/>
            <a:ext cx="9220200" cy="1138773"/>
          </a:xfrm>
          <a:prstGeom prst="rect">
            <a:avLst/>
          </a:prstGeom>
        </p:spPr>
        <p:txBody>
          <a:bodyPr wrap="square">
            <a:spAutoFit/>
          </a:bodyPr>
          <a:lstStyle/>
          <a:p>
            <a:pPr>
              <a:spcAft>
                <a:spcPts val="0"/>
              </a:spcAft>
            </a:pP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3: </a:t>
            </a:r>
            <a:r>
              <a:rPr lang="en-US" sz="3200" dirty="0">
                <a:solidFill>
                  <a:srgbClr val="00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Hình</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ảnh</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của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mỗi</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người</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trong</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gia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đình</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hiện</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ra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như</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thế</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nào</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trong</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suy</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nghĩ</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của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bạn</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nhỏ</a:t>
            </a:r>
            <a:r>
              <a:rPr lang="en-US" sz="3200" b="1" dirty="0" smtClean="0">
                <a:solidFill>
                  <a:srgbClr val="FF0000"/>
                </a:solidFill>
                <a:latin typeface="Times New Roman" panose="02020603050405020304"/>
                <a:ea typeface="Times New Roman" panose="02020603050405020304"/>
              </a:rPr>
              <a:t>?</a:t>
            </a:r>
            <a:endParaRPr lang="vi-VN" sz="3200" b="1" dirty="0" smtClean="0">
              <a:solidFill>
                <a:srgbClr val="FF0000"/>
              </a:solidFill>
              <a:latin typeface="Times New Roman" panose="02020603050405020304"/>
              <a:ea typeface="Times New Roman" panose="02020603050405020304"/>
            </a:endParaRPr>
          </a:p>
        </p:txBody>
      </p:sp>
      <p:sp>
        <p:nvSpPr>
          <p:cNvPr id="5" name="Text Placeholder 4"/>
          <p:cNvSpPr>
            <a:spLocks noGrp="1"/>
          </p:cNvSpPr>
          <p:nvPr>
            <p:ph type="body" idx="1"/>
          </p:nvPr>
        </p:nvSpPr>
        <p:spPr>
          <a:xfrm>
            <a:off x="6449980" y="5334000"/>
            <a:ext cx="1231139" cy="853016"/>
          </a:xfrm>
        </p:spPr>
        <p:txBody>
          <a:bodyPr/>
          <a:lstStyle/>
          <a:p>
            <a:r>
              <a:rPr lang="vi-VN" dirty="0">
                <a:solidFill>
                  <a:srgbClr val="0000CC"/>
                </a:solidFill>
                <a:latin typeface="Times New Roman" panose="02020603050405020304" pitchFamily="18" charset="0"/>
                <a:cs typeface="Times New Roman" panose="02020603050405020304" pitchFamily="18" charset="0"/>
              </a:rPr>
              <a:t>Ông</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sz="quarter" idx="3"/>
          </p:nvPr>
        </p:nvSpPr>
        <p:spPr>
          <a:xfrm>
            <a:off x="7604919" y="3962400"/>
            <a:ext cx="8534400" cy="4419600"/>
          </a:xfrm>
        </p:spPr>
        <p:txBody>
          <a:bodyPr/>
          <a:lstStyle/>
          <a:p>
            <a:endParaRPr lang="vi-VN" sz="3200" dirty="0" smtClean="0">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Đọc những câu thơ bạn nhỏ hỏi về ông:</a:t>
            </a:r>
            <a:endParaRPr lang="vi-VN" sz="3200" dirty="0" smtClean="0">
              <a:solidFill>
                <a:srgbClr val="0000CC"/>
              </a:solidFill>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Có nghiêm như bây giờ</a:t>
            </a:r>
            <a:endParaRPr lang="vi-VN" sz="3200" dirty="0" smtClean="0">
              <a:solidFill>
                <a:srgbClr val="0000CC"/>
              </a:solidFill>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Có chau mặt chơi cờ</a:t>
            </a:r>
            <a:endParaRPr lang="vi-VN" sz="3200" dirty="0" smtClean="0">
              <a:solidFill>
                <a:srgbClr val="0000CC"/>
              </a:solidFill>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Có uống trà buổi sáng?</a:t>
            </a:r>
            <a:endParaRPr lang="vi-VN" sz="3200" dirty="0" smtClean="0">
              <a:solidFill>
                <a:srgbClr val="0000CC"/>
              </a:solidFill>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 Từ dáng vẻ mặt nghiêm nghị, chau mặt chơi cờ, uống trà buổi sáng của ông hiện tại, bạn nhỏ suy nghĩ và thắc mắc, khi còn bé tí ông có như vậy không?</a:t>
            </a:r>
            <a:endParaRPr lang="en-US" sz="3200" dirty="0">
              <a:solidFill>
                <a:srgbClr val="0000CC"/>
              </a:solidFill>
              <a:latin typeface="Times New Roman" panose="02020603050405020304" pitchFamily="18" charset="0"/>
              <a:cs typeface="Times New Roman" panose="02020603050405020304" pitchFamily="18" charset="0"/>
            </a:endParaRPr>
          </a:p>
        </p:txBody>
      </p:sp>
      <p:cxnSp>
        <p:nvCxnSpPr>
          <p:cNvPr id="46" name="Straight Connector 45"/>
          <p:cNvCxnSpPr/>
          <p:nvPr/>
        </p:nvCxnSpPr>
        <p:spPr>
          <a:xfrm>
            <a:off x="5699919" y="2732038"/>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7" name="Rectangle 46"/>
          <p:cNvSpPr/>
          <p:nvPr/>
        </p:nvSpPr>
        <p:spPr>
          <a:xfrm>
            <a:off x="365918" y="5147217"/>
            <a:ext cx="5410201" cy="2308324"/>
          </a:xfrm>
          <a:prstGeom prst="rect">
            <a:avLst/>
          </a:prstGeom>
        </p:spPr>
        <p:txBody>
          <a:bodyPr wrap="square">
            <a:spAutoFit/>
          </a:bodyPr>
          <a:lstStyle/>
          <a:p>
            <a:pPr lvl="0">
              <a:spcAft>
                <a:spcPts val="0"/>
              </a:spcAft>
            </a:pPr>
            <a:r>
              <a:rPr lang="en-US" sz="3600" b="1" i="1" dirty="0" err="1">
                <a:solidFill>
                  <a:srgbClr val="0000CC"/>
                </a:solidFill>
                <a:latin typeface="Times New Roman" panose="02020603050405020304"/>
                <a:ea typeface="Times New Roman" panose="02020603050405020304"/>
              </a:rPr>
              <a:t>Khi</a:t>
            </a:r>
            <a:r>
              <a:rPr lang="en-US" sz="3600" b="1" i="1" dirty="0">
                <a:solidFill>
                  <a:srgbClr val="0000CC"/>
                </a:solidFill>
                <a:latin typeface="Times New Roman" panose="02020603050405020304"/>
                <a:ea typeface="Times New Roman" panose="02020603050405020304"/>
              </a:rPr>
              <a:t> con</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còn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bé</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tí</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đọc</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sách</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chơi</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cờ</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dọn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dẹp</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chữa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đồ</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Cả</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ngày</a:t>
            </a:r>
            <a:r>
              <a:rPr lang="en-US" sz="3600" b="1" i="1" dirty="0">
                <a:solidFill>
                  <a:srgbClr val="0000CC"/>
                </a:solidFill>
                <a:latin typeface="Times New Roman" panose="02020603050405020304"/>
                <a:ea typeface="Times New Roman" panose="02020603050405020304"/>
              </a:rPr>
              <a:t> </a:t>
            </a:r>
            <a:r>
              <a:rPr lang="en-US" sz="3600" b="1" i="1" dirty="0" smtClean="0">
                <a:solidFill>
                  <a:srgbClr val="FF0000"/>
                </a:solidFill>
                <a:latin typeface="Times New Roman" panose="02020603050405020304"/>
                <a:ea typeface="Times New Roman" panose="02020603050405020304"/>
              </a:rPr>
              <a:t>/</a:t>
            </a:r>
            <a:r>
              <a:rPr lang="en-US" sz="3600" b="1" i="1" dirty="0" smtClean="0">
                <a:solidFill>
                  <a:srgbClr val="0000CC"/>
                </a:solidFill>
                <a:latin typeface="Times New Roman" panose="02020603050405020304"/>
                <a:ea typeface="Times New Roman" panose="02020603050405020304"/>
              </a:rPr>
              <a:t>con </a:t>
            </a:r>
            <a:r>
              <a:rPr lang="en-US" sz="3600" b="1" i="1" dirty="0" err="1">
                <a:solidFill>
                  <a:srgbClr val="0000CC"/>
                </a:solidFill>
                <a:latin typeface="Times New Roman" panose="02020603050405020304"/>
                <a:ea typeface="Times New Roman" panose="02020603050405020304"/>
              </a:rPr>
              <a:t>đùa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nghịch</a:t>
            </a:r>
            <a:r>
              <a:rPr lang="en-US" sz="3600" b="1" dirty="0">
                <a:solidFill>
                  <a:srgbClr val="0000CC"/>
                </a:solidFill>
                <a:latin typeface="Times New Roman" panose="02020603050405020304"/>
                <a:ea typeface="Times New Roman" panose="02020603050405020304"/>
              </a:rPr>
              <a:t>.</a:t>
            </a:r>
            <a:r>
              <a:rPr lang="en-US" sz="3600" b="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p:txBody>
      </p:sp>
      <p:sp>
        <p:nvSpPr>
          <p:cNvPr id="48" name="Rectangle 47"/>
          <p:cNvSpPr/>
          <p:nvPr/>
        </p:nvSpPr>
        <p:spPr>
          <a:xfrm>
            <a:off x="345449" y="2888754"/>
            <a:ext cx="2059506" cy="646331"/>
          </a:xfrm>
          <a:prstGeom prst="rect">
            <a:avLst/>
          </a:prstGeom>
        </p:spPr>
        <p:txBody>
          <a:bodyPr wrap="square">
            <a:spAutoFit/>
          </a:bodyPr>
          <a:lstStyle/>
          <a:p>
            <a:pPr algn="just"/>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097636" y="2815194"/>
            <a:ext cx="2346215"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uống </a:t>
            </a:r>
            <a:r>
              <a:rPr lang="vi-VN" sz="3600" b="1" i="1" dirty="0">
                <a:solidFill>
                  <a:srgbClr val="FF0000"/>
                </a:solidFill>
                <a:latin typeface="Times New Roman" panose="02020603050405020304" pitchFamily="18" charset="0"/>
                <a:cs typeface="Times New Roman" panose="02020603050405020304" pitchFamily="18" charset="0"/>
              </a:rPr>
              <a:t>tr</a:t>
            </a:r>
            <a:r>
              <a:rPr lang="vi-VN" sz="3600" b="1" i="1" dirty="0">
                <a:solidFill>
                  <a:srgbClr val="0000CC"/>
                </a:solidFill>
                <a:latin typeface="Times New Roman" panose="02020603050405020304" pitchFamily="18" charset="0"/>
                <a:cs typeface="Times New Roman" panose="02020603050405020304" pitchFamily="18" charset="0"/>
              </a:rPr>
              <a:t>à</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2557939" y="3628026"/>
            <a:ext cx="2796381"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ngh</a:t>
            </a:r>
            <a:r>
              <a:rPr lang="vi-VN" sz="3600" b="1" i="1" dirty="0">
                <a:solidFill>
                  <a:srgbClr val="FF0000"/>
                </a:solidFill>
                <a:latin typeface="Times New Roman" panose="02020603050405020304" pitchFamily="18" charset="0"/>
                <a:cs typeface="Times New Roman" panose="02020603050405020304" pitchFamily="18" charset="0"/>
              </a:rPr>
              <a:t>ịch</a:t>
            </a:r>
            <a:r>
              <a:rPr lang="vi-VN" sz="3600" b="1" i="1" dirty="0">
                <a:solidFill>
                  <a:srgbClr val="0000CC"/>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l</a:t>
            </a:r>
            <a:r>
              <a:rPr lang="vi-VN" sz="3600" b="1" i="1" dirty="0">
                <a:solidFill>
                  <a:srgbClr val="0000CC"/>
                </a:solidFill>
                <a:latin typeface="Times New Roman" panose="02020603050405020304" pitchFamily="18" charset="0"/>
                <a:cs typeface="Times New Roman" panose="02020603050405020304" pitchFamily="18" charset="0"/>
              </a:rPr>
              <a:t>ắm</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1" name="Rectangle 50"/>
          <p:cNvSpPr/>
          <p:nvPr/>
        </p:nvSpPr>
        <p:spPr>
          <a:xfrm>
            <a:off x="4023519" y="2815194"/>
            <a:ext cx="1910642" cy="646331"/>
          </a:xfrm>
          <a:prstGeom prst="rect">
            <a:avLst/>
          </a:prstGeom>
        </p:spPr>
        <p:txBody>
          <a:bodyPr wrap="square">
            <a:spAutoFit/>
          </a:bodyPr>
          <a:lstStyle/>
          <a:p>
            <a:pPr lvl="0" algn="just"/>
            <a:r>
              <a:rPr lang="en-US" sz="3600" b="1" i="1" smtClean="0">
                <a:solidFill>
                  <a:srgbClr val="FF0000"/>
                </a:solidFill>
                <a:latin typeface="Times New Roman" panose="02020603050405020304" pitchFamily="18" charset="0"/>
                <a:cs typeface="Times New Roman" panose="02020603050405020304" pitchFamily="18" charset="0"/>
              </a:rPr>
              <a:t>s</a:t>
            </a:r>
            <a:r>
              <a:rPr lang="vi-VN" sz="3600" b="1" i="1" smtClean="0">
                <a:solidFill>
                  <a:srgbClr val="0000CC"/>
                </a:solidFill>
                <a:latin typeface="Times New Roman" panose="02020603050405020304" pitchFamily="18" charset="0"/>
                <a:cs typeface="Times New Roman" panose="02020603050405020304" pitchFamily="18" charset="0"/>
              </a:rPr>
              <a:t>ay </a:t>
            </a:r>
            <a:r>
              <a:rPr lang="vi-VN" sz="3600" b="1" i="1" dirty="0" smtClean="0">
                <a:solidFill>
                  <a:srgbClr val="0000CC"/>
                </a:solidFill>
                <a:latin typeface="Times New Roman" panose="02020603050405020304" pitchFamily="18" charset="0"/>
                <a:cs typeface="Times New Roman" panose="02020603050405020304" pitchFamily="18" charset="0"/>
              </a:rPr>
              <a:t>mê,</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339891" y="2811623"/>
            <a:ext cx="1915909" cy="646331"/>
          </a:xfrm>
          <a:prstGeom prst="rect">
            <a:avLst/>
          </a:prstGeom>
        </p:spPr>
        <p:txBody>
          <a:bodyPr wrap="none">
            <a:spAutoFit/>
          </a:bodyPr>
          <a:lstStyle/>
          <a:p>
            <a:pPr lvl="0" algn="just"/>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ọn </a:t>
            </a:r>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ẹp</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3" name="Rectangle 52"/>
          <p:cNvSpPr/>
          <p:nvPr/>
        </p:nvSpPr>
        <p:spPr>
          <a:xfrm>
            <a:off x="243870" y="3589586"/>
            <a:ext cx="2159566" cy="646331"/>
          </a:xfrm>
          <a:prstGeom prst="rect">
            <a:avLst/>
          </a:prstGeom>
        </p:spPr>
        <p:txBody>
          <a:bodyPr wrap="none">
            <a:spAutoFit/>
          </a:bodyPr>
          <a:lstStyle/>
          <a:p>
            <a:r>
              <a:rPr lang="vi-VN" sz="3600" b="1" i="1" dirty="0">
                <a:solidFill>
                  <a:srgbClr val="0000CC"/>
                </a:solidFill>
                <a:latin typeface="Times New Roman" panose="02020603050405020304" pitchFamily="18" charset="0"/>
                <a:cs typeface="Times New Roman" panose="02020603050405020304" pitchFamily="18" charset="0"/>
              </a:rPr>
              <a:t>buổi </a:t>
            </a:r>
            <a:r>
              <a:rPr lang="vi-VN" sz="3600" b="1" i="1" dirty="0">
                <a:solidFill>
                  <a:srgbClr val="FF0000"/>
                </a:solidFill>
                <a:latin typeface="Times New Roman" panose="02020603050405020304" pitchFamily="18" charset="0"/>
                <a:cs typeface="Times New Roman" panose="02020603050405020304" pitchFamily="18" charset="0"/>
              </a:rPr>
              <a:t>s</a:t>
            </a:r>
            <a:r>
              <a:rPr lang="vi-VN" sz="3600" b="1" i="1" dirty="0">
                <a:solidFill>
                  <a:srgbClr val="0000CC"/>
                </a:solidFill>
                <a:latin typeface="Times New Roman" panose="02020603050405020304" pitchFamily="18" charset="0"/>
                <a:cs typeface="Times New Roman" panose="02020603050405020304" pitchFamily="18" charset="0"/>
              </a:rPr>
              <a:t>áng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dirty="0"/>
          </a:p>
        </p:txBody>
      </p:sp>
    </p:spTree>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Luyện đọc</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614319" y="2743200"/>
            <a:ext cx="9220200" cy="1138773"/>
          </a:xfrm>
          <a:prstGeom prst="rect">
            <a:avLst/>
          </a:prstGeom>
        </p:spPr>
        <p:txBody>
          <a:bodyPr wrap="square">
            <a:spAutoFit/>
          </a:bodyPr>
          <a:lstStyle/>
          <a:p>
            <a:pPr>
              <a:spcAft>
                <a:spcPts val="0"/>
              </a:spcAft>
            </a:pP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3: </a:t>
            </a:r>
            <a:r>
              <a:rPr lang="en-US" sz="3200" dirty="0">
                <a:solidFill>
                  <a:srgbClr val="00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Hình</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ảnh</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của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mỗi</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người</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trong</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gia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đình</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hiện</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ra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như</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thế</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nào</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trong</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suy</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nghĩ</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của</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bạn</a:t>
            </a:r>
            <a:r>
              <a:rPr lang="en-US" sz="3200" b="1" dirty="0">
                <a:solidFill>
                  <a:srgbClr val="FF0000"/>
                </a:solidFill>
                <a:latin typeface="Times New Roman" panose="02020603050405020304"/>
                <a:ea typeface="Times New Roman" panose="02020603050405020304"/>
              </a:rPr>
              <a:t> </a:t>
            </a:r>
            <a:r>
              <a:rPr lang="en-US" sz="3200" b="1" dirty="0" err="1">
                <a:solidFill>
                  <a:srgbClr val="FF0000"/>
                </a:solidFill>
                <a:latin typeface="Times New Roman" panose="02020603050405020304"/>
                <a:ea typeface="Times New Roman" panose="02020603050405020304"/>
              </a:rPr>
              <a:t>nhỏ</a:t>
            </a:r>
            <a:r>
              <a:rPr lang="en-US" sz="3200" b="1" dirty="0" smtClean="0">
                <a:solidFill>
                  <a:srgbClr val="FF0000"/>
                </a:solidFill>
                <a:latin typeface="Times New Roman" panose="02020603050405020304"/>
                <a:ea typeface="Times New Roman" panose="02020603050405020304"/>
              </a:rPr>
              <a:t>?</a:t>
            </a:r>
            <a:endParaRPr lang="vi-VN" sz="3200" b="1" dirty="0" smtClean="0">
              <a:solidFill>
                <a:srgbClr val="FF0000"/>
              </a:solidFill>
              <a:latin typeface="Times New Roman" panose="02020603050405020304"/>
              <a:ea typeface="Times New Roman" panose="02020603050405020304"/>
            </a:endParaRPr>
          </a:p>
        </p:txBody>
      </p:sp>
      <p:sp>
        <p:nvSpPr>
          <p:cNvPr id="5" name="Text Placeholder 4"/>
          <p:cNvSpPr>
            <a:spLocks noGrp="1"/>
          </p:cNvSpPr>
          <p:nvPr>
            <p:ph type="body" idx="1"/>
          </p:nvPr>
        </p:nvSpPr>
        <p:spPr>
          <a:xfrm>
            <a:off x="6449980" y="5334000"/>
            <a:ext cx="1231139" cy="853016"/>
          </a:xfrm>
        </p:spPr>
        <p:txBody>
          <a:bodyPr/>
          <a:lstStyle/>
          <a:p>
            <a:r>
              <a:rPr lang="vi-VN" dirty="0" smtClean="0">
                <a:solidFill>
                  <a:srgbClr val="0000CC"/>
                </a:solidFill>
                <a:latin typeface="Times New Roman" panose="02020603050405020304" pitchFamily="18" charset="0"/>
                <a:cs typeface="Times New Roman" panose="02020603050405020304" pitchFamily="18" charset="0"/>
              </a:rPr>
              <a:t>Bố</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sz="quarter" idx="3"/>
          </p:nvPr>
        </p:nvSpPr>
        <p:spPr>
          <a:xfrm>
            <a:off x="7604919" y="3962400"/>
            <a:ext cx="8534400" cy="4419600"/>
          </a:xfrm>
        </p:spPr>
        <p:txBody>
          <a:bodyPr/>
          <a:lstStyle/>
          <a:p>
            <a:endParaRPr lang="vi-VN" sz="3200" dirty="0" smtClean="0">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Đọc những câu thơ bạn nhỏ hỏi về bố:</a:t>
            </a:r>
            <a:endParaRPr lang="vi-VN" sz="3200" dirty="0" smtClean="0">
              <a:solidFill>
                <a:srgbClr val="0000CC"/>
              </a:solidFill>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Có thích lái ô tô</a:t>
            </a:r>
            <a:endParaRPr lang="vi-VN" sz="3200" dirty="0" smtClean="0">
              <a:solidFill>
                <a:srgbClr val="0000CC"/>
              </a:solidFill>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Có say mê sửa đồ</a:t>
            </a:r>
            <a:endParaRPr lang="vi-VN" sz="3200" dirty="0" smtClean="0">
              <a:solidFill>
                <a:srgbClr val="0000CC"/>
              </a:solidFill>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Có hay xem bóng đá?</a:t>
            </a:r>
            <a:endParaRPr lang="vi-VN" sz="3200" dirty="0" smtClean="0">
              <a:solidFill>
                <a:srgbClr val="0000CC"/>
              </a:solidFill>
              <a:latin typeface="Times New Roman" panose="02020603050405020304" pitchFamily="18" charset="0"/>
              <a:cs typeface="Times New Roman" panose="02020603050405020304" pitchFamily="18" charset="0"/>
            </a:endParaRPr>
          </a:p>
          <a:p>
            <a:r>
              <a:rPr lang="vi-VN" sz="3200" dirty="0" smtClean="0">
                <a:solidFill>
                  <a:srgbClr val="0000CC"/>
                </a:solidFill>
                <a:latin typeface="Times New Roman" panose="02020603050405020304" pitchFamily="18" charset="0"/>
                <a:cs typeface="Times New Roman" panose="02020603050405020304" pitchFamily="18" charset="0"/>
              </a:rPr>
              <a:t>+ Từ những sở thích của bố bây giờ, như lái ô tô, sửa đồ xem bóng đá, bạn nhỏ liên tưởng và thắc mắc, không biết khi còn bé tí bố có thích làm những việc như vậy không?</a:t>
            </a:r>
            <a:endParaRPr lang="en-US" sz="3200" dirty="0">
              <a:solidFill>
                <a:srgbClr val="0000CC"/>
              </a:solidFill>
              <a:latin typeface="Times New Roman" panose="02020603050405020304" pitchFamily="18" charset="0"/>
              <a:cs typeface="Times New Roman" panose="02020603050405020304" pitchFamily="18" charset="0"/>
            </a:endParaRPr>
          </a:p>
        </p:txBody>
      </p:sp>
      <p:cxnSp>
        <p:nvCxnSpPr>
          <p:cNvPr id="46" name="Straight Connector 45"/>
          <p:cNvCxnSpPr/>
          <p:nvPr/>
        </p:nvCxnSpPr>
        <p:spPr>
          <a:xfrm>
            <a:off x="5699919" y="2732038"/>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7" name="Rectangle 46"/>
          <p:cNvSpPr/>
          <p:nvPr/>
        </p:nvSpPr>
        <p:spPr>
          <a:xfrm>
            <a:off x="365918" y="5147217"/>
            <a:ext cx="5410201" cy="2308324"/>
          </a:xfrm>
          <a:prstGeom prst="rect">
            <a:avLst/>
          </a:prstGeom>
        </p:spPr>
        <p:txBody>
          <a:bodyPr wrap="square">
            <a:spAutoFit/>
          </a:bodyPr>
          <a:lstStyle/>
          <a:p>
            <a:pPr lvl="0">
              <a:spcAft>
                <a:spcPts val="0"/>
              </a:spcAft>
            </a:pPr>
            <a:r>
              <a:rPr lang="en-US" sz="3600" b="1" i="1" dirty="0" err="1">
                <a:solidFill>
                  <a:srgbClr val="0000CC"/>
                </a:solidFill>
                <a:latin typeface="Times New Roman" panose="02020603050405020304"/>
                <a:ea typeface="Times New Roman" panose="02020603050405020304"/>
              </a:rPr>
              <a:t>Khi</a:t>
            </a:r>
            <a:r>
              <a:rPr lang="en-US" sz="3600" b="1" i="1" dirty="0">
                <a:solidFill>
                  <a:srgbClr val="0000CC"/>
                </a:solidFill>
                <a:latin typeface="Times New Roman" panose="02020603050405020304"/>
                <a:ea typeface="Times New Roman" panose="02020603050405020304"/>
              </a:rPr>
              <a:t> con</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còn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bé</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tí</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đọc</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sách</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chơi</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cờ</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Chẳng</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dọn</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dẹp</a:t>
            </a:r>
            <a:r>
              <a:rPr lang="en-US" sz="3600" b="1" i="1" dirty="0">
                <a:solidFill>
                  <a:srgbClr val="0000CC"/>
                </a:solidFill>
                <a:latin typeface="Times New Roman" panose="02020603050405020304"/>
                <a:ea typeface="Times New Roman" panose="02020603050405020304"/>
              </a:rPr>
              <a:t>,</a:t>
            </a:r>
            <a:r>
              <a:rPr lang="en-US" sz="3600" b="1" i="1" dirty="0">
                <a:solidFill>
                  <a:srgbClr val="FF0000"/>
                </a:solidFill>
                <a:latin typeface="Times New Roman" panose="02020603050405020304"/>
                <a:ea typeface="Times New Roman" panose="02020603050405020304"/>
              </a:rPr>
              <a:t>/</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chữa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đồ</a:t>
            </a:r>
            <a:r>
              <a:rPr lang="en-US" sz="3600" b="1" i="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a:p>
            <a:pPr lvl="0">
              <a:spcAft>
                <a:spcPts val="0"/>
              </a:spcAft>
            </a:pPr>
            <a:r>
              <a:rPr lang="en-US" sz="3600" b="1" i="1" dirty="0" err="1">
                <a:solidFill>
                  <a:srgbClr val="0000CC"/>
                </a:solidFill>
                <a:latin typeface="Times New Roman" panose="02020603050405020304"/>
                <a:ea typeface="Times New Roman" panose="02020603050405020304"/>
              </a:rPr>
              <a:t>Cả</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ngày</a:t>
            </a:r>
            <a:r>
              <a:rPr lang="en-US" sz="3600" b="1" i="1" dirty="0">
                <a:solidFill>
                  <a:srgbClr val="0000CC"/>
                </a:solidFill>
                <a:latin typeface="Times New Roman" panose="02020603050405020304"/>
                <a:ea typeface="Times New Roman" panose="02020603050405020304"/>
              </a:rPr>
              <a:t> </a:t>
            </a:r>
            <a:r>
              <a:rPr lang="en-US" sz="3600" b="1" i="1" dirty="0" smtClean="0">
                <a:solidFill>
                  <a:srgbClr val="FF0000"/>
                </a:solidFill>
                <a:latin typeface="Times New Roman" panose="02020603050405020304"/>
                <a:ea typeface="Times New Roman" panose="02020603050405020304"/>
              </a:rPr>
              <a:t>/</a:t>
            </a:r>
            <a:r>
              <a:rPr lang="en-US" sz="3600" b="1" i="1" dirty="0" smtClean="0">
                <a:solidFill>
                  <a:srgbClr val="0000CC"/>
                </a:solidFill>
                <a:latin typeface="Times New Roman" panose="02020603050405020304"/>
                <a:ea typeface="Times New Roman" panose="02020603050405020304"/>
              </a:rPr>
              <a:t>con </a:t>
            </a:r>
            <a:r>
              <a:rPr lang="en-US" sz="3600" b="1" i="1" dirty="0" err="1">
                <a:solidFill>
                  <a:srgbClr val="0000CC"/>
                </a:solidFill>
                <a:latin typeface="Times New Roman" panose="02020603050405020304"/>
                <a:ea typeface="Times New Roman" panose="02020603050405020304"/>
              </a:rPr>
              <a:t>đùa</a:t>
            </a:r>
            <a:r>
              <a:rPr lang="en-US" sz="3600" b="1" i="1" dirty="0">
                <a:solidFill>
                  <a:srgbClr val="0000CC"/>
                </a:solidFill>
                <a:latin typeface="Times New Roman" panose="02020603050405020304"/>
                <a:ea typeface="Times New Roman" panose="02020603050405020304"/>
              </a:rPr>
              <a:t> </a:t>
            </a:r>
            <a:r>
              <a:rPr lang="en-US" sz="3600" b="1" i="1" dirty="0" err="1">
                <a:solidFill>
                  <a:srgbClr val="0000CC"/>
                </a:solidFill>
                <a:latin typeface="Times New Roman" panose="02020603050405020304"/>
                <a:ea typeface="Times New Roman" panose="02020603050405020304"/>
              </a:rPr>
              <a:t>nghịch</a:t>
            </a:r>
            <a:r>
              <a:rPr lang="en-US" sz="3600" b="1" dirty="0">
                <a:solidFill>
                  <a:srgbClr val="0000CC"/>
                </a:solidFill>
                <a:latin typeface="Times New Roman" panose="02020603050405020304"/>
                <a:ea typeface="Times New Roman" panose="02020603050405020304"/>
              </a:rPr>
              <a:t>.</a:t>
            </a:r>
            <a:r>
              <a:rPr lang="en-US" sz="3600" b="1" dirty="0">
                <a:solidFill>
                  <a:srgbClr val="FF0000"/>
                </a:solidFill>
                <a:latin typeface="Times New Roman" panose="02020603050405020304"/>
                <a:ea typeface="Times New Roman" panose="02020603050405020304"/>
              </a:rPr>
              <a:t>//</a:t>
            </a:r>
            <a:endParaRPr lang="en-US" sz="3600" b="1" dirty="0">
              <a:solidFill>
                <a:srgbClr val="FF0000"/>
              </a:solidFill>
              <a:latin typeface="Times New Roman" panose="02020603050405020304"/>
              <a:ea typeface="Times New Roman" panose="02020603050405020304"/>
            </a:endParaRPr>
          </a:p>
        </p:txBody>
      </p:sp>
      <p:sp>
        <p:nvSpPr>
          <p:cNvPr id="48" name="Rectangle 47"/>
          <p:cNvSpPr/>
          <p:nvPr/>
        </p:nvSpPr>
        <p:spPr>
          <a:xfrm>
            <a:off x="345449" y="2888754"/>
            <a:ext cx="2059506" cy="646331"/>
          </a:xfrm>
          <a:prstGeom prst="rect">
            <a:avLst/>
          </a:prstGeom>
        </p:spPr>
        <p:txBody>
          <a:bodyPr wrap="square">
            <a:spAutoFit/>
          </a:bodyPr>
          <a:lstStyle/>
          <a:p>
            <a:pPr algn="just"/>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097636" y="2815194"/>
            <a:ext cx="2346215"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uống </a:t>
            </a:r>
            <a:r>
              <a:rPr lang="vi-VN" sz="3600" b="1" i="1" dirty="0">
                <a:solidFill>
                  <a:srgbClr val="FF0000"/>
                </a:solidFill>
                <a:latin typeface="Times New Roman" panose="02020603050405020304" pitchFamily="18" charset="0"/>
                <a:cs typeface="Times New Roman" panose="02020603050405020304" pitchFamily="18" charset="0"/>
              </a:rPr>
              <a:t>tr</a:t>
            </a:r>
            <a:r>
              <a:rPr lang="vi-VN" sz="3600" b="1" i="1" dirty="0">
                <a:solidFill>
                  <a:srgbClr val="0000CC"/>
                </a:solidFill>
                <a:latin typeface="Times New Roman" panose="02020603050405020304" pitchFamily="18" charset="0"/>
                <a:cs typeface="Times New Roman" panose="02020603050405020304" pitchFamily="18" charset="0"/>
              </a:rPr>
              <a:t>à</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2557939" y="3628026"/>
            <a:ext cx="2796381" cy="646331"/>
          </a:xfrm>
          <a:prstGeom prst="rect">
            <a:avLst/>
          </a:prstGeom>
        </p:spPr>
        <p:txBody>
          <a:bodyPr wrap="square">
            <a:spAutoFit/>
          </a:bodyPr>
          <a:lstStyle/>
          <a:p>
            <a:pPr algn="just"/>
            <a:r>
              <a:rPr lang="vi-VN" sz="3600" b="1" i="1" dirty="0">
                <a:solidFill>
                  <a:srgbClr val="0000CC"/>
                </a:solidFill>
                <a:latin typeface="Times New Roman" panose="02020603050405020304" pitchFamily="18" charset="0"/>
                <a:cs typeface="Times New Roman" panose="02020603050405020304" pitchFamily="18" charset="0"/>
              </a:rPr>
              <a:t>ngh</a:t>
            </a:r>
            <a:r>
              <a:rPr lang="vi-VN" sz="3600" b="1" i="1" dirty="0">
                <a:solidFill>
                  <a:srgbClr val="FF0000"/>
                </a:solidFill>
                <a:latin typeface="Times New Roman" panose="02020603050405020304" pitchFamily="18" charset="0"/>
                <a:cs typeface="Times New Roman" panose="02020603050405020304" pitchFamily="18" charset="0"/>
              </a:rPr>
              <a:t>ịch</a:t>
            </a:r>
            <a:r>
              <a:rPr lang="vi-VN" sz="3600" b="1" i="1" dirty="0">
                <a:solidFill>
                  <a:srgbClr val="0000CC"/>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l</a:t>
            </a:r>
            <a:r>
              <a:rPr lang="vi-VN" sz="3600" b="1" i="1" dirty="0">
                <a:solidFill>
                  <a:srgbClr val="0000CC"/>
                </a:solidFill>
                <a:latin typeface="Times New Roman" panose="02020603050405020304" pitchFamily="18" charset="0"/>
                <a:cs typeface="Times New Roman" panose="02020603050405020304" pitchFamily="18" charset="0"/>
              </a:rPr>
              <a:t>ắm</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1" name="Rectangle 50"/>
          <p:cNvSpPr/>
          <p:nvPr/>
        </p:nvSpPr>
        <p:spPr>
          <a:xfrm>
            <a:off x="4023519" y="2815194"/>
            <a:ext cx="1910642" cy="646331"/>
          </a:xfrm>
          <a:prstGeom prst="rect">
            <a:avLst/>
          </a:prstGeom>
        </p:spPr>
        <p:txBody>
          <a:bodyPr wrap="square">
            <a:spAutoFit/>
          </a:bodyPr>
          <a:lstStyle/>
          <a:p>
            <a:pPr lvl="0" algn="just"/>
            <a:r>
              <a:rPr lang="en-US" sz="3600" b="1" i="1" smtClean="0">
                <a:solidFill>
                  <a:srgbClr val="FF0000"/>
                </a:solidFill>
                <a:latin typeface="Times New Roman" panose="02020603050405020304" pitchFamily="18" charset="0"/>
                <a:cs typeface="Times New Roman" panose="02020603050405020304" pitchFamily="18" charset="0"/>
              </a:rPr>
              <a:t>s</a:t>
            </a:r>
            <a:r>
              <a:rPr lang="vi-VN" sz="3600" b="1" i="1" smtClean="0">
                <a:solidFill>
                  <a:srgbClr val="0000CC"/>
                </a:solidFill>
                <a:latin typeface="Times New Roman" panose="02020603050405020304" pitchFamily="18" charset="0"/>
                <a:cs typeface="Times New Roman" panose="02020603050405020304" pitchFamily="18" charset="0"/>
              </a:rPr>
              <a:t>ay </a:t>
            </a:r>
            <a:r>
              <a:rPr lang="vi-VN" sz="3600" b="1" i="1" dirty="0" smtClean="0">
                <a:solidFill>
                  <a:srgbClr val="0000CC"/>
                </a:solidFill>
                <a:latin typeface="Times New Roman" panose="02020603050405020304" pitchFamily="18" charset="0"/>
                <a:cs typeface="Times New Roman" panose="02020603050405020304" pitchFamily="18" charset="0"/>
              </a:rPr>
              <a:t>mê,</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339891" y="2811623"/>
            <a:ext cx="1915909" cy="646331"/>
          </a:xfrm>
          <a:prstGeom prst="rect">
            <a:avLst/>
          </a:prstGeom>
        </p:spPr>
        <p:txBody>
          <a:bodyPr wrap="none">
            <a:spAutoFit/>
          </a:bodyPr>
          <a:lstStyle/>
          <a:p>
            <a:pPr lvl="0" algn="just"/>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ọn </a:t>
            </a:r>
            <a:r>
              <a:rPr lang="vi-VN" sz="3600" b="1" i="1" dirty="0">
                <a:solidFill>
                  <a:srgbClr val="FF0000"/>
                </a:solidFill>
                <a:latin typeface="Times New Roman" panose="02020603050405020304" pitchFamily="18" charset="0"/>
                <a:cs typeface="Times New Roman" panose="02020603050405020304" pitchFamily="18" charset="0"/>
              </a:rPr>
              <a:t>d</a:t>
            </a:r>
            <a:r>
              <a:rPr lang="vi-VN" sz="3600" b="1" i="1" dirty="0">
                <a:solidFill>
                  <a:srgbClr val="0000CC"/>
                </a:solidFill>
                <a:latin typeface="Times New Roman" panose="02020603050405020304" pitchFamily="18" charset="0"/>
                <a:cs typeface="Times New Roman" panose="02020603050405020304" pitchFamily="18" charset="0"/>
              </a:rPr>
              <a:t>ẹp</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3" name="Rectangle 52"/>
          <p:cNvSpPr/>
          <p:nvPr/>
        </p:nvSpPr>
        <p:spPr>
          <a:xfrm>
            <a:off x="243870" y="3589586"/>
            <a:ext cx="2159566" cy="646331"/>
          </a:xfrm>
          <a:prstGeom prst="rect">
            <a:avLst/>
          </a:prstGeom>
        </p:spPr>
        <p:txBody>
          <a:bodyPr wrap="none">
            <a:spAutoFit/>
          </a:bodyPr>
          <a:lstStyle/>
          <a:p>
            <a:r>
              <a:rPr lang="vi-VN" sz="3600" b="1" i="1" dirty="0">
                <a:solidFill>
                  <a:srgbClr val="0000CC"/>
                </a:solidFill>
                <a:latin typeface="Times New Roman" panose="02020603050405020304" pitchFamily="18" charset="0"/>
                <a:cs typeface="Times New Roman" panose="02020603050405020304" pitchFamily="18" charset="0"/>
              </a:rPr>
              <a:t>buổi </a:t>
            </a:r>
            <a:r>
              <a:rPr lang="vi-VN" sz="3600" b="1" i="1" dirty="0">
                <a:solidFill>
                  <a:srgbClr val="FF0000"/>
                </a:solidFill>
                <a:latin typeface="Times New Roman" panose="02020603050405020304" pitchFamily="18" charset="0"/>
                <a:cs typeface="Times New Roman" panose="02020603050405020304" pitchFamily="18" charset="0"/>
              </a:rPr>
              <a:t>s</a:t>
            </a:r>
            <a:r>
              <a:rPr lang="vi-VN" sz="3600" b="1" i="1" dirty="0">
                <a:solidFill>
                  <a:srgbClr val="0000CC"/>
                </a:solidFill>
                <a:latin typeface="Times New Roman" panose="02020603050405020304" pitchFamily="18" charset="0"/>
                <a:cs typeface="Times New Roman" panose="02020603050405020304" pitchFamily="18" charset="0"/>
              </a:rPr>
              <a:t>áng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dirty="0"/>
          </a:p>
        </p:txBody>
      </p:sp>
    </p:spTree>
  </p:cSld>
  <p:clrMapOvr>
    <a:masterClrMapping/>
  </p:clrMapOvr>
  <p:transition spd="slow">
    <p:split orient="vert"/>
  </p:transition>
  <p:timing>
    <p:tnLst>
      <p:par>
        <p:cTn id="1" dur="indefinite" restart="never" nodeType="tmRoot"/>
      </p:par>
    </p:tn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PPSNARRATION" val="23,1047787239,C:\Users\Tailieu\Documents\Bai giang duong truong son_pptx\Media.ppcx"/>
</p:tagLst>
</file>

<file path=ppt/tags/tag3.xml><?xml version="1.0" encoding="utf-8"?>
<p:tagLst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0</TotalTime>
  <Words>4229</Words>
  <Application>WPS Presentation</Application>
  <PresentationFormat>Custom</PresentationFormat>
  <Paragraphs>272</Paragraphs>
  <Slides>14</Slides>
  <Notes>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14</vt:i4>
      </vt:variant>
    </vt:vector>
  </HeadingPairs>
  <TitlesOfParts>
    <vt:vector size="23" baseType="lpstr">
      <vt:lpstr>Arial</vt:lpstr>
      <vt:lpstr>SimSun</vt:lpstr>
      <vt:lpstr>Wingdings</vt:lpstr>
      <vt:lpstr>Times New Roman</vt:lpstr>
      <vt:lpstr>Times New Roman</vt:lpstr>
      <vt:lpstr>Arial</vt:lpstr>
      <vt:lpstr>Microsoft YaHei</vt:lpstr>
      <vt:lpstr>Arial Unicode MS</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1073</cp:revision>
  <dcterms:created xsi:type="dcterms:W3CDTF">2008-09-09T22:52:00Z</dcterms:created>
  <dcterms:modified xsi:type="dcterms:W3CDTF">2023-11-13T03:21:58Z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0F7B623B84F4441CA288FE3C75D923A2_12</vt:lpwstr>
  </property>
  <property fmtid="{D5CDD505-2E9C-101B-9397-08002B2CF9AE}" pid="3" name="KSOProductBuildVer">
    <vt:lpwstr>1033-12.2.0.13279</vt:lpwstr>
  </property>
</Properties>
</file>