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531" r:id="rId4"/>
    <p:sldId id="526" r:id="rId5"/>
    <p:sldId id="258" r:id="rId6"/>
    <p:sldId id="260" r:id="rId7"/>
    <p:sldId id="518" r:id="rId8"/>
    <p:sldId id="264" r:id="rId9"/>
  </p:sldIdLst>
  <p:sldSz cx="16276320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0" d="100"/>
          <a:sy n="60" d="100"/>
        </p:scale>
        <p:origin x="-672" y="-72"/>
      </p:cViewPr>
      <p:guideLst>
        <p:guide orient="horz" pos="2880"/>
        <p:guide pos="51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commentAuthors" Target="commentAuthors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9T19:39:02.225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ĐOÀN LẬP</a:t>
            </a:r>
            <a:endParaRPr lang="en-US" altLang="en-US" sz="35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3</a:t>
            </a:r>
            <a:endParaRPr lang="en-US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51: LUYỆN TẬP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94" y="65532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499360" y="7239000"/>
            <a:ext cx="5353050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b="1"/>
              <a:t>Giáo viên: Nguyễn Thị </a:t>
            </a:r>
            <a:r>
              <a:rPr lang="vi-VN" altLang="en-US" b="1"/>
              <a:t>Lịch</a:t>
            </a:r>
            <a:endParaRPr lang="vi-VN" altLang="en-US" b="1"/>
          </a:p>
          <a:p>
            <a:r>
              <a:rPr lang="vi-VN" altLang="en-US" b="1"/>
              <a:t>Lớp </a:t>
            </a:r>
            <a:r>
              <a:rPr lang="vi-VN" altLang="en-US" b="1"/>
              <a:t>3B</a:t>
            </a:r>
            <a:endParaRPr lang="vi-V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Bông hồng tặng cô KARAOKE Nhạc Beat thiếu nhi tuyển chọn HD 720p 1 1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4335" y="62865"/>
            <a:ext cx="15446375" cy="8778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KTBC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6845" y="-635"/>
            <a:ext cx="16077565" cy="91452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" y="1752600"/>
            <a:ext cx="13521690" cy="394589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56360" y="838200"/>
            <a:ext cx="2892425" cy="6769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tập.</a:t>
            </a:r>
            <a:endParaRPr lang="en-US" sz="3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27960" y="6477000"/>
            <a:ext cx="11168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0000FF"/>
                </a:solidFill>
              </a:rPr>
              <a:t>b)Chậu</a:t>
            </a:r>
            <a:r>
              <a:rPr lang="vi-VN" altLang="en-US" sz="4000">
                <a:solidFill>
                  <a:srgbClr val="0000FF"/>
                </a:solidFill>
              </a:rPr>
              <a:t> c</a:t>
            </a:r>
            <a:r>
              <a:rPr lang="en-US" altLang="vi-VN" sz="4000">
                <a:solidFill>
                  <a:srgbClr val="0000FF"/>
                </a:solidFill>
              </a:rPr>
              <a:t>ây nào ở câu a ghi phép chia có số dư là 3?</a:t>
            </a:r>
            <a:endParaRPr lang="en-US" altLang="vi-VN" sz="400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18519" y="1756946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endParaRPr lang="en-US" sz="3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74546" y="1752600"/>
            <a:ext cx="9601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số dư của mỗi phép chia dưới đây.</a:t>
            </a:r>
            <a:endParaRPr lang="en-US" sz="3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442865"/>
            <a:ext cx="12954000" cy="612059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27919" y="1600154"/>
            <a:ext cx="15951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27960" y="1676400"/>
            <a:ext cx="123024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 – bốt chia 56 con cá vào các rổ, mỗi rổ 8 con cá. Hỏi Rô – bốt chia được bao nhiêu rổ cá như vậy?</a:t>
            </a:r>
            <a:endParaRPr 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</Words>
  <Application>WPS Presentation</Application>
  <PresentationFormat>Custom</PresentationFormat>
  <Paragraphs>27</Paragraphs>
  <Slides>7</Slides>
  <Notes>1</Notes>
  <HiddenSlides>0</HiddenSlides>
  <MMClips>8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SimSun</vt:lpstr>
      <vt:lpstr>Wingdings</vt:lpstr>
      <vt:lpstr>Times New Roman</vt:lpstr>
      <vt:lpstr>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127</cp:revision>
  <dcterms:created xsi:type="dcterms:W3CDTF">2022-07-10T01:37:00Z</dcterms:created>
  <dcterms:modified xsi:type="dcterms:W3CDTF">2023-11-12T08:58:19Z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B2B5F7E9BEA6425DB9C2ACFC5259DAB7_12</vt:lpwstr>
  </property>
  <property fmtid="{D5CDD505-2E9C-101B-9397-08002B2CF9AE}" pid="3" name="KSOProductBuildVer">
    <vt:lpwstr>1033-12.2.0.13279</vt:lpwstr>
  </property>
</Properties>
</file>