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75" r:id="rId4"/>
    <p:sldId id="488" r:id="rId5"/>
    <p:sldId id="442" r:id="rId6"/>
    <p:sldId id="434" r:id="rId7"/>
    <p:sldId id="446" r:id="rId8"/>
    <p:sldId id="443" r:id="rId9"/>
    <p:sldId id="440" r:id="rId10"/>
    <p:sldId id="447" r:id="rId11"/>
    <p:sldId id="448" r:id="rId12"/>
    <p:sldId id="438" r:id="rId13"/>
    <p:sldId id="431" r:id="rId15"/>
  </p:sldIdLst>
  <p:sldSz cx="16276320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3938" autoAdjust="0"/>
  </p:normalViewPr>
  <p:slideViewPr>
    <p:cSldViewPr>
      <p:cViewPr varScale="1">
        <p:scale>
          <a:sx n="36" d="100"/>
          <a:sy n="36" d="100"/>
        </p:scale>
        <p:origin x="1446" y="48"/>
      </p:cViewPr>
      <p:guideLst>
        <p:guide orient="horz" pos="2880"/>
        <p:guide pos="51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hyperlink" Target="Van%20dung/Cau%201.pptx" TargetMode="External"/><Relationship Id="rId6" Type="http://schemas.openxmlformats.org/officeDocument/2006/relationships/image" Target="../media/image13.jpeg"/><Relationship Id="rId5" Type="http://schemas.openxmlformats.org/officeDocument/2006/relationships/hyperlink" Target="Van%20dung/Cau%204.pptx" TargetMode="External"/><Relationship Id="rId4" Type="http://schemas.openxmlformats.org/officeDocument/2006/relationships/image" Target="../media/image12.jpeg"/><Relationship Id="rId3" Type="http://schemas.openxmlformats.org/officeDocument/2006/relationships/hyperlink" Target="Van%20dung/Cau%203.pptx" TargetMode="External"/><Relationship Id="rId2" Type="http://schemas.openxmlformats.org/officeDocument/2006/relationships/image" Target="../media/image11.jpe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20.jpeg"/><Relationship Id="rId13" Type="http://schemas.openxmlformats.org/officeDocument/2006/relationships/image" Target="../media/image19.jpeg"/><Relationship Id="rId12" Type="http://schemas.openxmlformats.org/officeDocument/2006/relationships/image" Target="../media/image18.jpeg"/><Relationship Id="rId11" Type="http://schemas.openxmlformats.org/officeDocument/2006/relationships/image" Target="../media/image17.jpeg"/><Relationship Id="rId10" Type="http://schemas.openxmlformats.org/officeDocument/2006/relationships/image" Target="../media/image16.jpeg"/><Relationship Id="rId1" Type="http://schemas.openxmlformats.org/officeDocument/2006/relationships/hyperlink" Target="Van%20dung/Cau%202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microsoft.com/office/2007/relationships/media" Target="file:///C:\Users\Admin\Desktop\KARAOKE%20H&#200;%20V&#7872;%20VUI%20QU&#193;%20-%20KNTT3.mp4" TargetMode="External"/><Relationship Id="rId1" Type="http://schemas.openxmlformats.org/officeDocument/2006/relationships/video" Target="file:///C:\Users\Admin\Desktop\KARAOKE%20H&#200;%20V&#7872;%20VUI%20QU&#193;%20-%20KNTT3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72360" y="1143000"/>
            <a:ext cx="11047095" cy="6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45224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ĐOÀN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LẬP </a:t>
            </a:r>
            <a:endParaRPr kumimoji="0" lang="vi-VN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5029087"/>
            <a:ext cx="13500099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45224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452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CHÀO MỪNG QUÝ THẦY CÔ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1452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 DỰ GIỜ THĂM LỚP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47360" y="1752600"/>
            <a:ext cx="51816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489960" y="6172200"/>
            <a:ext cx="9100820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45224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 Thị Lịch</a:t>
            </a:r>
            <a:r>
              <a:rPr kumimoji="0" lang="vi-VN" altLang="en-US" sz="360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altLang="en-US" sz="3600" b="1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CHỌN NHÂN VẬT EM THÍCH NHẤT </a:t>
            </a:r>
            <a:endParaRPr lang="en-GB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PHIM TÂY DU KÍ</a:t>
            </a:r>
            <a:endParaRPr lang="en-GB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>
            <a:fillRect/>
          </a:stretch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>
            <a:fillRect/>
          </a:stretch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>
            <a:fillRect/>
          </a:stretch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>
            <a:fillRect/>
          </a:stretch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>
            <a:fillRect/>
          </a:stretch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>
            <a:fillRect/>
          </a:stretch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một nhân vật em thích nhất và giải thích nhân vật em chọn có nét riêng gì? 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KARAOKE HÈ VỀ VUI QUÁ - KNTT3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9560" y="366395"/>
            <a:ext cx="15612745" cy="857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1198880"/>
            <a:chOff x="1508918" y="1888664"/>
            <a:chExt cx="10047316" cy="119888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thực hành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/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 xe</a:t>
            </a:r>
            <a:r>
              <a:rPr lang="vi-VN" alt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trục bánh </a:t>
            </a:r>
            <a:r>
              <a:rPr lang="vi-VN" alt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nl-N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817" y="5265672"/>
            <a:ext cx="7185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bốn tấm pho-mếch hình vuông có cạnh dài 4cm làm ra bốn bánh xe hình tròn theo mô tả trong hình 5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35388" y="2785869"/>
            <a:ext cx="7770531" cy="478812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98496" y="7945990"/>
            <a:ext cx="12649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bánh xe bằng cách tô màu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89719" y="167667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làm trục và gắn 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/>
          <p:cNvSpPr/>
          <p:nvPr/>
        </p:nvSpPr>
        <p:spPr>
          <a:xfrm>
            <a:off x="567026" y="3388922"/>
            <a:ext cx="7571293" cy="99902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compa tạo lỗ ở giữa bánh xe.</a:t>
            </a:r>
            <a:endParaRPr lang="nl-NL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5790" y="3307482"/>
            <a:ext cx="7895822" cy="46846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119" y="5195671"/>
            <a:ext cx="63246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Luồn que tre vào ống hút giấy để tạo thành trục bánh xe.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Lắp trục bánh xe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12775" y="2421255"/>
            <a:ext cx="459867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alt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thân xe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927" y="3149651"/>
            <a:ext cx="569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tấm pho-mếch hình chữ nhật có chiều dài 15cm và chiều rộng 10cm để làm thân </a:t>
            </a:r>
            <a:endParaRPr lang="nl-NL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511" y="3497918"/>
            <a:ext cx="8495030" cy="48933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15927" y="5926663"/>
            <a:ext cx="5345162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thân xe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52303"/>
            <a:ext cx="14859000" cy="1069340"/>
            <a:chOff x="1508918" y="1888664"/>
            <a:chExt cx="13238018" cy="10693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069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516" y="2565236"/>
              <a:ext cx="3501286" cy="9525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70719" y="2733737"/>
            <a:ext cx="8175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băng dính gắn trục bánh xe vào thân xe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156" y="4309419"/>
            <a:ext cx="8175810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 tra và điều chỉnh lại sản phẩm (nếu cần).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0503" y="2621523"/>
            <a:ext cx="7032620" cy="473969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4859000" cy="1069340"/>
            <a:chOff x="1508918" y="1888664"/>
            <a:chExt cx="13238018" cy="10693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069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 phiếu đánh giá sản phẩm: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619" y="3538898"/>
            <a:ext cx="13487400" cy="50241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04119" y="2528757"/>
            <a:ext cx="11141495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sản phẩm. (Làm việc nhóm đôi)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760" y="1783080"/>
            <a:ext cx="14859000" cy="106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1819" y="2752635"/>
            <a:ext cx="12573000" cy="586969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1105</Words>
  <Application>WPS Presentation</Application>
  <PresentationFormat>Custom</PresentationFormat>
  <Paragraphs>59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</vt:lpstr>
      <vt:lpstr>Default Design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1168</cp:revision>
  <dcterms:created xsi:type="dcterms:W3CDTF">2008-09-09T22:52:00Z</dcterms:created>
  <dcterms:modified xsi:type="dcterms:W3CDTF">2023-04-26T07:41:21Z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FBBD0764328D4646A2313593E8187A35</vt:lpwstr>
  </property>
  <property fmtid="{D5CDD505-2E9C-101B-9397-08002B2CF9AE}" pid="3" name="KSOProductBuildVer">
    <vt:lpwstr>1033-11.2.0.11536</vt:lpwstr>
  </property>
</Properties>
</file>