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1" r:id="rId5"/>
  </p:sldMasterIdLst>
  <p:notesMasterIdLst>
    <p:notesMasterId r:id="rId28"/>
  </p:notesMasterIdLst>
  <p:sldIdLst>
    <p:sldId id="313" r:id="rId6"/>
    <p:sldId id="546" r:id="rId7"/>
    <p:sldId id="547" r:id="rId8"/>
    <p:sldId id="329" r:id="rId9"/>
    <p:sldId id="668" r:id="rId10"/>
    <p:sldId id="669" r:id="rId11"/>
    <p:sldId id="680" r:id="rId12"/>
    <p:sldId id="682" r:id="rId13"/>
    <p:sldId id="683" r:id="rId14"/>
    <p:sldId id="684" r:id="rId15"/>
    <p:sldId id="576" r:id="rId16"/>
    <p:sldId id="578" r:id="rId17"/>
    <p:sldId id="574" r:id="rId18"/>
    <p:sldId id="550" r:id="rId19"/>
    <p:sldId id="551" r:id="rId20"/>
    <p:sldId id="552" r:id="rId21"/>
    <p:sldId id="3356" r:id="rId22"/>
    <p:sldId id="3359" r:id="rId23"/>
    <p:sldId id="3357" r:id="rId24"/>
    <p:sldId id="3358" r:id="rId25"/>
    <p:sldId id="694" r:id="rId26"/>
    <p:sldId id="3360"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55563-40AF-4D6E-B58A-B1A7157BAD8F}" type="datetimeFigureOut">
              <a:rPr lang="vi-VN" smtClean="0"/>
              <a:t>26/12/2024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A7F469-B039-4260-8D82-687E262751A6}" type="slidenum">
              <a:rPr lang="vi-VN" smtClean="0"/>
              <a:t>‹#›</a:t>
            </a:fld>
            <a:endParaRPr lang="vi-VN"/>
          </a:p>
        </p:txBody>
      </p:sp>
    </p:spTree>
    <p:extLst>
      <p:ext uri="{BB962C8B-B14F-4D97-AF65-F5344CB8AC3E}">
        <p14:creationId xmlns:p14="http://schemas.microsoft.com/office/powerpoint/2010/main" val="2164231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741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4716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17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2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912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254631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087633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322662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63837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6587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18610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17875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0495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360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697172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2578970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26/12/2024</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281767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14301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85940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45685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0119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7528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8779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2801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044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6240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72240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91823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15033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719928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1503012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4286728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07094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90"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386065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4"/>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1" y="355601"/>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37902232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295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5401675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4853180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7430971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8428330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3042122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52027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3601844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4019140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329726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359950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311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350913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3222048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988975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3441051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375295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1189898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2172578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571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98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30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40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28B4B3-13AD-415B-93EF-B3394EC397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147238-67F0-406D-ACC4-1D25B78072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1196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71683-5A53-46FC-8BAA-61F34BCE432A}" type="datetimeFigureOut">
              <a:rPr lang="vi-VN" smtClean="0"/>
              <a:t>26/12/2024</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31364653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26/12/2024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95177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2024/12/26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924480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defRPr/>
            </a:pPr>
            <a:fld id="{2C28B4B3-13AD-415B-93EF-B3394EC397B8}" type="datetimeFigureOut">
              <a:rPr lang="en-US" smtClean="0">
                <a:solidFill>
                  <a:prstClr val="black">
                    <a:tint val="75000"/>
                  </a:prstClr>
                </a:solidFill>
              </a:rPr>
              <a:pPr defTabSz="914446">
                <a:defRPr/>
              </a:pPr>
              <a:t>26/12/2024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defRPr/>
            </a:pPr>
            <a:fld id="{52147238-67F0-406D-ACC4-1D25B780720C}" type="slidenum">
              <a:rPr lang="en-US" smtClean="0">
                <a:solidFill>
                  <a:prstClr val="black">
                    <a:tint val="75000"/>
                  </a:prstClr>
                </a:solidFill>
              </a:rPr>
              <a:pPr defTabSz="914446">
                <a:defRPr/>
              </a:pPr>
              <a:t>‹#›</a:t>
            </a:fld>
            <a:endParaRPr lang="en-US">
              <a:solidFill>
                <a:prstClr val="black">
                  <a:tint val="75000"/>
                </a:prstClr>
              </a:solidFill>
            </a:endParaRPr>
          </a:p>
        </p:txBody>
      </p:sp>
    </p:spTree>
    <p:extLst>
      <p:ext uri="{BB962C8B-B14F-4D97-AF65-F5344CB8AC3E}">
        <p14:creationId xmlns:p14="http://schemas.microsoft.com/office/powerpoint/2010/main" val="1990544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3.png"/><Relationship Id="rId3" Type="http://schemas.microsoft.com/office/2007/relationships/media" Target="../media/media6.mp3"/><Relationship Id="rId7" Type="http://schemas.openxmlformats.org/officeDocument/2006/relationships/image" Target="../media/image40.png"/><Relationship Id="rId12" Type="http://schemas.openxmlformats.org/officeDocument/2006/relationships/image" Target="../media/image32.png"/><Relationship Id="rId17" Type="http://schemas.openxmlformats.org/officeDocument/2006/relationships/image" Target="../media/image31.png"/><Relationship Id="rId2" Type="http://schemas.openxmlformats.org/officeDocument/2006/relationships/audio" Target="../media/media5.mp3"/><Relationship Id="rId16" Type="http://schemas.openxmlformats.org/officeDocument/2006/relationships/image" Target="../media/image38.png"/><Relationship Id="rId1" Type="http://schemas.microsoft.com/office/2007/relationships/media" Target="../media/media5.mp3"/><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slideLayout" Target="../slideLayouts/slideLayout52.xml"/><Relationship Id="rId15" Type="http://schemas.openxmlformats.org/officeDocument/2006/relationships/image" Target="../media/image37.png"/><Relationship Id="rId10" Type="http://schemas.openxmlformats.org/officeDocument/2006/relationships/image" Target="../media/image16.svg"/><Relationship Id="rId4" Type="http://schemas.openxmlformats.org/officeDocument/2006/relationships/audio" Target="../media/media6.mp3"/><Relationship Id="rId9" Type="http://schemas.openxmlformats.org/officeDocument/2006/relationships/image" Target="../media/image15.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4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28.png"/><Relationship Id="rId4" Type="http://schemas.openxmlformats.org/officeDocument/2006/relationships/image" Target="../media/image44.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microsoft.com/office/2007/relationships/hdphoto" Target="../media/hdphoto5.wdp"/><Relationship Id="rId11" Type="http://schemas.openxmlformats.org/officeDocument/2006/relationships/image" Target="../media/image28.png"/><Relationship Id="rId5" Type="http://schemas.openxmlformats.org/officeDocument/2006/relationships/image" Target="../media/image49.png"/><Relationship Id="rId10" Type="http://schemas.openxmlformats.org/officeDocument/2006/relationships/image" Target="../media/image16.svg"/><Relationship Id="rId4" Type="http://schemas.openxmlformats.org/officeDocument/2006/relationships/image" Target="../media/image4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4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6.png"/><Relationship Id="rId11" Type="http://schemas.openxmlformats.org/officeDocument/2006/relationships/image" Target="../media/image28.png"/><Relationship Id="rId5" Type="http://schemas.microsoft.com/office/2007/relationships/hdphoto" Target="../media/hdphoto5.wdp"/><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57.gif"/><Relationship Id="rId5" Type="http://schemas.openxmlformats.org/officeDocument/2006/relationships/image" Target="../media/image42.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4.xml"/><Relationship Id="rId7" Type="http://schemas.openxmlformats.org/officeDocument/2006/relationships/image" Target="../media/image42.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png"/><Relationship Id="rId11" Type="http://schemas.openxmlformats.org/officeDocument/2006/relationships/image" Target="../media/image57.gif"/><Relationship Id="rId5" Type="http://schemas.microsoft.com/office/2007/relationships/hdphoto" Target="../media/hdphoto6.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microsoft.com/office/2007/relationships/hdphoto" Target="../media/hdphoto8.wdp"/><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0.png"/><Relationship Id="rId11" Type="http://schemas.openxmlformats.org/officeDocument/2006/relationships/image" Target="../media/image57.gif"/><Relationship Id="rId5" Type="http://schemas.microsoft.com/office/2007/relationships/hdphoto" Target="../media/hdphoto6.wdp"/><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13.png"/><Relationship Id="rId17" Type="http://schemas.openxmlformats.org/officeDocument/2006/relationships/image" Target="../media/image18.GIF"/><Relationship Id="rId2" Type="http://schemas.openxmlformats.org/officeDocument/2006/relationships/tags" Target="../tags/tag2.xml"/><Relationship Id="rId16" Type="http://schemas.openxmlformats.org/officeDocument/2006/relationships/image" Target="../media/image17.gi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tags" Target="../tags/tag4.xml"/><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7.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9.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10.wdp"/><Relationship Id="rId3" Type="http://schemas.openxmlformats.org/officeDocument/2006/relationships/slideLayout" Target="../slideLayouts/slideLayout24.xml"/><Relationship Id="rId7" Type="http://schemas.openxmlformats.org/officeDocument/2006/relationships/image" Target="../media/image42.svg"/><Relationship Id="rId12" Type="http://schemas.openxmlformats.org/officeDocument/2006/relationships/image" Target="../media/image6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png"/><Relationship Id="rId11" Type="http://schemas.microsoft.com/office/2007/relationships/hdphoto" Target="../media/hdphoto9.wdp"/><Relationship Id="rId5" Type="http://schemas.openxmlformats.org/officeDocument/2006/relationships/image" Target="../media/image10.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0.png"/><Relationship Id="rId3" Type="http://schemas.microsoft.com/office/2007/relationships/media" Target="../media/media4.mp3"/><Relationship Id="rId7" Type="http://schemas.openxmlformats.org/officeDocument/2006/relationships/image" Target="../media/image26.png"/><Relationship Id="rId12" Type="http://schemas.microsoft.com/office/2007/relationships/hdphoto" Target="../media/hdphoto1.wdp"/><Relationship Id="rId2" Type="http://schemas.openxmlformats.org/officeDocument/2006/relationships/audio" Target="../media/media3.mp3"/><Relationship Id="rId16" Type="http://schemas.openxmlformats.org/officeDocument/2006/relationships/image" Target="../media/image30.png"/><Relationship Id="rId1" Type="http://schemas.microsoft.com/office/2007/relationships/media" Target="../media/media3.mp3"/><Relationship Id="rId6" Type="http://schemas.openxmlformats.org/officeDocument/2006/relationships/notesSlide" Target="../notesSlides/notesSlide1.xml"/><Relationship Id="rId11" Type="http://schemas.openxmlformats.org/officeDocument/2006/relationships/image" Target="../media/image29.png"/><Relationship Id="rId5" Type="http://schemas.openxmlformats.org/officeDocument/2006/relationships/slideLayout" Target="../slideLayouts/slideLayout40.xml"/><Relationship Id="rId1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2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6.png"/><Relationship Id="rId3" Type="http://schemas.microsoft.com/office/2007/relationships/media" Target="../media/media4.mp3"/><Relationship Id="rId21" Type="http://schemas.openxmlformats.org/officeDocument/2006/relationships/image" Target="../media/image38.png"/><Relationship Id="rId7" Type="http://schemas.openxmlformats.org/officeDocument/2006/relationships/image" Target="../media/image31.png"/><Relationship Id="rId12" Type="http://schemas.openxmlformats.org/officeDocument/2006/relationships/image" Target="../media/image28.png"/><Relationship Id="rId17" Type="http://schemas.microsoft.com/office/2007/relationships/hdphoto" Target="../media/hdphoto2.wdp"/><Relationship Id="rId2" Type="http://schemas.openxmlformats.org/officeDocument/2006/relationships/audio" Target="../media/media3.mp3"/><Relationship Id="rId16" Type="http://schemas.openxmlformats.org/officeDocument/2006/relationships/image" Target="../media/image35.png"/><Relationship Id="rId20" Type="http://schemas.openxmlformats.org/officeDocument/2006/relationships/image" Target="../media/image37.png"/><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27.png"/><Relationship Id="rId24" Type="http://schemas.openxmlformats.org/officeDocument/2006/relationships/image" Target="../media/image24.png"/><Relationship Id="rId5" Type="http://schemas.openxmlformats.org/officeDocument/2006/relationships/slideLayout" Target="../slideLayouts/slideLayout40.xml"/><Relationship Id="rId15" Type="http://schemas.openxmlformats.org/officeDocument/2006/relationships/image" Target="../media/image34.png"/><Relationship Id="rId23" Type="http://schemas.openxmlformats.org/officeDocument/2006/relationships/image" Target="../media/image21.png"/><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audio" Target="../media/media4.mp3"/><Relationship Id="rId9" Type="http://schemas.openxmlformats.org/officeDocument/2006/relationships/image" Target="../media/image2.png"/><Relationship Id="rId14" Type="http://schemas.openxmlformats.org/officeDocument/2006/relationships/image" Target="../media/image33.png"/><Relationship Id="rId22"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4.wdp"/><Relationship Id="rId3" Type="http://schemas.microsoft.com/office/2007/relationships/media" Target="../media/media6.mp3"/><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slideLayout" Target="../slideLayouts/slideLayout52.xml"/><Relationship Id="rId10" Type="http://schemas.openxmlformats.org/officeDocument/2006/relationships/image" Target="../media/image42.svg"/><Relationship Id="rId4" Type="http://schemas.openxmlformats.org/officeDocument/2006/relationships/audio" Target="../media/media6.mp3"/><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wdp"/><Relationship Id="rId3" Type="http://schemas.microsoft.com/office/2007/relationships/media" Target="../media/media6.mp3"/><Relationship Id="rId7" Type="http://schemas.openxmlformats.org/officeDocument/2006/relationships/image" Target="../media/image40.png"/><Relationship Id="rId12"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slideLayout" Target="../slideLayouts/slideLayout52.xml"/><Relationship Id="rId10" Type="http://schemas.openxmlformats.org/officeDocument/2006/relationships/image" Target="../media/image16.svg"/><Relationship Id="rId4" Type="http://schemas.openxmlformats.org/officeDocument/2006/relationships/audio" Target="../media/media6.mp3"/><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wdp"/><Relationship Id="rId3" Type="http://schemas.microsoft.com/office/2007/relationships/media" Target="../media/media6.mp3"/><Relationship Id="rId7" Type="http://schemas.openxmlformats.org/officeDocument/2006/relationships/image" Target="../media/image40.png"/><Relationship Id="rId12"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9.png"/><Relationship Id="rId11" Type="http://schemas.openxmlformats.org/officeDocument/2006/relationships/image" Target="../media/image28.png"/><Relationship Id="rId5" Type="http://schemas.openxmlformats.org/officeDocument/2006/relationships/slideLayout" Target="../slideLayouts/slideLayout52.xml"/><Relationship Id="rId10" Type="http://schemas.openxmlformats.org/officeDocument/2006/relationships/image" Target="../media/image16.svg"/><Relationship Id="rId4" Type="http://schemas.openxmlformats.org/officeDocument/2006/relationships/audio" Target="../media/media6.mp3"/><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9" name="Picture 241" descr="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175"/>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p:cNvGrpSpPr>
            <a:grpSpLocks noChangeAspect="1"/>
          </p:cNvGrpSpPr>
          <p:nvPr/>
        </p:nvGrpSpPr>
        <p:grpSpPr bwMode="auto">
          <a:xfrm rot="5400000" flipV="1">
            <a:off x="79208" y="140649"/>
            <a:ext cx="2819400" cy="2747963"/>
            <a:chOff x="-3" y="-3"/>
            <a:chExt cx="2070" cy="2310"/>
          </a:xfrm>
        </p:grpSpPr>
        <p:sp>
          <p:nvSpPr>
            <p:cNvPr id="2407" name="AutoShape 3"/>
            <p:cNvSpPr>
              <a:spLocks noChangeAspect="1" noChangeArrowheads="1" noTextEdit="1"/>
            </p:cNvSpPr>
            <p:nvPr/>
          </p:nvSpPr>
          <p:spPr bwMode="auto">
            <a:xfrm>
              <a:off x="0" y="0"/>
              <a:ext cx="2064"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2408" name="Freeform 5"/>
            <p:cNvSpPr>
              <a:spLocks/>
            </p:cNvSpPr>
            <p:nvPr/>
          </p:nvSpPr>
          <p:spPr bwMode="auto">
            <a:xfrm>
              <a:off x="178" y="186"/>
              <a:ext cx="1064" cy="1189"/>
            </a:xfrm>
            <a:custGeom>
              <a:avLst/>
              <a:gdLst>
                <a:gd name="T0" fmla="*/ 0 w 1064"/>
                <a:gd name="T1" fmla="*/ 0 h 1189"/>
                <a:gd name="T2" fmla="*/ 1064 w 1064"/>
                <a:gd name="T3" fmla="*/ 0 h 1189"/>
                <a:gd name="T4" fmla="*/ 0 w 1064"/>
                <a:gd name="T5" fmla="*/ 1189 h 1189"/>
                <a:gd name="T6" fmla="*/ 0 w 1064"/>
                <a:gd name="T7" fmla="*/ 0 h 1189"/>
                <a:gd name="T8" fmla="*/ 0 60000 65536"/>
                <a:gd name="T9" fmla="*/ 0 60000 65536"/>
                <a:gd name="T10" fmla="*/ 0 60000 65536"/>
                <a:gd name="T11" fmla="*/ 0 60000 65536"/>
                <a:gd name="T12" fmla="*/ 0 w 1064"/>
                <a:gd name="T13" fmla="*/ 0 h 1189"/>
                <a:gd name="T14" fmla="*/ 1064 w 1064"/>
                <a:gd name="T15" fmla="*/ 1189 h 1189"/>
              </a:gdLst>
              <a:ahLst/>
              <a:cxnLst>
                <a:cxn ang="T8">
                  <a:pos x="T0" y="T1"/>
                </a:cxn>
                <a:cxn ang="T9">
                  <a:pos x="T2" y="T3"/>
                </a:cxn>
                <a:cxn ang="T10">
                  <a:pos x="T4" y="T5"/>
                </a:cxn>
                <a:cxn ang="T11">
                  <a:pos x="T6" y="T7"/>
                </a:cxn>
              </a:cxnLst>
              <a:rect l="T12" t="T13" r="T14" b="T15"/>
              <a:pathLst>
                <a:path w="1064" h="1189">
                  <a:moveTo>
                    <a:pt x="0" y="0"/>
                  </a:moveTo>
                  <a:lnTo>
                    <a:pt x="1064" y="0"/>
                  </a:lnTo>
                  <a:lnTo>
                    <a:pt x="0" y="1189"/>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09" name="Freeform 6"/>
            <p:cNvSpPr>
              <a:spLocks/>
            </p:cNvSpPr>
            <p:nvPr/>
          </p:nvSpPr>
          <p:spPr bwMode="auto">
            <a:xfrm>
              <a:off x="124" y="144"/>
              <a:ext cx="1062" cy="1185"/>
            </a:xfrm>
            <a:custGeom>
              <a:avLst/>
              <a:gdLst>
                <a:gd name="T0" fmla="*/ 0 w 1062"/>
                <a:gd name="T1" fmla="*/ 0 h 1185"/>
                <a:gd name="T2" fmla="*/ 1062 w 1062"/>
                <a:gd name="T3" fmla="*/ 0 h 1185"/>
                <a:gd name="T4" fmla="*/ 0 w 1062"/>
                <a:gd name="T5" fmla="*/ 1185 h 1185"/>
                <a:gd name="T6" fmla="*/ 0 w 1062"/>
                <a:gd name="T7" fmla="*/ 0 h 1185"/>
                <a:gd name="T8" fmla="*/ 0 60000 65536"/>
                <a:gd name="T9" fmla="*/ 0 60000 65536"/>
                <a:gd name="T10" fmla="*/ 0 60000 65536"/>
                <a:gd name="T11" fmla="*/ 0 60000 65536"/>
                <a:gd name="T12" fmla="*/ 0 w 1062"/>
                <a:gd name="T13" fmla="*/ 0 h 1185"/>
                <a:gd name="T14" fmla="*/ 1062 w 1062"/>
                <a:gd name="T15" fmla="*/ 1185 h 1185"/>
              </a:gdLst>
              <a:ahLst/>
              <a:cxnLst>
                <a:cxn ang="T8">
                  <a:pos x="T0" y="T1"/>
                </a:cxn>
                <a:cxn ang="T9">
                  <a:pos x="T2" y="T3"/>
                </a:cxn>
                <a:cxn ang="T10">
                  <a:pos x="T4" y="T5"/>
                </a:cxn>
                <a:cxn ang="T11">
                  <a:pos x="T6" y="T7"/>
                </a:cxn>
              </a:cxnLst>
              <a:rect l="T12" t="T13" r="T14" b="T15"/>
              <a:pathLst>
                <a:path w="1062" h="1185">
                  <a:moveTo>
                    <a:pt x="0" y="0"/>
                  </a:moveTo>
                  <a:lnTo>
                    <a:pt x="1062" y="0"/>
                  </a:lnTo>
                  <a:lnTo>
                    <a:pt x="0" y="1185"/>
                  </a:lnTo>
                  <a:lnTo>
                    <a:pt x="0"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0" name="Freeform 7"/>
            <p:cNvSpPr>
              <a:spLocks/>
            </p:cNvSpPr>
            <p:nvPr/>
          </p:nvSpPr>
          <p:spPr bwMode="auto">
            <a:xfrm>
              <a:off x="124" y="138"/>
              <a:ext cx="1070" cy="9"/>
            </a:xfrm>
            <a:custGeom>
              <a:avLst/>
              <a:gdLst>
                <a:gd name="T0" fmla="*/ 1064 w 1070"/>
                <a:gd name="T1" fmla="*/ 9 h 9"/>
                <a:gd name="T2" fmla="*/ 1062 w 1070"/>
                <a:gd name="T3" fmla="*/ 0 h 9"/>
                <a:gd name="T4" fmla="*/ 0 w 1070"/>
                <a:gd name="T5" fmla="*/ 0 h 9"/>
                <a:gd name="T6" fmla="*/ 0 w 1070"/>
                <a:gd name="T7" fmla="*/ 9 h 9"/>
                <a:gd name="T8" fmla="*/ 1062 w 1070"/>
                <a:gd name="T9" fmla="*/ 9 h 9"/>
                <a:gd name="T10" fmla="*/ 1059 w 1070"/>
                <a:gd name="T11" fmla="*/ 3 h 9"/>
                <a:gd name="T12" fmla="*/ 1064 w 1070"/>
                <a:gd name="T13" fmla="*/ 9 h 9"/>
                <a:gd name="T14" fmla="*/ 1070 w 1070"/>
                <a:gd name="T15" fmla="*/ 0 h 9"/>
                <a:gd name="T16" fmla="*/ 1062 w 1070"/>
                <a:gd name="T17" fmla="*/ 0 h 9"/>
                <a:gd name="T18" fmla="*/ 1064 w 1070"/>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0"/>
                <a:gd name="T31" fmla="*/ 0 h 9"/>
                <a:gd name="T32" fmla="*/ 1070 w 107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0" h="9">
                  <a:moveTo>
                    <a:pt x="1064" y="9"/>
                  </a:moveTo>
                  <a:lnTo>
                    <a:pt x="1062" y="0"/>
                  </a:lnTo>
                  <a:lnTo>
                    <a:pt x="0" y="0"/>
                  </a:lnTo>
                  <a:lnTo>
                    <a:pt x="0" y="9"/>
                  </a:lnTo>
                  <a:lnTo>
                    <a:pt x="1062" y="9"/>
                  </a:lnTo>
                  <a:lnTo>
                    <a:pt x="1059" y="3"/>
                  </a:lnTo>
                  <a:lnTo>
                    <a:pt x="1064" y="9"/>
                  </a:lnTo>
                  <a:lnTo>
                    <a:pt x="1070" y="0"/>
                  </a:lnTo>
                  <a:lnTo>
                    <a:pt x="1062" y="0"/>
                  </a:lnTo>
                  <a:lnTo>
                    <a:pt x="106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1" name="Freeform 8"/>
            <p:cNvSpPr>
              <a:spLocks/>
            </p:cNvSpPr>
            <p:nvPr/>
          </p:nvSpPr>
          <p:spPr bwMode="auto">
            <a:xfrm>
              <a:off x="119" y="141"/>
              <a:ext cx="1069" cy="1197"/>
            </a:xfrm>
            <a:custGeom>
              <a:avLst/>
              <a:gdLst>
                <a:gd name="T0" fmla="*/ 0 w 1069"/>
                <a:gd name="T1" fmla="*/ 1188 h 1197"/>
                <a:gd name="T2" fmla="*/ 5 w 1069"/>
                <a:gd name="T3" fmla="*/ 1191 h 1197"/>
                <a:gd name="T4" fmla="*/ 1069 w 1069"/>
                <a:gd name="T5" fmla="*/ 6 h 1197"/>
                <a:gd name="T6" fmla="*/ 1064 w 1069"/>
                <a:gd name="T7" fmla="*/ 0 h 1197"/>
                <a:gd name="T8" fmla="*/ 2 w 1069"/>
                <a:gd name="T9" fmla="*/ 1188 h 1197"/>
                <a:gd name="T10" fmla="*/ 8 w 1069"/>
                <a:gd name="T11" fmla="*/ 1188 h 1197"/>
                <a:gd name="T12" fmla="*/ 0 w 1069"/>
                <a:gd name="T13" fmla="*/ 1188 h 1197"/>
                <a:gd name="T14" fmla="*/ 0 w 1069"/>
                <a:gd name="T15" fmla="*/ 1197 h 1197"/>
                <a:gd name="T16" fmla="*/ 5 w 1069"/>
                <a:gd name="T17" fmla="*/ 1191 h 1197"/>
                <a:gd name="T18" fmla="*/ 0 w 1069"/>
                <a:gd name="T19" fmla="*/ 1188 h 1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9"/>
                <a:gd name="T31" fmla="*/ 0 h 1197"/>
                <a:gd name="T32" fmla="*/ 1069 w 1069"/>
                <a:gd name="T33" fmla="*/ 1197 h 1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9" h="1197">
                  <a:moveTo>
                    <a:pt x="0" y="1188"/>
                  </a:moveTo>
                  <a:lnTo>
                    <a:pt x="5" y="1191"/>
                  </a:lnTo>
                  <a:lnTo>
                    <a:pt x="1069" y="6"/>
                  </a:lnTo>
                  <a:lnTo>
                    <a:pt x="1064" y="0"/>
                  </a:lnTo>
                  <a:lnTo>
                    <a:pt x="2" y="1188"/>
                  </a:lnTo>
                  <a:lnTo>
                    <a:pt x="8" y="1188"/>
                  </a:lnTo>
                  <a:lnTo>
                    <a:pt x="0" y="1188"/>
                  </a:lnTo>
                  <a:lnTo>
                    <a:pt x="0" y="1197"/>
                  </a:lnTo>
                  <a:lnTo>
                    <a:pt x="5" y="1191"/>
                  </a:lnTo>
                  <a:lnTo>
                    <a:pt x="0" y="1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2" name="Freeform 9"/>
            <p:cNvSpPr>
              <a:spLocks/>
            </p:cNvSpPr>
            <p:nvPr/>
          </p:nvSpPr>
          <p:spPr bwMode="auto">
            <a:xfrm>
              <a:off x="119" y="138"/>
              <a:ext cx="8" cy="1191"/>
            </a:xfrm>
            <a:custGeom>
              <a:avLst/>
              <a:gdLst>
                <a:gd name="T0" fmla="*/ 5 w 8"/>
                <a:gd name="T1" fmla="*/ 0 h 1191"/>
                <a:gd name="T2" fmla="*/ 0 w 8"/>
                <a:gd name="T3" fmla="*/ 6 h 1191"/>
                <a:gd name="T4" fmla="*/ 0 w 8"/>
                <a:gd name="T5" fmla="*/ 1191 h 1191"/>
                <a:gd name="T6" fmla="*/ 8 w 8"/>
                <a:gd name="T7" fmla="*/ 1191 h 1191"/>
                <a:gd name="T8" fmla="*/ 8 w 8"/>
                <a:gd name="T9" fmla="*/ 6 h 1191"/>
                <a:gd name="T10" fmla="*/ 5 w 8"/>
                <a:gd name="T11" fmla="*/ 9 h 1191"/>
                <a:gd name="T12" fmla="*/ 5 w 8"/>
                <a:gd name="T13" fmla="*/ 0 h 1191"/>
                <a:gd name="T14" fmla="*/ 0 w 8"/>
                <a:gd name="T15" fmla="*/ 0 h 1191"/>
                <a:gd name="T16" fmla="*/ 0 w 8"/>
                <a:gd name="T17" fmla="*/ 6 h 1191"/>
                <a:gd name="T18" fmla="*/ 5 w 8"/>
                <a:gd name="T19" fmla="*/ 0 h 1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91"/>
                <a:gd name="T32" fmla="*/ 8 w 8"/>
                <a:gd name="T33" fmla="*/ 1191 h 11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91">
                  <a:moveTo>
                    <a:pt x="5" y="0"/>
                  </a:moveTo>
                  <a:lnTo>
                    <a:pt x="0" y="6"/>
                  </a:lnTo>
                  <a:lnTo>
                    <a:pt x="0" y="1191"/>
                  </a:lnTo>
                  <a:lnTo>
                    <a:pt x="8" y="1191"/>
                  </a:lnTo>
                  <a:lnTo>
                    <a:pt x="8" y="6"/>
                  </a:lnTo>
                  <a:lnTo>
                    <a:pt x="5" y="9"/>
                  </a:lnTo>
                  <a:lnTo>
                    <a:pt x="5" y="0"/>
                  </a:lnTo>
                  <a:lnTo>
                    <a:pt x="0" y="0"/>
                  </a:lnTo>
                  <a:lnTo>
                    <a:pt x="0" y="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3" name="Freeform 10"/>
            <p:cNvSpPr>
              <a:spLocks/>
            </p:cNvSpPr>
            <p:nvPr/>
          </p:nvSpPr>
          <p:spPr bwMode="auto">
            <a:xfrm>
              <a:off x="0" y="0"/>
              <a:ext cx="2064" cy="2304"/>
            </a:xfrm>
            <a:custGeom>
              <a:avLst/>
              <a:gdLst>
                <a:gd name="T0" fmla="*/ 286 w 2064"/>
                <a:gd name="T1" fmla="*/ 280 h 2304"/>
                <a:gd name="T2" fmla="*/ 2064 w 2064"/>
                <a:gd name="T3" fmla="*/ 280 h 2304"/>
                <a:gd name="T4" fmla="*/ 2064 w 2064"/>
                <a:gd name="T5" fmla="*/ 319 h 2304"/>
                <a:gd name="T6" fmla="*/ 286 w 2064"/>
                <a:gd name="T7" fmla="*/ 319 h 2304"/>
                <a:gd name="T8" fmla="*/ 286 w 2064"/>
                <a:gd name="T9" fmla="*/ 2304 h 2304"/>
                <a:gd name="T10" fmla="*/ 251 w 2064"/>
                <a:gd name="T11" fmla="*/ 2304 h 2304"/>
                <a:gd name="T12" fmla="*/ 251 w 2064"/>
                <a:gd name="T13" fmla="*/ 319 h 2304"/>
                <a:gd name="T14" fmla="*/ 0 w 2064"/>
                <a:gd name="T15" fmla="*/ 319 h 2304"/>
                <a:gd name="T16" fmla="*/ 0 w 2064"/>
                <a:gd name="T17" fmla="*/ 280 h 2304"/>
                <a:gd name="T18" fmla="*/ 251 w 2064"/>
                <a:gd name="T19" fmla="*/ 280 h 2304"/>
                <a:gd name="T20" fmla="*/ 251 w 2064"/>
                <a:gd name="T21" fmla="*/ 0 h 2304"/>
                <a:gd name="T22" fmla="*/ 286 w 2064"/>
                <a:gd name="T23" fmla="*/ 0 h 2304"/>
                <a:gd name="T24" fmla="*/ 286 w 2064"/>
                <a:gd name="T25" fmla="*/ 280 h 23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64"/>
                <a:gd name="T40" fmla="*/ 0 h 2304"/>
                <a:gd name="T41" fmla="*/ 2064 w 2064"/>
                <a:gd name="T42" fmla="*/ 2304 h 23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64" h="2304">
                  <a:moveTo>
                    <a:pt x="286" y="280"/>
                  </a:moveTo>
                  <a:lnTo>
                    <a:pt x="2064" y="280"/>
                  </a:lnTo>
                  <a:lnTo>
                    <a:pt x="2064" y="319"/>
                  </a:lnTo>
                  <a:lnTo>
                    <a:pt x="286" y="319"/>
                  </a:lnTo>
                  <a:lnTo>
                    <a:pt x="286" y="2304"/>
                  </a:lnTo>
                  <a:lnTo>
                    <a:pt x="251" y="2304"/>
                  </a:lnTo>
                  <a:lnTo>
                    <a:pt x="251" y="319"/>
                  </a:lnTo>
                  <a:lnTo>
                    <a:pt x="0" y="319"/>
                  </a:lnTo>
                  <a:lnTo>
                    <a:pt x="0" y="280"/>
                  </a:lnTo>
                  <a:lnTo>
                    <a:pt x="251" y="280"/>
                  </a:lnTo>
                  <a:lnTo>
                    <a:pt x="251" y="0"/>
                  </a:lnTo>
                  <a:lnTo>
                    <a:pt x="286" y="0"/>
                  </a:lnTo>
                  <a:lnTo>
                    <a:pt x="286" y="280"/>
                  </a:lnTo>
                  <a:close/>
                </a:path>
              </a:pathLst>
            </a:custGeom>
            <a:solidFill>
              <a:srgbClr val="AACB41"/>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4" name="Freeform 11"/>
            <p:cNvSpPr>
              <a:spLocks/>
            </p:cNvSpPr>
            <p:nvPr/>
          </p:nvSpPr>
          <p:spPr bwMode="auto">
            <a:xfrm>
              <a:off x="286" y="277"/>
              <a:ext cx="1781" cy="9"/>
            </a:xfrm>
            <a:custGeom>
              <a:avLst/>
              <a:gdLst>
                <a:gd name="T0" fmla="*/ 1781 w 1781"/>
                <a:gd name="T1" fmla="*/ 3 h 9"/>
                <a:gd name="T2" fmla="*/ 1778 w 1781"/>
                <a:gd name="T3" fmla="*/ 0 h 9"/>
                <a:gd name="T4" fmla="*/ 0 w 1781"/>
                <a:gd name="T5" fmla="*/ 0 h 9"/>
                <a:gd name="T6" fmla="*/ 0 w 1781"/>
                <a:gd name="T7" fmla="*/ 9 h 9"/>
                <a:gd name="T8" fmla="*/ 1778 w 1781"/>
                <a:gd name="T9" fmla="*/ 9 h 9"/>
                <a:gd name="T10" fmla="*/ 1775 w 1781"/>
                <a:gd name="T11" fmla="*/ 3 h 9"/>
                <a:gd name="T12" fmla="*/ 1781 w 1781"/>
                <a:gd name="T13" fmla="*/ 3 h 9"/>
                <a:gd name="T14" fmla="*/ 1781 w 1781"/>
                <a:gd name="T15" fmla="*/ 0 h 9"/>
                <a:gd name="T16" fmla="*/ 1778 w 1781"/>
                <a:gd name="T17" fmla="*/ 0 h 9"/>
                <a:gd name="T18" fmla="*/ 1781 w 1781"/>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9"/>
                <a:gd name="T32" fmla="*/ 1781 w 178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9">
                  <a:moveTo>
                    <a:pt x="1781" y="3"/>
                  </a:moveTo>
                  <a:lnTo>
                    <a:pt x="1778" y="0"/>
                  </a:lnTo>
                  <a:lnTo>
                    <a:pt x="0" y="0"/>
                  </a:lnTo>
                  <a:lnTo>
                    <a:pt x="0" y="9"/>
                  </a:lnTo>
                  <a:lnTo>
                    <a:pt x="1778" y="9"/>
                  </a:lnTo>
                  <a:lnTo>
                    <a:pt x="1775" y="3"/>
                  </a:lnTo>
                  <a:lnTo>
                    <a:pt x="1781" y="3"/>
                  </a:lnTo>
                  <a:lnTo>
                    <a:pt x="1781" y="0"/>
                  </a:lnTo>
                  <a:lnTo>
                    <a:pt x="1778" y="0"/>
                  </a:lnTo>
                  <a:lnTo>
                    <a:pt x="178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5" name="Freeform 12"/>
            <p:cNvSpPr>
              <a:spLocks/>
            </p:cNvSpPr>
            <p:nvPr/>
          </p:nvSpPr>
          <p:spPr bwMode="auto">
            <a:xfrm>
              <a:off x="2061" y="280"/>
              <a:ext cx="6" cy="42"/>
            </a:xfrm>
            <a:custGeom>
              <a:avLst/>
              <a:gdLst>
                <a:gd name="T0" fmla="*/ 3 w 6"/>
                <a:gd name="T1" fmla="*/ 42 h 42"/>
                <a:gd name="T2" fmla="*/ 6 w 6"/>
                <a:gd name="T3" fmla="*/ 39 h 42"/>
                <a:gd name="T4" fmla="*/ 6 w 6"/>
                <a:gd name="T5" fmla="*/ 0 h 42"/>
                <a:gd name="T6" fmla="*/ 0 w 6"/>
                <a:gd name="T7" fmla="*/ 0 h 42"/>
                <a:gd name="T8" fmla="*/ 0 w 6"/>
                <a:gd name="T9" fmla="*/ 39 h 42"/>
                <a:gd name="T10" fmla="*/ 3 w 6"/>
                <a:gd name="T11" fmla="*/ 36 h 42"/>
                <a:gd name="T12" fmla="*/ 3 w 6"/>
                <a:gd name="T13" fmla="*/ 42 h 42"/>
                <a:gd name="T14" fmla="*/ 6 w 6"/>
                <a:gd name="T15" fmla="*/ 42 h 42"/>
                <a:gd name="T16" fmla="*/ 6 w 6"/>
                <a:gd name="T17" fmla="*/ 39 h 42"/>
                <a:gd name="T18" fmla="*/ 3 w 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42"/>
                  </a:moveTo>
                  <a:lnTo>
                    <a:pt x="6" y="39"/>
                  </a:lnTo>
                  <a:lnTo>
                    <a:pt x="6" y="0"/>
                  </a:lnTo>
                  <a:lnTo>
                    <a:pt x="0" y="0"/>
                  </a:lnTo>
                  <a:lnTo>
                    <a:pt x="0" y="39"/>
                  </a:lnTo>
                  <a:lnTo>
                    <a:pt x="3" y="36"/>
                  </a:lnTo>
                  <a:lnTo>
                    <a:pt x="3" y="42"/>
                  </a:lnTo>
                  <a:lnTo>
                    <a:pt x="6" y="42"/>
                  </a:lnTo>
                  <a:lnTo>
                    <a:pt x="6" y="39"/>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6" name="Freeform 13"/>
            <p:cNvSpPr>
              <a:spLocks/>
            </p:cNvSpPr>
            <p:nvPr/>
          </p:nvSpPr>
          <p:spPr bwMode="auto">
            <a:xfrm>
              <a:off x="283" y="316"/>
              <a:ext cx="1781" cy="6"/>
            </a:xfrm>
            <a:custGeom>
              <a:avLst/>
              <a:gdLst>
                <a:gd name="T0" fmla="*/ 5 w 1781"/>
                <a:gd name="T1" fmla="*/ 3 h 6"/>
                <a:gd name="T2" fmla="*/ 3 w 1781"/>
                <a:gd name="T3" fmla="*/ 6 h 6"/>
                <a:gd name="T4" fmla="*/ 1781 w 1781"/>
                <a:gd name="T5" fmla="*/ 6 h 6"/>
                <a:gd name="T6" fmla="*/ 1781 w 1781"/>
                <a:gd name="T7" fmla="*/ 0 h 6"/>
                <a:gd name="T8" fmla="*/ 3 w 1781"/>
                <a:gd name="T9" fmla="*/ 0 h 6"/>
                <a:gd name="T10" fmla="*/ 0 w 1781"/>
                <a:gd name="T11" fmla="*/ 3 h 6"/>
                <a:gd name="T12" fmla="*/ 3 w 1781"/>
                <a:gd name="T13" fmla="*/ 0 h 6"/>
                <a:gd name="T14" fmla="*/ 0 w 1781"/>
                <a:gd name="T15" fmla="*/ 0 h 6"/>
                <a:gd name="T16" fmla="*/ 0 w 1781"/>
                <a:gd name="T17" fmla="*/ 3 h 6"/>
                <a:gd name="T18" fmla="*/ 5 w 1781"/>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6"/>
                <a:gd name="T32" fmla="*/ 1781 w 178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6">
                  <a:moveTo>
                    <a:pt x="5" y="3"/>
                  </a:moveTo>
                  <a:lnTo>
                    <a:pt x="3" y="6"/>
                  </a:lnTo>
                  <a:lnTo>
                    <a:pt x="1781" y="6"/>
                  </a:lnTo>
                  <a:lnTo>
                    <a:pt x="1781" y="0"/>
                  </a:lnTo>
                  <a:lnTo>
                    <a:pt x="3" y="0"/>
                  </a:lnTo>
                  <a:lnTo>
                    <a:pt x="0" y="3"/>
                  </a:lnTo>
                  <a:lnTo>
                    <a:pt x="3" y="0"/>
                  </a:lnTo>
                  <a:lnTo>
                    <a:pt x="0" y="0"/>
                  </a:lnTo>
                  <a:lnTo>
                    <a:pt x="0" y="3"/>
                  </a:lnTo>
                  <a:lnTo>
                    <a:pt x="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7" name="Freeform 14"/>
            <p:cNvSpPr>
              <a:spLocks/>
            </p:cNvSpPr>
            <p:nvPr/>
          </p:nvSpPr>
          <p:spPr bwMode="auto">
            <a:xfrm>
              <a:off x="283" y="319"/>
              <a:ext cx="5" cy="1988"/>
            </a:xfrm>
            <a:custGeom>
              <a:avLst/>
              <a:gdLst>
                <a:gd name="T0" fmla="*/ 3 w 5"/>
                <a:gd name="T1" fmla="*/ 1988 h 1988"/>
                <a:gd name="T2" fmla="*/ 5 w 5"/>
                <a:gd name="T3" fmla="*/ 1985 h 1988"/>
                <a:gd name="T4" fmla="*/ 5 w 5"/>
                <a:gd name="T5" fmla="*/ 0 h 1988"/>
                <a:gd name="T6" fmla="*/ 0 w 5"/>
                <a:gd name="T7" fmla="*/ 0 h 1988"/>
                <a:gd name="T8" fmla="*/ 0 w 5"/>
                <a:gd name="T9" fmla="*/ 1985 h 1988"/>
                <a:gd name="T10" fmla="*/ 3 w 5"/>
                <a:gd name="T11" fmla="*/ 1982 h 1988"/>
                <a:gd name="T12" fmla="*/ 3 w 5"/>
                <a:gd name="T13" fmla="*/ 1988 h 1988"/>
                <a:gd name="T14" fmla="*/ 5 w 5"/>
                <a:gd name="T15" fmla="*/ 1988 h 1988"/>
                <a:gd name="T16" fmla="*/ 5 w 5"/>
                <a:gd name="T17" fmla="*/ 1985 h 1988"/>
                <a:gd name="T18" fmla="*/ 3 w 5"/>
                <a:gd name="T19" fmla="*/ 1988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988"/>
                <a:gd name="T32" fmla="*/ 5 w 5"/>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988">
                  <a:moveTo>
                    <a:pt x="3" y="1988"/>
                  </a:moveTo>
                  <a:lnTo>
                    <a:pt x="5" y="1985"/>
                  </a:lnTo>
                  <a:lnTo>
                    <a:pt x="5" y="0"/>
                  </a:lnTo>
                  <a:lnTo>
                    <a:pt x="0" y="0"/>
                  </a:lnTo>
                  <a:lnTo>
                    <a:pt x="0" y="1985"/>
                  </a:lnTo>
                  <a:lnTo>
                    <a:pt x="3" y="1982"/>
                  </a:lnTo>
                  <a:lnTo>
                    <a:pt x="3" y="1988"/>
                  </a:lnTo>
                  <a:lnTo>
                    <a:pt x="5" y="1988"/>
                  </a:lnTo>
                  <a:lnTo>
                    <a:pt x="5" y="1985"/>
                  </a:lnTo>
                  <a:lnTo>
                    <a:pt x="3" y="19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8" name="Freeform 15"/>
            <p:cNvSpPr>
              <a:spLocks/>
            </p:cNvSpPr>
            <p:nvPr/>
          </p:nvSpPr>
          <p:spPr bwMode="auto">
            <a:xfrm>
              <a:off x="248" y="2301"/>
              <a:ext cx="38" cy="6"/>
            </a:xfrm>
            <a:custGeom>
              <a:avLst/>
              <a:gdLst>
                <a:gd name="T0" fmla="*/ 0 w 38"/>
                <a:gd name="T1" fmla="*/ 3 h 6"/>
                <a:gd name="T2" fmla="*/ 3 w 38"/>
                <a:gd name="T3" fmla="*/ 6 h 6"/>
                <a:gd name="T4" fmla="*/ 38 w 38"/>
                <a:gd name="T5" fmla="*/ 6 h 6"/>
                <a:gd name="T6" fmla="*/ 38 w 38"/>
                <a:gd name="T7" fmla="*/ 0 h 6"/>
                <a:gd name="T8" fmla="*/ 3 w 38"/>
                <a:gd name="T9" fmla="*/ 0 h 6"/>
                <a:gd name="T10" fmla="*/ 8 w 38"/>
                <a:gd name="T11" fmla="*/ 3 h 6"/>
                <a:gd name="T12" fmla="*/ 0 w 38"/>
                <a:gd name="T13" fmla="*/ 3 h 6"/>
                <a:gd name="T14" fmla="*/ 0 w 38"/>
                <a:gd name="T15" fmla="*/ 6 h 6"/>
                <a:gd name="T16" fmla="*/ 3 w 38"/>
                <a:gd name="T17" fmla="*/ 6 h 6"/>
                <a:gd name="T18" fmla="*/ 0 w 3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6"/>
                <a:gd name="T32" fmla="*/ 38 w 3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6">
                  <a:moveTo>
                    <a:pt x="0" y="3"/>
                  </a:moveTo>
                  <a:lnTo>
                    <a:pt x="3" y="6"/>
                  </a:lnTo>
                  <a:lnTo>
                    <a:pt x="38" y="6"/>
                  </a:lnTo>
                  <a:lnTo>
                    <a:pt x="38" y="0"/>
                  </a:lnTo>
                  <a:lnTo>
                    <a:pt x="3" y="0"/>
                  </a:lnTo>
                  <a:lnTo>
                    <a:pt x="8"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19" name="Freeform 16"/>
            <p:cNvSpPr>
              <a:spLocks/>
            </p:cNvSpPr>
            <p:nvPr/>
          </p:nvSpPr>
          <p:spPr bwMode="auto">
            <a:xfrm>
              <a:off x="248" y="316"/>
              <a:ext cx="8" cy="1988"/>
            </a:xfrm>
            <a:custGeom>
              <a:avLst/>
              <a:gdLst>
                <a:gd name="T0" fmla="*/ 3 w 8"/>
                <a:gd name="T1" fmla="*/ 6 h 1988"/>
                <a:gd name="T2" fmla="*/ 0 w 8"/>
                <a:gd name="T3" fmla="*/ 3 h 1988"/>
                <a:gd name="T4" fmla="*/ 0 w 8"/>
                <a:gd name="T5" fmla="*/ 1988 h 1988"/>
                <a:gd name="T6" fmla="*/ 8 w 8"/>
                <a:gd name="T7" fmla="*/ 1988 h 1988"/>
                <a:gd name="T8" fmla="*/ 8 w 8"/>
                <a:gd name="T9" fmla="*/ 3 h 1988"/>
                <a:gd name="T10" fmla="*/ 3 w 8"/>
                <a:gd name="T11" fmla="*/ 0 h 1988"/>
                <a:gd name="T12" fmla="*/ 8 w 8"/>
                <a:gd name="T13" fmla="*/ 3 h 1988"/>
                <a:gd name="T14" fmla="*/ 8 w 8"/>
                <a:gd name="T15" fmla="*/ 0 h 1988"/>
                <a:gd name="T16" fmla="*/ 3 w 8"/>
                <a:gd name="T17" fmla="*/ 0 h 1988"/>
                <a:gd name="T18" fmla="*/ 3 w 8"/>
                <a:gd name="T19" fmla="*/ 6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88"/>
                <a:gd name="T32" fmla="*/ 8 w 8"/>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88">
                  <a:moveTo>
                    <a:pt x="3" y="6"/>
                  </a:moveTo>
                  <a:lnTo>
                    <a:pt x="0" y="3"/>
                  </a:lnTo>
                  <a:lnTo>
                    <a:pt x="0" y="1988"/>
                  </a:lnTo>
                  <a:lnTo>
                    <a:pt x="8" y="1988"/>
                  </a:lnTo>
                  <a:lnTo>
                    <a:pt x="8" y="3"/>
                  </a:lnTo>
                  <a:lnTo>
                    <a:pt x="3" y="0"/>
                  </a:lnTo>
                  <a:lnTo>
                    <a:pt x="8" y="3"/>
                  </a:lnTo>
                  <a:lnTo>
                    <a:pt x="8"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0" name="Freeform 17"/>
            <p:cNvSpPr>
              <a:spLocks/>
            </p:cNvSpPr>
            <p:nvPr/>
          </p:nvSpPr>
          <p:spPr bwMode="auto">
            <a:xfrm>
              <a:off x="-3" y="316"/>
              <a:ext cx="254" cy="6"/>
            </a:xfrm>
            <a:custGeom>
              <a:avLst/>
              <a:gdLst>
                <a:gd name="T0" fmla="*/ 0 w 254"/>
                <a:gd name="T1" fmla="*/ 3 h 6"/>
                <a:gd name="T2" fmla="*/ 3 w 254"/>
                <a:gd name="T3" fmla="*/ 6 h 6"/>
                <a:gd name="T4" fmla="*/ 254 w 254"/>
                <a:gd name="T5" fmla="*/ 6 h 6"/>
                <a:gd name="T6" fmla="*/ 254 w 254"/>
                <a:gd name="T7" fmla="*/ 0 h 6"/>
                <a:gd name="T8" fmla="*/ 3 w 254"/>
                <a:gd name="T9" fmla="*/ 0 h 6"/>
                <a:gd name="T10" fmla="*/ 6 w 254"/>
                <a:gd name="T11" fmla="*/ 3 h 6"/>
                <a:gd name="T12" fmla="*/ 0 w 254"/>
                <a:gd name="T13" fmla="*/ 3 h 6"/>
                <a:gd name="T14" fmla="*/ 0 w 254"/>
                <a:gd name="T15" fmla="*/ 6 h 6"/>
                <a:gd name="T16" fmla="*/ 3 w 254"/>
                <a:gd name="T17" fmla="*/ 6 h 6"/>
                <a:gd name="T18" fmla="*/ 0 w 254"/>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6"/>
                <a:gd name="T32" fmla="*/ 254 w 25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6">
                  <a:moveTo>
                    <a:pt x="0" y="3"/>
                  </a:moveTo>
                  <a:lnTo>
                    <a:pt x="3" y="6"/>
                  </a:lnTo>
                  <a:lnTo>
                    <a:pt x="254" y="6"/>
                  </a:lnTo>
                  <a:lnTo>
                    <a:pt x="254" y="0"/>
                  </a:lnTo>
                  <a:lnTo>
                    <a:pt x="3" y="0"/>
                  </a:lnTo>
                  <a:lnTo>
                    <a:pt x="6"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1" name="Freeform 18"/>
            <p:cNvSpPr>
              <a:spLocks/>
            </p:cNvSpPr>
            <p:nvPr/>
          </p:nvSpPr>
          <p:spPr bwMode="auto">
            <a:xfrm>
              <a:off x="-3" y="277"/>
              <a:ext cx="6" cy="42"/>
            </a:xfrm>
            <a:custGeom>
              <a:avLst/>
              <a:gdLst>
                <a:gd name="T0" fmla="*/ 3 w 6"/>
                <a:gd name="T1" fmla="*/ 0 h 42"/>
                <a:gd name="T2" fmla="*/ 0 w 6"/>
                <a:gd name="T3" fmla="*/ 3 h 42"/>
                <a:gd name="T4" fmla="*/ 0 w 6"/>
                <a:gd name="T5" fmla="*/ 42 h 42"/>
                <a:gd name="T6" fmla="*/ 6 w 6"/>
                <a:gd name="T7" fmla="*/ 42 h 42"/>
                <a:gd name="T8" fmla="*/ 6 w 6"/>
                <a:gd name="T9" fmla="*/ 3 h 42"/>
                <a:gd name="T10" fmla="*/ 3 w 6"/>
                <a:gd name="T11" fmla="*/ 9 h 42"/>
                <a:gd name="T12" fmla="*/ 3 w 6"/>
                <a:gd name="T13" fmla="*/ 0 h 42"/>
                <a:gd name="T14" fmla="*/ 0 w 6"/>
                <a:gd name="T15" fmla="*/ 0 h 42"/>
                <a:gd name="T16" fmla="*/ 0 w 6"/>
                <a:gd name="T17" fmla="*/ 3 h 42"/>
                <a:gd name="T18" fmla="*/ 3 w 6"/>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0"/>
                  </a:moveTo>
                  <a:lnTo>
                    <a:pt x="0" y="3"/>
                  </a:lnTo>
                  <a:lnTo>
                    <a:pt x="0" y="42"/>
                  </a:lnTo>
                  <a:lnTo>
                    <a:pt x="6" y="42"/>
                  </a:lnTo>
                  <a:lnTo>
                    <a:pt x="6" y="3"/>
                  </a:lnTo>
                  <a:lnTo>
                    <a:pt x="3" y="9"/>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2" name="Freeform 19"/>
            <p:cNvSpPr>
              <a:spLocks/>
            </p:cNvSpPr>
            <p:nvPr/>
          </p:nvSpPr>
          <p:spPr bwMode="auto">
            <a:xfrm>
              <a:off x="0" y="277"/>
              <a:ext cx="256" cy="9"/>
            </a:xfrm>
            <a:custGeom>
              <a:avLst/>
              <a:gdLst>
                <a:gd name="T0" fmla="*/ 248 w 256"/>
                <a:gd name="T1" fmla="*/ 3 h 9"/>
                <a:gd name="T2" fmla="*/ 251 w 256"/>
                <a:gd name="T3" fmla="*/ 0 h 9"/>
                <a:gd name="T4" fmla="*/ 0 w 256"/>
                <a:gd name="T5" fmla="*/ 0 h 9"/>
                <a:gd name="T6" fmla="*/ 0 w 256"/>
                <a:gd name="T7" fmla="*/ 9 h 9"/>
                <a:gd name="T8" fmla="*/ 251 w 256"/>
                <a:gd name="T9" fmla="*/ 9 h 9"/>
                <a:gd name="T10" fmla="*/ 256 w 256"/>
                <a:gd name="T11" fmla="*/ 3 h 9"/>
                <a:gd name="T12" fmla="*/ 251 w 256"/>
                <a:gd name="T13" fmla="*/ 9 h 9"/>
                <a:gd name="T14" fmla="*/ 256 w 256"/>
                <a:gd name="T15" fmla="*/ 9 h 9"/>
                <a:gd name="T16" fmla="*/ 256 w 256"/>
                <a:gd name="T17" fmla="*/ 3 h 9"/>
                <a:gd name="T18" fmla="*/ 248 w 256"/>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
                <a:gd name="T31" fmla="*/ 0 h 9"/>
                <a:gd name="T32" fmla="*/ 256 w 25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 h="9">
                  <a:moveTo>
                    <a:pt x="248" y="3"/>
                  </a:moveTo>
                  <a:lnTo>
                    <a:pt x="251" y="0"/>
                  </a:lnTo>
                  <a:lnTo>
                    <a:pt x="0" y="0"/>
                  </a:lnTo>
                  <a:lnTo>
                    <a:pt x="0" y="9"/>
                  </a:lnTo>
                  <a:lnTo>
                    <a:pt x="251" y="9"/>
                  </a:lnTo>
                  <a:lnTo>
                    <a:pt x="256" y="3"/>
                  </a:lnTo>
                  <a:lnTo>
                    <a:pt x="251" y="9"/>
                  </a:lnTo>
                  <a:lnTo>
                    <a:pt x="256" y="9"/>
                  </a:lnTo>
                  <a:lnTo>
                    <a:pt x="256" y="3"/>
                  </a:lnTo>
                  <a:lnTo>
                    <a:pt x="24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3" name="Freeform 20"/>
            <p:cNvSpPr>
              <a:spLocks/>
            </p:cNvSpPr>
            <p:nvPr/>
          </p:nvSpPr>
          <p:spPr bwMode="auto">
            <a:xfrm>
              <a:off x="248" y="-3"/>
              <a:ext cx="8" cy="283"/>
            </a:xfrm>
            <a:custGeom>
              <a:avLst/>
              <a:gdLst>
                <a:gd name="T0" fmla="*/ 3 w 8"/>
                <a:gd name="T1" fmla="*/ 0 h 283"/>
                <a:gd name="T2" fmla="*/ 0 w 8"/>
                <a:gd name="T3" fmla="*/ 3 h 283"/>
                <a:gd name="T4" fmla="*/ 0 w 8"/>
                <a:gd name="T5" fmla="*/ 283 h 283"/>
                <a:gd name="T6" fmla="*/ 8 w 8"/>
                <a:gd name="T7" fmla="*/ 283 h 283"/>
                <a:gd name="T8" fmla="*/ 8 w 8"/>
                <a:gd name="T9" fmla="*/ 3 h 283"/>
                <a:gd name="T10" fmla="*/ 3 w 8"/>
                <a:gd name="T11" fmla="*/ 6 h 283"/>
                <a:gd name="T12" fmla="*/ 3 w 8"/>
                <a:gd name="T13" fmla="*/ 0 h 283"/>
                <a:gd name="T14" fmla="*/ 0 w 8"/>
                <a:gd name="T15" fmla="*/ 0 h 283"/>
                <a:gd name="T16" fmla="*/ 0 w 8"/>
                <a:gd name="T17" fmla="*/ 3 h 283"/>
                <a:gd name="T18" fmla="*/ 3 w 8"/>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83"/>
                <a:gd name="T32" fmla="*/ 8 w 8"/>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83">
                  <a:moveTo>
                    <a:pt x="3" y="0"/>
                  </a:moveTo>
                  <a:lnTo>
                    <a:pt x="0" y="3"/>
                  </a:lnTo>
                  <a:lnTo>
                    <a:pt x="0" y="283"/>
                  </a:lnTo>
                  <a:lnTo>
                    <a:pt x="8" y="283"/>
                  </a:lnTo>
                  <a:lnTo>
                    <a:pt x="8" y="3"/>
                  </a:lnTo>
                  <a:lnTo>
                    <a:pt x="3" y="6"/>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4" name="Freeform 21"/>
            <p:cNvSpPr>
              <a:spLocks/>
            </p:cNvSpPr>
            <p:nvPr/>
          </p:nvSpPr>
          <p:spPr bwMode="auto">
            <a:xfrm>
              <a:off x="251" y="-3"/>
              <a:ext cx="37" cy="6"/>
            </a:xfrm>
            <a:custGeom>
              <a:avLst/>
              <a:gdLst>
                <a:gd name="T0" fmla="*/ 37 w 37"/>
                <a:gd name="T1" fmla="*/ 3 h 6"/>
                <a:gd name="T2" fmla="*/ 35 w 37"/>
                <a:gd name="T3" fmla="*/ 0 h 6"/>
                <a:gd name="T4" fmla="*/ 0 w 37"/>
                <a:gd name="T5" fmla="*/ 0 h 6"/>
                <a:gd name="T6" fmla="*/ 0 w 37"/>
                <a:gd name="T7" fmla="*/ 6 h 6"/>
                <a:gd name="T8" fmla="*/ 35 w 37"/>
                <a:gd name="T9" fmla="*/ 6 h 6"/>
                <a:gd name="T10" fmla="*/ 32 w 37"/>
                <a:gd name="T11" fmla="*/ 3 h 6"/>
                <a:gd name="T12" fmla="*/ 37 w 37"/>
                <a:gd name="T13" fmla="*/ 3 h 6"/>
                <a:gd name="T14" fmla="*/ 37 w 37"/>
                <a:gd name="T15" fmla="*/ 0 h 6"/>
                <a:gd name="T16" fmla="*/ 35 w 37"/>
                <a:gd name="T17" fmla="*/ 0 h 6"/>
                <a:gd name="T18" fmla="*/ 37 w 3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6"/>
                <a:gd name="T32" fmla="*/ 37 w 3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6">
                  <a:moveTo>
                    <a:pt x="37" y="3"/>
                  </a:moveTo>
                  <a:lnTo>
                    <a:pt x="35" y="0"/>
                  </a:lnTo>
                  <a:lnTo>
                    <a:pt x="0" y="0"/>
                  </a:lnTo>
                  <a:lnTo>
                    <a:pt x="0" y="6"/>
                  </a:lnTo>
                  <a:lnTo>
                    <a:pt x="35" y="6"/>
                  </a:lnTo>
                  <a:lnTo>
                    <a:pt x="32" y="3"/>
                  </a:lnTo>
                  <a:lnTo>
                    <a:pt x="37" y="3"/>
                  </a:lnTo>
                  <a:lnTo>
                    <a:pt x="37" y="0"/>
                  </a:lnTo>
                  <a:lnTo>
                    <a:pt x="35" y="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5" name="Freeform 22"/>
            <p:cNvSpPr>
              <a:spLocks/>
            </p:cNvSpPr>
            <p:nvPr/>
          </p:nvSpPr>
          <p:spPr bwMode="auto">
            <a:xfrm>
              <a:off x="283" y="0"/>
              <a:ext cx="5" cy="286"/>
            </a:xfrm>
            <a:custGeom>
              <a:avLst/>
              <a:gdLst>
                <a:gd name="T0" fmla="*/ 3 w 5"/>
                <a:gd name="T1" fmla="*/ 277 h 286"/>
                <a:gd name="T2" fmla="*/ 5 w 5"/>
                <a:gd name="T3" fmla="*/ 280 h 286"/>
                <a:gd name="T4" fmla="*/ 5 w 5"/>
                <a:gd name="T5" fmla="*/ 0 h 286"/>
                <a:gd name="T6" fmla="*/ 0 w 5"/>
                <a:gd name="T7" fmla="*/ 0 h 286"/>
                <a:gd name="T8" fmla="*/ 0 w 5"/>
                <a:gd name="T9" fmla="*/ 280 h 286"/>
                <a:gd name="T10" fmla="*/ 3 w 5"/>
                <a:gd name="T11" fmla="*/ 286 h 286"/>
                <a:gd name="T12" fmla="*/ 0 w 5"/>
                <a:gd name="T13" fmla="*/ 280 h 286"/>
                <a:gd name="T14" fmla="*/ 0 w 5"/>
                <a:gd name="T15" fmla="*/ 286 h 286"/>
                <a:gd name="T16" fmla="*/ 3 w 5"/>
                <a:gd name="T17" fmla="*/ 286 h 286"/>
                <a:gd name="T18" fmla="*/ 3 w 5"/>
                <a:gd name="T19" fmla="*/ 277 h 2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86"/>
                <a:gd name="T32" fmla="*/ 5 w 5"/>
                <a:gd name="T33" fmla="*/ 286 h 2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86">
                  <a:moveTo>
                    <a:pt x="3" y="277"/>
                  </a:moveTo>
                  <a:lnTo>
                    <a:pt x="5" y="280"/>
                  </a:lnTo>
                  <a:lnTo>
                    <a:pt x="5" y="0"/>
                  </a:lnTo>
                  <a:lnTo>
                    <a:pt x="0" y="0"/>
                  </a:lnTo>
                  <a:lnTo>
                    <a:pt x="0" y="280"/>
                  </a:lnTo>
                  <a:lnTo>
                    <a:pt x="3" y="286"/>
                  </a:lnTo>
                  <a:lnTo>
                    <a:pt x="0" y="280"/>
                  </a:lnTo>
                  <a:lnTo>
                    <a:pt x="0" y="286"/>
                  </a:lnTo>
                  <a:lnTo>
                    <a:pt x="3" y="286"/>
                  </a:lnTo>
                  <a:lnTo>
                    <a:pt x="3"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6" name="Freeform 23"/>
            <p:cNvSpPr>
              <a:spLocks/>
            </p:cNvSpPr>
            <p:nvPr/>
          </p:nvSpPr>
          <p:spPr bwMode="auto">
            <a:xfrm>
              <a:off x="504" y="87"/>
              <a:ext cx="89" cy="506"/>
            </a:xfrm>
            <a:custGeom>
              <a:avLst/>
              <a:gdLst>
                <a:gd name="T0" fmla="*/ 0 w 89"/>
                <a:gd name="T1" fmla="*/ 0 h 506"/>
                <a:gd name="T2" fmla="*/ 0 w 89"/>
                <a:gd name="T3" fmla="*/ 506 h 506"/>
                <a:gd name="T4" fmla="*/ 89 w 89"/>
                <a:gd name="T5" fmla="*/ 130 h 506"/>
                <a:gd name="T6" fmla="*/ 0 w 89"/>
                <a:gd name="T7" fmla="*/ 0 h 506"/>
                <a:gd name="T8" fmla="*/ 0 60000 65536"/>
                <a:gd name="T9" fmla="*/ 0 60000 65536"/>
                <a:gd name="T10" fmla="*/ 0 60000 65536"/>
                <a:gd name="T11" fmla="*/ 0 60000 65536"/>
                <a:gd name="T12" fmla="*/ 0 w 89"/>
                <a:gd name="T13" fmla="*/ 0 h 506"/>
                <a:gd name="T14" fmla="*/ 89 w 89"/>
                <a:gd name="T15" fmla="*/ 506 h 506"/>
              </a:gdLst>
              <a:ahLst/>
              <a:cxnLst>
                <a:cxn ang="T8">
                  <a:pos x="T0" y="T1"/>
                </a:cxn>
                <a:cxn ang="T9">
                  <a:pos x="T2" y="T3"/>
                </a:cxn>
                <a:cxn ang="T10">
                  <a:pos x="T4" y="T5"/>
                </a:cxn>
                <a:cxn ang="T11">
                  <a:pos x="T6" y="T7"/>
                </a:cxn>
              </a:cxnLst>
              <a:rect l="T12" t="T13" r="T14" b="T15"/>
              <a:pathLst>
                <a:path w="89" h="506">
                  <a:moveTo>
                    <a:pt x="0" y="0"/>
                  </a:moveTo>
                  <a:lnTo>
                    <a:pt x="0" y="506"/>
                  </a:lnTo>
                  <a:lnTo>
                    <a:pt x="89" y="130"/>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7" name="Freeform 24"/>
            <p:cNvSpPr>
              <a:spLocks/>
            </p:cNvSpPr>
            <p:nvPr/>
          </p:nvSpPr>
          <p:spPr bwMode="auto">
            <a:xfrm>
              <a:off x="501" y="87"/>
              <a:ext cx="6" cy="533"/>
            </a:xfrm>
            <a:custGeom>
              <a:avLst/>
              <a:gdLst>
                <a:gd name="T0" fmla="*/ 0 w 6"/>
                <a:gd name="T1" fmla="*/ 506 h 533"/>
                <a:gd name="T2" fmla="*/ 6 w 6"/>
                <a:gd name="T3" fmla="*/ 506 h 533"/>
                <a:gd name="T4" fmla="*/ 6 w 6"/>
                <a:gd name="T5" fmla="*/ 0 h 533"/>
                <a:gd name="T6" fmla="*/ 0 w 6"/>
                <a:gd name="T7" fmla="*/ 0 h 533"/>
                <a:gd name="T8" fmla="*/ 0 w 6"/>
                <a:gd name="T9" fmla="*/ 506 h 533"/>
                <a:gd name="T10" fmla="*/ 6 w 6"/>
                <a:gd name="T11" fmla="*/ 506 h 533"/>
                <a:gd name="T12" fmla="*/ 0 w 6"/>
                <a:gd name="T13" fmla="*/ 506 h 533"/>
                <a:gd name="T14" fmla="*/ 0 w 6"/>
                <a:gd name="T15" fmla="*/ 533 h 533"/>
                <a:gd name="T16" fmla="*/ 6 w 6"/>
                <a:gd name="T17" fmla="*/ 506 h 533"/>
                <a:gd name="T18" fmla="*/ 0 w 6"/>
                <a:gd name="T19" fmla="*/ 506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0" y="506"/>
                  </a:moveTo>
                  <a:lnTo>
                    <a:pt x="6" y="506"/>
                  </a:lnTo>
                  <a:lnTo>
                    <a:pt x="6" y="0"/>
                  </a:lnTo>
                  <a:lnTo>
                    <a:pt x="0" y="0"/>
                  </a:lnTo>
                  <a:lnTo>
                    <a:pt x="0" y="506"/>
                  </a:lnTo>
                  <a:lnTo>
                    <a:pt x="6" y="506"/>
                  </a:lnTo>
                  <a:lnTo>
                    <a:pt x="0" y="506"/>
                  </a:lnTo>
                  <a:lnTo>
                    <a:pt x="0" y="533"/>
                  </a:lnTo>
                  <a:lnTo>
                    <a:pt x="6" y="506"/>
                  </a:lnTo>
                  <a:lnTo>
                    <a:pt x="0" y="5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8" name="Freeform 25"/>
            <p:cNvSpPr>
              <a:spLocks/>
            </p:cNvSpPr>
            <p:nvPr/>
          </p:nvSpPr>
          <p:spPr bwMode="auto">
            <a:xfrm>
              <a:off x="501" y="214"/>
              <a:ext cx="94" cy="379"/>
            </a:xfrm>
            <a:custGeom>
              <a:avLst/>
              <a:gdLst>
                <a:gd name="T0" fmla="*/ 89 w 94"/>
                <a:gd name="T1" fmla="*/ 6 h 379"/>
                <a:gd name="T2" fmla="*/ 89 w 94"/>
                <a:gd name="T3" fmla="*/ 3 h 379"/>
                <a:gd name="T4" fmla="*/ 0 w 94"/>
                <a:gd name="T5" fmla="*/ 379 h 379"/>
                <a:gd name="T6" fmla="*/ 6 w 94"/>
                <a:gd name="T7" fmla="*/ 379 h 379"/>
                <a:gd name="T8" fmla="*/ 94 w 94"/>
                <a:gd name="T9" fmla="*/ 3 h 379"/>
                <a:gd name="T10" fmla="*/ 94 w 94"/>
                <a:gd name="T11" fmla="*/ 0 h 379"/>
                <a:gd name="T12" fmla="*/ 94 w 94"/>
                <a:gd name="T13" fmla="*/ 3 h 379"/>
                <a:gd name="T14" fmla="*/ 94 w 94"/>
                <a:gd name="T15" fmla="*/ 3 h 379"/>
                <a:gd name="T16" fmla="*/ 94 w 94"/>
                <a:gd name="T17" fmla="*/ 0 h 379"/>
                <a:gd name="T18" fmla="*/ 89 w 94"/>
                <a:gd name="T19" fmla="*/ 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379"/>
                <a:gd name="T32" fmla="*/ 94 w 94"/>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379">
                  <a:moveTo>
                    <a:pt x="89" y="6"/>
                  </a:moveTo>
                  <a:lnTo>
                    <a:pt x="89" y="3"/>
                  </a:lnTo>
                  <a:lnTo>
                    <a:pt x="0" y="379"/>
                  </a:lnTo>
                  <a:lnTo>
                    <a:pt x="6" y="379"/>
                  </a:lnTo>
                  <a:lnTo>
                    <a:pt x="94" y="3"/>
                  </a:lnTo>
                  <a:lnTo>
                    <a:pt x="94" y="0"/>
                  </a:lnTo>
                  <a:lnTo>
                    <a:pt x="94" y="3"/>
                  </a:lnTo>
                  <a:lnTo>
                    <a:pt x="94" y="0"/>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29" name="Freeform 26"/>
            <p:cNvSpPr>
              <a:spLocks/>
            </p:cNvSpPr>
            <p:nvPr/>
          </p:nvSpPr>
          <p:spPr bwMode="auto">
            <a:xfrm>
              <a:off x="501" y="75"/>
              <a:ext cx="94" cy="145"/>
            </a:xfrm>
            <a:custGeom>
              <a:avLst/>
              <a:gdLst>
                <a:gd name="T0" fmla="*/ 6 w 94"/>
                <a:gd name="T1" fmla="*/ 12 h 145"/>
                <a:gd name="T2" fmla="*/ 0 w 94"/>
                <a:gd name="T3" fmla="*/ 12 h 145"/>
                <a:gd name="T4" fmla="*/ 89 w 94"/>
                <a:gd name="T5" fmla="*/ 145 h 145"/>
                <a:gd name="T6" fmla="*/ 94 w 94"/>
                <a:gd name="T7" fmla="*/ 139 h 145"/>
                <a:gd name="T8" fmla="*/ 6 w 94"/>
                <a:gd name="T9" fmla="*/ 9 h 145"/>
                <a:gd name="T10" fmla="*/ 0 w 94"/>
                <a:gd name="T11" fmla="*/ 12 h 145"/>
                <a:gd name="T12" fmla="*/ 6 w 94"/>
                <a:gd name="T13" fmla="*/ 9 h 145"/>
                <a:gd name="T14" fmla="*/ 0 w 94"/>
                <a:gd name="T15" fmla="*/ 0 h 145"/>
                <a:gd name="T16" fmla="*/ 0 w 94"/>
                <a:gd name="T17" fmla="*/ 12 h 145"/>
                <a:gd name="T18" fmla="*/ 6 w 94"/>
                <a:gd name="T19" fmla="*/ 12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45"/>
                <a:gd name="T32" fmla="*/ 94 w 94"/>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45">
                  <a:moveTo>
                    <a:pt x="6" y="12"/>
                  </a:moveTo>
                  <a:lnTo>
                    <a:pt x="0" y="12"/>
                  </a:lnTo>
                  <a:lnTo>
                    <a:pt x="89" y="145"/>
                  </a:lnTo>
                  <a:lnTo>
                    <a:pt x="94" y="139"/>
                  </a:lnTo>
                  <a:lnTo>
                    <a:pt x="6" y="9"/>
                  </a:lnTo>
                  <a:lnTo>
                    <a:pt x="0" y="12"/>
                  </a:lnTo>
                  <a:lnTo>
                    <a:pt x="6" y="9"/>
                  </a:lnTo>
                  <a:lnTo>
                    <a:pt x="0" y="0"/>
                  </a:lnTo>
                  <a:lnTo>
                    <a:pt x="0" y="12"/>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0" name="Freeform 27"/>
            <p:cNvSpPr>
              <a:spLocks/>
            </p:cNvSpPr>
            <p:nvPr/>
          </p:nvSpPr>
          <p:spPr bwMode="auto">
            <a:xfrm>
              <a:off x="504" y="102"/>
              <a:ext cx="172" cy="491"/>
            </a:xfrm>
            <a:custGeom>
              <a:avLst/>
              <a:gdLst>
                <a:gd name="T0" fmla="*/ 116 w 172"/>
                <a:gd name="T1" fmla="*/ 0 h 491"/>
                <a:gd name="T2" fmla="*/ 0 w 172"/>
                <a:gd name="T3" fmla="*/ 491 h 491"/>
                <a:gd name="T4" fmla="*/ 172 w 172"/>
                <a:gd name="T5" fmla="*/ 154 h 491"/>
                <a:gd name="T6" fmla="*/ 116 w 172"/>
                <a:gd name="T7" fmla="*/ 0 h 491"/>
                <a:gd name="T8" fmla="*/ 0 60000 65536"/>
                <a:gd name="T9" fmla="*/ 0 60000 65536"/>
                <a:gd name="T10" fmla="*/ 0 60000 65536"/>
                <a:gd name="T11" fmla="*/ 0 60000 65536"/>
                <a:gd name="T12" fmla="*/ 0 w 172"/>
                <a:gd name="T13" fmla="*/ 0 h 491"/>
                <a:gd name="T14" fmla="*/ 172 w 172"/>
                <a:gd name="T15" fmla="*/ 491 h 491"/>
              </a:gdLst>
              <a:ahLst/>
              <a:cxnLst>
                <a:cxn ang="T8">
                  <a:pos x="T0" y="T1"/>
                </a:cxn>
                <a:cxn ang="T9">
                  <a:pos x="T2" y="T3"/>
                </a:cxn>
                <a:cxn ang="T10">
                  <a:pos x="T4" y="T5"/>
                </a:cxn>
                <a:cxn ang="T11">
                  <a:pos x="T6" y="T7"/>
                </a:cxn>
              </a:cxnLst>
              <a:rect l="T12" t="T13" r="T14" b="T15"/>
              <a:pathLst>
                <a:path w="172" h="491">
                  <a:moveTo>
                    <a:pt x="116" y="0"/>
                  </a:moveTo>
                  <a:lnTo>
                    <a:pt x="0" y="491"/>
                  </a:lnTo>
                  <a:lnTo>
                    <a:pt x="172" y="154"/>
                  </a:lnTo>
                  <a:lnTo>
                    <a:pt x="11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1" name="Freeform 28"/>
            <p:cNvSpPr>
              <a:spLocks/>
            </p:cNvSpPr>
            <p:nvPr/>
          </p:nvSpPr>
          <p:spPr bwMode="auto">
            <a:xfrm>
              <a:off x="496" y="102"/>
              <a:ext cx="129" cy="512"/>
            </a:xfrm>
            <a:custGeom>
              <a:avLst/>
              <a:gdLst>
                <a:gd name="T0" fmla="*/ 5 w 129"/>
                <a:gd name="T1" fmla="*/ 488 h 512"/>
                <a:gd name="T2" fmla="*/ 11 w 129"/>
                <a:gd name="T3" fmla="*/ 491 h 512"/>
                <a:gd name="T4" fmla="*/ 129 w 129"/>
                <a:gd name="T5" fmla="*/ 3 h 512"/>
                <a:gd name="T6" fmla="*/ 121 w 129"/>
                <a:gd name="T7" fmla="*/ 0 h 512"/>
                <a:gd name="T8" fmla="*/ 5 w 129"/>
                <a:gd name="T9" fmla="*/ 491 h 512"/>
                <a:gd name="T10" fmla="*/ 11 w 129"/>
                <a:gd name="T11" fmla="*/ 494 h 512"/>
                <a:gd name="T12" fmla="*/ 5 w 129"/>
                <a:gd name="T13" fmla="*/ 491 h 512"/>
                <a:gd name="T14" fmla="*/ 0 w 129"/>
                <a:gd name="T15" fmla="*/ 512 h 512"/>
                <a:gd name="T16" fmla="*/ 11 w 129"/>
                <a:gd name="T17" fmla="*/ 494 h 512"/>
                <a:gd name="T18" fmla="*/ 5 w 129"/>
                <a:gd name="T19" fmla="*/ 488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5" y="488"/>
                  </a:moveTo>
                  <a:lnTo>
                    <a:pt x="11" y="491"/>
                  </a:lnTo>
                  <a:lnTo>
                    <a:pt x="129" y="3"/>
                  </a:lnTo>
                  <a:lnTo>
                    <a:pt x="121" y="0"/>
                  </a:lnTo>
                  <a:lnTo>
                    <a:pt x="5" y="491"/>
                  </a:lnTo>
                  <a:lnTo>
                    <a:pt x="11" y="494"/>
                  </a:lnTo>
                  <a:lnTo>
                    <a:pt x="5" y="491"/>
                  </a:lnTo>
                  <a:lnTo>
                    <a:pt x="0" y="512"/>
                  </a:lnTo>
                  <a:lnTo>
                    <a:pt x="11" y="494"/>
                  </a:lnTo>
                  <a:lnTo>
                    <a:pt x="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2" name="Freeform 29"/>
            <p:cNvSpPr>
              <a:spLocks/>
            </p:cNvSpPr>
            <p:nvPr/>
          </p:nvSpPr>
          <p:spPr bwMode="auto">
            <a:xfrm>
              <a:off x="501" y="253"/>
              <a:ext cx="181" cy="343"/>
            </a:xfrm>
            <a:custGeom>
              <a:avLst/>
              <a:gdLst>
                <a:gd name="T0" fmla="*/ 173 w 181"/>
                <a:gd name="T1" fmla="*/ 6 h 343"/>
                <a:gd name="T2" fmla="*/ 173 w 181"/>
                <a:gd name="T3" fmla="*/ 0 h 343"/>
                <a:gd name="T4" fmla="*/ 0 w 181"/>
                <a:gd name="T5" fmla="*/ 337 h 343"/>
                <a:gd name="T6" fmla="*/ 6 w 181"/>
                <a:gd name="T7" fmla="*/ 343 h 343"/>
                <a:gd name="T8" fmla="*/ 178 w 181"/>
                <a:gd name="T9" fmla="*/ 6 h 343"/>
                <a:gd name="T10" fmla="*/ 178 w 181"/>
                <a:gd name="T11" fmla="*/ 3 h 343"/>
                <a:gd name="T12" fmla="*/ 178 w 181"/>
                <a:gd name="T13" fmla="*/ 6 h 343"/>
                <a:gd name="T14" fmla="*/ 181 w 181"/>
                <a:gd name="T15" fmla="*/ 3 h 343"/>
                <a:gd name="T16" fmla="*/ 178 w 181"/>
                <a:gd name="T17" fmla="*/ 3 h 343"/>
                <a:gd name="T18" fmla="*/ 17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173" y="6"/>
                  </a:moveTo>
                  <a:lnTo>
                    <a:pt x="173" y="0"/>
                  </a:lnTo>
                  <a:lnTo>
                    <a:pt x="0" y="337"/>
                  </a:lnTo>
                  <a:lnTo>
                    <a:pt x="6" y="343"/>
                  </a:lnTo>
                  <a:lnTo>
                    <a:pt x="178" y="6"/>
                  </a:lnTo>
                  <a:lnTo>
                    <a:pt x="178" y="3"/>
                  </a:lnTo>
                  <a:lnTo>
                    <a:pt x="178" y="6"/>
                  </a:lnTo>
                  <a:lnTo>
                    <a:pt x="181" y="3"/>
                  </a:lnTo>
                  <a:lnTo>
                    <a:pt x="178" y="3"/>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3" name="Freeform 30"/>
            <p:cNvSpPr>
              <a:spLocks/>
            </p:cNvSpPr>
            <p:nvPr/>
          </p:nvSpPr>
          <p:spPr bwMode="auto">
            <a:xfrm>
              <a:off x="617" y="93"/>
              <a:ext cx="62" cy="166"/>
            </a:xfrm>
            <a:custGeom>
              <a:avLst/>
              <a:gdLst>
                <a:gd name="T0" fmla="*/ 8 w 62"/>
                <a:gd name="T1" fmla="*/ 12 h 166"/>
                <a:gd name="T2" fmla="*/ 0 w 62"/>
                <a:gd name="T3" fmla="*/ 12 h 166"/>
                <a:gd name="T4" fmla="*/ 57 w 62"/>
                <a:gd name="T5" fmla="*/ 166 h 166"/>
                <a:gd name="T6" fmla="*/ 62 w 62"/>
                <a:gd name="T7" fmla="*/ 163 h 166"/>
                <a:gd name="T8" fmla="*/ 8 w 62"/>
                <a:gd name="T9" fmla="*/ 9 h 166"/>
                <a:gd name="T10" fmla="*/ 0 w 62"/>
                <a:gd name="T11" fmla="*/ 9 h 166"/>
                <a:gd name="T12" fmla="*/ 8 w 62"/>
                <a:gd name="T13" fmla="*/ 9 h 166"/>
                <a:gd name="T14" fmla="*/ 3 w 62"/>
                <a:gd name="T15" fmla="*/ 0 h 166"/>
                <a:gd name="T16" fmla="*/ 0 w 62"/>
                <a:gd name="T17" fmla="*/ 9 h 166"/>
                <a:gd name="T18" fmla="*/ 8 w 62"/>
                <a:gd name="T19" fmla="*/ 12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8" y="12"/>
                  </a:moveTo>
                  <a:lnTo>
                    <a:pt x="0" y="12"/>
                  </a:lnTo>
                  <a:lnTo>
                    <a:pt x="57" y="166"/>
                  </a:lnTo>
                  <a:lnTo>
                    <a:pt x="62" y="163"/>
                  </a:lnTo>
                  <a:lnTo>
                    <a:pt x="8" y="9"/>
                  </a:lnTo>
                  <a:lnTo>
                    <a:pt x="0" y="9"/>
                  </a:lnTo>
                  <a:lnTo>
                    <a:pt x="8" y="9"/>
                  </a:lnTo>
                  <a:lnTo>
                    <a:pt x="3" y="0"/>
                  </a:lnTo>
                  <a:lnTo>
                    <a:pt x="0" y="9"/>
                  </a:lnTo>
                  <a:lnTo>
                    <a:pt x="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4" name="Freeform 31"/>
            <p:cNvSpPr>
              <a:spLocks/>
            </p:cNvSpPr>
            <p:nvPr/>
          </p:nvSpPr>
          <p:spPr bwMode="auto">
            <a:xfrm>
              <a:off x="504" y="153"/>
              <a:ext cx="245" cy="440"/>
            </a:xfrm>
            <a:custGeom>
              <a:avLst/>
              <a:gdLst>
                <a:gd name="T0" fmla="*/ 226 w 245"/>
                <a:gd name="T1" fmla="*/ 0 h 440"/>
                <a:gd name="T2" fmla="*/ 0 w 245"/>
                <a:gd name="T3" fmla="*/ 440 h 440"/>
                <a:gd name="T4" fmla="*/ 245 w 245"/>
                <a:gd name="T5" fmla="*/ 166 h 440"/>
                <a:gd name="T6" fmla="*/ 226 w 245"/>
                <a:gd name="T7" fmla="*/ 0 h 440"/>
                <a:gd name="T8" fmla="*/ 0 60000 65536"/>
                <a:gd name="T9" fmla="*/ 0 60000 65536"/>
                <a:gd name="T10" fmla="*/ 0 60000 65536"/>
                <a:gd name="T11" fmla="*/ 0 60000 65536"/>
                <a:gd name="T12" fmla="*/ 0 w 245"/>
                <a:gd name="T13" fmla="*/ 0 h 440"/>
                <a:gd name="T14" fmla="*/ 245 w 245"/>
                <a:gd name="T15" fmla="*/ 440 h 440"/>
              </a:gdLst>
              <a:ahLst/>
              <a:cxnLst>
                <a:cxn ang="T8">
                  <a:pos x="T0" y="T1"/>
                </a:cxn>
                <a:cxn ang="T9">
                  <a:pos x="T2" y="T3"/>
                </a:cxn>
                <a:cxn ang="T10">
                  <a:pos x="T4" y="T5"/>
                </a:cxn>
                <a:cxn ang="T11">
                  <a:pos x="T6" y="T7"/>
                </a:cxn>
              </a:cxnLst>
              <a:rect l="T12" t="T13" r="T14" b="T15"/>
              <a:pathLst>
                <a:path w="245" h="440">
                  <a:moveTo>
                    <a:pt x="226" y="0"/>
                  </a:moveTo>
                  <a:lnTo>
                    <a:pt x="0" y="440"/>
                  </a:lnTo>
                  <a:lnTo>
                    <a:pt x="245" y="166"/>
                  </a:lnTo>
                  <a:lnTo>
                    <a:pt x="226"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5" name="Freeform 32"/>
            <p:cNvSpPr>
              <a:spLocks/>
            </p:cNvSpPr>
            <p:nvPr/>
          </p:nvSpPr>
          <p:spPr bwMode="auto">
            <a:xfrm>
              <a:off x="490" y="153"/>
              <a:ext cx="243" cy="458"/>
            </a:xfrm>
            <a:custGeom>
              <a:avLst/>
              <a:gdLst>
                <a:gd name="T0" fmla="*/ 11 w 243"/>
                <a:gd name="T1" fmla="*/ 437 h 458"/>
                <a:gd name="T2" fmla="*/ 17 w 243"/>
                <a:gd name="T3" fmla="*/ 443 h 458"/>
                <a:gd name="T4" fmla="*/ 243 w 243"/>
                <a:gd name="T5" fmla="*/ 3 h 458"/>
                <a:gd name="T6" fmla="*/ 238 w 243"/>
                <a:gd name="T7" fmla="*/ 0 h 458"/>
                <a:gd name="T8" fmla="*/ 11 w 243"/>
                <a:gd name="T9" fmla="*/ 437 h 458"/>
                <a:gd name="T10" fmla="*/ 17 w 243"/>
                <a:gd name="T11" fmla="*/ 443 h 458"/>
                <a:gd name="T12" fmla="*/ 11 w 243"/>
                <a:gd name="T13" fmla="*/ 437 h 458"/>
                <a:gd name="T14" fmla="*/ 0 w 243"/>
                <a:gd name="T15" fmla="*/ 458 h 458"/>
                <a:gd name="T16" fmla="*/ 17 w 243"/>
                <a:gd name="T17" fmla="*/ 443 h 458"/>
                <a:gd name="T18" fmla="*/ 11 w 243"/>
                <a:gd name="T19" fmla="*/ 437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
                <a:gd name="T31" fmla="*/ 0 h 458"/>
                <a:gd name="T32" fmla="*/ 243 w 243"/>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 h="458">
                  <a:moveTo>
                    <a:pt x="11" y="437"/>
                  </a:moveTo>
                  <a:lnTo>
                    <a:pt x="17" y="443"/>
                  </a:lnTo>
                  <a:lnTo>
                    <a:pt x="243" y="3"/>
                  </a:lnTo>
                  <a:lnTo>
                    <a:pt x="238" y="0"/>
                  </a:lnTo>
                  <a:lnTo>
                    <a:pt x="11" y="437"/>
                  </a:lnTo>
                  <a:lnTo>
                    <a:pt x="17" y="443"/>
                  </a:lnTo>
                  <a:lnTo>
                    <a:pt x="11" y="437"/>
                  </a:lnTo>
                  <a:lnTo>
                    <a:pt x="0" y="458"/>
                  </a:lnTo>
                  <a:lnTo>
                    <a:pt x="17" y="443"/>
                  </a:lnTo>
                  <a:lnTo>
                    <a:pt x="11" y="4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6" name="Freeform 33"/>
            <p:cNvSpPr>
              <a:spLocks/>
            </p:cNvSpPr>
            <p:nvPr/>
          </p:nvSpPr>
          <p:spPr bwMode="auto">
            <a:xfrm>
              <a:off x="501" y="316"/>
              <a:ext cx="251" cy="280"/>
            </a:xfrm>
            <a:custGeom>
              <a:avLst/>
              <a:gdLst>
                <a:gd name="T0" fmla="*/ 245 w 251"/>
                <a:gd name="T1" fmla="*/ 3 h 280"/>
                <a:gd name="T2" fmla="*/ 245 w 251"/>
                <a:gd name="T3" fmla="*/ 0 h 280"/>
                <a:gd name="T4" fmla="*/ 0 w 251"/>
                <a:gd name="T5" fmla="*/ 274 h 280"/>
                <a:gd name="T6" fmla="*/ 6 w 251"/>
                <a:gd name="T7" fmla="*/ 280 h 280"/>
                <a:gd name="T8" fmla="*/ 251 w 251"/>
                <a:gd name="T9" fmla="*/ 3 h 280"/>
                <a:gd name="T10" fmla="*/ 251 w 251"/>
                <a:gd name="T11" fmla="*/ 0 h 280"/>
                <a:gd name="T12" fmla="*/ 251 w 251"/>
                <a:gd name="T13" fmla="*/ 3 h 280"/>
                <a:gd name="T14" fmla="*/ 251 w 251"/>
                <a:gd name="T15" fmla="*/ 3 h 280"/>
                <a:gd name="T16" fmla="*/ 251 w 251"/>
                <a:gd name="T17" fmla="*/ 0 h 280"/>
                <a:gd name="T18" fmla="*/ 245 w 251"/>
                <a:gd name="T19" fmla="*/ 3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0"/>
                <a:gd name="T32" fmla="*/ 251 w 251"/>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0">
                  <a:moveTo>
                    <a:pt x="245" y="3"/>
                  </a:moveTo>
                  <a:lnTo>
                    <a:pt x="245" y="0"/>
                  </a:lnTo>
                  <a:lnTo>
                    <a:pt x="0" y="274"/>
                  </a:lnTo>
                  <a:lnTo>
                    <a:pt x="6" y="280"/>
                  </a:lnTo>
                  <a:lnTo>
                    <a:pt x="251" y="3"/>
                  </a:lnTo>
                  <a:lnTo>
                    <a:pt x="251" y="0"/>
                  </a:lnTo>
                  <a:lnTo>
                    <a:pt x="251" y="3"/>
                  </a:lnTo>
                  <a:lnTo>
                    <a:pt x="251" y="0"/>
                  </a:lnTo>
                  <a:lnTo>
                    <a:pt x="24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7" name="Freeform 34"/>
            <p:cNvSpPr>
              <a:spLocks/>
            </p:cNvSpPr>
            <p:nvPr/>
          </p:nvSpPr>
          <p:spPr bwMode="auto">
            <a:xfrm>
              <a:off x="728" y="144"/>
              <a:ext cx="24" cy="175"/>
            </a:xfrm>
            <a:custGeom>
              <a:avLst/>
              <a:gdLst>
                <a:gd name="T0" fmla="*/ 5 w 24"/>
                <a:gd name="T1" fmla="*/ 12 h 175"/>
                <a:gd name="T2" fmla="*/ 0 w 24"/>
                <a:gd name="T3" fmla="*/ 9 h 175"/>
                <a:gd name="T4" fmla="*/ 18 w 24"/>
                <a:gd name="T5" fmla="*/ 175 h 175"/>
                <a:gd name="T6" fmla="*/ 24 w 24"/>
                <a:gd name="T7" fmla="*/ 172 h 175"/>
                <a:gd name="T8" fmla="*/ 5 w 24"/>
                <a:gd name="T9" fmla="*/ 9 h 175"/>
                <a:gd name="T10" fmla="*/ 0 w 24"/>
                <a:gd name="T11" fmla="*/ 9 h 175"/>
                <a:gd name="T12" fmla="*/ 5 w 24"/>
                <a:gd name="T13" fmla="*/ 9 h 175"/>
                <a:gd name="T14" fmla="*/ 5 w 24"/>
                <a:gd name="T15" fmla="*/ 0 h 175"/>
                <a:gd name="T16" fmla="*/ 0 w 24"/>
                <a:gd name="T17" fmla="*/ 9 h 175"/>
                <a:gd name="T18" fmla="*/ 5 w 24"/>
                <a:gd name="T19" fmla="*/ 12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75"/>
                <a:gd name="T32" fmla="*/ 24 w 24"/>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75">
                  <a:moveTo>
                    <a:pt x="5" y="12"/>
                  </a:moveTo>
                  <a:lnTo>
                    <a:pt x="0" y="9"/>
                  </a:lnTo>
                  <a:lnTo>
                    <a:pt x="18" y="175"/>
                  </a:lnTo>
                  <a:lnTo>
                    <a:pt x="24" y="172"/>
                  </a:lnTo>
                  <a:lnTo>
                    <a:pt x="5" y="9"/>
                  </a:lnTo>
                  <a:lnTo>
                    <a:pt x="0" y="9"/>
                  </a:lnTo>
                  <a:lnTo>
                    <a:pt x="5" y="9"/>
                  </a:lnTo>
                  <a:lnTo>
                    <a:pt x="5" y="0"/>
                  </a:lnTo>
                  <a:lnTo>
                    <a:pt x="0" y="9"/>
                  </a:lnTo>
                  <a:lnTo>
                    <a:pt x="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8" name="Freeform 35"/>
            <p:cNvSpPr>
              <a:spLocks/>
            </p:cNvSpPr>
            <p:nvPr/>
          </p:nvSpPr>
          <p:spPr bwMode="auto">
            <a:xfrm>
              <a:off x="504" y="235"/>
              <a:ext cx="321" cy="358"/>
            </a:xfrm>
            <a:custGeom>
              <a:avLst/>
              <a:gdLst>
                <a:gd name="T0" fmla="*/ 321 w 321"/>
                <a:gd name="T1" fmla="*/ 0 h 358"/>
                <a:gd name="T2" fmla="*/ 0 w 321"/>
                <a:gd name="T3" fmla="*/ 358 h 358"/>
                <a:gd name="T4" fmla="*/ 302 w 321"/>
                <a:gd name="T5" fmla="*/ 162 h 358"/>
                <a:gd name="T6" fmla="*/ 321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321" y="0"/>
                  </a:moveTo>
                  <a:lnTo>
                    <a:pt x="0" y="358"/>
                  </a:lnTo>
                  <a:lnTo>
                    <a:pt x="302" y="162"/>
                  </a:lnTo>
                  <a:lnTo>
                    <a:pt x="321"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39" name="Freeform 36"/>
            <p:cNvSpPr>
              <a:spLocks/>
            </p:cNvSpPr>
            <p:nvPr/>
          </p:nvSpPr>
          <p:spPr bwMode="auto">
            <a:xfrm>
              <a:off x="485" y="232"/>
              <a:ext cx="342" cy="376"/>
            </a:xfrm>
            <a:custGeom>
              <a:avLst/>
              <a:gdLst>
                <a:gd name="T0" fmla="*/ 16 w 342"/>
                <a:gd name="T1" fmla="*/ 358 h 376"/>
                <a:gd name="T2" fmla="*/ 22 w 342"/>
                <a:gd name="T3" fmla="*/ 364 h 376"/>
                <a:gd name="T4" fmla="*/ 342 w 342"/>
                <a:gd name="T5" fmla="*/ 6 h 376"/>
                <a:gd name="T6" fmla="*/ 337 w 342"/>
                <a:gd name="T7" fmla="*/ 0 h 376"/>
                <a:gd name="T8" fmla="*/ 16 w 342"/>
                <a:gd name="T9" fmla="*/ 358 h 376"/>
                <a:gd name="T10" fmla="*/ 19 w 342"/>
                <a:gd name="T11" fmla="*/ 364 h 376"/>
                <a:gd name="T12" fmla="*/ 16 w 342"/>
                <a:gd name="T13" fmla="*/ 358 h 376"/>
                <a:gd name="T14" fmla="*/ 0 w 342"/>
                <a:gd name="T15" fmla="*/ 376 h 376"/>
                <a:gd name="T16" fmla="*/ 19 w 342"/>
                <a:gd name="T17" fmla="*/ 364 h 376"/>
                <a:gd name="T18" fmla="*/ 16 w 342"/>
                <a:gd name="T19" fmla="*/ 358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6"/>
                <a:gd name="T32" fmla="*/ 342 w 342"/>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6">
                  <a:moveTo>
                    <a:pt x="16" y="358"/>
                  </a:moveTo>
                  <a:lnTo>
                    <a:pt x="22" y="364"/>
                  </a:lnTo>
                  <a:lnTo>
                    <a:pt x="342" y="6"/>
                  </a:lnTo>
                  <a:lnTo>
                    <a:pt x="337" y="0"/>
                  </a:lnTo>
                  <a:lnTo>
                    <a:pt x="16" y="358"/>
                  </a:lnTo>
                  <a:lnTo>
                    <a:pt x="19" y="364"/>
                  </a:lnTo>
                  <a:lnTo>
                    <a:pt x="16" y="358"/>
                  </a:lnTo>
                  <a:lnTo>
                    <a:pt x="0" y="376"/>
                  </a:lnTo>
                  <a:lnTo>
                    <a:pt x="19" y="364"/>
                  </a:lnTo>
                  <a:lnTo>
                    <a:pt x="16" y="3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0" name="Freeform 37"/>
            <p:cNvSpPr>
              <a:spLocks/>
            </p:cNvSpPr>
            <p:nvPr/>
          </p:nvSpPr>
          <p:spPr bwMode="auto">
            <a:xfrm>
              <a:off x="501" y="394"/>
              <a:ext cx="307" cy="202"/>
            </a:xfrm>
            <a:custGeom>
              <a:avLst/>
              <a:gdLst>
                <a:gd name="T0" fmla="*/ 302 w 307"/>
                <a:gd name="T1" fmla="*/ 3 h 202"/>
                <a:gd name="T2" fmla="*/ 302 w 307"/>
                <a:gd name="T3" fmla="*/ 0 h 202"/>
                <a:gd name="T4" fmla="*/ 0 w 307"/>
                <a:gd name="T5" fmla="*/ 196 h 202"/>
                <a:gd name="T6" fmla="*/ 3 w 307"/>
                <a:gd name="T7" fmla="*/ 202 h 202"/>
                <a:gd name="T8" fmla="*/ 305 w 307"/>
                <a:gd name="T9" fmla="*/ 6 h 202"/>
                <a:gd name="T10" fmla="*/ 307 w 307"/>
                <a:gd name="T11" fmla="*/ 3 h 202"/>
                <a:gd name="T12" fmla="*/ 305 w 307"/>
                <a:gd name="T13" fmla="*/ 6 h 202"/>
                <a:gd name="T14" fmla="*/ 307 w 307"/>
                <a:gd name="T15" fmla="*/ 6 h 202"/>
                <a:gd name="T16" fmla="*/ 307 w 307"/>
                <a:gd name="T17" fmla="*/ 3 h 202"/>
                <a:gd name="T18" fmla="*/ 302 w 307"/>
                <a:gd name="T19" fmla="*/ 3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02"/>
                <a:gd name="T32" fmla="*/ 307 w 307"/>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02">
                  <a:moveTo>
                    <a:pt x="302" y="3"/>
                  </a:moveTo>
                  <a:lnTo>
                    <a:pt x="302" y="0"/>
                  </a:lnTo>
                  <a:lnTo>
                    <a:pt x="0" y="196"/>
                  </a:lnTo>
                  <a:lnTo>
                    <a:pt x="3" y="202"/>
                  </a:lnTo>
                  <a:lnTo>
                    <a:pt x="305" y="6"/>
                  </a:lnTo>
                  <a:lnTo>
                    <a:pt x="307" y="3"/>
                  </a:lnTo>
                  <a:lnTo>
                    <a:pt x="305" y="6"/>
                  </a:lnTo>
                  <a:lnTo>
                    <a:pt x="307" y="6"/>
                  </a:lnTo>
                  <a:lnTo>
                    <a:pt x="307" y="3"/>
                  </a:lnTo>
                  <a:lnTo>
                    <a:pt x="30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1" name="Freeform 38"/>
            <p:cNvSpPr>
              <a:spLocks/>
            </p:cNvSpPr>
            <p:nvPr/>
          </p:nvSpPr>
          <p:spPr bwMode="auto">
            <a:xfrm>
              <a:off x="803" y="226"/>
              <a:ext cx="27" cy="171"/>
            </a:xfrm>
            <a:custGeom>
              <a:avLst/>
              <a:gdLst>
                <a:gd name="T0" fmla="*/ 24 w 27"/>
                <a:gd name="T1" fmla="*/ 12 h 171"/>
                <a:gd name="T2" fmla="*/ 19 w 27"/>
                <a:gd name="T3" fmla="*/ 9 h 171"/>
                <a:gd name="T4" fmla="*/ 0 w 27"/>
                <a:gd name="T5" fmla="*/ 171 h 171"/>
                <a:gd name="T6" fmla="*/ 5 w 27"/>
                <a:gd name="T7" fmla="*/ 171 h 171"/>
                <a:gd name="T8" fmla="*/ 24 w 27"/>
                <a:gd name="T9" fmla="*/ 9 h 171"/>
                <a:gd name="T10" fmla="*/ 19 w 27"/>
                <a:gd name="T11" fmla="*/ 6 h 171"/>
                <a:gd name="T12" fmla="*/ 24 w 27"/>
                <a:gd name="T13" fmla="*/ 9 h 171"/>
                <a:gd name="T14" fmla="*/ 27 w 27"/>
                <a:gd name="T15" fmla="*/ 0 h 171"/>
                <a:gd name="T16" fmla="*/ 19 w 27"/>
                <a:gd name="T17" fmla="*/ 6 h 171"/>
                <a:gd name="T18" fmla="*/ 24 w 27"/>
                <a:gd name="T19" fmla="*/ 1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24" y="12"/>
                  </a:moveTo>
                  <a:lnTo>
                    <a:pt x="19" y="9"/>
                  </a:lnTo>
                  <a:lnTo>
                    <a:pt x="0" y="171"/>
                  </a:lnTo>
                  <a:lnTo>
                    <a:pt x="5" y="171"/>
                  </a:lnTo>
                  <a:lnTo>
                    <a:pt x="24" y="9"/>
                  </a:lnTo>
                  <a:lnTo>
                    <a:pt x="19" y="6"/>
                  </a:lnTo>
                  <a:lnTo>
                    <a:pt x="24" y="9"/>
                  </a:lnTo>
                  <a:lnTo>
                    <a:pt x="27" y="0"/>
                  </a:lnTo>
                  <a:lnTo>
                    <a:pt x="19" y="6"/>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2" name="Freeform 39"/>
            <p:cNvSpPr>
              <a:spLocks/>
            </p:cNvSpPr>
            <p:nvPr/>
          </p:nvSpPr>
          <p:spPr bwMode="auto">
            <a:xfrm>
              <a:off x="504" y="340"/>
              <a:ext cx="393" cy="253"/>
            </a:xfrm>
            <a:custGeom>
              <a:avLst/>
              <a:gdLst>
                <a:gd name="T0" fmla="*/ 393 w 393"/>
                <a:gd name="T1" fmla="*/ 0 h 253"/>
                <a:gd name="T2" fmla="*/ 0 w 393"/>
                <a:gd name="T3" fmla="*/ 253 h 253"/>
                <a:gd name="T4" fmla="*/ 334 w 393"/>
                <a:gd name="T5" fmla="*/ 150 h 253"/>
                <a:gd name="T6" fmla="*/ 393 w 393"/>
                <a:gd name="T7" fmla="*/ 0 h 253"/>
                <a:gd name="T8" fmla="*/ 0 60000 65536"/>
                <a:gd name="T9" fmla="*/ 0 60000 65536"/>
                <a:gd name="T10" fmla="*/ 0 60000 65536"/>
                <a:gd name="T11" fmla="*/ 0 60000 65536"/>
                <a:gd name="T12" fmla="*/ 0 w 393"/>
                <a:gd name="T13" fmla="*/ 0 h 253"/>
                <a:gd name="T14" fmla="*/ 393 w 393"/>
                <a:gd name="T15" fmla="*/ 253 h 253"/>
              </a:gdLst>
              <a:ahLst/>
              <a:cxnLst>
                <a:cxn ang="T8">
                  <a:pos x="T0" y="T1"/>
                </a:cxn>
                <a:cxn ang="T9">
                  <a:pos x="T2" y="T3"/>
                </a:cxn>
                <a:cxn ang="T10">
                  <a:pos x="T4" y="T5"/>
                </a:cxn>
                <a:cxn ang="T11">
                  <a:pos x="T6" y="T7"/>
                </a:cxn>
              </a:cxnLst>
              <a:rect l="T12" t="T13" r="T14" b="T15"/>
              <a:pathLst>
                <a:path w="393" h="253">
                  <a:moveTo>
                    <a:pt x="393" y="0"/>
                  </a:moveTo>
                  <a:lnTo>
                    <a:pt x="0" y="253"/>
                  </a:lnTo>
                  <a:lnTo>
                    <a:pt x="334" y="150"/>
                  </a:lnTo>
                  <a:lnTo>
                    <a:pt x="39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3" name="Freeform 40"/>
            <p:cNvSpPr>
              <a:spLocks/>
            </p:cNvSpPr>
            <p:nvPr/>
          </p:nvSpPr>
          <p:spPr bwMode="auto">
            <a:xfrm>
              <a:off x="482" y="337"/>
              <a:ext cx="415" cy="265"/>
            </a:xfrm>
            <a:custGeom>
              <a:avLst/>
              <a:gdLst>
                <a:gd name="T0" fmla="*/ 22 w 415"/>
                <a:gd name="T1" fmla="*/ 253 h 265"/>
                <a:gd name="T2" fmla="*/ 22 w 415"/>
                <a:gd name="T3" fmla="*/ 259 h 265"/>
                <a:gd name="T4" fmla="*/ 415 w 415"/>
                <a:gd name="T5" fmla="*/ 6 h 265"/>
                <a:gd name="T6" fmla="*/ 413 w 415"/>
                <a:gd name="T7" fmla="*/ 0 h 265"/>
                <a:gd name="T8" fmla="*/ 19 w 415"/>
                <a:gd name="T9" fmla="*/ 253 h 265"/>
                <a:gd name="T10" fmla="*/ 22 w 415"/>
                <a:gd name="T11" fmla="*/ 259 h 265"/>
                <a:gd name="T12" fmla="*/ 19 w 415"/>
                <a:gd name="T13" fmla="*/ 253 h 265"/>
                <a:gd name="T14" fmla="*/ 0 w 415"/>
                <a:gd name="T15" fmla="*/ 265 h 265"/>
                <a:gd name="T16" fmla="*/ 22 w 415"/>
                <a:gd name="T17" fmla="*/ 259 h 265"/>
                <a:gd name="T18" fmla="*/ 22 w 415"/>
                <a:gd name="T19" fmla="*/ 253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5"/>
                <a:gd name="T31" fmla="*/ 0 h 265"/>
                <a:gd name="T32" fmla="*/ 415 w 41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5" h="265">
                  <a:moveTo>
                    <a:pt x="22" y="253"/>
                  </a:moveTo>
                  <a:lnTo>
                    <a:pt x="22" y="259"/>
                  </a:lnTo>
                  <a:lnTo>
                    <a:pt x="415" y="6"/>
                  </a:lnTo>
                  <a:lnTo>
                    <a:pt x="413" y="0"/>
                  </a:lnTo>
                  <a:lnTo>
                    <a:pt x="19" y="253"/>
                  </a:lnTo>
                  <a:lnTo>
                    <a:pt x="22" y="259"/>
                  </a:lnTo>
                  <a:lnTo>
                    <a:pt x="19" y="253"/>
                  </a:lnTo>
                  <a:lnTo>
                    <a:pt x="0" y="265"/>
                  </a:lnTo>
                  <a:lnTo>
                    <a:pt x="22" y="259"/>
                  </a:lnTo>
                  <a:lnTo>
                    <a:pt x="22"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4" name="Freeform 41"/>
            <p:cNvSpPr>
              <a:spLocks/>
            </p:cNvSpPr>
            <p:nvPr/>
          </p:nvSpPr>
          <p:spPr bwMode="auto">
            <a:xfrm>
              <a:off x="504" y="487"/>
              <a:ext cx="339" cy="109"/>
            </a:xfrm>
            <a:custGeom>
              <a:avLst/>
              <a:gdLst>
                <a:gd name="T0" fmla="*/ 331 w 339"/>
                <a:gd name="T1" fmla="*/ 3 h 109"/>
                <a:gd name="T2" fmla="*/ 334 w 339"/>
                <a:gd name="T3" fmla="*/ 0 h 109"/>
                <a:gd name="T4" fmla="*/ 0 w 339"/>
                <a:gd name="T5" fmla="*/ 103 h 109"/>
                <a:gd name="T6" fmla="*/ 0 w 339"/>
                <a:gd name="T7" fmla="*/ 109 h 109"/>
                <a:gd name="T8" fmla="*/ 337 w 339"/>
                <a:gd name="T9" fmla="*/ 9 h 109"/>
                <a:gd name="T10" fmla="*/ 339 w 339"/>
                <a:gd name="T11" fmla="*/ 6 h 109"/>
                <a:gd name="T12" fmla="*/ 337 w 339"/>
                <a:gd name="T13" fmla="*/ 9 h 109"/>
                <a:gd name="T14" fmla="*/ 337 w 339"/>
                <a:gd name="T15" fmla="*/ 6 h 109"/>
                <a:gd name="T16" fmla="*/ 339 w 339"/>
                <a:gd name="T17" fmla="*/ 6 h 109"/>
                <a:gd name="T18" fmla="*/ 331 w 339"/>
                <a:gd name="T19" fmla="*/ 3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109"/>
                <a:gd name="T32" fmla="*/ 339 w 339"/>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109">
                  <a:moveTo>
                    <a:pt x="331" y="3"/>
                  </a:moveTo>
                  <a:lnTo>
                    <a:pt x="334" y="0"/>
                  </a:lnTo>
                  <a:lnTo>
                    <a:pt x="0" y="103"/>
                  </a:lnTo>
                  <a:lnTo>
                    <a:pt x="0" y="109"/>
                  </a:lnTo>
                  <a:lnTo>
                    <a:pt x="337" y="9"/>
                  </a:lnTo>
                  <a:lnTo>
                    <a:pt x="339" y="6"/>
                  </a:lnTo>
                  <a:lnTo>
                    <a:pt x="337" y="9"/>
                  </a:lnTo>
                  <a:lnTo>
                    <a:pt x="337" y="6"/>
                  </a:lnTo>
                  <a:lnTo>
                    <a:pt x="339" y="6"/>
                  </a:lnTo>
                  <a:lnTo>
                    <a:pt x="3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5" name="Freeform 42"/>
            <p:cNvSpPr>
              <a:spLocks/>
            </p:cNvSpPr>
            <p:nvPr/>
          </p:nvSpPr>
          <p:spPr bwMode="auto">
            <a:xfrm>
              <a:off x="835" y="331"/>
              <a:ext cx="68" cy="162"/>
            </a:xfrm>
            <a:custGeom>
              <a:avLst/>
              <a:gdLst>
                <a:gd name="T0" fmla="*/ 62 w 68"/>
                <a:gd name="T1" fmla="*/ 12 h 162"/>
                <a:gd name="T2" fmla="*/ 57 w 68"/>
                <a:gd name="T3" fmla="*/ 6 h 162"/>
                <a:gd name="T4" fmla="*/ 0 w 68"/>
                <a:gd name="T5" fmla="*/ 159 h 162"/>
                <a:gd name="T6" fmla="*/ 8 w 68"/>
                <a:gd name="T7" fmla="*/ 162 h 162"/>
                <a:gd name="T8" fmla="*/ 65 w 68"/>
                <a:gd name="T9" fmla="*/ 9 h 162"/>
                <a:gd name="T10" fmla="*/ 60 w 68"/>
                <a:gd name="T11" fmla="*/ 6 h 162"/>
                <a:gd name="T12" fmla="*/ 65 w 68"/>
                <a:gd name="T13" fmla="*/ 9 h 162"/>
                <a:gd name="T14" fmla="*/ 68 w 68"/>
                <a:gd name="T15" fmla="*/ 0 h 162"/>
                <a:gd name="T16" fmla="*/ 60 w 68"/>
                <a:gd name="T17" fmla="*/ 6 h 162"/>
                <a:gd name="T18" fmla="*/ 62 w 68"/>
                <a:gd name="T19" fmla="*/ 12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62"/>
                <a:gd name="T32" fmla="*/ 68 w 68"/>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62">
                  <a:moveTo>
                    <a:pt x="62" y="12"/>
                  </a:moveTo>
                  <a:lnTo>
                    <a:pt x="57" y="6"/>
                  </a:lnTo>
                  <a:lnTo>
                    <a:pt x="0" y="159"/>
                  </a:lnTo>
                  <a:lnTo>
                    <a:pt x="8" y="162"/>
                  </a:lnTo>
                  <a:lnTo>
                    <a:pt x="65" y="9"/>
                  </a:lnTo>
                  <a:lnTo>
                    <a:pt x="60" y="6"/>
                  </a:lnTo>
                  <a:lnTo>
                    <a:pt x="65" y="9"/>
                  </a:lnTo>
                  <a:lnTo>
                    <a:pt x="68" y="0"/>
                  </a:lnTo>
                  <a:lnTo>
                    <a:pt x="60" y="6"/>
                  </a:lnTo>
                  <a:lnTo>
                    <a:pt x="6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6" name="Freeform 43"/>
            <p:cNvSpPr>
              <a:spLocks/>
            </p:cNvSpPr>
            <p:nvPr/>
          </p:nvSpPr>
          <p:spPr bwMode="auto">
            <a:xfrm>
              <a:off x="504" y="460"/>
              <a:ext cx="436" cy="133"/>
            </a:xfrm>
            <a:custGeom>
              <a:avLst/>
              <a:gdLst>
                <a:gd name="T0" fmla="*/ 436 w 436"/>
                <a:gd name="T1" fmla="*/ 0 h 133"/>
                <a:gd name="T2" fmla="*/ 0 w 436"/>
                <a:gd name="T3" fmla="*/ 133 h 133"/>
                <a:gd name="T4" fmla="*/ 347 w 436"/>
                <a:gd name="T5" fmla="*/ 133 h 133"/>
                <a:gd name="T6" fmla="*/ 436 w 436"/>
                <a:gd name="T7" fmla="*/ 0 h 133"/>
                <a:gd name="T8" fmla="*/ 0 60000 65536"/>
                <a:gd name="T9" fmla="*/ 0 60000 65536"/>
                <a:gd name="T10" fmla="*/ 0 60000 65536"/>
                <a:gd name="T11" fmla="*/ 0 60000 65536"/>
                <a:gd name="T12" fmla="*/ 0 w 436"/>
                <a:gd name="T13" fmla="*/ 0 h 133"/>
                <a:gd name="T14" fmla="*/ 436 w 436"/>
                <a:gd name="T15" fmla="*/ 133 h 133"/>
              </a:gdLst>
              <a:ahLst/>
              <a:cxnLst>
                <a:cxn ang="T8">
                  <a:pos x="T0" y="T1"/>
                </a:cxn>
                <a:cxn ang="T9">
                  <a:pos x="T2" y="T3"/>
                </a:cxn>
                <a:cxn ang="T10">
                  <a:pos x="T4" y="T5"/>
                </a:cxn>
                <a:cxn ang="T11">
                  <a:pos x="T6" y="T7"/>
                </a:cxn>
              </a:cxnLst>
              <a:rect l="T12" t="T13" r="T14" b="T15"/>
              <a:pathLst>
                <a:path w="436" h="133">
                  <a:moveTo>
                    <a:pt x="436" y="0"/>
                  </a:moveTo>
                  <a:lnTo>
                    <a:pt x="0" y="133"/>
                  </a:lnTo>
                  <a:lnTo>
                    <a:pt x="347" y="133"/>
                  </a:lnTo>
                  <a:lnTo>
                    <a:pt x="43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7" name="Freeform 44"/>
            <p:cNvSpPr>
              <a:spLocks/>
            </p:cNvSpPr>
            <p:nvPr/>
          </p:nvSpPr>
          <p:spPr bwMode="auto">
            <a:xfrm>
              <a:off x="480" y="457"/>
              <a:ext cx="463" cy="139"/>
            </a:xfrm>
            <a:custGeom>
              <a:avLst/>
              <a:gdLst>
                <a:gd name="T0" fmla="*/ 24 w 463"/>
                <a:gd name="T1" fmla="*/ 133 h 139"/>
                <a:gd name="T2" fmla="*/ 24 w 463"/>
                <a:gd name="T3" fmla="*/ 139 h 139"/>
                <a:gd name="T4" fmla="*/ 463 w 463"/>
                <a:gd name="T5" fmla="*/ 9 h 139"/>
                <a:gd name="T6" fmla="*/ 460 w 463"/>
                <a:gd name="T7" fmla="*/ 0 h 139"/>
                <a:gd name="T8" fmla="*/ 24 w 463"/>
                <a:gd name="T9" fmla="*/ 133 h 139"/>
                <a:gd name="T10" fmla="*/ 24 w 463"/>
                <a:gd name="T11" fmla="*/ 139 h 139"/>
                <a:gd name="T12" fmla="*/ 24 w 463"/>
                <a:gd name="T13" fmla="*/ 133 h 139"/>
                <a:gd name="T14" fmla="*/ 0 w 463"/>
                <a:gd name="T15" fmla="*/ 139 h 139"/>
                <a:gd name="T16" fmla="*/ 24 w 463"/>
                <a:gd name="T17" fmla="*/ 139 h 139"/>
                <a:gd name="T18" fmla="*/ 24 w 463"/>
                <a:gd name="T19" fmla="*/ 133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9"/>
                <a:gd name="T32" fmla="*/ 463 w 463"/>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9">
                  <a:moveTo>
                    <a:pt x="24" y="133"/>
                  </a:moveTo>
                  <a:lnTo>
                    <a:pt x="24" y="139"/>
                  </a:lnTo>
                  <a:lnTo>
                    <a:pt x="463" y="9"/>
                  </a:lnTo>
                  <a:lnTo>
                    <a:pt x="460" y="0"/>
                  </a:lnTo>
                  <a:lnTo>
                    <a:pt x="24" y="133"/>
                  </a:lnTo>
                  <a:lnTo>
                    <a:pt x="24" y="139"/>
                  </a:lnTo>
                  <a:lnTo>
                    <a:pt x="24" y="133"/>
                  </a:lnTo>
                  <a:lnTo>
                    <a:pt x="0" y="139"/>
                  </a:lnTo>
                  <a:lnTo>
                    <a:pt x="24" y="139"/>
                  </a:lnTo>
                  <a:lnTo>
                    <a:pt x="24"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8" name="Freeform 45"/>
            <p:cNvSpPr>
              <a:spLocks/>
            </p:cNvSpPr>
            <p:nvPr/>
          </p:nvSpPr>
          <p:spPr bwMode="auto">
            <a:xfrm>
              <a:off x="504" y="590"/>
              <a:ext cx="350" cy="6"/>
            </a:xfrm>
            <a:custGeom>
              <a:avLst/>
              <a:gdLst>
                <a:gd name="T0" fmla="*/ 345 w 350"/>
                <a:gd name="T1" fmla="*/ 0 h 6"/>
                <a:gd name="T2" fmla="*/ 347 w 350"/>
                <a:gd name="T3" fmla="*/ 0 h 6"/>
                <a:gd name="T4" fmla="*/ 0 w 350"/>
                <a:gd name="T5" fmla="*/ 0 h 6"/>
                <a:gd name="T6" fmla="*/ 0 w 350"/>
                <a:gd name="T7" fmla="*/ 6 h 6"/>
                <a:gd name="T8" fmla="*/ 347 w 350"/>
                <a:gd name="T9" fmla="*/ 6 h 6"/>
                <a:gd name="T10" fmla="*/ 350 w 350"/>
                <a:gd name="T11" fmla="*/ 6 h 6"/>
                <a:gd name="T12" fmla="*/ 347 w 350"/>
                <a:gd name="T13" fmla="*/ 6 h 6"/>
                <a:gd name="T14" fmla="*/ 350 w 350"/>
                <a:gd name="T15" fmla="*/ 6 h 6"/>
                <a:gd name="T16" fmla="*/ 350 w 350"/>
                <a:gd name="T17" fmla="*/ 6 h 6"/>
                <a:gd name="T18" fmla="*/ 345 w 35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345" y="0"/>
                  </a:moveTo>
                  <a:lnTo>
                    <a:pt x="347" y="0"/>
                  </a:lnTo>
                  <a:lnTo>
                    <a:pt x="0" y="0"/>
                  </a:lnTo>
                  <a:lnTo>
                    <a:pt x="0" y="6"/>
                  </a:lnTo>
                  <a:lnTo>
                    <a:pt x="347" y="6"/>
                  </a:lnTo>
                  <a:lnTo>
                    <a:pt x="350" y="6"/>
                  </a:lnTo>
                  <a:lnTo>
                    <a:pt x="347" y="6"/>
                  </a:lnTo>
                  <a:lnTo>
                    <a:pt x="350" y="6"/>
                  </a:lnTo>
                  <a:lnTo>
                    <a:pt x="3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49" name="Freeform 46"/>
            <p:cNvSpPr>
              <a:spLocks/>
            </p:cNvSpPr>
            <p:nvPr/>
          </p:nvSpPr>
          <p:spPr bwMode="auto">
            <a:xfrm>
              <a:off x="849" y="454"/>
              <a:ext cx="102" cy="142"/>
            </a:xfrm>
            <a:custGeom>
              <a:avLst/>
              <a:gdLst>
                <a:gd name="T0" fmla="*/ 94 w 102"/>
                <a:gd name="T1" fmla="*/ 12 h 142"/>
                <a:gd name="T2" fmla="*/ 89 w 102"/>
                <a:gd name="T3" fmla="*/ 6 h 142"/>
                <a:gd name="T4" fmla="*/ 0 w 102"/>
                <a:gd name="T5" fmla="*/ 136 h 142"/>
                <a:gd name="T6" fmla="*/ 5 w 102"/>
                <a:gd name="T7" fmla="*/ 142 h 142"/>
                <a:gd name="T8" fmla="*/ 94 w 102"/>
                <a:gd name="T9" fmla="*/ 9 h 142"/>
                <a:gd name="T10" fmla="*/ 91 w 102"/>
                <a:gd name="T11" fmla="*/ 3 h 142"/>
                <a:gd name="T12" fmla="*/ 94 w 102"/>
                <a:gd name="T13" fmla="*/ 9 h 142"/>
                <a:gd name="T14" fmla="*/ 102 w 102"/>
                <a:gd name="T15" fmla="*/ 0 h 142"/>
                <a:gd name="T16" fmla="*/ 91 w 102"/>
                <a:gd name="T17" fmla="*/ 3 h 142"/>
                <a:gd name="T18" fmla="*/ 94 w 102"/>
                <a:gd name="T19" fmla="*/ 1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2"/>
                <a:gd name="T32" fmla="*/ 102 w 10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2">
                  <a:moveTo>
                    <a:pt x="94" y="12"/>
                  </a:moveTo>
                  <a:lnTo>
                    <a:pt x="89" y="6"/>
                  </a:lnTo>
                  <a:lnTo>
                    <a:pt x="0" y="136"/>
                  </a:lnTo>
                  <a:lnTo>
                    <a:pt x="5" y="142"/>
                  </a:lnTo>
                  <a:lnTo>
                    <a:pt x="94" y="9"/>
                  </a:lnTo>
                  <a:lnTo>
                    <a:pt x="91" y="3"/>
                  </a:lnTo>
                  <a:lnTo>
                    <a:pt x="94" y="9"/>
                  </a:lnTo>
                  <a:lnTo>
                    <a:pt x="102" y="0"/>
                  </a:lnTo>
                  <a:lnTo>
                    <a:pt x="91" y="3"/>
                  </a:lnTo>
                  <a:lnTo>
                    <a:pt x="9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0" name="Freeform 47"/>
            <p:cNvSpPr>
              <a:spLocks/>
            </p:cNvSpPr>
            <p:nvPr/>
          </p:nvSpPr>
          <p:spPr bwMode="auto">
            <a:xfrm>
              <a:off x="504" y="593"/>
              <a:ext cx="453" cy="99"/>
            </a:xfrm>
            <a:custGeom>
              <a:avLst/>
              <a:gdLst>
                <a:gd name="T0" fmla="*/ 453 w 453"/>
                <a:gd name="T1" fmla="*/ 0 h 99"/>
                <a:gd name="T2" fmla="*/ 0 w 453"/>
                <a:gd name="T3" fmla="*/ 0 h 99"/>
                <a:gd name="T4" fmla="*/ 337 w 453"/>
                <a:gd name="T5" fmla="*/ 99 h 99"/>
                <a:gd name="T6" fmla="*/ 453 w 453"/>
                <a:gd name="T7" fmla="*/ 0 h 99"/>
                <a:gd name="T8" fmla="*/ 0 60000 65536"/>
                <a:gd name="T9" fmla="*/ 0 60000 65536"/>
                <a:gd name="T10" fmla="*/ 0 60000 65536"/>
                <a:gd name="T11" fmla="*/ 0 60000 65536"/>
                <a:gd name="T12" fmla="*/ 0 w 453"/>
                <a:gd name="T13" fmla="*/ 0 h 99"/>
                <a:gd name="T14" fmla="*/ 453 w 453"/>
                <a:gd name="T15" fmla="*/ 99 h 99"/>
              </a:gdLst>
              <a:ahLst/>
              <a:cxnLst>
                <a:cxn ang="T8">
                  <a:pos x="T0" y="T1"/>
                </a:cxn>
                <a:cxn ang="T9">
                  <a:pos x="T2" y="T3"/>
                </a:cxn>
                <a:cxn ang="T10">
                  <a:pos x="T4" y="T5"/>
                </a:cxn>
                <a:cxn ang="T11">
                  <a:pos x="T6" y="T7"/>
                </a:cxn>
              </a:cxnLst>
              <a:rect l="T12" t="T13" r="T14" b="T15"/>
              <a:pathLst>
                <a:path w="453" h="99">
                  <a:moveTo>
                    <a:pt x="453" y="0"/>
                  </a:moveTo>
                  <a:lnTo>
                    <a:pt x="0" y="0"/>
                  </a:lnTo>
                  <a:lnTo>
                    <a:pt x="337" y="99"/>
                  </a:lnTo>
                  <a:lnTo>
                    <a:pt x="45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1" name="Freeform 48"/>
            <p:cNvSpPr>
              <a:spLocks/>
            </p:cNvSpPr>
            <p:nvPr/>
          </p:nvSpPr>
          <p:spPr bwMode="auto">
            <a:xfrm>
              <a:off x="480" y="590"/>
              <a:ext cx="477" cy="6"/>
            </a:xfrm>
            <a:custGeom>
              <a:avLst/>
              <a:gdLst>
                <a:gd name="T0" fmla="*/ 24 w 477"/>
                <a:gd name="T1" fmla="*/ 0 h 6"/>
                <a:gd name="T2" fmla="*/ 24 w 477"/>
                <a:gd name="T3" fmla="*/ 6 h 6"/>
                <a:gd name="T4" fmla="*/ 477 w 477"/>
                <a:gd name="T5" fmla="*/ 6 h 6"/>
                <a:gd name="T6" fmla="*/ 477 w 477"/>
                <a:gd name="T7" fmla="*/ 0 h 6"/>
                <a:gd name="T8" fmla="*/ 24 w 477"/>
                <a:gd name="T9" fmla="*/ 0 h 6"/>
                <a:gd name="T10" fmla="*/ 24 w 477"/>
                <a:gd name="T11" fmla="*/ 6 h 6"/>
                <a:gd name="T12" fmla="*/ 24 w 477"/>
                <a:gd name="T13" fmla="*/ 0 h 6"/>
                <a:gd name="T14" fmla="*/ 0 w 477"/>
                <a:gd name="T15" fmla="*/ 0 h 6"/>
                <a:gd name="T16" fmla="*/ 24 w 477"/>
                <a:gd name="T17" fmla="*/ 6 h 6"/>
                <a:gd name="T18" fmla="*/ 24 w 477"/>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7"/>
                <a:gd name="T31" fmla="*/ 0 h 6"/>
                <a:gd name="T32" fmla="*/ 477 w 47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7" h="6">
                  <a:moveTo>
                    <a:pt x="24" y="0"/>
                  </a:moveTo>
                  <a:lnTo>
                    <a:pt x="24" y="6"/>
                  </a:lnTo>
                  <a:lnTo>
                    <a:pt x="477" y="6"/>
                  </a:lnTo>
                  <a:lnTo>
                    <a:pt x="477" y="0"/>
                  </a:lnTo>
                  <a:lnTo>
                    <a:pt x="24" y="0"/>
                  </a:lnTo>
                  <a:lnTo>
                    <a:pt x="24" y="6"/>
                  </a:lnTo>
                  <a:lnTo>
                    <a:pt x="24" y="0"/>
                  </a:lnTo>
                  <a:lnTo>
                    <a:pt x="0" y="0"/>
                  </a:lnTo>
                  <a:lnTo>
                    <a:pt x="24" y="6"/>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2" name="Freeform 49"/>
            <p:cNvSpPr>
              <a:spLocks/>
            </p:cNvSpPr>
            <p:nvPr/>
          </p:nvSpPr>
          <p:spPr bwMode="auto">
            <a:xfrm>
              <a:off x="504" y="590"/>
              <a:ext cx="337" cy="108"/>
            </a:xfrm>
            <a:custGeom>
              <a:avLst/>
              <a:gdLst>
                <a:gd name="T0" fmla="*/ 334 w 337"/>
                <a:gd name="T1" fmla="*/ 99 h 108"/>
                <a:gd name="T2" fmla="*/ 337 w 337"/>
                <a:gd name="T3" fmla="*/ 99 h 108"/>
                <a:gd name="T4" fmla="*/ 0 w 337"/>
                <a:gd name="T5" fmla="*/ 0 h 108"/>
                <a:gd name="T6" fmla="*/ 0 w 337"/>
                <a:gd name="T7" fmla="*/ 6 h 108"/>
                <a:gd name="T8" fmla="*/ 334 w 337"/>
                <a:gd name="T9" fmla="*/ 108 h 108"/>
                <a:gd name="T10" fmla="*/ 337 w 337"/>
                <a:gd name="T11" fmla="*/ 105 h 108"/>
                <a:gd name="T12" fmla="*/ 334 w 337"/>
                <a:gd name="T13" fmla="*/ 108 h 108"/>
                <a:gd name="T14" fmla="*/ 337 w 337"/>
                <a:gd name="T15" fmla="*/ 108 h 108"/>
                <a:gd name="T16" fmla="*/ 337 w 337"/>
                <a:gd name="T17" fmla="*/ 105 h 108"/>
                <a:gd name="T18" fmla="*/ 334 w 337"/>
                <a:gd name="T19" fmla="*/ 99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108"/>
                <a:gd name="T32" fmla="*/ 337 w 337"/>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108">
                  <a:moveTo>
                    <a:pt x="334" y="99"/>
                  </a:moveTo>
                  <a:lnTo>
                    <a:pt x="337" y="99"/>
                  </a:lnTo>
                  <a:lnTo>
                    <a:pt x="0" y="0"/>
                  </a:lnTo>
                  <a:lnTo>
                    <a:pt x="0" y="6"/>
                  </a:lnTo>
                  <a:lnTo>
                    <a:pt x="334" y="108"/>
                  </a:lnTo>
                  <a:lnTo>
                    <a:pt x="337" y="105"/>
                  </a:lnTo>
                  <a:lnTo>
                    <a:pt x="334" y="108"/>
                  </a:lnTo>
                  <a:lnTo>
                    <a:pt x="337" y="108"/>
                  </a:lnTo>
                  <a:lnTo>
                    <a:pt x="337" y="105"/>
                  </a:lnTo>
                  <a:lnTo>
                    <a:pt x="33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3" name="Freeform 50"/>
            <p:cNvSpPr>
              <a:spLocks/>
            </p:cNvSpPr>
            <p:nvPr/>
          </p:nvSpPr>
          <p:spPr bwMode="auto">
            <a:xfrm>
              <a:off x="838" y="590"/>
              <a:ext cx="129" cy="105"/>
            </a:xfrm>
            <a:custGeom>
              <a:avLst/>
              <a:gdLst>
                <a:gd name="T0" fmla="*/ 119 w 129"/>
                <a:gd name="T1" fmla="*/ 6 h 105"/>
                <a:gd name="T2" fmla="*/ 116 w 129"/>
                <a:gd name="T3" fmla="*/ 0 h 105"/>
                <a:gd name="T4" fmla="*/ 0 w 129"/>
                <a:gd name="T5" fmla="*/ 99 h 105"/>
                <a:gd name="T6" fmla="*/ 3 w 129"/>
                <a:gd name="T7" fmla="*/ 105 h 105"/>
                <a:gd name="T8" fmla="*/ 121 w 129"/>
                <a:gd name="T9" fmla="*/ 6 h 105"/>
                <a:gd name="T10" fmla="*/ 119 w 129"/>
                <a:gd name="T11" fmla="*/ 0 h 105"/>
                <a:gd name="T12" fmla="*/ 121 w 129"/>
                <a:gd name="T13" fmla="*/ 6 h 105"/>
                <a:gd name="T14" fmla="*/ 129 w 129"/>
                <a:gd name="T15" fmla="*/ 0 h 105"/>
                <a:gd name="T16" fmla="*/ 119 w 129"/>
                <a:gd name="T17" fmla="*/ 0 h 105"/>
                <a:gd name="T18" fmla="*/ 119 w 129"/>
                <a:gd name="T19" fmla="*/ 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05"/>
                <a:gd name="T32" fmla="*/ 129 w 129"/>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05">
                  <a:moveTo>
                    <a:pt x="119" y="6"/>
                  </a:moveTo>
                  <a:lnTo>
                    <a:pt x="116" y="0"/>
                  </a:lnTo>
                  <a:lnTo>
                    <a:pt x="0" y="99"/>
                  </a:lnTo>
                  <a:lnTo>
                    <a:pt x="3" y="105"/>
                  </a:lnTo>
                  <a:lnTo>
                    <a:pt x="121" y="6"/>
                  </a:lnTo>
                  <a:lnTo>
                    <a:pt x="119" y="0"/>
                  </a:lnTo>
                  <a:lnTo>
                    <a:pt x="121" y="6"/>
                  </a:lnTo>
                  <a:lnTo>
                    <a:pt x="129" y="0"/>
                  </a:lnTo>
                  <a:lnTo>
                    <a:pt x="119" y="0"/>
                  </a:lnTo>
                  <a:lnTo>
                    <a:pt x="11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4" name="Freeform 51"/>
            <p:cNvSpPr>
              <a:spLocks/>
            </p:cNvSpPr>
            <p:nvPr/>
          </p:nvSpPr>
          <p:spPr bwMode="auto">
            <a:xfrm>
              <a:off x="504" y="593"/>
              <a:ext cx="436" cy="195"/>
            </a:xfrm>
            <a:custGeom>
              <a:avLst/>
              <a:gdLst>
                <a:gd name="T0" fmla="*/ 436 w 436"/>
                <a:gd name="T1" fmla="*/ 132 h 195"/>
                <a:gd name="T2" fmla="*/ 0 w 436"/>
                <a:gd name="T3" fmla="*/ 0 h 195"/>
                <a:gd name="T4" fmla="*/ 302 w 436"/>
                <a:gd name="T5" fmla="*/ 195 h 195"/>
                <a:gd name="T6" fmla="*/ 436 w 436"/>
                <a:gd name="T7" fmla="*/ 132 h 195"/>
                <a:gd name="T8" fmla="*/ 0 60000 65536"/>
                <a:gd name="T9" fmla="*/ 0 60000 65536"/>
                <a:gd name="T10" fmla="*/ 0 60000 65536"/>
                <a:gd name="T11" fmla="*/ 0 60000 65536"/>
                <a:gd name="T12" fmla="*/ 0 w 436"/>
                <a:gd name="T13" fmla="*/ 0 h 195"/>
                <a:gd name="T14" fmla="*/ 436 w 436"/>
                <a:gd name="T15" fmla="*/ 195 h 195"/>
              </a:gdLst>
              <a:ahLst/>
              <a:cxnLst>
                <a:cxn ang="T8">
                  <a:pos x="T0" y="T1"/>
                </a:cxn>
                <a:cxn ang="T9">
                  <a:pos x="T2" y="T3"/>
                </a:cxn>
                <a:cxn ang="T10">
                  <a:pos x="T4" y="T5"/>
                </a:cxn>
                <a:cxn ang="T11">
                  <a:pos x="T6" y="T7"/>
                </a:cxn>
              </a:cxnLst>
              <a:rect l="T12" t="T13" r="T14" b="T15"/>
              <a:pathLst>
                <a:path w="436" h="195">
                  <a:moveTo>
                    <a:pt x="436" y="132"/>
                  </a:moveTo>
                  <a:lnTo>
                    <a:pt x="0" y="0"/>
                  </a:lnTo>
                  <a:lnTo>
                    <a:pt x="302" y="195"/>
                  </a:lnTo>
                  <a:lnTo>
                    <a:pt x="436"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5" name="Freeform 52"/>
            <p:cNvSpPr>
              <a:spLocks/>
            </p:cNvSpPr>
            <p:nvPr/>
          </p:nvSpPr>
          <p:spPr bwMode="auto">
            <a:xfrm>
              <a:off x="482" y="584"/>
              <a:ext cx="461" cy="144"/>
            </a:xfrm>
            <a:custGeom>
              <a:avLst/>
              <a:gdLst>
                <a:gd name="T0" fmla="*/ 22 w 461"/>
                <a:gd name="T1" fmla="*/ 6 h 144"/>
                <a:gd name="T2" fmla="*/ 22 w 461"/>
                <a:gd name="T3" fmla="*/ 12 h 144"/>
                <a:gd name="T4" fmla="*/ 458 w 461"/>
                <a:gd name="T5" fmla="*/ 144 h 144"/>
                <a:gd name="T6" fmla="*/ 461 w 461"/>
                <a:gd name="T7" fmla="*/ 135 h 144"/>
                <a:gd name="T8" fmla="*/ 22 w 461"/>
                <a:gd name="T9" fmla="*/ 6 h 144"/>
                <a:gd name="T10" fmla="*/ 19 w 461"/>
                <a:gd name="T11" fmla="*/ 12 h 144"/>
                <a:gd name="T12" fmla="*/ 22 w 461"/>
                <a:gd name="T13" fmla="*/ 6 h 144"/>
                <a:gd name="T14" fmla="*/ 0 w 461"/>
                <a:gd name="T15" fmla="*/ 0 h 144"/>
                <a:gd name="T16" fmla="*/ 19 w 461"/>
                <a:gd name="T17" fmla="*/ 12 h 144"/>
                <a:gd name="T18" fmla="*/ 22 w 461"/>
                <a:gd name="T19" fmla="*/ 6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1"/>
                <a:gd name="T31" fmla="*/ 0 h 144"/>
                <a:gd name="T32" fmla="*/ 461 w 46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1" h="144">
                  <a:moveTo>
                    <a:pt x="22" y="6"/>
                  </a:moveTo>
                  <a:lnTo>
                    <a:pt x="22" y="12"/>
                  </a:lnTo>
                  <a:lnTo>
                    <a:pt x="458" y="144"/>
                  </a:lnTo>
                  <a:lnTo>
                    <a:pt x="461" y="135"/>
                  </a:lnTo>
                  <a:lnTo>
                    <a:pt x="22" y="6"/>
                  </a:lnTo>
                  <a:lnTo>
                    <a:pt x="19" y="12"/>
                  </a:lnTo>
                  <a:lnTo>
                    <a:pt x="22" y="6"/>
                  </a:lnTo>
                  <a:lnTo>
                    <a:pt x="0" y="0"/>
                  </a:lnTo>
                  <a:lnTo>
                    <a:pt x="19" y="12"/>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6" name="Freeform 53"/>
            <p:cNvSpPr>
              <a:spLocks/>
            </p:cNvSpPr>
            <p:nvPr/>
          </p:nvSpPr>
          <p:spPr bwMode="auto">
            <a:xfrm>
              <a:off x="501" y="590"/>
              <a:ext cx="305" cy="201"/>
            </a:xfrm>
            <a:custGeom>
              <a:avLst/>
              <a:gdLst>
                <a:gd name="T0" fmla="*/ 302 w 305"/>
                <a:gd name="T1" fmla="*/ 192 h 201"/>
                <a:gd name="T2" fmla="*/ 305 w 305"/>
                <a:gd name="T3" fmla="*/ 192 h 201"/>
                <a:gd name="T4" fmla="*/ 3 w 305"/>
                <a:gd name="T5" fmla="*/ 0 h 201"/>
                <a:gd name="T6" fmla="*/ 0 w 305"/>
                <a:gd name="T7" fmla="*/ 6 h 201"/>
                <a:gd name="T8" fmla="*/ 302 w 305"/>
                <a:gd name="T9" fmla="*/ 201 h 201"/>
                <a:gd name="T10" fmla="*/ 305 w 305"/>
                <a:gd name="T11" fmla="*/ 201 h 201"/>
                <a:gd name="T12" fmla="*/ 302 w 305"/>
                <a:gd name="T13" fmla="*/ 201 h 201"/>
                <a:gd name="T14" fmla="*/ 305 w 305"/>
                <a:gd name="T15" fmla="*/ 201 h 201"/>
                <a:gd name="T16" fmla="*/ 305 w 305"/>
                <a:gd name="T17" fmla="*/ 201 h 201"/>
                <a:gd name="T18" fmla="*/ 302 w 305"/>
                <a:gd name="T19" fmla="*/ 192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302" y="192"/>
                  </a:moveTo>
                  <a:lnTo>
                    <a:pt x="305" y="192"/>
                  </a:lnTo>
                  <a:lnTo>
                    <a:pt x="3" y="0"/>
                  </a:lnTo>
                  <a:lnTo>
                    <a:pt x="0" y="6"/>
                  </a:lnTo>
                  <a:lnTo>
                    <a:pt x="302" y="201"/>
                  </a:lnTo>
                  <a:lnTo>
                    <a:pt x="305" y="201"/>
                  </a:lnTo>
                  <a:lnTo>
                    <a:pt x="302" y="201"/>
                  </a:lnTo>
                  <a:lnTo>
                    <a:pt x="305" y="201"/>
                  </a:lnTo>
                  <a:lnTo>
                    <a:pt x="302"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7" name="Freeform 54"/>
            <p:cNvSpPr>
              <a:spLocks/>
            </p:cNvSpPr>
            <p:nvPr/>
          </p:nvSpPr>
          <p:spPr bwMode="auto">
            <a:xfrm>
              <a:off x="803" y="719"/>
              <a:ext cx="148" cy="72"/>
            </a:xfrm>
            <a:custGeom>
              <a:avLst/>
              <a:gdLst>
                <a:gd name="T0" fmla="*/ 137 w 148"/>
                <a:gd name="T1" fmla="*/ 9 h 72"/>
                <a:gd name="T2" fmla="*/ 137 w 148"/>
                <a:gd name="T3" fmla="*/ 0 h 72"/>
                <a:gd name="T4" fmla="*/ 0 w 148"/>
                <a:gd name="T5" fmla="*/ 63 h 72"/>
                <a:gd name="T6" fmla="*/ 3 w 148"/>
                <a:gd name="T7" fmla="*/ 72 h 72"/>
                <a:gd name="T8" fmla="*/ 140 w 148"/>
                <a:gd name="T9" fmla="*/ 9 h 72"/>
                <a:gd name="T10" fmla="*/ 140 w 148"/>
                <a:gd name="T11" fmla="*/ 0 h 72"/>
                <a:gd name="T12" fmla="*/ 140 w 148"/>
                <a:gd name="T13" fmla="*/ 9 h 72"/>
                <a:gd name="T14" fmla="*/ 148 w 148"/>
                <a:gd name="T15" fmla="*/ 3 h 72"/>
                <a:gd name="T16" fmla="*/ 140 w 148"/>
                <a:gd name="T17" fmla="*/ 0 h 72"/>
                <a:gd name="T18" fmla="*/ 137 w 148"/>
                <a:gd name="T19" fmla="*/ 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7" y="9"/>
                  </a:moveTo>
                  <a:lnTo>
                    <a:pt x="137" y="0"/>
                  </a:lnTo>
                  <a:lnTo>
                    <a:pt x="0" y="63"/>
                  </a:lnTo>
                  <a:lnTo>
                    <a:pt x="3" y="72"/>
                  </a:lnTo>
                  <a:lnTo>
                    <a:pt x="140" y="9"/>
                  </a:lnTo>
                  <a:lnTo>
                    <a:pt x="140" y="0"/>
                  </a:lnTo>
                  <a:lnTo>
                    <a:pt x="140" y="9"/>
                  </a:lnTo>
                  <a:lnTo>
                    <a:pt x="148" y="3"/>
                  </a:lnTo>
                  <a:lnTo>
                    <a:pt x="140" y="0"/>
                  </a:lnTo>
                  <a:lnTo>
                    <a:pt x="13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8" name="Freeform 55"/>
            <p:cNvSpPr>
              <a:spLocks/>
            </p:cNvSpPr>
            <p:nvPr/>
          </p:nvSpPr>
          <p:spPr bwMode="auto">
            <a:xfrm>
              <a:off x="504" y="593"/>
              <a:ext cx="393" cy="273"/>
            </a:xfrm>
            <a:custGeom>
              <a:avLst/>
              <a:gdLst>
                <a:gd name="T0" fmla="*/ 393 w 393"/>
                <a:gd name="T1" fmla="*/ 252 h 273"/>
                <a:gd name="T2" fmla="*/ 0 w 393"/>
                <a:gd name="T3" fmla="*/ 0 h 273"/>
                <a:gd name="T4" fmla="*/ 245 w 393"/>
                <a:gd name="T5" fmla="*/ 273 h 273"/>
                <a:gd name="T6" fmla="*/ 393 w 393"/>
                <a:gd name="T7" fmla="*/ 252 h 273"/>
                <a:gd name="T8" fmla="*/ 0 60000 65536"/>
                <a:gd name="T9" fmla="*/ 0 60000 65536"/>
                <a:gd name="T10" fmla="*/ 0 60000 65536"/>
                <a:gd name="T11" fmla="*/ 0 60000 65536"/>
                <a:gd name="T12" fmla="*/ 0 w 393"/>
                <a:gd name="T13" fmla="*/ 0 h 273"/>
                <a:gd name="T14" fmla="*/ 393 w 393"/>
                <a:gd name="T15" fmla="*/ 273 h 273"/>
              </a:gdLst>
              <a:ahLst/>
              <a:cxnLst>
                <a:cxn ang="T8">
                  <a:pos x="T0" y="T1"/>
                </a:cxn>
                <a:cxn ang="T9">
                  <a:pos x="T2" y="T3"/>
                </a:cxn>
                <a:cxn ang="T10">
                  <a:pos x="T4" y="T5"/>
                </a:cxn>
                <a:cxn ang="T11">
                  <a:pos x="T6" y="T7"/>
                </a:cxn>
              </a:cxnLst>
              <a:rect l="T12" t="T13" r="T14" b="T15"/>
              <a:pathLst>
                <a:path w="393" h="273">
                  <a:moveTo>
                    <a:pt x="393" y="252"/>
                  </a:moveTo>
                  <a:lnTo>
                    <a:pt x="0" y="0"/>
                  </a:lnTo>
                  <a:lnTo>
                    <a:pt x="245" y="273"/>
                  </a:lnTo>
                  <a:lnTo>
                    <a:pt x="393"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59" name="Freeform 56"/>
            <p:cNvSpPr>
              <a:spLocks/>
            </p:cNvSpPr>
            <p:nvPr/>
          </p:nvSpPr>
          <p:spPr bwMode="auto">
            <a:xfrm>
              <a:off x="485" y="578"/>
              <a:ext cx="412" cy="270"/>
            </a:xfrm>
            <a:custGeom>
              <a:avLst/>
              <a:gdLst>
                <a:gd name="T0" fmla="*/ 22 w 412"/>
                <a:gd name="T1" fmla="*/ 12 h 270"/>
                <a:gd name="T2" fmla="*/ 16 w 412"/>
                <a:gd name="T3" fmla="*/ 18 h 270"/>
                <a:gd name="T4" fmla="*/ 410 w 412"/>
                <a:gd name="T5" fmla="*/ 270 h 270"/>
                <a:gd name="T6" fmla="*/ 412 w 412"/>
                <a:gd name="T7" fmla="*/ 264 h 270"/>
                <a:gd name="T8" fmla="*/ 19 w 412"/>
                <a:gd name="T9" fmla="*/ 12 h 270"/>
                <a:gd name="T10" fmla="*/ 16 w 412"/>
                <a:gd name="T11" fmla="*/ 18 h 270"/>
                <a:gd name="T12" fmla="*/ 19 w 412"/>
                <a:gd name="T13" fmla="*/ 12 h 270"/>
                <a:gd name="T14" fmla="*/ 0 w 412"/>
                <a:gd name="T15" fmla="*/ 0 h 270"/>
                <a:gd name="T16" fmla="*/ 16 w 412"/>
                <a:gd name="T17" fmla="*/ 18 h 270"/>
                <a:gd name="T18" fmla="*/ 22 w 412"/>
                <a:gd name="T19" fmla="*/ 12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0"/>
                <a:gd name="T32" fmla="*/ 412 w 41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0">
                  <a:moveTo>
                    <a:pt x="22" y="12"/>
                  </a:moveTo>
                  <a:lnTo>
                    <a:pt x="16" y="18"/>
                  </a:lnTo>
                  <a:lnTo>
                    <a:pt x="410" y="270"/>
                  </a:lnTo>
                  <a:lnTo>
                    <a:pt x="412" y="264"/>
                  </a:lnTo>
                  <a:lnTo>
                    <a:pt x="19" y="12"/>
                  </a:lnTo>
                  <a:lnTo>
                    <a:pt x="16" y="18"/>
                  </a:lnTo>
                  <a:lnTo>
                    <a:pt x="19" y="12"/>
                  </a:lnTo>
                  <a:lnTo>
                    <a:pt x="0" y="0"/>
                  </a:lnTo>
                  <a:lnTo>
                    <a:pt x="16" y="18"/>
                  </a:lnTo>
                  <a:lnTo>
                    <a:pt x="2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0" name="Freeform 57"/>
            <p:cNvSpPr>
              <a:spLocks/>
            </p:cNvSpPr>
            <p:nvPr/>
          </p:nvSpPr>
          <p:spPr bwMode="auto">
            <a:xfrm>
              <a:off x="501" y="590"/>
              <a:ext cx="251" cy="282"/>
            </a:xfrm>
            <a:custGeom>
              <a:avLst/>
              <a:gdLst>
                <a:gd name="T0" fmla="*/ 248 w 251"/>
                <a:gd name="T1" fmla="*/ 273 h 282"/>
                <a:gd name="T2" fmla="*/ 251 w 251"/>
                <a:gd name="T3" fmla="*/ 273 h 282"/>
                <a:gd name="T4" fmla="*/ 6 w 251"/>
                <a:gd name="T5" fmla="*/ 0 h 282"/>
                <a:gd name="T6" fmla="*/ 0 w 251"/>
                <a:gd name="T7" fmla="*/ 6 h 282"/>
                <a:gd name="T8" fmla="*/ 245 w 251"/>
                <a:gd name="T9" fmla="*/ 279 h 282"/>
                <a:gd name="T10" fmla="*/ 248 w 251"/>
                <a:gd name="T11" fmla="*/ 282 h 282"/>
                <a:gd name="T12" fmla="*/ 245 w 251"/>
                <a:gd name="T13" fmla="*/ 279 h 282"/>
                <a:gd name="T14" fmla="*/ 248 w 251"/>
                <a:gd name="T15" fmla="*/ 282 h 282"/>
                <a:gd name="T16" fmla="*/ 248 w 251"/>
                <a:gd name="T17" fmla="*/ 282 h 282"/>
                <a:gd name="T18" fmla="*/ 248 w 251"/>
                <a:gd name="T19" fmla="*/ 273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2"/>
                <a:gd name="T32" fmla="*/ 251 w 251"/>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2">
                  <a:moveTo>
                    <a:pt x="248" y="273"/>
                  </a:moveTo>
                  <a:lnTo>
                    <a:pt x="251" y="273"/>
                  </a:lnTo>
                  <a:lnTo>
                    <a:pt x="6" y="0"/>
                  </a:lnTo>
                  <a:lnTo>
                    <a:pt x="0" y="6"/>
                  </a:lnTo>
                  <a:lnTo>
                    <a:pt x="245" y="279"/>
                  </a:lnTo>
                  <a:lnTo>
                    <a:pt x="248" y="282"/>
                  </a:lnTo>
                  <a:lnTo>
                    <a:pt x="245" y="279"/>
                  </a:lnTo>
                  <a:lnTo>
                    <a:pt x="248" y="282"/>
                  </a:lnTo>
                  <a:lnTo>
                    <a:pt x="248"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1" name="Freeform 58"/>
            <p:cNvSpPr>
              <a:spLocks/>
            </p:cNvSpPr>
            <p:nvPr/>
          </p:nvSpPr>
          <p:spPr bwMode="auto">
            <a:xfrm>
              <a:off x="749" y="842"/>
              <a:ext cx="156" cy="30"/>
            </a:xfrm>
            <a:custGeom>
              <a:avLst/>
              <a:gdLst>
                <a:gd name="T0" fmla="*/ 146 w 156"/>
                <a:gd name="T1" fmla="*/ 6 h 30"/>
                <a:gd name="T2" fmla="*/ 146 w 156"/>
                <a:gd name="T3" fmla="*/ 0 h 30"/>
                <a:gd name="T4" fmla="*/ 0 w 156"/>
                <a:gd name="T5" fmla="*/ 21 h 30"/>
                <a:gd name="T6" fmla="*/ 0 w 156"/>
                <a:gd name="T7" fmla="*/ 30 h 30"/>
                <a:gd name="T8" fmla="*/ 148 w 156"/>
                <a:gd name="T9" fmla="*/ 6 h 30"/>
                <a:gd name="T10" fmla="*/ 148 w 156"/>
                <a:gd name="T11" fmla="*/ 0 h 30"/>
                <a:gd name="T12" fmla="*/ 148 w 156"/>
                <a:gd name="T13" fmla="*/ 6 h 30"/>
                <a:gd name="T14" fmla="*/ 156 w 156"/>
                <a:gd name="T15" fmla="*/ 6 h 30"/>
                <a:gd name="T16" fmla="*/ 148 w 156"/>
                <a:gd name="T17" fmla="*/ 0 h 30"/>
                <a:gd name="T18" fmla="*/ 146 w 156"/>
                <a:gd name="T19" fmla="*/ 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46" y="6"/>
                  </a:moveTo>
                  <a:lnTo>
                    <a:pt x="146" y="0"/>
                  </a:lnTo>
                  <a:lnTo>
                    <a:pt x="0" y="21"/>
                  </a:lnTo>
                  <a:lnTo>
                    <a:pt x="0" y="30"/>
                  </a:lnTo>
                  <a:lnTo>
                    <a:pt x="148" y="6"/>
                  </a:lnTo>
                  <a:lnTo>
                    <a:pt x="148" y="0"/>
                  </a:lnTo>
                  <a:lnTo>
                    <a:pt x="148" y="6"/>
                  </a:lnTo>
                  <a:lnTo>
                    <a:pt x="156" y="6"/>
                  </a:lnTo>
                  <a:lnTo>
                    <a:pt x="148" y="0"/>
                  </a:lnTo>
                  <a:lnTo>
                    <a:pt x="14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2" name="Freeform 59"/>
            <p:cNvSpPr>
              <a:spLocks/>
            </p:cNvSpPr>
            <p:nvPr/>
          </p:nvSpPr>
          <p:spPr bwMode="auto">
            <a:xfrm>
              <a:off x="504" y="593"/>
              <a:ext cx="321" cy="357"/>
            </a:xfrm>
            <a:custGeom>
              <a:avLst/>
              <a:gdLst>
                <a:gd name="T0" fmla="*/ 321 w 321"/>
                <a:gd name="T1" fmla="*/ 357 h 357"/>
                <a:gd name="T2" fmla="*/ 0 w 321"/>
                <a:gd name="T3" fmla="*/ 0 h 357"/>
                <a:gd name="T4" fmla="*/ 172 w 321"/>
                <a:gd name="T5" fmla="*/ 336 h 357"/>
                <a:gd name="T6" fmla="*/ 321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321" y="357"/>
                  </a:moveTo>
                  <a:lnTo>
                    <a:pt x="0" y="0"/>
                  </a:lnTo>
                  <a:lnTo>
                    <a:pt x="172" y="336"/>
                  </a:lnTo>
                  <a:lnTo>
                    <a:pt x="321"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3" name="Freeform 60"/>
            <p:cNvSpPr>
              <a:spLocks/>
            </p:cNvSpPr>
            <p:nvPr/>
          </p:nvSpPr>
          <p:spPr bwMode="auto">
            <a:xfrm>
              <a:off x="490" y="574"/>
              <a:ext cx="337" cy="379"/>
            </a:xfrm>
            <a:custGeom>
              <a:avLst/>
              <a:gdLst>
                <a:gd name="T0" fmla="*/ 17 w 337"/>
                <a:gd name="T1" fmla="*/ 16 h 379"/>
                <a:gd name="T2" fmla="*/ 11 w 337"/>
                <a:gd name="T3" fmla="*/ 22 h 379"/>
                <a:gd name="T4" fmla="*/ 332 w 337"/>
                <a:gd name="T5" fmla="*/ 379 h 379"/>
                <a:gd name="T6" fmla="*/ 337 w 337"/>
                <a:gd name="T7" fmla="*/ 373 h 379"/>
                <a:gd name="T8" fmla="*/ 17 w 337"/>
                <a:gd name="T9" fmla="*/ 16 h 379"/>
                <a:gd name="T10" fmla="*/ 11 w 337"/>
                <a:gd name="T11" fmla="*/ 22 h 379"/>
                <a:gd name="T12" fmla="*/ 17 w 337"/>
                <a:gd name="T13" fmla="*/ 16 h 379"/>
                <a:gd name="T14" fmla="*/ 0 w 337"/>
                <a:gd name="T15" fmla="*/ 0 h 379"/>
                <a:gd name="T16" fmla="*/ 11 w 337"/>
                <a:gd name="T17" fmla="*/ 22 h 379"/>
                <a:gd name="T18" fmla="*/ 17 w 337"/>
                <a:gd name="T19" fmla="*/ 1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379"/>
                <a:gd name="T32" fmla="*/ 337 w 33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379">
                  <a:moveTo>
                    <a:pt x="17" y="16"/>
                  </a:moveTo>
                  <a:lnTo>
                    <a:pt x="11" y="22"/>
                  </a:lnTo>
                  <a:lnTo>
                    <a:pt x="332" y="379"/>
                  </a:lnTo>
                  <a:lnTo>
                    <a:pt x="337" y="373"/>
                  </a:lnTo>
                  <a:lnTo>
                    <a:pt x="17" y="16"/>
                  </a:lnTo>
                  <a:lnTo>
                    <a:pt x="11" y="22"/>
                  </a:lnTo>
                  <a:lnTo>
                    <a:pt x="17" y="16"/>
                  </a:lnTo>
                  <a:lnTo>
                    <a:pt x="0" y="0"/>
                  </a:lnTo>
                  <a:lnTo>
                    <a:pt x="11" y="22"/>
                  </a:lnTo>
                  <a:lnTo>
                    <a:pt x="1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4" name="Freeform 61"/>
            <p:cNvSpPr>
              <a:spLocks/>
            </p:cNvSpPr>
            <p:nvPr/>
          </p:nvSpPr>
          <p:spPr bwMode="auto">
            <a:xfrm>
              <a:off x="501" y="590"/>
              <a:ext cx="181" cy="342"/>
            </a:xfrm>
            <a:custGeom>
              <a:avLst/>
              <a:gdLst>
                <a:gd name="T0" fmla="*/ 178 w 181"/>
                <a:gd name="T1" fmla="*/ 336 h 342"/>
                <a:gd name="T2" fmla="*/ 181 w 181"/>
                <a:gd name="T3" fmla="*/ 336 h 342"/>
                <a:gd name="T4" fmla="*/ 6 w 181"/>
                <a:gd name="T5" fmla="*/ 0 h 342"/>
                <a:gd name="T6" fmla="*/ 0 w 181"/>
                <a:gd name="T7" fmla="*/ 6 h 342"/>
                <a:gd name="T8" fmla="*/ 173 w 181"/>
                <a:gd name="T9" fmla="*/ 339 h 342"/>
                <a:gd name="T10" fmla="*/ 175 w 181"/>
                <a:gd name="T11" fmla="*/ 342 h 342"/>
                <a:gd name="T12" fmla="*/ 173 w 181"/>
                <a:gd name="T13" fmla="*/ 339 h 342"/>
                <a:gd name="T14" fmla="*/ 175 w 181"/>
                <a:gd name="T15" fmla="*/ 342 h 342"/>
                <a:gd name="T16" fmla="*/ 175 w 181"/>
                <a:gd name="T17" fmla="*/ 342 h 342"/>
                <a:gd name="T18" fmla="*/ 178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178" y="336"/>
                  </a:moveTo>
                  <a:lnTo>
                    <a:pt x="181" y="336"/>
                  </a:lnTo>
                  <a:lnTo>
                    <a:pt x="6" y="0"/>
                  </a:lnTo>
                  <a:lnTo>
                    <a:pt x="0" y="6"/>
                  </a:lnTo>
                  <a:lnTo>
                    <a:pt x="173" y="339"/>
                  </a:lnTo>
                  <a:lnTo>
                    <a:pt x="175" y="342"/>
                  </a:lnTo>
                  <a:lnTo>
                    <a:pt x="173" y="339"/>
                  </a:lnTo>
                  <a:lnTo>
                    <a:pt x="175" y="342"/>
                  </a:lnTo>
                  <a:lnTo>
                    <a:pt x="17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5" name="Freeform 62"/>
            <p:cNvSpPr>
              <a:spLocks/>
            </p:cNvSpPr>
            <p:nvPr/>
          </p:nvSpPr>
          <p:spPr bwMode="auto">
            <a:xfrm>
              <a:off x="676" y="926"/>
              <a:ext cx="157" cy="30"/>
            </a:xfrm>
            <a:custGeom>
              <a:avLst/>
              <a:gdLst>
                <a:gd name="T0" fmla="*/ 146 w 157"/>
                <a:gd name="T1" fmla="*/ 27 h 30"/>
                <a:gd name="T2" fmla="*/ 149 w 157"/>
                <a:gd name="T3" fmla="*/ 21 h 30"/>
                <a:gd name="T4" fmla="*/ 3 w 157"/>
                <a:gd name="T5" fmla="*/ 0 h 30"/>
                <a:gd name="T6" fmla="*/ 0 w 157"/>
                <a:gd name="T7" fmla="*/ 6 h 30"/>
                <a:gd name="T8" fmla="*/ 149 w 157"/>
                <a:gd name="T9" fmla="*/ 27 h 30"/>
                <a:gd name="T10" fmla="*/ 151 w 157"/>
                <a:gd name="T11" fmla="*/ 21 h 30"/>
                <a:gd name="T12" fmla="*/ 149 w 157"/>
                <a:gd name="T13" fmla="*/ 27 h 30"/>
                <a:gd name="T14" fmla="*/ 157 w 157"/>
                <a:gd name="T15" fmla="*/ 30 h 30"/>
                <a:gd name="T16" fmla="*/ 151 w 157"/>
                <a:gd name="T17" fmla="*/ 21 h 30"/>
                <a:gd name="T18" fmla="*/ 146 w 157"/>
                <a:gd name="T19" fmla="*/ 2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30"/>
                <a:gd name="T32" fmla="*/ 157 w 15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30">
                  <a:moveTo>
                    <a:pt x="146" y="27"/>
                  </a:moveTo>
                  <a:lnTo>
                    <a:pt x="149" y="21"/>
                  </a:lnTo>
                  <a:lnTo>
                    <a:pt x="3" y="0"/>
                  </a:lnTo>
                  <a:lnTo>
                    <a:pt x="0" y="6"/>
                  </a:lnTo>
                  <a:lnTo>
                    <a:pt x="149" y="27"/>
                  </a:lnTo>
                  <a:lnTo>
                    <a:pt x="151" y="21"/>
                  </a:lnTo>
                  <a:lnTo>
                    <a:pt x="149" y="27"/>
                  </a:lnTo>
                  <a:lnTo>
                    <a:pt x="157" y="30"/>
                  </a:lnTo>
                  <a:lnTo>
                    <a:pt x="151" y="21"/>
                  </a:lnTo>
                  <a:lnTo>
                    <a:pt x="14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6" name="Freeform 63"/>
            <p:cNvSpPr>
              <a:spLocks/>
            </p:cNvSpPr>
            <p:nvPr/>
          </p:nvSpPr>
          <p:spPr bwMode="auto">
            <a:xfrm>
              <a:off x="504" y="593"/>
              <a:ext cx="226" cy="439"/>
            </a:xfrm>
            <a:custGeom>
              <a:avLst/>
              <a:gdLst>
                <a:gd name="T0" fmla="*/ 226 w 226"/>
                <a:gd name="T1" fmla="*/ 439 h 439"/>
                <a:gd name="T2" fmla="*/ 0 w 226"/>
                <a:gd name="T3" fmla="*/ 0 h 439"/>
                <a:gd name="T4" fmla="*/ 89 w 226"/>
                <a:gd name="T5" fmla="*/ 376 h 439"/>
                <a:gd name="T6" fmla="*/ 226 w 226"/>
                <a:gd name="T7" fmla="*/ 439 h 439"/>
                <a:gd name="T8" fmla="*/ 0 60000 65536"/>
                <a:gd name="T9" fmla="*/ 0 60000 65536"/>
                <a:gd name="T10" fmla="*/ 0 60000 65536"/>
                <a:gd name="T11" fmla="*/ 0 60000 65536"/>
                <a:gd name="T12" fmla="*/ 0 w 226"/>
                <a:gd name="T13" fmla="*/ 0 h 439"/>
                <a:gd name="T14" fmla="*/ 226 w 226"/>
                <a:gd name="T15" fmla="*/ 439 h 439"/>
              </a:gdLst>
              <a:ahLst/>
              <a:cxnLst>
                <a:cxn ang="T8">
                  <a:pos x="T0" y="T1"/>
                </a:cxn>
                <a:cxn ang="T9">
                  <a:pos x="T2" y="T3"/>
                </a:cxn>
                <a:cxn ang="T10">
                  <a:pos x="T4" y="T5"/>
                </a:cxn>
                <a:cxn ang="T11">
                  <a:pos x="T6" y="T7"/>
                </a:cxn>
              </a:cxnLst>
              <a:rect l="T12" t="T13" r="T14" b="T15"/>
              <a:pathLst>
                <a:path w="226" h="439">
                  <a:moveTo>
                    <a:pt x="226" y="439"/>
                  </a:moveTo>
                  <a:lnTo>
                    <a:pt x="0" y="0"/>
                  </a:lnTo>
                  <a:lnTo>
                    <a:pt x="89" y="376"/>
                  </a:lnTo>
                  <a:lnTo>
                    <a:pt x="226"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7" name="Freeform 64"/>
            <p:cNvSpPr>
              <a:spLocks/>
            </p:cNvSpPr>
            <p:nvPr/>
          </p:nvSpPr>
          <p:spPr bwMode="auto">
            <a:xfrm>
              <a:off x="496" y="568"/>
              <a:ext cx="237" cy="464"/>
            </a:xfrm>
            <a:custGeom>
              <a:avLst/>
              <a:gdLst>
                <a:gd name="T0" fmla="*/ 11 w 237"/>
                <a:gd name="T1" fmla="*/ 25 h 464"/>
                <a:gd name="T2" fmla="*/ 5 w 237"/>
                <a:gd name="T3" fmla="*/ 28 h 464"/>
                <a:gd name="T4" fmla="*/ 232 w 237"/>
                <a:gd name="T5" fmla="*/ 464 h 464"/>
                <a:gd name="T6" fmla="*/ 237 w 237"/>
                <a:gd name="T7" fmla="*/ 461 h 464"/>
                <a:gd name="T8" fmla="*/ 11 w 237"/>
                <a:gd name="T9" fmla="*/ 22 h 464"/>
                <a:gd name="T10" fmla="*/ 5 w 237"/>
                <a:gd name="T11" fmla="*/ 25 h 464"/>
                <a:gd name="T12" fmla="*/ 11 w 237"/>
                <a:gd name="T13" fmla="*/ 22 h 464"/>
                <a:gd name="T14" fmla="*/ 0 w 237"/>
                <a:gd name="T15" fmla="*/ 0 h 464"/>
                <a:gd name="T16" fmla="*/ 5 w 237"/>
                <a:gd name="T17" fmla="*/ 25 h 464"/>
                <a:gd name="T18" fmla="*/ 11 w 237"/>
                <a:gd name="T19" fmla="*/ 25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11" y="25"/>
                  </a:moveTo>
                  <a:lnTo>
                    <a:pt x="5" y="28"/>
                  </a:lnTo>
                  <a:lnTo>
                    <a:pt x="232" y="464"/>
                  </a:lnTo>
                  <a:lnTo>
                    <a:pt x="237" y="461"/>
                  </a:lnTo>
                  <a:lnTo>
                    <a:pt x="11" y="22"/>
                  </a:lnTo>
                  <a:lnTo>
                    <a:pt x="5" y="25"/>
                  </a:lnTo>
                  <a:lnTo>
                    <a:pt x="11" y="22"/>
                  </a:lnTo>
                  <a:lnTo>
                    <a:pt x="0" y="0"/>
                  </a:lnTo>
                  <a:lnTo>
                    <a:pt x="5"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8" name="Freeform 65"/>
            <p:cNvSpPr>
              <a:spLocks/>
            </p:cNvSpPr>
            <p:nvPr/>
          </p:nvSpPr>
          <p:spPr bwMode="auto">
            <a:xfrm>
              <a:off x="501" y="593"/>
              <a:ext cx="97" cy="379"/>
            </a:xfrm>
            <a:custGeom>
              <a:avLst/>
              <a:gdLst>
                <a:gd name="T0" fmla="*/ 94 w 97"/>
                <a:gd name="T1" fmla="*/ 373 h 379"/>
                <a:gd name="T2" fmla="*/ 97 w 97"/>
                <a:gd name="T3" fmla="*/ 373 h 379"/>
                <a:gd name="T4" fmla="*/ 6 w 97"/>
                <a:gd name="T5" fmla="*/ 0 h 379"/>
                <a:gd name="T6" fmla="*/ 0 w 97"/>
                <a:gd name="T7" fmla="*/ 0 h 379"/>
                <a:gd name="T8" fmla="*/ 89 w 97"/>
                <a:gd name="T9" fmla="*/ 376 h 379"/>
                <a:gd name="T10" fmla="*/ 92 w 97"/>
                <a:gd name="T11" fmla="*/ 379 h 379"/>
                <a:gd name="T12" fmla="*/ 89 w 97"/>
                <a:gd name="T13" fmla="*/ 376 h 379"/>
                <a:gd name="T14" fmla="*/ 89 w 97"/>
                <a:gd name="T15" fmla="*/ 379 h 379"/>
                <a:gd name="T16" fmla="*/ 92 w 97"/>
                <a:gd name="T17" fmla="*/ 379 h 379"/>
                <a:gd name="T18" fmla="*/ 94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94" y="373"/>
                  </a:moveTo>
                  <a:lnTo>
                    <a:pt x="97" y="373"/>
                  </a:lnTo>
                  <a:lnTo>
                    <a:pt x="6" y="0"/>
                  </a:lnTo>
                  <a:lnTo>
                    <a:pt x="0" y="0"/>
                  </a:lnTo>
                  <a:lnTo>
                    <a:pt x="89" y="376"/>
                  </a:lnTo>
                  <a:lnTo>
                    <a:pt x="92" y="379"/>
                  </a:lnTo>
                  <a:lnTo>
                    <a:pt x="89" y="376"/>
                  </a:lnTo>
                  <a:lnTo>
                    <a:pt x="89" y="379"/>
                  </a:lnTo>
                  <a:lnTo>
                    <a:pt x="92" y="379"/>
                  </a:lnTo>
                  <a:lnTo>
                    <a:pt x="94"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69" name="Freeform 66"/>
            <p:cNvSpPr>
              <a:spLocks/>
            </p:cNvSpPr>
            <p:nvPr/>
          </p:nvSpPr>
          <p:spPr bwMode="auto">
            <a:xfrm>
              <a:off x="593" y="966"/>
              <a:ext cx="145" cy="72"/>
            </a:xfrm>
            <a:custGeom>
              <a:avLst/>
              <a:gdLst>
                <a:gd name="T0" fmla="*/ 135 w 145"/>
                <a:gd name="T1" fmla="*/ 66 h 72"/>
                <a:gd name="T2" fmla="*/ 140 w 145"/>
                <a:gd name="T3" fmla="*/ 63 h 72"/>
                <a:gd name="T4" fmla="*/ 2 w 145"/>
                <a:gd name="T5" fmla="*/ 0 h 72"/>
                <a:gd name="T6" fmla="*/ 0 w 145"/>
                <a:gd name="T7" fmla="*/ 6 h 72"/>
                <a:gd name="T8" fmla="*/ 137 w 145"/>
                <a:gd name="T9" fmla="*/ 69 h 72"/>
                <a:gd name="T10" fmla="*/ 140 w 145"/>
                <a:gd name="T11" fmla="*/ 63 h 72"/>
                <a:gd name="T12" fmla="*/ 137 w 145"/>
                <a:gd name="T13" fmla="*/ 69 h 72"/>
                <a:gd name="T14" fmla="*/ 145 w 145"/>
                <a:gd name="T15" fmla="*/ 72 h 72"/>
                <a:gd name="T16" fmla="*/ 140 w 145"/>
                <a:gd name="T17" fmla="*/ 63 h 72"/>
                <a:gd name="T18" fmla="*/ 135 w 145"/>
                <a:gd name="T19" fmla="*/ 6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
                <a:gd name="T31" fmla="*/ 0 h 72"/>
                <a:gd name="T32" fmla="*/ 145 w 14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 h="72">
                  <a:moveTo>
                    <a:pt x="135" y="66"/>
                  </a:moveTo>
                  <a:lnTo>
                    <a:pt x="140" y="63"/>
                  </a:lnTo>
                  <a:lnTo>
                    <a:pt x="2" y="0"/>
                  </a:lnTo>
                  <a:lnTo>
                    <a:pt x="0" y="6"/>
                  </a:lnTo>
                  <a:lnTo>
                    <a:pt x="137" y="69"/>
                  </a:lnTo>
                  <a:lnTo>
                    <a:pt x="140" y="63"/>
                  </a:lnTo>
                  <a:lnTo>
                    <a:pt x="137" y="69"/>
                  </a:lnTo>
                  <a:lnTo>
                    <a:pt x="145" y="72"/>
                  </a:lnTo>
                  <a:lnTo>
                    <a:pt x="140" y="63"/>
                  </a:lnTo>
                  <a:lnTo>
                    <a:pt x="135"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0" name="Freeform 67"/>
            <p:cNvSpPr>
              <a:spLocks/>
            </p:cNvSpPr>
            <p:nvPr/>
          </p:nvSpPr>
          <p:spPr bwMode="auto">
            <a:xfrm>
              <a:off x="504" y="593"/>
              <a:ext cx="116" cy="490"/>
            </a:xfrm>
            <a:custGeom>
              <a:avLst/>
              <a:gdLst>
                <a:gd name="T0" fmla="*/ 116 w 116"/>
                <a:gd name="T1" fmla="*/ 490 h 490"/>
                <a:gd name="T2" fmla="*/ 0 w 116"/>
                <a:gd name="T3" fmla="*/ 0 h 490"/>
                <a:gd name="T4" fmla="*/ 0 w 116"/>
                <a:gd name="T5" fmla="*/ 388 h 490"/>
                <a:gd name="T6" fmla="*/ 116 w 116"/>
                <a:gd name="T7" fmla="*/ 490 h 490"/>
                <a:gd name="T8" fmla="*/ 0 60000 65536"/>
                <a:gd name="T9" fmla="*/ 0 60000 65536"/>
                <a:gd name="T10" fmla="*/ 0 60000 65536"/>
                <a:gd name="T11" fmla="*/ 0 60000 65536"/>
                <a:gd name="T12" fmla="*/ 0 w 116"/>
                <a:gd name="T13" fmla="*/ 0 h 490"/>
                <a:gd name="T14" fmla="*/ 116 w 116"/>
                <a:gd name="T15" fmla="*/ 490 h 490"/>
              </a:gdLst>
              <a:ahLst/>
              <a:cxnLst>
                <a:cxn ang="T8">
                  <a:pos x="T0" y="T1"/>
                </a:cxn>
                <a:cxn ang="T9">
                  <a:pos x="T2" y="T3"/>
                </a:cxn>
                <a:cxn ang="T10">
                  <a:pos x="T4" y="T5"/>
                </a:cxn>
                <a:cxn ang="T11">
                  <a:pos x="T6" y="T7"/>
                </a:cxn>
              </a:cxnLst>
              <a:rect l="T12" t="T13" r="T14" b="T15"/>
              <a:pathLst>
                <a:path w="116" h="490">
                  <a:moveTo>
                    <a:pt x="116" y="490"/>
                  </a:moveTo>
                  <a:lnTo>
                    <a:pt x="0" y="0"/>
                  </a:lnTo>
                  <a:lnTo>
                    <a:pt x="0" y="388"/>
                  </a:lnTo>
                  <a:lnTo>
                    <a:pt x="11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1" name="Freeform 68"/>
            <p:cNvSpPr>
              <a:spLocks/>
            </p:cNvSpPr>
            <p:nvPr/>
          </p:nvSpPr>
          <p:spPr bwMode="auto">
            <a:xfrm>
              <a:off x="501" y="565"/>
              <a:ext cx="124" cy="518"/>
            </a:xfrm>
            <a:custGeom>
              <a:avLst/>
              <a:gdLst>
                <a:gd name="T0" fmla="*/ 6 w 124"/>
                <a:gd name="T1" fmla="*/ 28 h 518"/>
                <a:gd name="T2" fmla="*/ 0 w 124"/>
                <a:gd name="T3" fmla="*/ 28 h 518"/>
                <a:gd name="T4" fmla="*/ 116 w 124"/>
                <a:gd name="T5" fmla="*/ 518 h 518"/>
                <a:gd name="T6" fmla="*/ 124 w 124"/>
                <a:gd name="T7" fmla="*/ 515 h 518"/>
                <a:gd name="T8" fmla="*/ 6 w 124"/>
                <a:gd name="T9" fmla="*/ 28 h 518"/>
                <a:gd name="T10" fmla="*/ 0 w 124"/>
                <a:gd name="T11" fmla="*/ 28 h 518"/>
                <a:gd name="T12" fmla="*/ 6 w 124"/>
                <a:gd name="T13" fmla="*/ 28 h 518"/>
                <a:gd name="T14" fmla="*/ 0 w 124"/>
                <a:gd name="T15" fmla="*/ 0 h 518"/>
                <a:gd name="T16" fmla="*/ 0 w 124"/>
                <a:gd name="T17" fmla="*/ 28 h 518"/>
                <a:gd name="T18" fmla="*/ 6 w 124"/>
                <a:gd name="T19" fmla="*/ 28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6" y="28"/>
                  </a:moveTo>
                  <a:lnTo>
                    <a:pt x="0" y="28"/>
                  </a:lnTo>
                  <a:lnTo>
                    <a:pt x="116" y="518"/>
                  </a:lnTo>
                  <a:lnTo>
                    <a:pt x="124" y="515"/>
                  </a:lnTo>
                  <a:lnTo>
                    <a:pt x="6" y="28"/>
                  </a:lnTo>
                  <a:lnTo>
                    <a:pt x="0" y="28"/>
                  </a:lnTo>
                  <a:lnTo>
                    <a:pt x="6" y="28"/>
                  </a:lnTo>
                  <a:lnTo>
                    <a:pt x="0"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2" name="Freeform 69"/>
            <p:cNvSpPr>
              <a:spLocks/>
            </p:cNvSpPr>
            <p:nvPr/>
          </p:nvSpPr>
          <p:spPr bwMode="auto">
            <a:xfrm>
              <a:off x="501" y="593"/>
              <a:ext cx="6" cy="391"/>
            </a:xfrm>
            <a:custGeom>
              <a:avLst/>
              <a:gdLst>
                <a:gd name="T0" fmla="*/ 6 w 6"/>
                <a:gd name="T1" fmla="*/ 385 h 391"/>
                <a:gd name="T2" fmla="*/ 6 w 6"/>
                <a:gd name="T3" fmla="*/ 388 h 391"/>
                <a:gd name="T4" fmla="*/ 6 w 6"/>
                <a:gd name="T5" fmla="*/ 0 h 391"/>
                <a:gd name="T6" fmla="*/ 0 w 6"/>
                <a:gd name="T7" fmla="*/ 0 h 391"/>
                <a:gd name="T8" fmla="*/ 0 w 6"/>
                <a:gd name="T9" fmla="*/ 388 h 391"/>
                <a:gd name="T10" fmla="*/ 0 w 6"/>
                <a:gd name="T11" fmla="*/ 391 h 391"/>
                <a:gd name="T12" fmla="*/ 0 w 6"/>
                <a:gd name="T13" fmla="*/ 388 h 391"/>
                <a:gd name="T14" fmla="*/ 0 w 6"/>
                <a:gd name="T15" fmla="*/ 391 h 391"/>
                <a:gd name="T16" fmla="*/ 0 w 6"/>
                <a:gd name="T17" fmla="*/ 391 h 391"/>
                <a:gd name="T18" fmla="*/ 6 w 6"/>
                <a:gd name="T19" fmla="*/ 385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6" y="385"/>
                  </a:moveTo>
                  <a:lnTo>
                    <a:pt x="6" y="388"/>
                  </a:lnTo>
                  <a:lnTo>
                    <a:pt x="6" y="0"/>
                  </a:lnTo>
                  <a:lnTo>
                    <a:pt x="0" y="0"/>
                  </a:lnTo>
                  <a:lnTo>
                    <a:pt x="0" y="388"/>
                  </a:lnTo>
                  <a:lnTo>
                    <a:pt x="0" y="391"/>
                  </a:lnTo>
                  <a:lnTo>
                    <a:pt x="0" y="388"/>
                  </a:lnTo>
                  <a:lnTo>
                    <a:pt x="0" y="391"/>
                  </a:lnTo>
                  <a:lnTo>
                    <a:pt x="6" y="3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3" name="Freeform 70"/>
            <p:cNvSpPr>
              <a:spLocks/>
            </p:cNvSpPr>
            <p:nvPr/>
          </p:nvSpPr>
          <p:spPr bwMode="auto">
            <a:xfrm>
              <a:off x="501" y="978"/>
              <a:ext cx="124" cy="114"/>
            </a:xfrm>
            <a:custGeom>
              <a:avLst/>
              <a:gdLst>
                <a:gd name="T0" fmla="*/ 116 w 124"/>
                <a:gd name="T1" fmla="*/ 105 h 114"/>
                <a:gd name="T2" fmla="*/ 121 w 124"/>
                <a:gd name="T3" fmla="*/ 102 h 114"/>
                <a:gd name="T4" fmla="*/ 6 w 124"/>
                <a:gd name="T5" fmla="*/ 0 h 114"/>
                <a:gd name="T6" fmla="*/ 0 w 124"/>
                <a:gd name="T7" fmla="*/ 6 h 114"/>
                <a:gd name="T8" fmla="*/ 119 w 124"/>
                <a:gd name="T9" fmla="*/ 108 h 114"/>
                <a:gd name="T10" fmla="*/ 124 w 124"/>
                <a:gd name="T11" fmla="*/ 102 h 114"/>
                <a:gd name="T12" fmla="*/ 119 w 124"/>
                <a:gd name="T13" fmla="*/ 108 h 114"/>
                <a:gd name="T14" fmla="*/ 124 w 124"/>
                <a:gd name="T15" fmla="*/ 114 h 114"/>
                <a:gd name="T16" fmla="*/ 124 w 124"/>
                <a:gd name="T17" fmla="*/ 102 h 114"/>
                <a:gd name="T18" fmla="*/ 116 w 124"/>
                <a:gd name="T19" fmla="*/ 105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114"/>
                <a:gd name="T32" fmla="*/ 124 w 12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114">
                  <a:moveTo>
                    <a:pt x="116" y="105"/>
                  </a:moveTo>
                  <a:lnTo>
                    <a:pt x="121" y="102"/>
                  </a:lnTo>
                  <a:lnTo>
                    <a:pt x="6" y="0"/>
                  </a:lnTo>
                  <a:lnTo>
                    <a:pt x="0" y="6"/>
                  </a:lnTo>
                  <a:lnTo>
                    <a:pt x="119" y="108"/>
                  </a:lnTo>
                  <a:lnTo>
                    <a:pt x="124" y="102"/>
                  </a:lnTo>
                  <a:lnTo>
                    <a:pt x="119" y="108"/>
                  </a:lnTo>
                  <a:lnTo>
                    <a:pt x="124" y="114"/>
                  </a:lnTo>
                  <a:lnTo>
                    <a:pt x="124" y="102"/>
                  </a:lnTo>
                  <a:lnTo>
                    <a:pt x="11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4" name="Freeform 71"/>
            <p:cNvSpPr>
              <a:spLocks/>
            </p:cNvSpPr>
            <p:nvPr/>
          </p:nvSpPr>
          <p:spPr bwMode="auto">
            <a:xfrm>
              <a:off x="412" y="593"/>
              <a:ext cx="92" cy="505"/>
            </a:xfrm>
            <a:custGeom>
              <a:avLst/>
              <a:gdLst>
                <a:gd name="T0" fmla="*/ 92 w 92"/>
                <a:gd name="T1" fmla="*/ 505 h 505"/>
                <a:gd name="T2" fmla="*/ 92 w 92"/>
                <a:gd name="T3" fmla="*/ 0 h 505"/>
                <a:gd name="T4" fmla="*/ 0 w 92"/>
                <a:gd name="T5" fmla="*/ 376 h 505"/>
                <a:gd name="T6" fmla="*/ 92 w 92"/>
                <a:gd name="T7" fmla="*/ 505 h 505"/>
                <a:gd name="T8" fmla="*/ 0 60000 65536"/>
                <a:gd name="T9" fmla="*/ 0 60000 65536"/>
                <a:gd name="T10" fmla="*/ 0 60000 65536"/>
                <a:gd name="T11" fmla="*/ 0 60000 65536"/>
                <a:gd name="T12" fmla="*/ 0 w 92"/>
                <a:gd name="T13" fmla="*/ 0 h 505"/>
                <a:gd name="T14" fmla="*/ 92 w 92"/>
                <a:gd name="T15" fmla="*/ 505 h 505"/>
              </a:gdLst>
              <a:ahLst/>
              <a:cxnLst>
                <a:cxn ang="T8">
                  <a:pos x="T0" y="T1"/>
                </a:cxn>
                <a:cxn ang="T9">
                  <a:pos x="T2" y="T3"/>
                </a:cxn>
                <a:cxn ang="T10">
                  <a:pos x="T4" y="T5"/>
                </a:cxn>
                <a:cxn ang="T11">
                  <a:pos x="T6" y="T7"/>
                </a:cxn>
              </a:cxnLst>
              <a:rect l="T12" t="T13" r="T14" b="T15"/>
              <a:pathLst>
                <a:path w="92" h="505">
                  <a:moveTo>
                    <a:pt x="92" y="505"/>
                  </a:moveTo>
                  <a:lnTo>
                    <a:pt x="92" y="0"/>
                  </a:lnTo>
                  <a:lnTo>
                    <a:pt x="0" y="376"/>
                  </a:lnTo>
                  <a:lnTo>
                    <a:pt x="92" y="505"/>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5" name="Freeform 72"/>
            <p:cNvSpPr>
              <a:spLocks/>
            </p:cNvSpPr>
            <p:nvPr/>
          </p:nvSpPr>
          <p:spPr bwMode="auto">
            <a:xfrm>
              <a:off x="501" y="565"/>
              <a:ext cx="6" cy="533"/>
            </a:xfrm>
            <a:custGeom>
              <a:avLst/>
              <a:gdLst>
                <a:gd name="T0" fmla="*/ 6 w 6"/>
                <a:gd name="T1" fmla="*/ 28 h 533"/>
                <a:gd name="T2" fmla="*/ 0 w 6"/>
                <a:gd name="T3" fmla="*/ 28 h 533"/>
                <a:gd name="T4" fmla="*/ 0 w 6"/>
                <a:gd name="T5" fmla="*/ 533 h 533"/>
                <a:gd name="T6" fmla="*/ 6 w 6"/>
                <a:gd name="T7" fmla="*/ 533 h 533"/>
                <a:gd name="T8" fmla="*/ 6 w 6"/>
                <a:gd name="T9" fmla="*/ 28 h 533"/>
                <a:gd name="T10" fmla="*/ 0 w 6"/>
                <a:gd name="T11" fmla="*/ 28 h 533"/>
                <a:gd name="T12" fmla="*/ 6 w 6"/>
                <a:gd name="T13" fmla="*/ 28 h 533"/>
                <a:gd name="T14" fmla="*/ 6 w 6"/>
                <a:gd name="T15" fmla="*/ 0 h 533"/>
                <a:gd name="T16" fmla="*/ 0 w 6"/>
                <a:gd name="T17" fmla="*/ 28 h 533"/>
                <a:gd name="T18" fmla="*/ 6 w 6"/>
                <a:gd name="T19" fmla="*/ 28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6" y="28"/>
                  </a:moveTo>
                  <a:lnTo>
                    <a:pt x="0" y="28"/>
                  </a:lnTo>
                  <a:lnTo>
                    <a:pt x="0" y="533"/>
                  </a:lnTo>
                  <a:lnTo>
                    <a:pt x="6" y="533"/>
                  </a:lnTo>
                  <a:lnTo>
                    <a:pt x="6" y="28"/>
                  </a:lnTo>
                  <a:lnTo>
                    <a:pt x="0" y="28"/>
                  </a:lnTo>
                  <a:lnTo>
                    <a:pt x="6" y="28"/>
                  </a:lnTo>
                  <a:lnTo>
                    <a:pt x="6"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6" name="Freeform 73"/>
            <p:cNvSpPr>
              <a:spLocks/>
            </p:cNvSpPr>
            <p:nvPr/>
          </p:nvSpPr>
          <p:spPr bwMode="auto">
            <a:xfrm>
              <a:off x="410" y="593"/>
              <a:ext cx="97" cy="379"/>
            </a:xfrm>
            <a:custGeom>
              <a:avLst/>
              <a:gdLst>
                <a:gd name="T0" fmla="*/ 5 w 97"/>
                <a:gd name="T1" fmla="*/ 373 h 379"/>
                <a:gd name="T2" fmla="*/ 8 w 97"/>
                <a:gd name="T3" fmla="*/ 376 h 379"/>
                <a:gd name="T4" fmla="*/ 97 w 97"/>
                <a:gd name="T5" fmla="*/ 0 h 379"/>
                <a:gd name="T6" fmla="*/ 91 w 97"/>
                <a:gd name="T7" fmla="*/ 0 h 379"/>
                <a:gd name="T8" fmla="*/ 0 w 97"/>
                <a:gd name="T9" fmla="*/ 376 h 379"/>
                <a:gd name="T10" fmla="*/ 0 w 97"/>
                <a:gd name="T11" fmla="*/ 379 h 379"/>
                <a:gd name="T12" fmla="*/ 0 w 97"/>
                <a:gd name="T13" fmla="*/ 376 h 379"/>
                <a:gd name="T14" fmla="*/ 0 w 97"/>
                <a:gd name="T15" fmla="*/ 376 h 379"/>
                <a:gd name="T16" fmla="*/ 0 w 97"/>
                <a:gd name="T17" fmla="*/ 379 h 379"/>
                <a:gd name="T18" fmla="*/ 5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5" y="373"/>
                  </a:moveTo>
                  <a:lnTo>
                    <a:pt x="8" y="376"/>
                  </a:lnTo>
                  <a:lnTo>
                    <a:pt x="97" y="0"/>
                  </a:lnTo>
                  <a:lnTo>
                    <a:pt x="91" y="0"/>
                  </a:lnTo>
                  <a:lnTo>
                    <a:pt x="0" y="376"/>
                  </a:lnTo>
                  <a:lnTo>
                    <a:pt x="0" y="379"/>
                  </a:lnTo>
                  <a:lnTo>
                    <a:pt x="0" y="376"/>
                  </a:lnTo>
                  <a:lnTo>
                    <a:pt x="0" y="379"/>
                  </a:lnTo>
                  <a:lnTo>
                    <a:pt x="5"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7" name="Freeform 74"/>
            <p:cNvSpPr>
              <a:spLocks/>
            </p:cNvSpPr>
            <p:nvPr/>
          </p:nvSpPr>
          <p:spPr bwMode="auto">
            <a:xfrm>
              <a:off x="410" y="966"/>
              <a:ext cx="97" cy="144"/>
            </a:xfrm>
            <a:custGeom>
              <a:avLst/>
              <a:gdLst>
                <a:gd name="T0" fmla="*/ 91 w 97"/>
                <a:gd name="T1" fmla="*/ 132 h 144"/>
                <a:gd name="T2" fmla="*/ 97 w 97"/>
                <a:gd name="T3" fmla="*/ 132 h 144"/>
                <a:gd name="T4" fmla="*/ 5 w 97"/>
                <a:gd name="T5" fmla="*/ 0 h 144"/>
                <a:gd name="T6" fmla="*/ 0 w 97"/>
                <a:gd name="T7" fmla="*/ 6 h 144"/>
                <a:gd name="T8" fmla="*/ 91 w 97"/>
                <a:gd name="T9" fmla="*/ 135 h 144"/>
                <a:gd name="T10" fmla="*/ 97 w 97"/>
                <a:gd name="T11" fmla="*/ 132 h 144"/>
                <a:gd name="T12" fmla="*/ 91 w 97"/>
                <a:gd name="T13" fmla="*/ 135 h 144"/>
                <a:gd name="T14" fmla="*/ 97 w 97"/>
                <a:gd name="T15" fmla="*/ 144 h 144"/>
                <a:gd name="T16" fmla="*/ 97 w 97"/>
                <a:gd name="T17" fmla="*/ 132 h 144"/>
                <a:gd name="T18" fmla="*/ 91 w 97"/>
                <a:gd name="T19" fmla="*/ 13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4"/>
                <a:gd name="T32" fmla="*/ 97 w 97"/>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4">
                  <a:moveTo>
                    <a:pt x="91" y="132"/>
                  </a:moveTo>
                  <a:lnTo>
                    <a:pt x="97" y="132"/>
                  </a:lnTo>
                  <a:lnTo>
                    <a:pt x="5" y="0"/>
                  </a:lnTo>
                  <a:lnTo>
                    <a:pt x="0" y="6"/>
                  </a:lnTo>
                  <a:lnTo>
                    <a:pt x="91" y="135"/>
                  </a:lnTo>
                  <a:lnTo>
                    <a:pt x="97" y="132"/>
                  </a:lnTo>
                  <a:lnTo>
                    <a:pt x="91" y="135"/>
                  </a:lnTo>
                  <a:lnTo>
                    <a:pt x="97" y="144"/>
                  </a:lnTo>
                  <a:lnTo>
                    <a:pt x="97" y="132"/>
                  </a:lnTo>
                  <a:lnTo>
                    <a:pt x="91" y="1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8" name="Freeform 75"/>
            <p:cNvSpPr>
              <a:spLocks/>
            </p:cNvSpPr>
            <p:nvPr/>
          </p:nvSpPr>
          <p:spPr bwMode="auto">
            <a:xfrm>
              <a:off x="329" y="593"/>
              <a:ext cx="175" cy="490"/>
            </a:xfrm>
            <a:custGeom>
              <a:avLst/>
              <a:gdLst>
                <a:gd name="T0" fmla="*/ 56 w 175"/>
                <a:gd name="T1" fmla="*/ 490 h 490"/>
                <a:gd name="T2" fmla="*/ 175 w 175"/>
                <a:gd name="T3" fmla="*/ 0 h 490"/>
                <a:gd name="T4" fmla="*/ 0 w 175"/>
                <a:gd name="T5" fmla="*/ 336 h 490"/>
                <a:gd name="T6" fmla="*/ 56 w 175"/>
                <a:gd name="T7" fmla="*/ 490 h 490"/>
                <a:gd name="T8" fmla="*/ 0 60000 65536"/>
                <a:gd name="T9" fmla="*/ 0 60000 65536"/>
                <a:gd name="T10" fmla="*/ 0 60000 65536"/>
                <a:gd name="T11" fmla="*/ 0 60000 65536"/>
                <a:gd name="T12" fmla="*/ 0 w 175"/>
                <a:gd name="T13" fmla="*/ 0 h 490"/>
                <a:gd name="T14" fmla="*/ 175 w 175"/>
                <a:gd name="T15" fmla="*/ 490 h 490"/>
              </a:gdLst>
              <a:ahLst/>
              <a:cxnLst>
                <a:cxn ang="T8">
                  <a:pos x="T0" y="T1"/>
                </a:cxn>
                <a:cxn ang="T9">
                  <a:pos x="T2" y="T3"/>
                </a:cxn>
                <a:cxn ang="T10">
                  <a:pos x="T4" y="T5"/>
                </a:cxn>
                <a:cxn ang="T11">
                  <a:pos x="T6" y="T7"/>
                </a:cxn>
              </a:cxnLst>
              <a:rect l="T12" t="T13" r="T14" b="T15"/>
              <a:pathLst>
                <a:path w="175" h="490">
                  <a:moveTo>
                    <a:pt x="56" y="490"/>
                  </a:moveTo>
                  <a:lnTo>
                    <a:pt x="175" y="0"/>
                  </a:lnTo>
                  <a:lnTo>
                    <a:pt x="0" y="336"/>
                  </a:lnTo>
                  <a:lnTo>
                    <a:pt x="5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79" name="Freeform 76"/>
            <p:cNvSpPr>
              <a:spLocks/>
            </p:cNvSpPr>
            <p:nvPr/>
          </p:nvSpPr>
          <p:spPr bwMode="auto">
            <a:xfrm>
              <a:off x="383" y="571"/>
              <a:ext cx="129" cy="512"/>
            </a:xfrm>
            <a:custGeom>
              <a:avLst/>
              <a:gdLst>
                <a:gd name="T0" fmla="*/ 124 w 129"/>
                <a:gd name="T1" fmla="*/ 25 h 512"/>
                <a:gd name="T2" fmla="*/ 118 w 129"/>
                <a:gd name="T3" fmla="*/ 22 h 512"/>
                <a:gd name="T4" fmla="*/ 0 w 129"/>
                <a:gd name="T5" fmla="*/ 509 h 512"/>
                <a:gd name="T6" fmla="*/ 5 w 129"/>
                <a:gd name="T7" fmla="*/ 512 h 512"/>
                <a:gd name="T8" fmla="*/ 124 w 129"/>
                <a:gd name="T9" fmla="*/ 22 h 512"/>
                <a:gd name="T10" fmla="*/ 118 w 129"/>
                <a:gd name="T11" fmla="*/ 19 h 512"/>
                <a:gd name="T12" fmla="*/ 124 w 129"/>
                <a:gd name="T13" fmla="*/ 22 h 512"/>
                <a:gd name="T14" fmla="*/ 129 w 129"/>
                <a:gd name="T15" fmla="*/ 0 h 512"/>
                <a:gd name="T16" fmla="*/ 118 w 129"/>
                <a:gd name="T17" fmla="*/ 19 h 512"/>
                <a:gd name="T18" fmla="*/ 124 w 129"/>
                <a:gd name="T19" fmla="*/ 25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124" y="25"/>
                  </a:moveTo>
                  <a:lnTo>
                    <a:pt x="118" y="22"/>
                  </a:lnTo>
                  <a:lnTo>
                    <a:pt x="0" y="509"/>
                  </a:lnTo>
                  <a:lnTo>
                    <a:pt x="5" y="512"/>
                  </a:lnTo>
                  <a:lnTo>
                    <a:pt x="124" y="22"/>
                  </a:lnTo>
                  <a:lnTo>
                    <a:pt x="118" y="19"/>
                  </a:lnTo>
                  <a:lnTo>
                    <a:pt x="124" y="22"/>
                  </a:lnTo>
                  <a:lnTo>
                    <a:pt x="129" y="0"/>
                  </a:lnTo>
                  <a:lnTo>
                    <a:pt x="118" y="19"/>
                  </a:lnTo>
                  <a:lnTo>
                    <a:pt x="12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0" name="Freeform 77"/>
            <p:cNvSpPr>
              <a:spLocks/>
            </p:cNvSpPr>
            <p:nvPr/>
          </p:nvSpPr>
          <p:spPr bwMode="auto">
            <a:xfrm>
              <a:off x="326" y="590"/>
              <a:ext cx="181" cy="342"/>
            </a:xfrm>
            <a:custGeom>
              <a:avLst/>
              <a:gdLst>
                <a:gd name="T0" fmla="*/ 5 w 181"/>
                <a:gd name="T1" fmla="*/ 336 h 342"/>
                <a:gd name="T2" fmla="*/ 5 w 181"/>
                <a:gd name="T3" fmla="*/ 342 h 342"/>
                <a:gd name="T4" fmla="*/ 181 w 181"/>
                <a:gd name="T5" fmla="*/ 6 h 342"/>
                <a:gd name="T6" fmla="*/ 175 w 181"/>
                <a:gd name="T7" fmla="*/ 0 h 342"/>
                <a:gd name="T8" fmla="*/ 0 w 181"/>
                <a:gd name="T9" fmla="*/ 336 h 342"/>
                <a:gd name="T10" fmla="*/ 0 w 181"/>
                <a:gd name="T11" fmla="*/ 339 h 342"/>
                <a:gd name="T12" fmla="*/ 0 w 181"/>
                <a:gd name="T13" fmla="*/ 336 h 342"/>
                <a:gd name="T14" fmla="*/ 0 w 181"/>
                <a:gd name="T15" fmla="*/ 339 h 342"/>
                <a:gd name="T16" fmla="*/ 0 w 181"/>
                <a:gd name="T17" fmla="*/ 339 h 342"/>
                <a:gd name="T18" fmla="*/ 5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5" y="336"/>
                  </a:moveTo>
                  <a:lnTo>
                    <a:pt x="5" y="342"/>
                  </a:lnTo>
                  <a:lnTo>
                    <a:pt x="181" y="6"/>
                  </a:lnTo>
                  <a:lnTo>
                    <a:pt x="175" y="0"/>
                  </a:lnTo>
                  <a:lnTo>
                    <a:pt x="0" y="336"/>
                  </a:lnTo>
                  <a:lnTo>
                    <a:pt x="0" y="339"/>
                  </a:lnTo>
                  <a:lnTo>
                    <a:pt x="0" y="336"/>
                  </a:lnTo>
                  <a:lnTo>
                    <a:pt x="0" y="339"/>
                  </a:lnTo>
                  <a:lnTo>
                    <a:pt x="5"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1" name="Freeform 78"/>
            <p:cNvSpPr>
              <a:spLocks/>
            </p:cNvSpPr>
            <p:nvPr/>
          </p:nvSpPr>
          <p:spPr bwMode="auto">
            <a:xfrm>
              <a:off x="326" y="926"/>
              <a:ext cx="62" cy="166"/>
            </a:xfrm>
            <a:custGeom>
              <a:avLst/>
              <a:gdLst>
                <a:gd name="T0" fmla="*/ 57 w 62"/>
                <a:gd name="T1" fmla="*/ 154 h 166"/>
                <a:gd name="T2" fmla="*/ 62 w 62"/>
                <a:gd name="T3" fmla="*/ 154 h 166"/>
                <a:gd name="T4" fmla="*/ 5 w 62"/>
                <a:gd name="T5" fmla="*/ 0 h 166"/>
                <a:gd name="T6" fmla="*/ 0 w 62"/>
                <a:gd name="T7" fmla="*/ 3 h 166"/>
                <a:gd name="T8" fmla="*/ 57 w 62"/>
                <a:gd name="T9" fmla="*/ 157 h 166"/>
                <a:gd name="T10" fmla="*/ 62 w 62"/>
                <a:gd name="T11" fmla="*/ 157 h 166"/>
                <a:gd name="T12" fmla="*/ 57 w 62"/>
                <a:gd name="T13" fmla="*/ 157 h 166"/>
                <a:gd name="T14" fmla="*/ 59 w 62"/>
                <a:gd name="T15" fmla="*/ 166 h 166"/>
                <a:gd name="T16" fmla="*/ 62 w 62"/>
                <a:gd name="T17" fmla="*/ 157 h 166"/>
                <a:gd name="T18" fmla="*/ 57 w 62"/>
                <a:gd name="T19" fmla="*/ 154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57" y="154"/>
                  </a:moveTo>
                  <a:lnTo>
                    <a:pt x="62" y="154"/>
                  </a:lnTo>
                  <a:lnTo>
                    <a:pt x="5" y="0"/>
                  </a:lnTo>
                  <a:lnTo>
                    <a:pt x="0" y="3"/>
                  </a:lnTo>
                  <a:lnTo>
                    <a:pt x="57" y="157"/>
                  </a:lnTo>
                  <a:lnTo>
                    <a:pt x="62" y="157"/>
                  </a:lnTo>
                  <a:lnTo>
                    <a:pt x="57" y="157"/>
                  </a:lnTo>
                  <a:lnTo>
                    <a:pt x="59" y="166"/>
                  </a:lnTo>
                  <a:lnTo>
                    <a:pt x="62" y="157"/>
                  </a:lnTo>
                  <a:lnTo>
                    <a:pt x="57"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2" name="Freeform 79"/>
            <p:cNvSpPr>
              <a:spLocks/>
            </p:cNvSpPr>
            <p:nvPr/>
          </p:nvSpPr>
          <p:spPr bwMode="auto">
            <a:xfrm>
              <a:off x="259" y="593"/>
              <a:ext cx="245" cy="439"/>
            </a:xfrm>
            <a:custGeom>
              <a:avLst/>
              <a:gdLst>
                <a:gd name="T0" fmla="*/ 19 w 245"/>
                <a:gd name="T1" fmla="*/ 439 h 439"/>
                <a:gd name="T2" fmla="*/ 245 w 245"/>
                <a:gd name="T3" fmla="*/ 0 h 439"/>
                <a:gd name="T4" fmla="*/ 0 w 245"/>
                <a:gd name="T5" fmla="*/ 273 h 439"/>
                <a:gd name="T6" fmla="*/ 19 w 245"/>
                <a:gd name="T7" fmla="*/ 439 h 439"/>
                <a:gd name="T8" fmla="*/ 0 60000 65536"/>
                <a:gd name="T9" fmla="*/ 0 60000 65536"/>
                <a:gd name="T10" fmla="*/ 0 60000 65536"/>
                <a:gd name="T11" fmla="*/ 0 60000 65536"/>
                <a:gd name="T12" fmla="*/ 0 w 245"/>
                <a:gd name="T13" fmla="*/ 0 h 439"/>
                <a:gd name="T14" fmla="*/ 245 w 245"/>
                <a:gd name="T15" fmla="*/ 439 h 439"/>
              </a:gdLst>
              <a:ahLst/>
              <a:cxnLst>
                <a:cxn ang="T8">
                  <a:pos x="T0" y="T1"/>
                </a:cxn>
                <a:cxn ang="T9">
                  <a:pos x="T2" y="T3"/>
                </a:cxn>
                <a:cxn ang="T10">
                  <a:pos x="T4" y="T5"/>
                </a:cxn>
                <a:cxn ang="T11">
                  <a:pos x="T6" y="T7"/>
                </a:cxn>
              </a:cxnLst>
              <a:rect l="T12" t="T13" r="T14" b="T15"/>
              <a:pathLst>
                <a:path w="245" h="439">
                  <a:moveTo>
                    <a:pt x="19" y="439"/>
                  </a:moveTo>
                  <a:lnTo>
                    <a:pt x="245" y="0"/>
                  </a:lnTo>
                  <a:lnTo>
                    <a:pt x="0" y="273"/>
                  </a:lnTo>
                  <a:lnTo>
                    <a:pt x="19"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3" name="Freeform 80"/>
            <p:cNvSpPr>
              <a:spLocks/>
            </p:cNvSpPr>
            <p:nvPr/>
          </p:nvSpPr>
          <p:spPr bwMode="auto">
            <a:xfrm>
              <a:off x="275" y="574"/>
              <a:ext cx="242" cy="458"/>
            </a:xfrm>
            <a:custGeom>
              <a:avLst/>
              <a:gdLst>
                <a:gd name="T0" fmla="*/ 232 w 242"/>
                <a:gd name="T1" fmla="*/ 22 h 458"/>
                <a:gd name="T2" fmla="*/ 226 w 242"/>
                <a:gd name="T3" fmla="*/ 16 h 458"/>
                <a:gd name="T4" fmla="*/ 0 w 242"/>
                <a:gd name="T5" fmla="*/ 455 h 458"/>
                <a:gd name="T6" fmla="*/ 5 w 242"/>
                <a:gd name="T7" fmla="*/ 458 h 458"/>
                <a:gd name="T8" fmla="*/ 232 w 242"/>
                <a:gd name="T9" fmla="*/ 22 h 458"/>
                <a:gd name="T10" fmla="*/ 226 w 242"/>
                <a:gd name="T11" fmla="*/ 16 h 458"/>
                <a:gd name="T12" fmla="*/ 232 w 242"/>
                <a:gd name="T13" fmla="*/ 22 h 458"/>
                <a:gd name="T14" fmla="*/ 242 w 242"/>
                <a:gd name="T15" fmla="*/ 0 h 458"/>
                <a:gd name="T16" fmla="*/ 226 w 242"/>
                <a:gd name="T17" fmla="*/ 16 h 458"/>
                <a:gd name="T18" fmla="*/ 232 w 242"/>
                <a:gd name="T19" fmla="*/ 22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458"/>
                <a:gd name="T32" fmla="*/ 242 w 242"/>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458">
                  <a:moveTo>
                    <a:pt x="232" y="22"/>
                  </a:moveTo>
                  <a:lnTo>
                    <a:pt x="226" y="16"/>
                  </a:lnTo>
                  <a:lnTo>
                    <a:pt x="0" y="455"/>
                  </a:lnTo>
                  <a:lnTo>
                    <a:pt x="5" y="458"/>
                  </a:lnTo>
                  <a:lnTo>
                    <a:pt x="232" y="22"/>
                  </a:lnTo>
                  <a:lnTo>
                    <a:pt x="226" y="16"/>
                  </a:lnTo>
                  <a:lnTo>
                    <a:pt x="232" y="22"/>
                  </a:lnTo>
                  <a:lnTo>
                    <a:pt x="242" y="0"/>
                  </a:lnTo>
                  <a:lnTo>
                    <a:pt x="226" y="16"/>
                  </a:lnTo>
                  <a:lnTo>
                    <a:pt x="23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4" name="Freeform 81"/>
            <p:cNvSpPr>
              <a:spLocks/>
            </p:cNvSpPr>
            <p:nvPr/>
          </p:nvSpPr>
          <p:spPr bwMode="auto">
            <a:xfrm>
              <a:off x="253" y="590"/>
              <a:ext cx="254" cy="279"/>
            </a:xfrm>
            <a:custGeom>
              <a:avLst/>
              <a:gdLst>
                <a:gd name="T0" fmla="*/ 8 w 254"/>
                <a:gd name="T1" fmla="*/ 276 h 279"/>
                <a:gd name="T2" fmla="*/ 6 w 254"/>
                <a:gd name="T3" fmla="*/ 279 h 279"/>
                <a:gd name="T4" fmla="*/ 254 w 254"/>
                <a:gd name="T5" fmla="*/ 6 h 279"/>
                <a:gd name="T6" fmla="*/ 248 w 254"/>
                <a:gd name="T7" fmla="*/ 0 h 279"/>
                <a:gd name="T8" fmla="*/ 3 w 254"/>
                <a:gd name="T9" fmla="*/ 276 h 279"/>
                <a:gd name="T10" fmla="*/ 0 w 254"/>
                <a:gd name="T11" fmla="*/ 279 h 279"/>
                <a:gd name="T12" fmla="*/ 3 w 254"/>
                <a:gd name="T13" fmla="*/ 276 h 279"/>
                <a:gd name="T14" fmla="*/ 0 w 254"/>
                <a:gd name="T15" fmla="*/ 276 h 279"/>
                <a:gd name="T16" fmla="*/ 0 w 254"/>
                <a:gd name="T17" fmla="*/ 279 h 279"/>
                <a:gd name="T18" fmla="*/ 8 w 254"/>
                <a:gd name="T19" fmla="*/ 276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79"/>
                <a:gd name="T32" fmla="*/ 254 w 254"/>
                <a:gd name="T33" fmla="*/ 279 h 2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79">
                  <a:moveTo>
                    <a:pt x="8" y="276"/>
                  </a:moveTo>
                  <a:lnTo>
                    <a:pt x="6" y="279"/>
                  </a:lnTo>
                  <a:lnTo>
                    <a:pt x="254" y="6"/>
                  </a:lnTo>
                  <a:lnTo>
                    <a:pt x="248" y="0"/>
                  </a:lnTo>
                  <a:lnTo>
                    <a:pt x="3" y="276"/>
                  </a:lnTo>
                  <a:lnTo>
                    <a:pt x="0" y="279"/>
                  </a:lnTo>
                  <a:lnTo>
                    <a:pt x="3" y="276"/>
                  </a:lnTo>
                  <a:lnTo>
                    <a:pt x="0" y="276"/>
                  </a:lnTo>
                  <a:lnTo>
                    <a:pt x="0" y="279"/>
                  </a:lnTo>
                  <a:lnTo>
                    <a:pt x="8" y="2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5" name="Freeform 82"/>
            <p:cNvSpPr>
              <a:spLocks/>
            </p:cNvSpPr>
            <p:nvPr/>
          </p:nvSpPr>
          <p:spPr bwMode="auto">
            <a:xfrm>
              <a:off x="253" y="866"/>
              <a:ext cx="27" cy="175"/>
            </a:xfrm>
            <a:custGeom>
              <a:avLst/>
              <a:gdLst>
                <a:gd name="T0" fmla="*/ 22 w 27"/>
                <a:gd name="T1" fmla="*/ 163 h 175"/>
                <a:gd name="T2" fmla="*/ 27 w 27"/>
                <a:gd name="T3" fmla="*/ 166 h 175"/>
                <a:gd name="T4" fmla="*/ 8 w 27"/>
                <a:gd name="T5" fmla="*/ 0 h 175"/>
                <a:gd name="T6" fmla="*/ 0 w 27"/>
                <a:gd name="T7" fmla="*/ 3 h 175"/>
                <a:gd name="T8" fmla="*/ 19 w 27"/>
                <a:gd name="T9" fmla="*/ 166 h 175"/>
                <a:gd name="T10" fmla="*/ 27 w 27"/>
                <a:gd name="T11" fmla="*/ 166 h 175"/>
                <a:gd name="T12" fmla="*/ 19 w 27"/>
                <a:gd name="T13" fmla="*/ 166 h 175"/>
                <a:gd name="T14" fmla="*/ 22 w 27"/>
                <a:gd name="T15" fmla="*/ 175 h 175"/>
                <a:gd name="T16" fmla="*/ 27 w 27"/>
                <a:gd name="T17" fmla="*/ 166 h 175"/>
                <a:gd name="T18" fmla="*/ 22 w 27"/>
                <a:gd name="T19" fmla="*/ 16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5"/>
                <a:gd name="T32" fmla="*/ 27 w 27"/>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5">
                  <a:moveTo>
                    <a:pt x="22" y="163"/>
                  </a:moveTo>
                  <a:lnTo>
                    <a:pt x="27" y="166"/>
                  </a:lnTo>
                  <a:lnTo>
                    <a:pt x="8" y="0"/>
                  </a:lnTo>
                  <a:lnTo>
                    <a:pt x="0" y="3"/>
                  </a:lnTo>
                  <a:lnTo>
                    <a:pt x="19" y="166"/>
                  </a:lnTo>
                  <a:lnTo>
                    <a:pt x="27" y="166"/>
                  </a:lnTo>
                  <a:lnTo>
                    <a:pt x="19" y="166"/>
                  </a:lnTo>
                  <a:lnTo>
                    <a:pt x="22" y="175"/>
                  </a:lnTo>
                  <a:lnTo>
                    <a:pt x="27" y="166"/>
                  </a:lnTo>
                  <a:lnTo>
                    <a:pt x="22"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6" name="Freeform 83"/>
            <p:cNvSpPr>
              <a:spLocks/>
            </p:cNvSpPr>
            <p:nvPr/>
          </p:nvSpPr>
          <p:spPr bwMode="auto">
            <a:xfrm>
              <a:off x="183" y="593"/>
              <a:ext cx="321" cy="357"/>
            </a:xfrm>
            <a:custGeom>
              <a:avLst/>
              <a:gdLst>
                <a:gd name="T0" fmla="*/ 0 w 321"/>
                <a:gd name="T1" fmla="*/ 357 h 357"/>
                <a:gd name="T2" fmla="*/ 321 w 321"/>
                <a:gd name="T3" fmla="*/ 0 h 357"/>
                <a:gd name="T4" fmla="*/ 19 w 321"/>
                <a:gd name="T5" fmla="*/ 195 h 357"/>
                <a:gd name="T6" fmla="*/ 0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0" y="357"/>
                  </a:moveTo>
                  <a:lnTo>
                    <a:pt x="321" y="0"/>
                  </a:lnTo>
                  <a:lnTo>
                    <a:pt x="19" y="195"/>
                  </a:lnTo>
                  <a:lnTo>
                    <a:pt x="0"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7" name="Freeform 84"/>
            <p:cNvSpPr>
              <a:spLocks/>
            </p:cNvSpPr>
            <p:nvPr/>
          </p:nvSpPr>
          <p:spPr bwMode="auto">
            <a:xfrm>
              <a:off x="181" y="578"/>
              <a:ext cx="342" cy="375"/>
            </a:xfrm>
            <a:custGeom>
              <a:avLst/>
              <a:gdLst>
                <a:gd name="T0" fmla="*/ 323 w 342"/>
                <a:gd name="T1" fmla="*/ 18 h 375"/>
                <a:gd name="T2" fmla="*/ 320 w 342"/>
                <a:gd name="T3" fmla="*/ 12 h 375"/>
                <a:gd name="T4" fmla="*/ 0 w 342"/>
                <a:gd name="T5" fmla="*/ 369 h 375"/>
                <a:gd name="T6" fmla="*/ 5 w 342"/>
                <a:gd name="T7" fmla="*/ 375 h 375"/>
                <a:gd name="T8" fmla="*/ 326 w 342"/>
                <a:gd name="T9" fmla="*/ 18 h 375"/>
                <a:gd name="T10" fmla="*/ 320 w 342"/>
                <a:gd name="T11" fmla="*/ 12 h 375"/>
                <a:gd name="T12" fmla="*/ 326 w 342"/>
                <a:gd name="T13" fmla="*/ 18 h 375"/>
                <a:gd name="T14" fmla="*/ 342 w 342"/>
                <a:gd name="T15" fmla="*/ 0 h 375"/>
                <a:gd name="T16" fmla="*/ 320 w 342"/>
                <a:gd name="T17" fmla="*/ 12 h 375"/>
                <a:gd name="T18" fmla="*/ 323 w 342"/>
                <a:gd name="T19" fmla="*/ 18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5"/>
                <a:gd name="T32" fmla="*/ 342 w 342"/>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5">
                  <a:moveTo>
                    <a:pt x="323" y="18"/>
                  </a:moveTo>
                  <a:lnTo>
                    <a:pt x="320" y="12"/>
                  </a:lnTo>
                  <a:lnTo>
                    <a:pt x="0" y="369"/>
                  </a:lnTo>
                  <a:lnTo>
                    <a:pt x="5" y="375"/>
                  </a:lnTo>
                  <a:lnTo>
                    <a:pt x="326" y="18"/>
                  </a:lnTo>
                  <a:lnTo>
                    <a:pt x="320" y="12"/>
                  </a:lnTo>
                  <a:lnTo>
                    <a:pt x="326" y="18"/>
                  </a:lnTo>
                  <a:lnTo>
                    <a:pt x="342" y="0"/>
                  </a:lnTo>
                  <a:lnTo>
                    <a:pt x="320" y="12"/>
                  </a:lnTo>
                  <a:lnTo>
                    <a:pt x="32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8" name="Freeform 85"/>
            <p:cNvSpPr>
              <a:spLocks/>
            </p:cNvSpPr>
            <p:nvPr/>
          </p:nvSpPr>
          <p:spPr bwMode="auto">
            <a:xfrm>
              <a:off x="199" y="590"/>
              <a:ext cx="305" cy="201"/>
            </a:xfrm>
            <a:custGeom>
              <a:avLst/>
              <a:gdLst>
                <a:gd name="T0" fmla="*/ 6 w 305"/>
                <a:gd name="T1" fmla="*/ 198 h 201"/>
                <a:gd name="T2" fmla="*/ 6 w 305"/>
                <a:gd name="T3" fmla="*/ 201 h 201"/>
                <a:gd name="T4" fmla="*/ 305 w 305"/>
                <a:gd name="T5" fmla="*/ 6 h 201"/>
                <a:gd name="T6" fmla="*/ 302 w 305"/>
                <a:gd name="T7" fmla="*/ 0 h 201"/>
                <a:gd name="T8" fmla="*/ 0 w 305"/>
                <a:gd name="T9" fmla="*/ 195 h 201"/>
                <a:gd name="T10" fmla="*/ 0 w 305"/>
                <a:gd name="T11" fmla="*/ 198 h 201"/>
                <a:gd name="T12" fmla="*/ 0 w 305"/>
                <a:gd name="T13" fmla="*/ 195 h 201"/>
                <a:gd name="T14" fmla="*/ 0 w 305"/>
                <a:gd name="T15" fmla="*/ 195 h 201"/>
                <a:gd name="T16" fmla="*/ 0 w 305"/>
                <a:gd name="T17" fmla="*/ 198 h 201"/>
                <a:gd name="T18" fmla="*/ 6 w 305"/>
                <a:gd name="T19" fmla="*/ 198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6" y="198"/>
                  </a:moveTo>
                  <a:lnTo>
                    <a:pt x="6" y="201"/>
                  </a:lnTo>
                  <a:lnTo>
                    <a:pt x="305" y="6"/>
                  </a:lnTo>
                  <a:lnTo>
                    <a:pt x="302" y="0"/>
                  </a:lnTo>
                  <a:lnTo>
                    <a:pt x="0" y="195"/>
                  </a:lnTo>
                  <a:lnTo>
                    <a:pt x="0" y="198"/>
                  </a:lnTo>
                  <a:lnTo>
                    <a:pt x="0" y="195"/>
                  </a:lnTo>
                  <a:lnTo>
                    <a:pt x="0" y="198"/>
                  </a:lnTo>
                  <a:lnTo>
                    <a:pt x="6"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89" name="Freeform 86"/>
            <p:cNvSpPr>
              <a:spLocks/>
            </p:cNvSpPr>
            <p:nvPr/>
          </p:nvSpPr>
          <p:spPr bwMode="auto">
            <a:xfrm>
              <a:off x="178" y="788"/>
              <a:ext cx="27" cy="171"/>
            </a:xfrm>
            <a:custGeom>
              <a:avLst/>
              <a:gdLst>
                <a:gd name="T0" fmla="*/ 3 w 27"/>
                <a:gd name="T1" fmla="*/ 159 h 171"/>
                <a:gd name="T2" fmla="*/ 8 w 27"/>
                <a:gd name="T3" fmla="*/ 162 h 171"/>
                <a:gd name="T4" fmla="*/ 27 w 27"/>
                <a:gd name="T5" fmla="*/ 0 h 171"/>
                <a:gd name="T6" fmla="*/ 21 w 27"/>
                <a:gd name="T7" fmla="*/ 0 h 171"/>
                <a:gd name="T8" fmla="*/ 3 w 27"/>
                <a:gd name="T9" fmla="*/ 162 h 171"/>
                <a:gd name="T10" fmla="*/ 8 w 27"/>
                <a:gd name="T11" fmla="*/ 165 h 171"/>
                <a:gd name="T12" fmla="*/ 3 w 27"/>
                <a:gd name="T13" fmla="*/ 162 h 171"/>
                <a:gd name="T14" fmla="*/ 0 w 27"/>
                <a:gd name="T15" fmla="*/ 171 h 171"/>
                <a:gd name="T16" fmla="*/ 8 w 27"/>
                <a:gd name="T17" fmla="*/ 165 h 171"/>
                <a:gd name="T18" fmla="*/ 3 w 27"/>
                <a:gd name="T19" fmla="*/ 159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3" y="159"/>
                  </a:moveTo>
                  <a:lnTo>
                    <a:pt x="8" y="162"/>
                  </a:lnTo>
                  <a:lnTo>
                    <a:pt x="27" y="0"/>
                  </a:lnTo>
                  <a:lnTo>
                    <a:pt x="21" y="0"/>
                  </a:lnTo>
                  <a:lnTo>
                    <a:pt x="3" y="162"/>
                  </a:lnTo>
                  <a:lnTo>
                    <a:pt x="8" y="165"/>
                  </a:lnTo>
                  <a:lnTo>
                    <a:pt x="3" y="162"/>
                  </a:lnTo>
                  <a:lnTo>
                    <a:pt x="0" y="171"/>
                  </a:lnTo>
                  <a:lnTo>
                    <a:pt x="8" y="165"/>
                  </a:lnTo>
                  <a:lnTo>
                    <a:pt x="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0" name="Freeform 87"/>
            <p:cNvSpPr>
              <a:spLocks/>
            </p:cNvSpPr>
            <p:nvPr/>
          </p:nvSpPr>
          <p:spPr bwMode="auto">
            <a:xfrm>
              <a:off x="110" y="593"/>
              <a:ext cx="394" cy="252"/>
            </a:xfrm>
            <a:custGeom>
              <a:avLst/>
              <a:gdLst>
                <a:gd name="T0" fmla="*/ 0 w 394"/>
                <a:gd name="T1" fmla="*/ 252 h 252"/>
                <a:gd name="T2" fmla="*/ 394 w 394"/>
                <a:gd name="T3" fmla="*/ 0 h 252"/>
                <a:gd name="T4" fmla="*/ 57 w 394"/>
                <a:gd name="T5" fmla="*/ 102 h 252"/>
                <a:gd name="T6" fmla="*/ 0 w 394"/>
                <a:gd name="T7" fmla="*/ 252 h 252"/>
                <a:gd name="T8" fmla="*/ 0 60000 65536"/>
                <a:gd name="T9" fmla="*/ 0 60000 65536"/>
                <a:gd name="T10" fmla="*/ 0 60000 65536"/>
                <a:gd name="T11" fmla="*/ 0 60000 65536"/>
                <a:gd name="T12" fmla="*/ 0 w 394"/>
                <a:gd name="T13" fmla="*/ 0 h 252"/>
                <a:gd name="T14" fmla="*/ 394 w 394"/>
                <a:gd name="T15" fmla="*/ 252 h 252"/>
              </a:gdLst>
              <a:ahLst/>
              <a:cxnLst>
                <a:cxn ang="T8">
                  <a:pos x="T0" y="T1"/>
                </a:cxn>
                <a:cxn ang="T9">
                  <a:pos x="T2" y="T3"/>
                </a:cxn>
                <a:cxn ang="T10">
                  <a:pos x="T4" y="T5"/>
                </a:cxn>
                <a:cxn ang="T11">
                  <a:pos x="T6" y="T7"/>
                </a:cxn>
              </a:cxnLst>
              <a:rect l="T12" t="T13" r="T14" b="T15"/>
              <a:pathLst>
                <a:path w="394" h="252">
                  <a:moveTo>
                    <a:pt x="0" y="252"/>
                  </a:moveTo>
                  <a:lnTo>
                    <a:pt x="394" y="0"/>
                  </a:lnTo>
                  <a:lnTo>
                    <a:pt x="57" y="102"/>
                  </a:lnTo>
                  <a:lnTo>
                    <a:pt x="0"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1" name="Freeform 88"/>
            <p:cNvSpPr>
              <a:spLocks/>
            </p:cNvSpPr>
            <p:nvPr/>
          </p:nvSpPr>
          <p:spPr bwMode="auto">
            <a:xfrm>
              <a:off x="108" y="584"/>
              <a:ext cx="417" cy="264"/>
            </a:xfrm>
            <a:custGeom>
              <a:avLst/>
              <a:gdLst>
                <a:gd name="T0" fmla="*/ 396 w 417"/>
                <a:gd name="T1" fmla="*/ 12 h 264"/>
                <a:gd name="T2" fmla="*/ 393 w 417"/>
                <a:gd name="T3" fmla="*/ 6 h 264"/>
                <a:gd name="T4" fmla="*/ 0 w 417"/>
                <a:gd name="T5" fmla="*/ 258 h 264"/>
                <a:gd name="T6" fmla="*/ 5 w 417"/>
                <a:gd name="T7" fmla="*/ 264 h 264"/>
                <a:gd name="T8" fmla="*/ 396 w 417"/>
                <a:gd name="T9" fmla="*/ 12 h 264"/>
                <a:gd name="T10" fmla="*/ 396 w 417"/>
                <a:gd name="T11" fmla="*/ 6 h 264"/>
                <a:gd name="T12" fmla="*/ 396 w 417"/>
                <a:gd name="T13" fmla="*/ 12 h 264"/>
                <a:gd name="T14" fmla="*/ 417 w 417"/>
                <a:gd name="T15" fmla="*/ 0 h 264"/>
                <a:gd name="T16" fmla="*/ 396 w 417"/>
                <a:gd name="T17" fmla="*/ 6 h 264"/>
                <a:gd name="T18" fmla="*/ 396 w 417"/>
                <a:gd name="T19" fmla="*/ 12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7"/>
                <a:gd name="T31" fmla="*/ 0 h 264"/>
                <a:gd name="T32" fmla="*/ 417 w 4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7" h="264">
                  <a:moveTo>
                    <a:pt x="396" y="12"/>
                  </a:moveTo>
                  <a:lnTo>
                    <a:pt x="393" y="6"/>
                  </a:lnTo>
                  <a:lnTo>
                    <a:pt x="0" y="258"/>
                  </a:lnTo>
                  <a:lnTo>
                    <a:pt x="5" y="264"/>
                  </a:lnTo>
                  <a:lnTo>
                    <a:pt x="396" y="12"/>
                  </a:lnTo>
                  <a:lnTo>
                    <a:pt x="396" y="6"/>
                  </a:lnTo>
                  <a:lnTo>
                    <a:pt x="396" y="12"/>
                  </a:lnTo>
                  <a:lnTo>
                    <a:pt x="417" y="0"/>
                  </a:lnTo>
                  <a:lnTo>
                    <a:pt x="396" y="6"/>
                  </a:lnTo>
                  <a:lnTo>
                    <a:pt x="39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2" name="Freeform 89"/>
            <p:cNvSpPr>
              <a:spLocks/>
            </p:cNvSpPr>
            <p:nvPr/>
          </p:nvSpPr>
          <p:spPr bwMode="auto">
            <a:xfrm>
              <a:off x="164" y="590"/>
              <a:ext cx="340" cy="108"/>
            </a:xfrm>
            <a:custGeom>
              <a:avLst/>
              <a:gdLst>
                <a:gd name="T0" fmla="*/ 6 w 340"/>
                <a:gd name="T1" fmla="*/ 105 h 108"/>
                <a:gd name="T2" fmla="*/ 3 w 340"/>
                <a:gd name="T3" fmla="*/ 108 h 108"/>
                <a:gd name="T4" fmla="*/ 340 w 340"/>
                <a:gd name="T5" fmla="*/ 6 h 108"/>
                <a:gd name="T6" fmla="*/ 340 w 340"/>
                <a:gd name="T7" fmla="*/ 0 h 108"/>
                <a:gd name="T8" fmla="*/ 3 w 340"/>
                <a:gd name="T9" fmla="*/ 99 h 108"/>
                <a:gd name="T10" fmla="*/ 0 w 340"/>
                <a:gd name="T11" fmla="*/ 102 h 108"/>
                <a:gd name="T12" fmla="*/ 3 w 340"/>
                <a:gd name="T13" fmla="*/ 99 h 108"/>
                <a:gd name="T14" fmla="*/ 0 w 340"/>
                <a:gd name="T15" fmla="*/ 102 h 108"/>
                <a:gd name="T16" fmla="*/ 0 w 340"/>
                <a:gd name="T17" fmla="*/ 102 h 108"/>
                <a:gd name="T18" fmla="*/ 6 w 340"/>
                <a:gd name="T19" fmla="*/ 105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8"/>
                <a:gd name="T32" fmla="*/ 340 w 340"/>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8">
                  <a:moveTo>
                    <a:pt x="6" y="105"/>
                  </a:moveTo>
                  <a:lnTo>
                    <a:pt x="3" y="108"/>
                  </a:lnTo>
                  <a:lnTo>
                    <a:pt x="340" y="6"/>
                  </a:lnTo>
                  <a:lnTo>
                    <a:pt x="340" y="0"/>
                  </a:lnTo>
                  <a:lnTo>
                    <a:pt x="3" y="99"/>
                  </a:lnTo>
                  <a:lnTo>
                    <a:pt x="0" y="102"/>
                  </a:lnTo>
                  <a:lnTo>
                    <a:pt x="3" y="99"/>
                  </a:lnTo>
                  <a:lnTo>
                    <a:pt x="0" y="102"/>
                  </a:lnTo>
                  <a:lnTo>
                    <a:pt x="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3" name="Freeform 90"/>
            <p:cNvSpPr>
              <a:spLocks/>
            </p:cNvSpPr>
            <p:nvPr/>
          </p:nvSpPr>
          <p:spPr bwMode="auto">
            <a:xfrm>
              <a:off x="105" y="692"/>
              <a:ext cx="65" cy="162"/>
            </a:xfrm>
            <a:custGeom>
              <a:avLst/>
              <a:gdLst>
                <a:gd name="T0" fmla="*/ 3 w 65"/>
                <a:gd name="T1" fmla="*/ 150 h 162"/>
                <a:gd name="T2" fmla="*/ 8 w 65"/>
                <a:gd name="T3" fmla="*/ 156 h 162"/>
                <a:gd name="T4" fmla="*/ 65 w 65"/>
                <a:gd name="T5" fmla="*/ 3 h 162"/>
                <a:gd name="T6" fmla="*/ 59 w 65"/>
                <a:gd name="T7" fmla="*/ 0 h 162"/>
                <a:gd name="T8" fmla="*/ 3 w 65"/>
                <a:gd name="T9" fmla="*/ 153 h 162"/>
                <a:gd name="T10" fmla="*/ 8 w 65"/>
                <a:gd name="T11" fmla="*/ 156 h 162"/>
                <a:gd name="T12" fmla="*/ 3 w 65"/>
                <a:gd name="T13" fmla="*/ 153 h 162"/>
                <a:gd name="T14" fmla="*/ 0 w 65"/>
                <a:gd name="T15" fmla="*/ 162 h 162"/>
                <a:gd name="T16" fmla="*/ 8 w 65"/>
                <a:gd name="T17" fmla="*/ 156 h 162"/>
                <a:gd name="T18" fmla="*/ 3 w 65"/>
                <a:gd name="T19" fmla="*/ 15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162"/>
                <a:gd name="T32" fmla="*/ 65 w 65"/>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162">
                  <a:moveTo>
                    <a:pt x="3" y="150"/>
                  </a:moveTo>
                  <a:lnTo>
                    <a:pt x="8" y="156"/>
                  </a:lnTo>
                  <a:lnTo>
                    <a:pt x="65" y="3"/>
                  </a:lnTo>
                  <a:lnTo>
                    <a:pt x="59" y="0"/>
                  </a:lnTo>
                  <a:lnTo>
                    <a:pt x="3" y="153"/>
                  </a:lnTo>
                  <a:lnTo>
                    <a:pt x="8" y="156"/>
                  </a:lnTo>
                  <a:lnTo>
                    <a:pt x="3" y="153"/>
                  </a:lnTo>
                  <a:lnTo>
                    <a:pt x="0" y="162"/>
                  </a:lnTo>
                  <a:lnTo>
                    <a:pt x="8" y="156"/>
                  </a:lnTo>
                  <a:lnTo>
                    <a:pt x="3"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4" name="Freeform 91"/>
            <p:cNvSpPr>
              <a:spLocks/>
            </p:cNvSpPr>
            <p:nvPr/>
          </p:nvSpPr>
          <p:spPr bwMode="auto">
            <a:xfrm>
              <a:off x="65" y="593"/>
              <a:ext cx="439" cy="132"/>
            </a:xfrm>
            <a:custGeom>
              <a:avLst/>
              <a:gdLst>
                <a:gd name="T0" fmla="*/ 0 w 439"/>
                <a:gd name="T1" fmla="*/ 132 h 132"/>
                <a:gd name="T2" fmla="*/ 439 w 439"/>
                <a:gd name="T3" fmla="*/ 0 h 132"/>
                <a:gd name="T4" fmla="*/ 91 w 439"/>
                <a:gd name="T5" fmla="*/ 0 h 132"/>
                <a:gd name="T6" fmla="*/ 0 w 439"/>
                <a:gd name="T7" fmla="*/ 132 h 132"/>
                <a:gd name="T8" fmla="*/ 0 60000 65536"/>
                <a:gd name="T9" fmla="*/ 0 60000 65536"/>
                <a:gd name="T10" fmla="*/ 0 60000 65536"/>
                <a:gd name="T11" fmla="*/ 0 60000 65536"/>
                <a:gd name="T12" fmla="*/ 0 w 439"/>
                <a:gd name="T13" fmla="*/ 0 h 132"/>
                <a:gd name="T14" fmla="*/ 439 w 439"/>
                <a:gd name="T15" fmla="*/ 132 h 132"/>
              </a:gdLst>
              <a:ahLst/>
              <a:cxnLst>
                <a:cxn ang="T8">
                  <a:pos x="T0" y="T1"/>
                </a:cxn>
                <a:cxn ang="T9">
                  <a:pos x="T2" y="T3"/>
                </a:cxn>
                <a:cxn ang="T10">
                  <a:pos x="T4" y="T5"/>
                </a:cxn>
                <a:cxn ang="T11">
                  <a:pos x="T6" y="T7"/>
                </a:cxn>
              </a:cxnLst>
              <a:rect l="T12" t="T13" r="T14" b="T15"/>
              <a:pathLst>
                <a:path w="439" h="132">
                  <a:moveTo>
                    <a:pt x="0" y="132"/>
                  </a:moveTo>
                  <a:lnTo>
                    <a:pt x="439" y="0"/>
                  </a:lnTo>
                  <a:lnTo>
                    <a:pt x="91" y="0"/>
                  </a:lnTo>
                  <a:lnTo>
                    <a:pt x="0"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5" name="Freeform 92"/>
            <p:cNvSpPr>
              <a:spLocks/>
            </p:cNvSpPr>
            <p:nvPr/>
          </p:nvSpPr>
          <p:spPr bwMode="auto">
            <a:xfrm>
              <a:off x="65" y="590"/>
              <a:ext cx="463" cy="138"/>
            </a:xfrm>
            <a:custGeom>
              <a:avLst/>
              <a:gdLst>
                <a:gd name="T0" fmla="*/ 439 w 463"/>
                <a:gd name="T1" fmla="*/ 6 h 138"/>
                <a:gd name="T2" fmla="*/ 439 w 463"/>
                <a:gd name="T3" fmla="*/ 0 h 138"/>
                <a:gd name="T4" fmla="*/ 0 w 463"/>
                <a:gd name="T5" fmla="*/ 129 h 138"/>
                <a:gd name="T6" fmla="*/ 2 w 463"/>
                <a:gd name="T7" fmla="*/ 138 h 138"/>
                <a:gd name="T8" fmla="*/ 439 w 463"/>
                <a:gd name="T9" fmla="*/ 6 h 138"/>
                <a:gd name="T10" fmla="*/ 439 w 463"/>
                <a:gd name="T11" fmla="*/ 0 h 138"/>
                <a:gd name="T12" fmla="*/ 439 w 463"/>
                <a:gd name="T13" fmla="*/ 6 h 138"/>
                <a:gd name="T14" fmla="*/ 463 w 463"/>
                <a:gd name="T15" fmla="*/ 0 h 138"/>
                <a:gd name="T16" fmla="*/ 439 w 463"/>
                <a:gd name="T17" fmla="*/ 0 h 138"/>
                <a:gd name="T18" fmla="*/ 439 w 463"/>
                <a:gd name="T19" fmla="*/ 6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8"/>
                <a:gd name="T32" fmla="*/ 463 w 463"/>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8">
                  <a:moveTo>
                    <a:pt x="439" y="6"/>
                  </a:moveTo>
                  <a:lnTo>
                    <a:pt x="439" y="0"/>
                  </a:lnTo>
                  <a:lnTo>
                    <a:pt x="0" y="129"/>
                  </a:lnTo>
                  <a:lnTo>
                    <a:pt x="2" y="138"/>
                  </a:lnTo>
                  <a:lnTo>
                    <a:pt x="439" y="6"/>
                  </a:lnTo>
                  <a:lnTo>
                    <a:pt x="439" y="0"/>
                  </a:lnTo>
                  <a:lnTo>
                    <a:pt x="439" y="6"/>
                  </a:lnTo>
                  <a:lnTo>
                    <a:pt x="463" y="0"/>
                  </a:lnTo>
                  <a:lnTo>
                    <a:pt x="439" y="0"/>
                  </a:lnTo>
                  <a:lnTo>
                    <a:pt x="4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6" name="Freeform 93"/>
            <p:cNvSpPr>
              <a:spLocks/>
            </p:cNvSpPr>
            <p:nvPr/>
          </p:nvSpPr>
          <p:spPr bwMode="auto">
            <a:xfrm>
              <a:off x="154" y="590"/>
              <a:ext cx="350" cy="6"/>
            </a:xfrm>
            <a:custGeom>
              <a:avLst/>
              <a:gdLst>
                <a:gd name="T0" fmla="*/ 5 w 350"/>
                <a:gd name="T1" fmla="*/ 6 h 6"/>
                <a:gd name="T2" fmla="*/ 2 w 350"/>
                <a:gd name="T3" fmla="*/ 6 h 6"/>
                <a:gd name="T4" fmla="*/ 350 w 350"/>
                <a:gd name="T5" fmla="*/ 6 h 6"/>
                <a:gd name="T6" fmla="*/ 350 w 350"/>
                <a:gd name="T7" fmla="*/ 0 h 6"/>
                <a:gd name="T8" fmla="*/ 2 w 350"/>
                <a:gd name="T9" fmla="*/ 0 h 6"/>
                <a:gd name="T10" fmla="*/ 0 w 350"/>
                <a:gd name="T11" fmla="*/ 0 h 6"/>
                <a:gd name="T12" fmla="*/ 2 w 350"/>
                <a:gd name="T13" fmla="*/ 0 h 6"/>
                <a:gd name="T14" fmla="*/ 0 w 350"/>
                <a:gd name="T15" fmla="*/ 0 h 6"/>
                <a:gd name="T16" fmla="*/ 0 w 350"/>
                <a:gd name="T17" fmla="*/ 0 h 6"/>
                <a:gd name="T18" fmla="*/ 5 w 350"/>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5" y="6"/>
                  </a:moveTo>
                  <a:lnTo>
                    <a:pt x="2" y="6"/>
                  </a:lnTo>
                  <a:lnTo>
                    <a:pt x="350" y="6"/>
                  </a:lnTo>
                  <a:lnTo>
                    <a:pt x="350" y="0"/>
                  </a:lnTo>
                  <a:lnTo>
                    <a:pt x="2" y="0"/>
                  </a:lnTo>
                  <a:lnTo>
                    <a:pt x="0" y="0"/>
                  </a:lnTo>
                  <a:lnTo>
                    <a:pt x="2" y="0"/>
                  </a:lnTo>
                  <a:lnTo>
                    <a:pt x="0" y="0"/>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7" name="Freeform 94"/>
            <p:cNvSpPr>
              <a:spLocks/>
            </p:cNvSpPr>
            <p:nvPr/>
          </p:nvSpPr>
          <p:spPr bwMode="auto">
            <a:xfrm>
              <a:off x="57" y="590"/>
              <a:ext cx="102" cy="141"/>
            </a:xfrm>
            <a:custGeom>
              <a:avLst/>
              <a:gdLst>
                <a:gd name="T0" fmla="*/ 8 w 102"/>
                <a:gd name="T1" fmla="*/ 129 h 141"/>
                <a:gd name="T2" fmla="*/ 10 w 102"/>
                <a:gd name="T3" fmla="*/ 135 h 141"/>
                <a:gd name="T4" fmla="*/ 102 w 102"/>
                <a:gd name="T5" fmla="*/ 6 h 141"/>
                <a:gd name="T6" fmla="*/ 97 w 102"/>
                <a:gd name="T7" fmla="*/ 0 h 141"/>
                <a:gd name="T8" fmla="*/ 5 w 102"/>
                <a:gd name="T9" fmla="*/ 132 h 141"/>
                <a:gd name="T10" fmla="*/ 10 w 102"/>
                <a:gd name="T11" fmla="*/ 138 h 141"/>
                <a:gd name="T12" fmla="*/ 5 w 102"/>
                <a:gd name="T13" fmla="*/ 132 h 141"/>
                <a:gd name="T14" fmla="*/ 0 w 102"/>
                <a:gd name="T15" fmla="*/ 141 h 141"/>
                <a:gd name="T16" fmla="*/ 10 w 102"/>
                <a:gd name="T17" fmla="*/ 138 h 141"/>
                <a:gd name="T18" fmla="*/ 8 w 102"/>
                <a:gd name="T19" fmla="*/ 129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1"/>
                <a:gd name="T32" fmla="*/ 102 w 102"/>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1">
                  <a:moveTo>
                    <a:pt x="8" y="129"/>
                  </a:moveTo>
                  <a:lnTo>
                    <a:pt x="10" y="135"/>
                  </a:lnTo>
                  <a:lnTo>
                    <a:pt x="102" y="6"/>
                  </a:lnTo>
                  <a:lnTo>
                    <a:pt x="97" y="0"/>
                  </a:lnTo>
                  <a:lnTo>
                    <a:pt x="5" y="132"/>
                  </a:lnTo>
                  <a:lnTo>
                    <a:pt x="10" y="138"/>
                  </a:lnTo>
                  <a:lnTo>
                    <a:pt x="5" y="132"/>
                  </a:lnTo>
                  <a:lnTo>
                    <a:pt x="0" y="141"/>
                  </a:lnTo>
                  <a:lnTo>
                    <a:pt x="10" y="138"/>
                  </a:lnTo>
                  <a:lnTo>
                    <a:pt x="8"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8" name="Freeform 95"/>
            <p:cNvSpPr>
              <a:spLocks/>
            </p:cNvSpPr>
            <p:nvPr/>
          </p:nvSpPr>
          <p:spPr bwMode="auto">
            <a:xfrm>
              <a:off x="49" y="493"/>
              <a:ext cx="455" cy="100"/>
            </a:xfrm>
            <a:custGeom>
              <a:avLst/>
              <a:gdLst>
                <a:gd name="T0" fmla="*/ 0 w 455"/>
                <a:gd name="T1" fmla="*/ 100 h 100"/>
                <a:gd name="T2" fmla="*/ 455 w 455"/>
                <a:gd name="T3" fmla="*/ 100 h 100"/>
                <a:gd name="T4" fmla="*/ 118 w 455"/>
                <a:gd name="T5" fmla="*/ 0 h 100"/>
                <a:gd name="T6" fmla="*/ 0 w 455"/>
                <a:gd name="T7" fmla="*/ 100 h 100"/>
                <a:gd name="T8" fmla="*/ 0 60000 65536"/>
                <a:gd name="T9" fmla="*/ 0 60000 65536"/>
                <a:gd name="T10" fmla="*/ 0 60000 65536"/>
                <a:gd name="T11" fmla="*/ 0 60000 65536"/>
                <a:gd name="T12" fmla="*/ 0 w 455"/>
                <a:gd name="T13" fmla="*/ 0 h 100"/>
                <a:gd name="T14" fmla="*/ 455 w 455"/>
                <a:gd name="T15" fmla="*/ 100 h 100"/>
              </a:gdLst>
              <a:ahLst/>
              <a:cxnLst>
                <a:cxn ang="T8">
                  <a:pos x="T0" y="T1"/>
                </a:cxn>
                <a:cxn ang="T9">
                  <a:pos x="T2" y="T3"/>
                </a:cxn>
                <a:cxn ang="T10">
                  <a:pos x="T4" y="T5"/>
                </a:cxn>
                <a:cxn ang="T11">
                  <a:pos x="T6" y="T7"/>
                </a:cxn>
              </a:cxnLst>
              <a:rect l="T12" t="T13" r="T14" b="T15"/>
              <a:pathLst>
                <a:path w="455" h="100">
                  <a:moveTo>
                    <a:pt x="0" y="100"/>
                  </a:moveTo>
                  <a:lnTo>
                    <a:pt x="455" y="100"/>
                  </a:lnTo>
                  <a:lnTo>
                    <a:pt x="118" y="0"/>
                  </a:lnTo>
                  <a:lnTo>
                    <a:pt x="0" y="10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499" name="Freeform 96"/>
            <p:cNvSpPr>
              <a:spLocks/>
            </p:cNvSpPr>
            <p:nvPr/>
          </p:nvSpPr>
          <p:spPr bwMode="auto">
            <a:xfrm>
              <a:off x="49" y="590"/>
              <a:ext cx="479" cy="6"/>
            </a:xfrm>
            <a:custGeom>
              <a:avLst/>
              <a:gdLst>
                <a:gd name="T0" fmla="*/ 455 w 479"/>
                <a:gd name="T1" fmla="*/ 6 h 6"/>
                <a:gd name="T2" fmla="*/ 455 w 479"/>
                <a:gd name="T3" fmla="*/ 0 h 6"/>
                <a:gd name="T4" fmla="*/ 0 w 479"/>
                <a:gd name="T5" fmla="*/ 0 h 6"/>
                <a:gd name="T6" fmla="*/ 0 w 479"/>
                <a:gd name="T7" fmla="*/ 6 h 6"/>
                <a:gd name="T8" fmla="*/ 455 w 479"/>
                <a:gd name="T9" fmla="*/ 6 h 6"/>
                <a:gd name="T10" fmla="*/ 455 w 479"/>
                <a:gd name="T11" fmla="*/ 0 h 6"/>
                <a:gd name="T12" fmla="*/ 455 w 479"/>
                <a:gd name="T13" fmla="*/ 6 h 6"/>
                <a:gd name="T14" fmla="*/ 479 w 479"/>
                <a:gd name="T15" fmla="*/ 6 h 6"/>
                <a:gd name="T16" fmla="*/ 455 w 479"/>
                <a:gd name="T17" fmla="*/ 0 h 6"/>
                <a:gd name="T18" fmla="*/ 455 w 479"/>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9"/>
                <a:gd name="T31" fmla="*/ 0 h 6"/>
                <a:gd name="T32" fmla="*/ 479 w 47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9" h="6">
                  <a:moveTo>
                    <a:pt x="455" y="6"/>
                  </a:moveTo>
                  <a:lnTo>
                    <a:pt x="455" y="0"/>
                  </a:lnTo>
                  <a:lnTo>
                    <a:pt x="0" y="0"/>
                  </a:lnTo>
                  <a:lnTo>
                    <a:pt x="0" y="6"/>
                  </a:lnTo>
                  <a:lnTo>
                    <a:pt x="455" y="6"/>
                  </a:lnTo>
                  <a:lnTo>
                    <a:pt x="455" y="0"/>
                  </a:lnTo>
                  <a:lnTo>
                    <a:pt x="455" y="6"/>
                  </a:lnTo>
                  <a:lnTo>
                    <a:pt x="479" y="6"/>
                  </a:lnTo>
                  <a:lnTo>
                    <a:pt x="455" y="0"/>
                  </a:lnTo>
                  <a:lnTo>
                    <a:pt x="45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0" name="Freeform 97"/>
            <p:cNvSpPr>
              <a:spLocks/>
            </p:cNvSpPr>
            <p:nvPr/>
          </p:nvSpPr>
          <p:spPr bwMode="auto">
            <a:xfrm>
              <a:off x="164" y="487"/>
              <a:ext cx="340" cy="109"/>
            </a:xfrm>
            <a:custGeom>
              <a:avLst/>
              <a:gdLst>
                <a:gd name="T0" fmla="*/ 6 w 340"/>
                <a:gd name="T1" fmla="*/ 9 h 109"/>
                <a:gd name="T2" fmla="*/ 3 w 340"/>
                <a:gd name="T3" fmla="*/ 9 h 109"/>
                <a:gd name="T4" fmla="*/ 340 w 340"/>
                <a:gd name="T5" fmla="*/ 109 h 109"/>
                <a:gd name="T6" fmla="*/ 340 w 340"/>
                <a:gd name="T7" fmla="*/ 103 h 109"/>
                <a:gd name="T8" fmla="*/ 3 w 340"/>
                <a:gd name="T9" fmla="*/ 3 h 109"/>
                <a:gd name="T10" fmla="*/ 0 w 340"/>
                <a:gd name="T11" fmla="*/ 3 h 109"/>
                <a:gd name="T12" fmla="*/ 3 w 340"/>
                <a:gd name="T13" fmla="*/ 3 h 109"/>
                <a:gd name="T14" fmla="*/ 3 w 340"/>
                <a:gd name="T15" fmla="*/ 0 h 109"/>
                <a:gd name="T16" fmla="*/ 0 w 340"/>
                <a:gd name="T17" fmla="*/ 3 h 109"/>
                <a:gd name="T18" fmla="*/ 6 w 340"/>
                <a:gd name="T19" fmla="*/ 9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9"/>
                <a:gd name="T32" fmla="*/ 340 w 340"/>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9">
                  <a:moveTo>
                    <a:pt x="6" y="9"/>
                  </a:moveTo>
                  <a:lnTo>
                    <a:pt x="3" y="9"/>
                  </a:lnTo>
                  <a:lnTo>
                    <a:pt x="340" y="109"/>
                  </a:lnTo>
                  <a:lnTo>
                    <a:pt x="340" y="103"/>
                  </a:lnTo>
                  <a:lnTo>
                    <a:pt x="3" y="3"/>
                  </a:lnTo>
                  <a:lnTo>
                    <a:pt x="0" y="3"/>
                  </a:lnTo>
                  <a:lnTo>
                    <a:pt x="3" y="3"/>
                  </a:lnTo>
                  <a:lnTo>
                    <a:pt x="3" y="0"/>
                  </a:lnTo>
                  <a:lnTo>
                    <a:pt x="0" y="3"/>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1" name="Freeform 98"/>
            <p:cNvSpPr>
              <a:spLocks/>
            </p:cNvSpPr>
            <p:nvPr/>
          </p:nvSpPr>
          <p:spPr bwMode="auto">
            <a:xfrm>
              <a:off x="40" y="490"/>
              <a:ext cx="130" cy="106"/>
            </a:xfrm>
            <a:custGeom>
              <a:avLst/>
              <a:gdLst>
                <a:gd name="T0" fmla="*/ 9 w 130"/>
                <a:gd name="T1" fmla="*/ 100 h 106"/>
                <a:gd name="T2" fmla="*/ 11 w 130"/>
                <a:gd name="T3" fmla="*/ 106 h 106"/>
                <a:gd name="T4" fmla="*/ 130 w 130"/>
                <a:gd name="T5" fmla="*/ 6 h 106"/>
                <a:gd name="T6" fmla="*/ 124 w 130"/>
                <a:gd name="T7" fmla="*/ 0 h 106"/>
                <a:gd name="T8" fmla="*/ 9 w 130"/>
                <a:gd name="T9" fmla="*/ 100 h 106"/>
                <a:gd name="T10" fmla="*/ 9 w 130"/>
                <a:gd name="T11" fmla="*/ 106 h 106"/>
                <a:gd name="T12" fmla="*/ 9 w 130"/>
                <a:gd name="T13" fmla="*/ 100 h 106"/>
                <a:gd name="T14" fmla="*/ 0 w 130"/>
                <a:gd name="T15" fmla="*/ 106 h 106"/>
                <a:gd name="T16" fmla="*/ 9 w 130"/>
                <a:gd name="T17" fmla="*/ 106 h 106"/>
                <a:gd name="T18" fmla="*/ 9 w 130"/>
                <a:gd name="T19" fmla="*/ 10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106"/>
                <a:gd name="T32" fmla="*/ 130 w 13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106">
                  <a:moveTo>
                    <a:pt x="9" y="100"/>
                  </a:moveTo>
                  <a:lnTo>
                    <a:pt x="11" y="106"/>
                  </a:lnTo>
                  <a:lnTo>
                    <a:pt x="130" y="6"/>
                  </a:lnTo>
                  <a:lnTo>
                    <a:pt x="124" y="0"/>
                  </a:lnTo>
                  <a:lnTo>
                    <a:pt x="9" y="100"/>
                  </a:lnTo>
                  <a:lnTo>
                    <a:pt x="9" y="106"/>
                  </a:lnTo>
                  <a:lnTo>
                    <a:pt x="9" y="100"/>
                  </a:lnTo>
                  <a:lnTo>
                    <a:pt x="0" y="106"/>
                  </a:lnTo>
                  <a:lnTo>
                    <a:pt x="9" y="106"/>
                  </a:lnTo>
                  <a:lnTo>
                    <a:pt x="9"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2" name="Freeform 99"/>
            <p:cNvSpPr>
              <a:spLocks/>
            </p:cNvSpPr>
            <p:nvPr/>
          </p:nvSpPr>
          <p:spPr bwMode="auto">
            <a:xfrm>
              <a:off x="65" y="400"/>
              <a:ext cx="439" cy="193"/>
            </a:xfrm>
            <a:custGeom>
              <a:avLst/>
              <a:gdLst>
                <a:gd name="T0" fmla="*/ 0 w 439"/>
                <a:gd name="T1" fmla="*/ 63 h 193"/>
                <a:gd name="T2" fmla="*/ 439 w 439"/>
                <a:gd name="T3" fmla="*/ 193 h 193"/>
                <a:gd name="T4" fmla="*/ 137 w 439"/>
                <a:gd name="T5" fmla="*/ 0 h 193"/>
                <a:gd name="T6" fmla="*/ 0 w 439"/>
                <a:gd name="T7" fmla="*/ 63 h 193"/>
                <a:gd name="T8" fmla="*/ 0 60000 65536"/>
                <a:gd name="T9" fmla="*/ 0 60000 65536"/>
                <a:gd name="T10" fmla="*/ 0 60000 65536"/>
                <a:gd name="T11" fmla="*/ 0 60000 65536"/>
                <a:gd name="T12" fmla="*/ 0 w 439"/>
                <a:gd name="T13" fmla="*/ 0 h 193"/>
                <a:gd name="T14" fmla="*/ 439 w 439"/>
                <a:gd name="T15" fmla="*/ 193 h 193"/>
              </a:gdLst>
              <a:ahLst/>
              <a:cxnLst>
                <a:cxn ang="T8">
                  <a:pos x="T0" y="T1"/>
                </a:cxn>
                <a:cxn ang="T9">
                  <a:pos x="T2" y="T3"/>
                </a:cxn>
                <a:cxn ang="T10">
                  <a:pos x="T4" y="T5"/>
                </a:cxn>
                <a:cxn ang="T11">
                  <a:pos x="T6" y="T7"/>
                </a:cxn>
              </a:cxnLst>
              <a:rect l="T12" t="T13" r="T14" b="T15"/>
              <a:pathLst>
                <a:path w="439" h="193">
                  <a:moveTo>
                    <a:pt x="0" y="63"/>
                  </a:moveTo>
                  <a:lnTo>
                    <a:pt x="439" y="193"/>
                  </a:lnTo>
                  <a:lnTo>
                    <a:pt x="137" y="0"/>
                  </a:lnTo>
                  <a:lnTo>
                    <a:pt x="0" y="63"/>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3" name="Freeform 100"/>
            <p:cNvSpPr>
              <a:spLocks/>
            </p:cNvSpPr>
            <p:nvPr/>
          </p:nvSpPr>
          <p:spPr bwMode="auto">
            <a:xfrm>
              <a:off x="65" y="457"/>
              <a:ext cx="458" cy="145"/>
            </a:xfrm>
            <a:custGeom>
              <a:avLst/>
              <a:gdLst>
                <a:gd name="T0" fmla="*/ 436 w 458"/>
                <a:gd name="T1" fmla="*/ 139 h 145"/>
                <a:gd name="T2" fmla="*/ 439 w 458"/>
                <a:gd name="T3" fmla="*/ 133 h 145"/>
                <a:gd name="T4" fmla="*/ 2 w 458"/>
                <a:gd name="T5" fmla="*/ 0 h 145"/>
                <a:gd name="T6" fmla="*/ 0 w 458"/>
                <a:gd name="T7" fmla="*/ 9 h 145"/>
                <a:gd name="T8" fmla="*/ 439 w 458"/>
                <a:gd name="T9" fmla="*/ 139 h 145"/>
                <a:gd name="T10" fmla="*/ 439 w 458"/>
                <a:gd name="T11" fmla="*/ 133 h 145"/>
                <a:gd name="T12" fmla="*/ 439 w 458"/>
                <a:gd name="T13" fmla="*/ 139 h 145"/>
                <a:gd name="T14" fmla="*/ 458 w 458"/>
                <a:gd name="T15" fmla="*/ 145 h 145"/>
                <a:gd name="T16" fmla="*/ 439 w 458"/>
                <a:gd name="T17" fmla="*/ 133 h 145"/>
                <a:gd name="T18" fmla="*/ 436 w 458"/>
                <a:gd name="T19" fmla="*/ 13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8"/>
                <a:gd name="T31" fmla="*/ 0 h 145"/>
                <a:gd name="T32" fmla="*/ 458 w 458"/>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8" h="145">
                  <a:moveTo>
                    <a:pt x="436" y="139"/>
                  </a:moveTo>
                  <a:lnTo>
                    <a:pt x="439" y="133"/>
                  </a:lnTo>
                  <a:lnTo>
                    <a:pt x="2" y="0"/>
                  </a:lnTo>
                  <a:lnTo>
                    <a:pt x="0" y="9"/>
                  </a:lnTo>
                  <a:lnTo>
                    <a:pt x="439" y="139"/>
                  </a:lnTo>
                  <a:lnTo>
                    <a:pt x="439" y="133"/>
                  </a:lnTo>
                  <a:lnTo>
                    <a:pt x="439" y="139"/>
                  </a:lnTo>
                  <a:lnTo>
                    <a:pt x="458" y="145"/>
                  </a:lnTo>
                  <a:lnTo>
                    <a:pt x="439" y="133"/>
                  </a:lnTo>
                  <a:lnTo>
                    <a:pt x="436"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4" name="Freeform 101"/>
            <p:cNvSpPr>
              <a:spLocks/>
            </p:cNvSpPr>
            <p:nvPr/>
          </p:nvSpPr>
          <p:spPr bwMode="auto">
            <a:xfrm>
              <a:off x="199" y="394"/>
              <a:ext cx="305" cy="202"/>
            </a:xfrm>
            <a:custGeom>
              <a:avLst/>
              <a:gdLst>
                <a:gd name="T0" fmla="*/ 3 w 305"/>
                <a:gd name="T1" fmla="*/ 9 h 202"/>
                <a:gd name="T2" fmla="*/ 0 w 305"/>
                <a:gd name="T3" fmla="*/ 9 h 202"/>
                <a:gd name="T4" fmla="*/ 302 w 305"/>
                <a:gd name="T5" fmla="*/ 202 h 202"/>
                <a:gd name="T6" fmla="*/ 305 w 305"/>
                <a:gd name="T7" fmla="*/ 196 h 202"/>
                <a:gd name="T8" fmla="*/ 6 w 305"/>
                <a:gd name="T9" fmla="*/ 3 h 202"/>
                <a:gd name="T10" fmla="*/ 0 w 305"/>
                <a:gd name="T11" fmla="*/ 0 h 202"/>
                <a:gd name="T12" fmla="*/ 6 w 305"/>
                <a:gd name="T13" fmla="*/ 3 h 202"/>
                <a:gd name="T14" fmla="*/ 3 w 305"/>
                <a:gd name="T15" fmla="*/ 0 h 202"/>
                <a:gd name="T16" fmla="*/ 0 w 305"/>
                <a:gd name="T17" fmla="*/ 0 h 202"/>
                <a:gd name="T18" fmla="*/ 3 w 305"/>
                <a:gd name="T19" fmla="*/ 9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2"/>
                <a:gd name="T32" fmla="*/ 305 w 305"/>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2">
                  <a:moveTo>
                    <a:pt x="3" y="9"/>
                  </a:moveTo>
                  <a:lnTo>
                    <a:pt x="0" y="9"/>
                  </a:lnTo>
                  <a:lnTo>
                    <a:pt x="302" y="202"/>
                  </a:lnTo>
                  <a:lnTo>
                    <a:pt x="305" y="196"/>
                  </a:lnTo>
                  <a:lnTo>
                    <a:pt x="6" y="3"/>
                  </a:lnTo>
                  <a:lnTo>
                    <a:pt x="0" y="0"/>
                  </a:lnTo>
                  <a:lnTo>
                    <a:pt x="6" y="3"/>
                  </a:lnTo>
                  <a:lnTo>
                    <a:pt x="3" y="0"/>
                  </a:lnTo>
                  <a:lnTo>
                    <a:pt x="0"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5" name="Freeform 102"/>
            <p:cNvSpPr>
              <a:spLocks/>
            </p:cNvSpPr>
            <p:nvPr/>
          </p:nvSpPr>
          <p:spPr bwMode="auto">
            <a:xfrm>
              <a:off x="54" y="394"/>
              <a:ext cx="148" cy="72"/>
            </a:xfrm>
            <a:custGeom>
              <a:avLst/>
              <a:gdLst>
                <a:gd name="T0" fmla="*/ 13 w 148"/>
                <a:gd name="T1" fmla="*/ 63 h 72"/>
                <a:gd name="T2" fmla="*/ 13 w 148"/>
                <a:gd name="T3" fmla="*/ 72 h 72"/>
                <a:gd name="T4" fmla="*/ 148 w 148"/>
                <a:gd name="T5" fmla="*/ 9 h 72"/>
                <a:gd name="T6" fmla="*/ 145 w 148"/>
                <a:gd name="T7" fmla="*/ 0 h 72"/>
                <a:gd name="T8" fmla="*/ 11 w 148"/>
                <a:gd name="T9" fmla="*/ 63 h 72"/>
                <a:gd name="T10" fmla="*/ 11 w 148"/>
                <a:gd name="T11" fmla="*/ 72 h 72"/>
                <a:gd name="T12" fmla="*/ 11 w 148"/>
                <a:gd name="T13" fmla="*/ 63 h 72"/>
                <a:gd name="T14" fmla="*/ 0 w 148"/>
                <a:gd name="T15" fmla="*/ 69 h 72"/>
                <a:gd name="T16" fmla="*/ 11 w 148"/>
                <a:gd name="T17" fmla="*/ 72 h 72"/>
                <a:gd name="T18" fmla="*/ 13 w 148"/>
                <a:gd name="T19" fmla="*/ 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 y="63"/>
                  </a:moveTo>
                  <a:lnTo>
                    <a:pt x="13" y="72"/>
                  </a:lnTo>
                  <a:lnTo>
                    <a:pt x="148" y="9"/>
                  </a:lnTo>
                  <a:lnTo>
                    <a:pt x="145" y="0"/>
                  </a:lnTo>
                  <a:lnTo>
                    <a:pt x="11" y="63"/>
                  </a:lnTo>
                  <a:lnTo>
                    <a:pt x="11" y="72"/>
                  </a:lnTo>
                  <a:lnTo>
                    <a:pt x="11" y="63"/>
                  </a:lnTo>
                  <a:lnTo>
                    <a:pt x="0" y="69"/>
                  </a:lnTo>
                  <a:lnTo>
                    <a:pt x="11" y="72"/>
                  </a:lnTo>
                  <a:lnTo>
                    <a:pt x="13"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6" name="Freeform 103"/>
            <p:cNvSpPr>
              <a:spLocks/>
            </p:cNvSpPr>
            <p:nvPr/>
          </p:nvSpPr>
          <p:spPr bwMode="auto">
            <a:xfrm>
              <a:off x="110" y="319"/>
              <a:ext cx="394" cy="274"/>
            </a:xfrm>
            <a:custGeom>
              <a:avLst/>
              <a:gdLst>
                <a:gd name="T0" fmla="*/ 0 w 394"/>
                <a:gd name="T1" fmla="*/ 21 h 274"/>
                <a:gd name="T2" fmla="*/ 394 w 394"/>
                <a:gd name="T3" fmla="*/ 274 h 274"/>
                <a:gd name="T4" fmla="*/ 146 w 394"/>
                <a:gd name="T5" fmla="*/ 0 h 274"/>
                <a:gd name="T6" fmla="*/ 0 w 394"/>
                <a:gd name="T7" fmla="*/ 21 h 274"/>
                <a:gd name="T8" fmla="*/ 0 60000 65536"/>
                <a:gd name="T9" fmla="*/ 0 60000 65536"/>
                <a:gd name="T10" fmla="*/ 0 60000 65536"/>
                <a:gd name="T11" fmla="*/ 0 60000 65536"/>
                <a:gd name="T12" fmla="*/ 0 w 394"/>
                <a:gd name="T13" fmla="*/ 0 h 274"/>
                <a:gd name="T14" fmla="*/ 394 w 394"/>
                <a:gd name="T15" fmla="*/ 274 h 274"/>
              </a:gdLst>
              <a:ahLst/>
              <a:cxnLst>
                <a:cxn ang="T8">
                  <a:pos x="T0" y="T1"/>
                </a:cxn>
                <a:cxn ang="T9">
                  <a:pos x="T2" y="T3"/>
                </a:cxn>
                <a:cxn ang="T10">
                  <a:pos x="T4" y="T5"/>
                </a:cxn>
                <a:cxn ang="T11">
                  <a:pos x="T6" y="T7"/>
                </a:cxn>
              </a:cxnLst>
              <a:rect l="T12" t="T13" r="T14" b="T15"/>
              <a:pathLst>
                <a:path w="394" h="274">
                  <a:moveTo>
                    <a:pt x="0" y="21"/>
                  </a:moveTo>
                  <a:lnTo>
                    <a:pt x="394" y="274"/>
                  </a:lnTo>
                  <a:lnTo>
                    <a:pt x="146" y="0"/>
                  </a:lnTo>
                  <a:lnTo>
                    <a:pt x="0" y="21"/>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7" name="Freeform 104"/>
            <p:cNvSpPr>
              <a:spLocks/>
            </p:cNvSpPr>
            <p:nvPr/>
          </p:nvSpPr>
          <p:spPr bwMode="auto">
            <a:xfrm>
              <a:off x="108" y="337"/>
              <a:ext cx="412" cy="271"/>
            </a:xfrm>
            <a:custGeom>
              <a:avLst/>
              <a:gdLst>
                <a:gd name="T0" fmla="*/ 393 w 412"/>
                <a:gd name="T1" fmla="*/ 259 h 271"/>
                <a:gd name="T2" fmla="*/ 396 w 412"/>
                <a:gd name="T3" fmla="*/ 253 h 271"/>
                <a:gd name="T4" fmla="*/ 5 w 412"/>
                <a:gd name="T5" fmla="*/ 0 h 271"/>
                <a:gd name="T6" fmla="*/ 0 w 412"/>
                <a:gd name="T7" fmla="*/ 6 h 271"/>
                <a:gd name="T8" fmla="*/ 393 w 412"/>
                <a:gd name="T9" fmla="*/ 259 h 271"/>
                <a:gd name="T10" fmla="*/ 399 w 412"/>
                <a:gd name="T11" fmla="*/ 253 h 271"/>
                <a:gd name="T12" fmla="*/ 393 w 412"/>
                <a:gd name="T13" fmla="*/ 259 h 271"/>
                <a:gd name="T14" fmla="*/ 412 w 412"/>
                <a:gd name="T15" fmla="*/ 271 h 271"/>
                <a:gd name="T16" fmla="*/ 399 w 412"/>
                <a:gd name="T17" fmla="*/ 253 h 271"/>
                <a:gd name="T18" fmla="*/ 393 w 412"/>
                <a:gd name="T19" fmla="*/ 259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1"/>
                <a:gd name="T32" fmla="*/ 412 w 412"/>
                <a:gd name="T33" fmla="*/ 271 h 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1">
                  <a:moveTo>
                    <a:pt x="393" y="259"/>
                  </a:moveTo>
                  <a:lnTo>
                    <a:pt x="396" y="253"/>
                  </a:lnTo>
                  <a:lnTo>
                    <a:pt x="5" y="0"/>
                  </a:lnTo>
                  <a:lnTo>
                    <a:pt x="0" y="6"/>
                  </a:lnTo>
                  <a:lnTo>
                    <a:pt x="393" y="259"/>
                  </a:lnTo>
                  <a:lnTo>
                    <a:pt x="399" y="253"/>
                  </a:lnTo>
                  <a:lnTo>
                    <a:pt x="393" y="259"/>
                  </a:lnTo>
                  <a:lnTo>
                    <a:pt x="412" y="271"/>
                  </a:lnTo>
                  <a:lnTo>
                    <a:pt x="399" y="253"/>
                  </a:lnTo>
                  <a:lnTo>
                    <a:pt x="393" y="2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8" name="Freeform 105"/>
            <p:cNvSpPr>
              <a:spLocks/>
            </p:cNvSpPr>
            <p:nvPr/>
          </p:nvSpPr>
          <p:spPr bwMode="auto">
            <a:xfrm>
              <a:off x="256" y="313"/>
              <a:ext cx="251" cy="283"/>
            </a:xfrm>
            <a:custGeom>
              <a:avLst/>
              <a:gdLst>
                <a:gd name="T0" fmla="*/ 3 w 251"/>
                <a:gd name="T1" fmla="*/ 9 h 283"/>
                <a:gd name="T2" fmla="*/ 0 w 251"/>
                <a:gd name="T3" fmla="*/ 9 h 283"/>
                <a:gd name="T4" fmla="*/ 245 w 251"/>
                <a:gd name="T5" fmla="*/ 283 h 283"/>
                <a:gd name="T6" fmla="*/ 251 w 251"/>
                <a:gd name="T7" fmla="*/ 277 h 283"/>
                <a:gd name="T8" fmla="*/ 3 w 251"/>
                <a:gd name="T9" fmla="*/ 3 h 283"/>
                <a:gd name="T10" fmla="*/ 0 w 251"/>
                <a:gd name="T11" fmla="*/ 3 h 283"/>
                <a:gd name="T12" fmla="*/ 3 w 251"/>
                <a:gd name="T13" fmla="*/ 3 h 283"/>
                <a:gd name="T14" fmla="*/ 3 w 251"/>
                <a:gd name="T15" fmla="*/ 0 h 283"/>
                <a:gd name="T16" fmla="*/ 0 w 251"/>
                <a:gd name="T17" fmla="*/ 3 h 283"/>
                <a:gd name="T18" fmla="*/ 3 w 251"/>
                <a:gd name="T19" fmla="*/ 9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3"/>
                <a:gd name="T32" fmla="*/ 251 w 251"/>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3">
                  <a:moveTo>
                    <a:pt x="3" y="9"/>
                  </a:moveTo>
                  <a:lnTo>
                    <a:pt x="0" y="9"/>
                  </a:lnTo>
                  <a:lnTo>
                    <a:pt x="245" y="283"/>
                  </a:lnTo>
                  <a:lnTo>
                    <a:pt x="251" y="277"/>
                  </a:lnTo>
                  <a:lnTo>
                    <a:pt x="3" y="3"/>
                  </a:lnTo>
                  <a:lnTo>
                    <a:pt x="0" y="3"/>
                  </a:lnTo>
                  <a:lnTo>
                    <a:pt x="3" y="3"/>
                  </a:lnTo>
                  <a:lnTo>
                    <a:pt x="3" y="0"/>
                  </a:lnTo>
                  <a:lnTo>
                    <a:pt x="0" y="3"/>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09" name="Freeform 106"/>
            <p:cNvSpPr>
              <a:spLocks/>
            </p:cNvSpPr>
            <p:nvPr/>
          </p:nvSpPr>
          <p:spPr bwMode="auto">
            <a:xfrm>
              <a:off x="100" y="316"/>
              <a:ext cx="159" cy="27"/>
            </a:xfrm>
            <a:custGeom>
              <a:avLst/>
              <a:gdLst>
                <a:gd name="T0" fmla="*/ 13 w 159"/>
                <a:gd name="T1" fmla="*/ 21 h 27"/>
                <a:gd name="T2" fmla="*/ 10 w 159"/>
                <a:gd name="T3" fmla="*/ 27 h 27"/>
                <a:gd name="T4" fmla="*/ 159 w 159"/>
                <a:gd name="T5" fmla="*/ 6 h 27"/>
                <a:gd name="T6" fmla="*/ 156 w 159"/>
                <a:gd name="T7" fmla="*/ 0 h 27"/>
                <a:gd name="T8" fmla="*/ 10 w 159"/>
                <a:gd name="T9" fmla="*/ 21 h 27"/>
                <a:gd name="T10" fmla="*/ 8 w 159"/>
                <a:gd name="T11" fmla="*/ 27 h 27"/>
                <a:gd name="T12" fmla="*/ 10 w 159"/>
                <a:gd name="T13" fmla="*/ 21 h 27"/>
                <a:gd name="T14" fmla="*/ 0 w 159"/>
                <a:gd name="T15" fmla="*/ 21 h 27"/>
                <a:gd name="T16" fmla="*/ 8 w 159"/>
                <a:gd name="T17" fmla="*/ 27 h 27"/>
                <a:gd name="T18" fmla="*/ 13 w 159"/>
                <a:gd name="T19" fmla="*/ 2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7"/>
                <a:gd name="T32" fmla="*/ 159 w 15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7">
                  <a:moveTo>
                    <a:pt x="13" y="21"/>
                  </a:moveTo>
                  <a:lnTo>
                    <a:pt x="10" y="27"/>
                  </a:lnTo>
                  <a:lnTo>
                    <a:pt x="159" y="6"/>
                  </a:lnTo>
                  <a:lnTo>
                    <a:pt x="156" y="0"/>
                  </a:lnTo>
                  <a:lnTo>
                    <a:pt x="10" y="21"/>
                  </a:lnTo>
                  <a:lnTo>
                    <a:pt x="8" y="27"/>
                  </a:lnTo>
                  <a:lnTo>
                    <a:pt x="10" y="21"/>
                  </a:lnTo>
                  <a:lnTo>
                    <a:pt x="0" y="21"/>
                  </a:lnTo>
                  <a:lnTo>
                    <a:pt x="8" y="27"/>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0" name="Freeform 107"/>
            <p:cNvSpPr>
              <a:spLocks/>
            </p:cNvSpPr>
            <p:nvPr/>
          </p:nvSpPr>
          <p:spPr bwMode="auto">
            <a:xfrm>
              <a:off x="183" y="235"/>
              <a:ext cx="321" cy="358"/>
            </a:xfrm>
            <a:custGeom>
              <a:avLst/>
              <a:gdLst>
                <a:gd name="T0" fmla="*/ 0 w 321"/>
                <a:gd name="T1" fmla="*/ 0 h 358"/>
                <a:gd name="T2" fmla="*/ 321 w 321"/>
                <a:gd name="T3" fmla="*/ 358 h 358"/>
                <a:gd name="T4" fmla="*/ 146 w 321"/>
                <a:gd name="T5" fmla="*/ 21 h 358"/>
                <a:gd name="T6" fmla="*/ 0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0" y="0"/>
                  </a:moveTo>
                  <a:lnTo>
                    <a:pt x="321" y="358"/>
                  </a:lnTo>
                  <a:lnTo>
                    <a:pt x="146" y="21"/>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1" name="Freeform 108"/>
            <p:cNvSpPr>
              <a:spLocks/>
            </p:cNvSpPr>
            <p:nvPr/>
          </p:nvSpPr>
          <p:spPr bwMode="auto">
            <a:xfrm>
              <a:off x="181" y="232"/>
              <a:ext cx="336" cy="379"/>
            </a:xfrm>
            <a:custGeom>
              <a:avLst/>
              <a:gdLst>
                <a:gd name="T0" fmla="*/ 320 w 336"/>
                <a:gd name="T1" fmla="*/ 364 h 379"/>
                <a:gd name="T2" fmla="*/ 326 w 336"/>
                <a:gd name="T3" fmla="*/ 358 h 379"/>
                <a:gd name="T4" fmla="*/ 5 w 336"/>
                <a:gd name="T5" fmla="*/ 0 h 379"/>
                <a:gd name="T6" fmla="*/ 0 w 336"/>
                <a:gd name="T7" fmla="*/ 6 h 379"/>
                <a:gd name="T8" fmla="*/ 320 w 336"/>
                <a:gd name="T9" fmla="*/ 364 h 379"/>
                <a:gd name="T10" fmla="*/ 326 w 336"/>
                <a:gd name="T11" fmla="*/ 358 h 379"/>
                <a:gd name="T12" fmla="*/ 320 w 336"/>
                <a:gd name="T13" fmla="*/ 364 h 379"/>
                <a:gd name="T14" fmla="*/ 336 w 336"/>
                <a:gd name="T15" fmla="*/ 379 h 379"/>
                <a:gd name="T16" fmla="*/ 326 w 336"/>
                <a:gd name="T17" fmla="*/ 358 h 379"/>
                <a:gd name="T18" fmla="*/ 320 w 336"/>
                <a:gd name="T19" fmla="*/ 364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379"/>
                <a:gd name="T32" fmla="*/ 336 w 336"/>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379">
                  <a:moveTo>
                    <a:pt x="320" y="364"/>
                  </a:moveTo>
                  <a:lnTo>
                    <a:pt x="326" y="358"/>
                  </a:lnTo>
                  <a:lnTo>
                    <a:pt x="5" y="0"/>
                  </a:lnTo>
                  <a:lnTo>
                    <a:pt x="0" y="6"/>
                  </a:lnTo>
                  <a:lnTo>
                    <a:pt x="320" y="364"/>
                  </a:lnTo>
                  <a:lnTo>
                    <a:pt x="326" y="358"/>
                  </a:lnTo>
                  <a:lnTo>
                    <a:pt x="320" y="364"/>
                  </a:lnTo>
                  <a:lnTo>
                    <a:pt x="336" y="379"/>
                  </a:lnTo>
                  <a:lnTo>
                    <a:pt x="326" y="358"/>
                  </a:lnTo>
                  <a:lnTo>
                    <a:pt x="320" y="3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2" name="Freeform 109"/>
            <p:cNvSpPr>
              <a:spLocks/>
            </p:cNvSpPr>
            <p:nvPr/>
          </p:nvSpPr>
          <p:spPr bwMode="auto">
            <a:xfrm>
              <a:off x="326" y="253"/>
              <a:ext cx="181" cy="343"/>
            </a:xfrm>
            <a:custGeom>
              <a:avLst/>
              <a:gdLst>
                <a:gd name="T0" fmla="*/ 3 w 181"/>
                <a:gd name="T1" fmla="*/ 6 h 343"/>
                <a:gd name="T2" fmla="*/ 0 w 181"/>
                <a:gd name="T3" fmla="*/ 6 h 343"/>
                <a:gd name="T4" fmla="*/ 175 w 181"/>
                <a:gd name="T5" fmla="*/ 343 h 343"/>
                <a:gd name="T6" fmla="*/ 181 w 181"/>
                <a:gd name="T7" fmla="*/ 337 h 343"/>
                <a:gd name="T8" fmla="*/ 5 w 181"/>
                <a:gd name="T9" fmla="*/ 3 h 343"/>
                <a:gd name="T10" fmla="*/ 3 w 181"/>
                <a:gd name="T11" fmla="*/ 0 h 343"/>
                <a:gd name="T12" fmla="*/ 5 w 181"/>
                <a:gd name="T13" fmla="*/ 3 h 343"/>
                <a:gd name="T14" fmla="*/ 5 w 181"/>
                <a:gd name="T15" fmla="*/ 0 h 343"/>
                <a:gd name="T16" fmla="*/ 3 w 181"/>
                <a:gd name="T17" fmla="*/ 0 h 343"/>
                <a:gd name="T18" fmla="*/ 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3" y="6"/>
                  </a:moveTo>
                  <a:lnTo>
                    <a:pt x="0" y="6"/>
                  </a:lnTo>
                  <a:lnTo>
                    <a:pt x="175" y="343"/>
                  </a:lnTo>
                  <a:lnTo>
                    <a:pt x="181" y="337"/>
                  </a:lnTo>
                  <a:lnTo>
                    <a:pt x="5" y="3"/>
                  </a:lnTo>
                  <a:lnTo>
                    <a:pt x="3" y="0"/>
                  </a:lnTo>
                  <a:lnTo>
                    <a:pt x="5" y="3"/>
                  </a:lnTo>
                  <a:lnTo>
                    <a:pt x="5"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3" name="Freeform 110"/>
            <p:cNvSpPr>
              <a:spLocks/>
            </p:cNvSpPr>
            <p:nvPr/>
          </p:nvSpPr>
          <p:spPr bwMode="auto">
            <a:xfrm>
              <a:off x="172" y="232"/>
              <a:ext cx="157" cy="27"/>
            </a:xfrm>
            <a:custGeom>
              <a:avLst/>
              <a:gdLst>
                <a:gd name="T0" fmla="*/ 14 w 157"/>
                <a:gd name="T1" fmla="*/ 0 h 27"/>
                <a:gd name="T2" fmla="*/ 11 w 157"/>
                <a:gd name="T3" fmla="*/ 6 h 27"/>
                <a:gd name="T4" fmla="*/ 157 w 157"/>
                <a:gd name="T5" fmla="*/ 27 h 27"/>
                <a:gd name="T6" fmla="*/ 157 w 157"/>
                <a:gd name="T7" fmla="*/ 21 h 27"/>
                <a:gd name="T8" fmla="*/ 11 w 157"/>
                <a:gd name="T9" fmla="*/ 0 h 27"/>
                <a:gd name="T10" fmla="*/ 9 w 157"/>
                <a:gd name="T11" fmla="*/ 6 h 27"/>
                <a:gd name="T12" fmla="*/ 11 w 157"/>
                <a:gd name="T13" fmla="*/ 0 h 27"/>
                <a:gd name="T14" fmla="*/ 0 w 157"/>
                <a:gd name="T15" fmla="*/ 0 h 27"/>
                <a:gd name="T16" fmla="*/ 9 w 157"/>
                <a:gd name="T17" fmla="*/ 6 h 27"/>
                <a:gd name="T18" fmla="*/ 14 w 1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27"/>
                <a:gd name="T32" fmla="*/ 157 w 1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27">
                  <a:moveTo>
                    <a:pt x="14" y="0"/>
                  </a:moveTo>
                  <a:lnTo>
                    <a:pt x="11" y="6"/>
                  </a:lnTo>
                  <a:lnTo>
                    <a:pt x="157" y="27"/>
                  </a:lnTo>
                  <a:lnTo>
                    <a:pt x="157" y="21"/>
                  </a:lnTo>
                  <a:lnTo>
                    <a:pt x="11" y="0"/>
                  </a:lnTo>
                  <a:lnTo>
                    <a:pt x="9" y="6"/>
                  </a:lnTo>
                  <a:lnTo>
                    <a:pt x="11" y="0"/>
                  </a:lnTo>
                  <a:lnTo>
                    <a:pt x="0" y="0"/>
                  </a:lnTo>
                  <a:lnTo>
                    <a:pt x="9"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4" name="Freeform 111"/>
            <p:cNvSpPr>
              <a:spLocks/>
            </p:cNvSpPr>
            <p:nvPr/>
          </p:nvSpPr>
          <p:spPr bwMode="auto">
            <a:xfrm>
              <a:off x="278" y="153"/>
              <a:ext cx="226" cy="440"/>
            </a:xfrm>
            <a:custGeom>
              <a:avLst/>
              <a:gdLst>
                <a:gd name="T0" fmla="*/ 0 w 226"/>
                <a:gd name="T1" fmla="*/ 0 h 440"/>
                <a:gd name="T2" fmla="*/ 226 w 226"/>
                <a:gd name="T3" fmla="*/ 440 h 440"/>
                <a:gd name="T4" fmla="*/ 134 w 226"/>
                <a:gd name="T5" fmla="*/ 64 h 440"/>
                <a:gd name="T6" fmla="*/ 0 w 226"/>
                <a:gd name="T7" fmla="*/ 0 h 440"/>
                <a:gd name="T8" fmla="*/ 0 60000 65536"/>
                <a:gd name="T9" fmla="*/ 0 60000 65536"/>
                <a:gd name="T10" fmla="*/ 0 60000 65536"/>
                <a:gd name="T11" fmla="*/ 0 60000 65536"/>
                <a:gd name="T12" fmla="*/ 0 w 226"/>
                <a:gd name="T13" fmla="*/ 0 h 440"/>
                <a:gd name="T14" fmla="*/ 226 w 226"/>
                <a:gd name="T15" fmla="*/ 440 h 440"/>
              </a:gdLst>
              <a:ahLst/>
              <a:cxnLst>
                <a:cxn ang="T8">
                  <a:pos x="T0" y="T1"/>
                </a:cxn>
                <a:cxn ang="T9">
                  <a:pos x="T2" y="T3"/>
                </a:cxn>
                <a:cxn ang="T10">
                  <a:pos x="T4" y="T5"/>
                </a:cxn>
                <a:cxn ang="T11">
                  <a:pos x="T6" y="T7"/>
                </a:cxn>
              </a:cxnLst>
              <a:rect l="T12" t="T13" r="T14" b="T15"/>
              <a:pathLst>
                <a:path w="226" h="440">
                  <a:moveTo>
                    <a:pt x="0" y="0"/>
                  </a:moveTo>
                  <a:lnTo>
                    <a:pt x="226" y="440"/>
                  </a:lnTo>
                  <a:lnTo>
                    <a:pt x="134" y="64"/>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5" name="Freeform 112"/>
            <p:cNvSpPr>
              <a:spLocks/>
            </p:cNvSpPr>
            <p:nvPr/>
          </p:nvSpPr>
          <p:spPr bwMode="auto">
            <a:xfrm>
              <a:off x="275" y="153"/>
              <a:ext cx="237" cy="464"/>
            </a:xfrm>
            <a:custGeom>
              <a:avLst/>
              <a:gdLst>
                <a:gd name="T0" fmla="*/ 226 w 237"/>
                <a:gd name="T1" fmla="*/ 440 h 464"/>
                <a:gd name="T2" fmla="*/ 232 w 237"/>
                <a:gd name="T3" fmla="*/ 437 h 464"/>
                <a:gd name="T4" fmla="*/ 5 w 237"/>
                <a:gd name="T5" fmla="*/ 0 h 464"/>
                <a:gd name="T6" fmla="*/ 0 w 237"/>
                <a:gd name="T7" fmla="*/ 3 h 464"/>
                <a:gd name="T8" fmla="*/ 226 w 237"/>
                <a:gd name="T9" fmla="*/ 443 h 464"/>
                <a:gd name="T10" fmla="*/ 232 w 237"/>
                <a:gd name="T11" fmla="*/ 440 h 464"/>
                <a:gd name="T12" fmla="*/ 226 w 237"/>
                <a:gd name="T13" fmla="*/ 443 h 464"/>
                <a:gd name="T14" fmla="*/ 237 w 237"/>
                <a:gd name="T15" fmla="*/ 464 h 464"/>
                <a:gd name="T16" fmla="*/ 232 w 237"/>
                <a:gd name="T17" fmla="*/ 440 h 464"/>
                <a:gd name="T18" fmla="*/ 226 w 237"/>
                <a:gd name="T19" fmla="*/ 44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226" y="440"/>
                  </a:moveTo>
                  <a:lnTo>
                    <a:pt x="232" y="437"/>
                  </a:lnTo>
                  <a:lnTo>
                    <a:pt x="5" y="0"/>
                  </a:lnTo>
                  <a:lnTo>
                    <a:pt x="0" y="3"/>
                  </a:lnTo>
                  <a:lnTo>
                    <a:pt x="226" y="443"/>
                  </a:lnTo>
                  <a:lnTo>
                    <a:pt x="232" y="440"/>
                  </a:lnTo>
                  <a:lnTo>
                    <a:pt x="226" y="443"/>
                  </a:lnTo>
                  <a:lnTo>
                    <a:pt x="237" y="464"/>
                  </a:lnTo>
                  <a:lnTo>
                    <a:pt x="232" y="440"/>
                  </a:lnTo>
                  <a:lnTo>
                    <a:pt x="226" y="4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6" name="Freeform 113"/>
            <p:cNvSpPr>
              <a:spLocks/>
            </p:cNvSpPr>
            <p:nvPr/>
          </p:nvSpPr>
          <p:spPr bwMode="auto">
            <a:xfrm>
              <a:off x="410" y="214"/>
              <a:ext cx="97" cy="379"/>
            </a:xfrm>
            <a:custGeom>
              <a:avLst/>
              <a:gdLst>
                <a:gd name="T0" fmla="*/ 2 w 97"/>
                <a:gd name="T1" fmla="*/ 9 h 379"/>
                <a:gd name="T2" fmla="*/ 0 w 97"/>
                <a:gd name="T3" fmla="*/ 6 h 379"/>
                <a:gd name="T4" fmla="*/ 91 w 97"/>
                <a:gd name="T5" fmla="*/ 379 h 379"/>
                <a:gd name="T6" fmla="*/ 97 w 97"/>
                <a:gd name="T7" fmla="*/ 379 h 379"/>
                <a:gd name="T8" fmla="*/ 5 w 97"/>
                <a:gd name="T9" fmla="*/ 3 h 379"/>
                <a:gd name="T10" fmla="*/ 5 w 97"/>
                <a:gd name="T11" fmla="*/ 0 h 379"/>
                <a:gd name="T12" fmla="*/ 5 w 97"/>
                <a:gd name="T13" fmla="*/ 3 h 379"/>
                <a:gd name="T14" fmla="*/ 5 w 97"/>
                <a:gd name="T15" fmla="*/ 0 h 379"/>
                <a:gd name="T16" fmla="*/ 5 w 97"/>
                <a:gd name="T17" fmla="*/ 0 h 379"/>
                <a:gd name="T18" fmla="*/ 2 w 97"/>
                <a:gd name="T19" fmla="*/ 9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2" y="9"/>
                  </a:moveTo>
                  <a:lnTo>
                    <a:pt x="0" y="6"/>
                  </a:lnTo>
                  <a:lnTo>
                    <a:pt x="91" y="379"/>
                  </a:lnTo>
                  <a:lnTo>
                    <a:pt x="97" y="379"/>
                  </a:lnTo>
                  <a:lnTo>
                    <a:pt x="5" y="3"/>
                  </a:lnTo>
                  <a:lnTo>
                    <a:pt x="5" y="0"/>
                  </a:lnTo>
                  <a:lnTo>
                    <a:pt x="5" y="3"/>
                  </a:lnTo>
                  <a:lnTo>
                    <a:pt x="5" y="0"/>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7" name="Freeform 114"/>
            <p:cNvSpPr>
              <a:spLocks/>
            </p:cNvSpPr>
            <p:nvPr/>
          </p:nvSpPr>
          <p:spPr bwMode="auto">
            <a:xfrm>
              <a:off x="269" y="147"/>
              <a:ext cx="146" cy="76"/>
            </a:xfrm>
            <a:custGeom>
              <a:avLst/>
              <a:gdLst>
                <a:gd name="T0" fmla="*/ 11 w 146"/>
                <a:gd name="T1" fmla="*/ 6 h 76"/>
                <a:gd name="T2" fmla="*/ 6 w 146"/>
                <a:gd name="T3" fmla="*/ 12 h 76"/>
                <a:gd name="T4" fmla="*/ 143 w 146"/>
                <a:gd name="T5" fmla="*/ 76 h 76"/>
                <a:gd name="T6" fmla="*/ 146 w 146"/>
                <a:gd name="T7" fmla="*/ 67 h 76"/>
                <a:gd name="T8" fmla="*/ 9 w 146"/>
                <a:gd name="T9" fmla="*/ 3 h 76"/>
                <a:gd name="T10" fmla="*/ 6 w 146"/>
                <a:gd name="T11" fmla="*/ 9 h 76"/>
                <a:gd name="T12" fmla="*/ 9 w 146"/>
                <a:gd name="T13" fmla="*/ 3 h 76"/>
                <a:gd name="T14" fmla="*/ 0 w 146"/>
                <a:gd name="T15" fmla="*/ 0 h 76"/>
                <a:gd name="T16" fmla="*/ 6 w 146"/>
                <a:gd name="T17" fmla="*/ 9 h 76"/>
                <a:gd name="T18" fmla="*/ 11 w 146"/>
                <a:gd name="T19" fmla="*/ 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76"/>
                <a:gd name="T32" fmla="*/ 146 w 146"/>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76">
                  <a:moveTo>
                    <a:pt x="11" y="6"/>
                  </a:moveTo>
                  <a:lnTo>
                    <a:pt x="6" y="12"/>
                  </a:lnTo>
                  <a:lnTo>
                    <a:pt x="143" y="76"/>
                  </a:lnTo>
                  <a:lnTo>
                    <a:pt x="146" y="67"/>
                  </a:lnTo>
                  <a:lnTo>
                    <a:pt x="9" y="3"/>
                  </a:lnTo>
                  <a:lnTo>
                    <a:pt x="6" y="9"/>
                  </a:lnTo>
                  <a:lnTo>
                    <a:pt x="9" y="3"/>
                  </a:lnTo>
                  <a:lnTo>
                    <a:pt x="0" y="0"/>
                  </a:lnTo>
                  <a:lnTo>
                    <a:pt x="6" y="9"/>
                  </a:lnTo>
                  <a:lnTo>
                    <a:pt x="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8" name="Freeform 115"/>
            <p:cNvSpPr>
              <a:spLocks/>
            </p:cNvSpPr>
            <p:nvPr/>
          </p:nvSpPr>
          <p:spPr bwMode="auto">
            <a:xfrm>
              <a:off x="385" y="105"/>
              <a:ext cx="119" cy="488"/>
            </a:xfrm>
            <a:custGeom>
              <a:avLst/>
              <a:gdLst>
                <a:gd name="T0" fmla="*/ 0 w 119"/>
                <a:gd name="T1" fmla="*/ 0 h 488"/>
                <a:gd name="T2" fmla="*/ 119 w 119"/>
                <a:gd name="T3" fmla="*/ 488 h 488"/>
                <a:gd name="T4" fmla="*/ 119 w 119"/>
                <a:gd name="T5" fmla="*/ 100 h 488"/>
                <a:gd name="T6" fmla="*/ 0 w 119"/>
                <a:gd name="T7" fmla="*/ 0 h 488"/>
                <a:gd name="T8" fmla="*/ 0 60000 65536"/>
                <a:gd name="T9" fmla="*/ 0 60000 65536"/>
                <a:gd name="T10" fmla="*/ 0 60000 65536"/>
                <a:gd name="T11" fmla="*/ 0 60000 65536"/>
                <a:gd name="T12" fmla="*/ 0 w 119"/>
                <a:gd name="T13" fmla="*/ 0 h 488"/>
                <a:gd name="T14" fmla="*/ 119 w 119"/>
                <a:gd name="T15" fmla="*/ 488 h 488"/>
              </a:gdLst>
              <a:ahLst/>
              <a:cxnLst>
                <a:cxn ang="T8">
                  <a:pos x="T0" y="T1"/>
                </a:cxn>
                <a:cxn ang="T9">
                  <a:pos x="T2" y="T3"/>
                </a:cxn>
                <a:cxn ang="T10">
                  <a:pos x="T4" y="T5"/>
                </a:cxn>
                <a:cxn ang="T11">
                  <a:pos x="T6" y="T7"/>
                </a:cxn>
              </a:cxnLst>
              <a:rect l="T12" t="T13" r="T14" b="T15"/>
              <a:pathLst>
                <a:path w="119" h="488">
                  <a:moveTo>
                    <a:pt x="0" y="0"/>
                  </a:moveTo>
                  <a:lnTo>
                    <a:pt x="119" y="488"/>
                  </a:lnTo>
                  <a:lnTo>
                    <a:pt x="119" y="100"/>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19" name="Freeform 116"/>
            <p:cNvSpPr>
              <a:spLocks/>
            </p:cNvSpPr>
            <p:nvPr/>
          </p:nvSpPr>
          <p:spPr bwMode="auto">
            <a:xfrm>
              <a:off x="383" y="102"/>
              <a:ext cx="124" cy="518"/>
            </a:xfrm>
            <a:custGeom>
              <a:avLst/>
              <a:gdLst>
                <a:gd name="T0" fmla="*/ 118 w 124"/>
                <a:gd name="T1" fmla="*/ 491 h 518"/>
                <a:gd name="T2" fmla="*/ 124 w 124"/>
                <a:gd name="T3" fmla="*/ 491 h 518"/>
                <a:gd name="T4" fmla="*/ 5 w 124"/>
                <a:gd name="T5" fmla="*/ 0 h 518"/>
                <a:gd name="T6" fmla="*/ 0 w 124"/>
                <a:gd name="T7" fmla="*/ 3 h 518"/>
                <a:gd name="T8" fmla="*/ 118 w 124"/>
                <a:gd name="T9" fmla="*/ 491 h 518"/>
                <a:gd name="T10" fmla="*/ 124 w 124"/>
                <a:gd name="T11" fmla="*/ 491 h 518"/>
                <a:gd name="T12" fmla="*/ 118 w 124"/>
                <a:gd name="T13" fmla="*/ 491 h 518"/>
                <a:gd name="T14" fmla="*/ 124 w 124"/>
                <a:gd name="T15" fmla="*/ 518 h 518"/>
                <a:gd name="T16" fmla="*/ 124 w 124"/>
                <a:gd name="T17" fmla="*/ 491 h 518"/>
                <a:gd name="T18" fmla="*/ 118 w 124"/>
                <a:gd name="T19" fmla="*/ 491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118" y="491"/>
                  </a:moveTo>
                  <a:lnTo>
                    <a:pt x="124" y="491"/>
                  </a:lnTo>
                  <a:lnTo>
                    <a:pt x="5" y="0"/>
                  </a:lnTo>
                  <a:lnTo>
                    <a:pt x="0" y="3"/>
                  </a:lnTo>
                  <a:lnTo>
                    <a:pt x="118" y="491"/>
                  </a:lnTo>
                  <a:lnTo>
                    <a:pt x="124" y="491"/>
                  </a:lnTo>
                  <a:lnTo>
                    <a:pt x="118" y="491"/>
                  </a:lnTo>
                  <a:lnTo>
                    <a:pt x="124" y="518"/>
                  </a:lnTo>
                  <a:lnTo>
                    <a:pt x="124" y="491"/>
                  </a:lnTo>
                  <a:lnTo>
                    <a:pt x="118" y="4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20" name="Freeform 117"/>
            <p:cNvSpPr>
              <a:spLocks/>
            </p:cNvSpPr>
            <p:nvPr/>
          </p:nvSpPr>
          <p:spPr bwMode="auto">
            <a:xfrm>
              <a:off x="501" y="202"/>
              <a:ext cx="6" cy="391"/>
            </a:xfrm>
            <a:custGeom>
              <a:avLst/>
              <a:gdLst>
                <a:gd name="T0" fmla="*/ 0 w 6"/>
                <a:gd name="T1" fmla="*/ 6 h 391"/>
                <a:gd name="T2" fmla="*/ 0 w 6"/>
                <a:gd name="T3" fmla="*/ 3 h 391"/>
                <a:gd name="T4" fmla="*/ 0 w 6"/>
                <a:gd name="T5" fmla="*/ 391 h 391"/>
                <a:gd name="T6" fmla="*/ 6 w 6"/>
                <a:gd name="T7" fmla="*/ 391 h 391"/>
                <a:gd name="T8" fmla="*/ 6 w 6"/>
                <a:gd name="T9" fmla="*/ 3 h 391"/>
                <a:gd name="T10" fmla="*/ 6 w 6"/>
                <a:gd name="T11" fmla="*/ 0 h 391"/>
                <a:gd name="T12" fmla="*/ 6 w 6"/>
                <a:gd name="T13" fmla="*/ 3 h 391"/>
                <a:gd name="T14" fmla="*/ 6 w 6"/>
                <a:gd name="T15" fmla="*/ 0 h 391"/>
                <a:gd name="T16" fmla="*/ 6 w 6"/>
                <a:gd name="T17" fmla="*/ 0 h 391"/>
                <a:gd name="T18" fmla="*/ 0 w 6"/>
                <a:gd name="T19" fmla="*/ 6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0" y="6"/>
                  </a:moveTo>
                  <a:lnTo>
                    <a:pt x="0" y="3"/>
                  </a:lnTo>
                  <a:lnTo>
                    <a:pt x="0" y="391"/>
                  </a:lnTo>
                  <a:lnTo>
                    <a:pt x="6" y="391"/>
                  </a:lnTo>
                  <a:lnTo>
                    <a:pt x="6" y="3"/>
                  </a:lnTo>
                  <a:lnTo>
                    <a:pt x="6" y="0"/>
                  </a:lnTo>
                  <a:lnTo>
                    <a:pt x="6" y="3"/>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sp>
          <p:nvSpPr>
            <p:cNvPr id="2521" name="Freeform 118"/>
            <p:cNvSpPr>
              <a:spLocks/>
            </p:cNvSpPr>
            <p:nvPr/>
          </p:nvSpPr>
          <p:spPr bwMode="auto">
            <a:xfrm>
              <a:off x="380" y="93"/>
              <a:ext cx="127" cy="115"/>
            </a:xfrm>
            <a:custGeom>
              <a:avLst/>
              <a:gdLst>
                <a:gd name="T0" fmla="*/ 8 w 127"/>
                <a:gd name="T1" fmla="*/ 9 h 115"/>
                <a:gd name="T2" fmla="*/ 3 w 127"/>
                <a:gd name="T3" fmla="*/ 15 h 115"/>
                <a:gd name="T4" fmla="*/ 121 w 127"/>
                <a:gd name="T5" fmla="*/ 115 h 115"/>
                <a:gd name="T6" fmla="*/ 127 w 127"/>
                <a:gd name="T7" fmla="*/ 109 h 115"/>
                <a:gd name="T8" fmla="*/ 8 w 127"/>
                <a:gd name="T9" fmla="*/ 9 h 115"/>
                <a:gd name="T10" fmla="*/ 3 w 127"/>
                <a:gd name="T11" fmla="*/ 12 h 115"/>
                <a:gd name="T12" fmla="*/ 8 w 127"/>
                <a:gd name="T13" fmla="*/ 9 h 115"/>
                <a:gd name="T14" fmla="*/ 0 w 127"/>
                <a:gd name="T15" fmla="*/ 0 h 115"/>
                <a:gd name="T16" fmla="*/ 3 w 127"/>
                <a:gd name="T17" fmla="*/ 12 h 115"/>
                <a:gd name="T18" fmla="*/ 8 w 127"/>
                <a:gd name="T19" fmla="*/ 9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15"/>
                <a:gd name="T32" fmla="*/ 127 w 127"/>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15">
                  <a:moveTo>
                    <a:pt x="8" y="9"/>
                  </a:moveTo>
                  <a:lnTo>
                    <a:pt x="3" y="15"/>
                  </a:lnTo>
                  <a:lnTo>
                    <a:pt x="121" y="115"/>
                  </a:lnTo>
                  <a:lnTo>
                    <a:pt x="127" y="109"/>
                  </a:lnTo>
                  <a:lnTo>
                    <a:pt x="8" y="9"/>
                  </a:lnTo>
                  <a:lnTo>
                    <a:pt x="3" y="12"/>
                  </a:lnTo>
                  <a:lnTo>
                    <a:pt x="8" y="9"/>
                  </a:lnTo>
                  <a:lnTo>
                    <a:pt x="0" y="0"/>
                  </a:lnTo>
                  <a:lnTo>
                    <a:pt x="3" y="12"/>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pPr fontAlgn="base">
                <a:spcBef>
                  <a:spcPct val="0"/>
                </a:spcBef>
                <a:spcAft>
                  <a:spcPct val="0"/>
                </a:spcAft>
              </a:pPr>
              <a:endParaRPr lang="en-US">
                <a:solidFill>
                  <a:srgbClr val="000000"/>
                </a:solidFill>
              </a:endParaRPr>
            </a:p>
          </p:txBody>
        </p:sp>
      </p:grpSp>
      <p:grpSp>
        <p:nvGrpSpPr>
          <p:cNvPr id="4" name="Group 4"/>
          <p:cNvGrpSpPr>
            <a:grpSpLocks noChangeAspect="1"/>
          </p:cNvGrpSpPr>
          <p:nvPr/>
        </p:nvGrpSpPr>
        <p:grpSpPr bwMode="auto">
          <a:xfrm rot="10800000">
            <a:off x="9234749" y="3995064"/>
            <a:ext cx="2827337" cy="2713037"/>
            <a:chOff x="-3" y="-3"/>
            <a:chExt cx="2070" cy="2310"/>
          </a:xfrm>
        </p:grpSpPr>
        <p:sp>
          <p:nvSpPr>
            <p:cNvPr id="2523" name="AutoShape 3"/>
            <p:cNvSpPr>
              <a:spLocks noChangeAspect="1" noChangeArrowheads="1" noTextEdit="1"/>
            </p:cNvSpPr>
            <p:nvPr/>
          </p:nvSpPr>
          <p:spPr bwMode="auto">
            <a:xfrm>
              <a:off x="0" y="0"/>
              <a:ext cx="2064"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sp>
          <p:nvSpPr>
            <p:cNvPr id="2524" name="Freeform 5"/>
            <p:cNvSpPr>
              <a:spLocks/>
            </p:cNvSpPr>
            <p:nvPr/>
          </p:nvSpPr>
          <p:spPr bwMode="auto">
            <a:xfrm>
              <a:off x="178" y="186"/>
              <a:ext cx="1064" cy="1189"/>
            </a:xfrm>
            <a:custGeom>
              <a:avLst/>
              <a:gdLst>
                <a:gd name="T0" fmla="*/ 0 w 1064"/>
                <a:gd name="T1" fmla="*/ 0 h 1189"/>
                <a:gd name="T2" fmla="*/ 1064 w 1064"/>
                <a:gd name="T3" fmla="*/ 0 h 1189"/>
                <a:gd name="T4" fmla="*/ 0 w 1064"/>
                <a:gd name="T5" fmla="*/ 1189 h 1189"/>
                <a:gd name="T6" fmla="*/ 0 w 1064"/>
                <a:gd name="T7" fmla="*/ 0 h 1189"/>
                <a:gd name="T8" fmla="*/ 0 60000 65536"/>
                <a:gd name="T9" fmla="*/ 0 60000 65536"/>
                <a:gd name="T10" fmla="*/ 0 60000 65536"/>
                <a:gd name="T11" fmla="*/ 0 60000 65536"/>
                <a:gd name="T12" fmla="*/ 0 w 1064"/>
                <a:gd name="T13" fmla="*/ 0 h 1189"/>
                <a:gd name="T14" fmla="*/ 1064 w 1064"/>
                <a:gd name="T15" fmla="*/ 1189 h 1189"/>
              </a:gdLst>
              <a:ahLst/>
              <a:cxnLst>
                <a:cxn ang="T8">
                  <a:pos x="T0" y="T1"/>
                </a:cxn>
                <a:cxn ang="T9">
                  <a:pos x="T2" y="T3"/>
                </a:cxn>
                <a:cxn ang="T10">
                  <a:pos x="T4" y="T5"/>
                </a:cxn>
                <a:cxn ang="T11">
                  <a:pos x="T6" y="T7"/>
                </a:cxn>
              </a:cxnLst>
              <a:rect l="T12" t="T13" r="T14" b="T15"/>
              <a:pathLst>
                <a:path w="1064" h="1189">
                  <a:moveTo>
                    <a:pt x="0" y="0"/>
                  </a:moveTo>
                  <a:lnTo>
                    <a:pt x="1064" y="0"/>
                  </a:lnTo>
                  <a:lnTo>
                    <a:pt x="0" y="1189"/>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5" name="Freeform 6"/>
            <p:cNvSpPr>
              <a:spLocks/>
            </p:cNvSpPr>
            <p:nvPr/>
          </p:nvSpPr>
          <p:spPr bwMode="auto">
            <a:xfrm>
              <a:off x="124" y="144"/>
              <a:ext cx="1062" cy="1185"/>
            </a:xfrm>
            <a:custGeom>
              <a:avLst/>
              <a:gdLst>
                <a:gd name="T0" fmla="*/ 0 w 1062"/>
                <a:gd name="T1" fmla="*/ 0 h 1185"/>
                <a:gd name="T2" fmla="*/ 1062 w 1062"/>
                <a:gd name="T3" fmla="*/ 0 h 1185"/>
                <a:gd name="T4" fmla="*/ 0 w 1062"/>
                <a:gd name="T5" fmla="*/ 1185 h 1185"/>
                <a:gd name="T6" fmla="*/ 0 w 1062"/>
                <a:gd name="T7" fmla="*/ 0 h 1185"/>
                <a:gd name="T8" fmla="*/ 0 60000 65536"/>
                <a:gd name="T9" fmla="*/ 0 60000 65536"/>
                <a:gd name="T10" fmla="*/ 0 60000 65536"/>
                <a:gd name="T11" fmla="*/ 0 60000 65536"/>
                <a:gd name="T12" fmla="*/ 0 w 1062"/>
                <a:gd name="T13" fmla="*/ 0 h 1185"/>
                <a:gd name="T14" fmla="*/ 1062 w 1062"/>
                <a:gd name="T15" fmla="*/ 1185 h 1185"/>
              </a:gdLst>
              <a:ahLst/>
              <a:cxnLst>
                <a:cxn ang="T8">
                  <a:pos x="T0" y="T1"/>
                </a:cxn>
                <a:cxn ang="T9">
                  <a:pos x="T2" y="T3"/>
                </a:cxn>
                <a:cxn ang="T10">
                  <a:pos x="T4" y="T5"/>
                </a:cxn>
                <a:cxn ang="T11">
                  <a:pos x="T6" y="T7"/>
                </a:cxn>
              </a:cxnLst>
              <a:rect l="T12" t="T13" r="T14" b="T15"/>
              <a:pathLst>
                <a:path w="1062" h="1185">
                  <a:moveTo>
                    <a:pt x="0" y="0"/>
                  </a:moveTo>
                  <a:lnTo>
                    <a:pt x="1062" y="0"/>
                  </a:lnTo>
                  <a:lnTo>
                    <a:pt x="0" y="1185"/>
                  </a:lnTo>
                  <a:lnTo>
                    <a:pt x="0"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6" name="Freeform 7"/>
            <p:cNvSpPr>
              <a:spLocks/>
            </p:cNvSpPr>
            <p:nvPr/>
          </p:nvSpPr>
          <p:spPr bwMode="auto">
            <a:xfrm>
              <a:off x="124" y="138"/>
              <a:ext cx="1070" cy="9"/>
            </a:xfrm>
            <a:custGeom>
              <a:avLst/>
              <a:gdLst>
                <a:gd name="T0" fmla="*/ 1064 w 1070"/>
                <a:gd name="T1" fmla="*/ 9 h 9"/>
                <a:gd name="T2" fmla="*/ 1062 w 1070"/>
                <a:gd name="T3" fmla="*/ 0 h 9"/>
                <a:gd name="T4" fmla="*/ 0 w 1070"/>
                <a:gd name="T5" fmla="*/ 0 h 9"/>
                <a:gd name="T6" fmla="*/ 0 w 1070"/>
                <a:gd name="T7" fmla="*/ 9 h 9"/>
                <a:gd name="T8" fmla="*/ 1062 w 1070"/>
                <a:gd name="T9" fmla="*/ 9 h 9"/>
                <a:gd name="T10" fmla="*/ 1059 w 1070"/>
                <a:gd name="T11" fmla="*/ 3 h 9"/>
                <a:gd name="T12" fmla="*/ 1064 w 1070"/>
                <a:gd name="T13" fmla="*/ 9 h 9"/>
                <a:gd name="T14" fmla="*/ 1070 w 1070"/>
                <a:gd name="T15" fmla="*/ 0 h 9"/>
                <a:gd name="T16" fmla="*/ 1062 w 1070"/>
                <a:gd name="T17" fmla="*/ 0 h 9"/>
                <a:gd name="T18" fmla="*/ 1064 w 1070"/>
                <a:gd name="T19" fmla="*/ 9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0"/>
                <a:gd name="T31" fmla="*/ 0 h 9"/>
                <a:gd name="T32" fmla="*/ 1070 w 107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0" h="9">
                  <a:moveTo>
                    <a:pt x="1064" y="9"/>
                  </a:moveTo>
                  <a:lnTo>
                    <a:pt x="1062" y="0"/>
                  </a:lnTo>
                  <a:lnTo>
                    <a:pt x="0" y="0"/>
                  </a:lnTo>
                  <a:lnTo>
                    <a:pt x="0" y="9"/>
                  </a:lnTo>
                  <a:lnTo>
                    <a:pt x="1062" y="9"/>
                  </a:lnTo>
                  <a:lnTo>
                    <a:pt x="1059" y="3"/>
                  </a:lnTo>
                  <a:lnTo>
                    <a:pt x="1064" y="9"/>
                  </a:lnTo>
                  <a:lnTo>
                    <a:pt x="1070" y="0"/>
                  </a:lnTo>
                  <a:lnTo>
                    <a:pt x="1062" y="0"/>
                  </a:lnTo>
                  <a:lnTo>
                    <a:pt x="106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7" name="Freeform 8"/>
            <p:cNvSpPr>
              <a:spLocks/>
            </p:cNvSpPr>
            <p:nvPr/>
          </p:nvSpPr>
          <p:spPr bwMode="auto">
            <a:xfrm>
              <a:off x="119" y="141"/>
              <a:ext cx="1069" cy="1197"/>
            </a:xfrm>
            <a:custGeom>
              <a:avLst/>
              <a:gdLst>
                <a:gd name="T0" fmla="*/ 0 w 1069"/>
                <a:gd name="T1" fmla="*/ 1188 h 1197"/>
                <a:gd name="T2" fmla="*/ 5 w 1069"/>
                <a:gd name="T3" fmla="*/ 1191 h 1197"/>
                <a:gd name="T4" fmla="*/ 1069 w 1069"/>
                <a:gd name="T5" fmla="*/ 6 h 1197"/>
                <a:gd name="T6" fmla="*/ 1064 w 1069"/>
                <a:gd name="T7" fmla="*/ 0 h 1197"/>
                <a:gd name="T8" fmla="*/ 2 w 1069"/>
                <a:gd name="T9" fmla="*/ 1188 h 1197"/>
                <a:gd name="T10" fmla="*/ 8 w 1069"/>
                <a:gd name="T11" fmla="*/ 1188 h 1197"/>
                <a:gd name="T12" fmla="*/ 0 w 1069"/>
                <a:gd name="T13" fmla="*/ 1188 h 1197"/>
                <a:gd name="T14" fmla="*/ 0 w 1069"/>
                <a:gd name="T15" fmla="*/ 1197 h 1197"/>
                <a:gd name="T16" fmla="*/ 5 w 1069"/>
                <a:gd name="T17" fmla="*/ 1191 h 1197"/>
                <a:gd name="T18" fmla="*/ 0 w 1069"/>
                <a:gd name="T19" fmla="*/ 1188 h 1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9"/>
                <a:gd name="T31" fmla="*/ 0 h 1197"/>
                <a:gd name="T32" fmla="*/ 1069 w 1069"/>
                <a:gd name="T33" fmla="*/ 1197 h 1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9" h="1197">
                  <a:moveTo>
                    <a:pt x="0" y="1188"/>
                  </a:moveTo>
                  <a:lnTo>
                    <a:pt x="5" y="1191"/>
                  </a:lnTo>
                  <a:lnTo>
                    <a:pt x="1069" y="6"/>
                  </a:lnTo>
                  <a:lnTo>
                    <a:pt x="1064" y="0"/>
                  </a:lnTo>
                  <a:lnTo>
                    <a:pt x="2" y="1188"/>
                  </a:lnTo>
                  <a:lnTo>
                    <a:pt x="8" y="1188"/>
                  </a:lnTo>
                  <a:lnTo>
                    <a:pt x="0" y="1188"/>
                  </a:lnTo>
                  <a:lnTo>
                    <a:pt x="0" y="1197"/>
                  </a:lnTo>
                  <a:lnTo>
                    <a:pt x="5" y="1191"/>
                  </a:lnTo>
                  <a:lnTo>
                    <a:pt x="0" y="1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8" name="Freeform 9"/>
            <p:cNvSpPr>
              <a:spLocks/>
            </p:cNvSpPr>
            <p:nvPr/>
          </p:nvSpPr>
          <p:spPr bwMode="auto">
            <a:xfrm>
              <a:off x="119" y="138"/>
              <a:ext cx="8" cy="1191"/>
            </a:xfrm>
            <a:custGeom>
              <a:avLst/>
              <a:gdLst>
                <a:gd name="T0" fmla="*/ 5 w 8"/>
                <a:gd name="T1" fmla="*/ 0 h 1191"/>
                <a:gd name="T2" fmla="*/ 0 w 8"/>
                <a:gd name="T3" fmla="*/ 6 h 1191"/>
                <a:gd name="T4" fmla="*/ 0 w 8"/>
                <a:gd name="T5" fmla="*/ 1191 h 1191"/>
                <a:gd name="T6" fmla="*/ 8 w 8"/>
                <a:gd name="T7" fmla="*/ 1191 h 1191"/>
                <a:gd name="T8" fmla="*/ 8 w 8"/>
                <a:gd name="T9" fmla="*/ 6 h 1191"/>
                <a:gd name="T10" fmla="*/ 5 w 8"/>
                <a:gd name="T11" fmla="*/ 9 h 1191"/>
                <a:gd name="T12" fmla="*/ 5 w 8"/>
                <a:gd name="T13" fmla="*/ 0 h 1191"/>
                <a:gd name="T14" fmla="*/ 0 w 8"/>
                <a:gd name="T15" fmla="*/ 0 h 1191"/>
                <a:gd name="T16" fmla="*/ 0 w 8"/>
                <a:gd name="T17" fmla="*/ 6 h 1191"/>
                <a:gd name="T18" fmla="*/ 5 w 8"/>
                <a:gd name="T19" fmla="*/ 0 h 1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91"/>
                <a:gd name="T32" fmla="*/ 8 w 8"/>
                <a:gd name="T33" fmla="*/ 1191 h 11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91">
                  <a:moveTo>
                    <a:pt x="5" y="0"/>
                  </a:moveTo>
                  <a:lnTo>
                    <a:pt x="0" y="6"/>
                  </a:lnTo>
                  <a:lnTo>
                    <a:pt x="0" y="1191"/>
                  </a:lnTo>
                  <a:lnTo>
                    <a:pt x="8" y="1191"/>
                  </a:lnTo>
                  <a:lnTo>
                    <a:pt x="8" y="6"/>
                  </a:lnTo>
                  <a:lnTo>
                    <a:pt x="5" y="9"/>
                  </a:lnTo>
                  <a:lnTo>
                    <a:pt x="5" y="0"/>
                  </a:lnTo>
                  <a:lnTo>
                    <a:pt x="0" y="0"/>
                  </a:lnTo>
                  <a:lnTo>
                    <a:pt x="0" y="6"/>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29" name="Freeform 10"/>
            <p:cNvSpPr>
              <a:spLocks/>
            </p:cNvSpPr>
            <p:nvPr/>
          </p:nvSpPr>
          <p:spPr bwMode="auto">
            <a:xfrm>
              <a:off x="0" y="0"/>
              <a:ext cx="2064" cy="2304"/>
            </a:xfrm>
            <a:custGeom>
              <a:avLst/>
              <a:gdLst>
                <a:gd name="T0" fmla="*/ 286 w 2064"/>
                <a:gd name="T1" fmla="*/ 280 h 2304"/>
                <a:gd name="T2" fmla="*/ 2064 w 2064"/>
                <a:gd name="T3" fmla="*/ 280 h 2304"/>
                <a:gd name="T4" fmla="*/ 2064 w 2064"/>
                <a:gd name="T5" fmla="*/ 319 h 2304"/>
                <a:gd name="T6" fmla="*/ 286 w 2064"/>
                <a:gd name="T7" fmla="*/ 319 h 2304"/>
                <a:gd name="T8" fmla="*/ 286 w 2064"/>
                <a:gd name="T9" fmla="*/ 2304 h 2304"/>
                <a:gd name="T10" fmla="*/ 251 w 2064"/>
                <a:gd name="T11" fmla="*/ 2304 h 2304"/>
                <a:gd name="T12" fmla="*/ 251 w 2064"/>
                <a:gd name="T13" fmla="*/ 319 h 2304"/>
                <a:gd name="T14" fmla="*/ 0 w 2064"/>
                <a:gd name="T15" fmla="*/ 319 h 2304"/>
                <a:gd name="T16" fmla="*/ 0 w 2064"/>
                <a:gd name="T17" fmla="*/ 280 h 2304"/>
                <a:gd name="T18" fmla="*/ 251 w 2064"/>
                <a:gd name="T19" fmla="*/ 280 h 2304"/>
                <a:gd name="T20" fmla="*/ 251 w 2064"/>
                <a:gd name="T21" fmla="*/ 0 h 2304"/>
                <a:gd name="T22" fmla="*/ 286 w 2064"/>
                <a:gd name="T23" fmla="*/ 0 h 2304"/>
                <a:gd name="T24" fmla="*/ 286 w 2064"/>
                <a:gd name="T25" fmla="*/ 280 h 23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64"/>
                <a:gd name="T40" fmla="*/ 0 h 2304"/>
                <a:gd name="T41" fmla="*/ 2064 w 2064"/>
                <a:gd name="T42" fmla="*/ 2304 h 23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64" h="2304">
                  <a:moveTo>
                    <a:pt x="286" y="280"/>
                  </a:moveTo>
                  <a:lnTo>
                    <a:pt x="2064" y="280"/>
                  </a:lnTo>
                  <a:lnTo>
                    <a:pt x="2064" y="319"/>
                  </a:lnTo>
                  <a:lnTo>
                    <a:pt x="286" y="319"/>
                  </a:lnTo>
                  <a:lnTo>
                    <a:pt x="286" y="2304"/>
                  </a:lnTo>
                  <a:lnTo>
                    <a:pt x="251" y="2304"/>
                  </a:lnTo>
                  <a:lnTo>
                    <a:pt x="251" y="319"/>
                  </a:lnTo>
                  <a:lnTo>
                    <a:pt x="0" y="319"/>
                  </a:lnTo>
                  <a:lnTo>
                    <a:pt x="0" y="280"/>
                  </a:lnTo>
                  <a:lnTo>
                    <a:pt x="251" y="280"/>
                  </a:lnTo>
                  <a:lnTo>
                    <a:pt x="251" y="0"/>
                  </a:lnTo>
                  <a:lnTo>
                    <a:pt x="286" y="0"/>
                  </a:lnTo>
                  <a:lnTo>
                    <a:pt x="286" y="280"/>
                  </a:lnTo>
                  <a:close/>
                </a:path>
              </a:pathLst>
            </a:custGeom>
            <a:solidFill>
              <a:srgbClr val="AACB41"/>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0" name="Freeform 11"/>
            <p:cNvSpPr>
              <a:spLocks/>
            </p:cNvSpPr>
            <p:nvPr/>
          </p:nvSpPr>
          <p:spPr bwMode="auto">
            <a:xfrm>
              <a:off x="286" y="277"/>
              <a:ext cx="1781" cy="9"/>
            </a:xfrm>
            <a:custGeom>
              <a:avLst/>
              <a:gdLst>
                <a:gd name="T0" fmla="*/ 1781 w 1781"/>
                <a:gd name="T1" fmla="*/ 3 h 9"/>
                <a:gd name="T2" fmla="*/ 1778 w 1781"/>
                <a:gd name="T3" fmla="*/ 0 h 9"/>
                <a:gd name="T4" fmla="*/ 0 w 1781"/>
                <a:gd name="T5" fmla="*/ 0 h 9"/>
                <a:gd name="T6" fmla="*/ 0 w 1781"/>
                <a:gd name="T7" fmla="*/ 9 h 9"/>
                <a:gd name="T8" fmla="*/ 1778 w 1781"/>
                <a:gd name="T9" fmla="*/ 9 h 9"/>
                <a:gd name="T10" fmla="*/ 1775 w 1781"/>
                <a:gd name="T11" fmla="*/ 3 h 9"/>
                <a:gd name="T12" fmla="*/ 1781 w 1781"/>
                <a:gd name="T13" fmla="*/ 3 h 9"/>
                <a:gd name="T14" fmla="*/ 1781 w 1781"/>
                <a:gd name="T15" fmla="*/ 0 h 9"/>
                <a:gd name="T16" fmla="*/ 1778 w 1781"/>
                <a:gd name="T17" fmla="*/ 0 h 9"/>
                <a:gd name="T18" fmla="*/ 1781 w 1781"/>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9"/>
                <a:gd name="T32" fmla="*/ 1781 w 178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9">
                  <a:moveTo>
                    <a:pt x="1781" y="3"/>
                  </a:moveTo>
                  <a:lnTo>
                    <a:pt x="1778" y="0"/>
                  </a:lnTo>
                  <a:lnTo>
                    <a:pt x="0" y="0"/>
                  </a:lnTo>
                  <a:lnTo>
                    <a:pt x="0" y="9"/>
                  </a:lnTo>
                  <a:lnTo>
                    <a:pt x="1778" y="9"/>
                  </a:lnTo>
                  <a:lnTo>
                    <a:pt x="1775" y="3"/>
                  </a:lnTo>
                  <a:lnTo>
                    <a:pt x="1781" y="3"/>
                  </a:lnTo>
                  <a:lnTo>
                    <a:pt x="1781" y="0"/>
                  </a:lnTo>
                  <a:lnTo>
                    <a:pt x="1778" y="0"/>
                  </a:lnTo>
                  <a:lnTo>
                    <a:pt x="178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1" name="Freeform 12"/>
            <p:cNvSpPr>
              <a:spLocks/>
            </p:cNvSpPr>
            <p:nvPr/>
          </p:nvSpPr>
          <p:spPr bwMode="auto">
            <a:xfrm>
              <a:off x="2061" y="280"/>
              <a:ext cx="6" cy="42"/>
            </a:xfrm>
            <a:custGeom>
              <a:avLst/>
              <a:gdLst>
                <a:gd name="T0" fmla="*/ 3 w 6"/>
                <a:gd name="T1" fmla="*/ 42 h 42"/>
                <a:gd name="T2" fmla="*/ 6 w 6"/>
                <a:gd name="T3" fmla="*/ 39 h 42"/>
                <a:gd name="T4" fmla="*/ 6 w 6"/>
                <a:gd name="T5" fmla="*/ 0 h 42"/>
                <a:gd name="T6" fmla="*/ 0 w 6"/>
                <a:gd name="T7" fmla="*/ 0 h 42"/>
                <a:gd name="T8" fmla="*/ 0 w 6"/>
                <a:gd name="T9" fmla="*/ 39 h 42"/>
                <a:gd name="T10" fmla="*/ 3 w 6"/>
                <a:gd name="T11" fmla="*/ 36 h 42"/>
                <a:gd name="T12" fmla="*/ 3 w 6"/>
                <a:gd name="T13" fmla="*/ 42 h 42"/>
                <a:gd name="T14" fmla="*/ 6 w 6"/>
                <a:gd name="T15" fmla="*/ 42 h 42"/>
                <a:gd name="T16" fmla="*/ 6 w 6"/>
                <a:gd name="T17" fmla="*/ 39 h 42"/>
                <a:gd name="T18" fmla="*/ 3 w 6"/>
                <a:gd name="T19" fmla="*/ 4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42"/>
                  </a:moveTo>
                  <a:lnTo>
                    <a:pt x="6" y="39"/>
                  </a:lnTo>
                  <a:lnTo>
                    <a:pt x="6" y="0"/>
                  </a:lnTo>
                  <a:lnTo>
                    <a:pt x="0" y="0"/>
                  </a:lnTo>
                  <a:lnTo>
                    <a:pt x="0" y="39"/>
                  </a:lnTo>
                  <a:lnTo>
                    <a:pt x="3" y="36"/>
                  </a:lnTo>
                  <a:lnTo>
                    <a:pt x="3" y="42"/>
                  </a:lnTo>
                  <a:lnTo>
                    <a:pt x="6" y="42"/>
                  </a:lnTo>
                  <a:lnTo>
                    <a:pt x="6" y="39"/>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2" name="Freeform 13"/>
            <p:cNvSpPr>
              <a:spLocks/>
            </p:cNvSpPr>
            <p:nvPr/>
          </p:nvSpPr>
          <p:spPr bwMode="auto">
            <a:xfrm>
              <a:off x="283" y="316"/>
              <a:ext cx="1781" cy="6"/>
            </a:xfrm>
            <a:custGeom>
              <a:avLst/>
              <a:gdLst>
                <a:gd name="T0" fmla="*/ 5 w 1781"/>
                <a:gd name="T1" fmla="*/ 3 h 6"/>
                <a:gd name="T2" fmla="*/ 3 w 1781"/>
                <a:gd name="T3" fmla="*/ 6 h 6"/>
                <a:gd name="T4" fmla="*/ 1781 w 1781"/>
                <a:gd name="T5" fmla="*/ 6 h 6"/>
                <a:gd name="T6" fmla="*/ 1781 w 1781"/>
                <a:gd name="T7" fmla="*/ 0 h 6"/>
                <a:gd name="T8" fmla="*/ 3 w 1781"/>
                <a:gd name="T9" fmla="*/ 0 h 6"/>
                <a:gd name="T10" fmla="*/ 0 w 1781"/>
                <a:gd name="T11" fmla="*/ 3 h 6"/>
                <a:gd name="T12" fmla="*/ 3 w 1781"/>
                <a:gd name="T13" fmla="*/ 0 h 6"/>
                <a:gd name="T14" fmla="*/ 0 w 1781"/>
                <a:gd name="T15" fmla="*/ 0 h 6"/>
                <a:gd name="T16" fmla="*/ 0 w 1781"/>
                <a:gd name="T17" fmla="*/ 3 h 6"/>
                <a:gd name="T18" fmla="*/ 5 w 1781"/>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1"/>
                <a:gd name="T31" fmla="*/ 0 h 6"/>
                <a:gd name="T32" fmla="*/ 1781 w 178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1" h="6">
                  <a:moveTo>
                    <a:pt x="5" y="3"/>
                  </a:moveTo>
                  <a:lnTo>
                    <a:pt x="3" y="6"/>
                  </a:lnTo>
                  <a:lnTo>
                    <a:pt x="1781" y="6"/>
                  </a:lnTo>
                  <a:lnTo>
                    <a:pt x="1781" y="0"/>
                  </a:lnTo>
                  <a:lnTo>
                    <a:pt x="3" y="0"/>
                  </a:lnTo>
                  <a:lnTo>
                    <a:pt x="0" y="3"/>
                  </a:lnTo>
                  <a:lnTo>
                    <a:pt x="3" y="0"/>
                  </a:lnTo>
                  <a:lnTo>
                    <a:pt x="0" y="0"/>
                  </a:lnTo>
                  <a:lnTo>
                    <a:pt x="0" y="3"/>
                  </a:lnTo>
                  <a:lnTo>
                    <a:pt x="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3" name="Freeform 14"/>
            <p:cNvSpPr>
              <a:spLocks/>
            </p:cNvSpPr>
            <p:nvPr/>
          </p:nvSpPr>
          <p:spPr bwMode="auto">
            <a:xfrm>
              <a:off x="283" y="319"/>
              <a:ext cx="5" cy="1988"/>
            </a:xfrm>
            <a:custGeom>
              <a:avLst/>
              <a:gdLst>
                <a:gd name="T0" fmla="*/ 3 w 5"/>
                <a:gd name="T1" fmla="*/ 1988 h 1988"/>
                <a:gd name="T2" fmla="*/ 5 w 5"/>
                <a:gd name="T3" fmla="*/ 1985 h 1988"/>
                <a:gd name="T4" fmla="*/ 5 w 5"/>
                <a:gd name="T5" fmla="*/ 0 h 1988"/>
                <a:gd name="T6" fmla="*/ 0 w 5"/>
                <a:gd name="T7" fmla="*/ 0 h 1988"/>
                <a:gd name="T8" fmla="*/ 0 w 5"/>
                <a:gd name="T9" fmla="*/ 1985 h 1988"/>
                <a:gd name="T10" fmla="*/ 3 w 5"/>
                <a:gd name="T11" fmla="*/ 1982 h 1988"/>
                <a:gd name="T12" fmla="*/ 3 w 5"/>
                <a:gd name="T13" fmla="*/ 1988 h 1988"/>
                <a:gd name="T14" fmla="*/ 5 w 5"/>
                <a:gd name="T15" fmla="*/ 1988 h 1988"/>
                <a:gd name="T16" fmla="*/ 5 w 5"/>
                <a:gd name="T17" fmla="*/ 1985 h 1988"/>
                <a:gd name="T18" fmla="*/ 3 w 5"/>
                <a:gd name="T19" fmla="*/ 1988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988"/>
                <a:gd name="T32" fmla="*/ 5 w 5"/>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988">
                  <a:moveTo>
                    <a:pt x="3" y="1988"/>
                  </a:moveTo>
                  <a:lnTo>
                    <a:pt x="5" y="1985"/>
                  </a:lnTo>
                  <a:lnTo>
                    <a:pt x="5" y="0"/>
                  </a:lnTo>
                  <a:lnTo>
                    <a:pt x="0" y="0"/>
                  </a:lnTo>
                  <a:lnTo>
                    <a:pt x="0" y="1985"/>
                  </a:lnTo>
                  <a:lnTo>
                    <a:pt x="3" y="1982"/>
                  </a:lnTo>
                  <a:lnTo>
                    <a:pt x="3" y="1988"/>
                  </a:lnTo>
                  <a:lnTo>
                    <a:pt x="5" y="1988"/>
                  </a:lnTo>
                  <a:lnTo>
                    <a:pt x="5" y="1985"/>
                  </a:lnTo>
                  <a:lnTo>
                    <a:pt x="3" y="19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4" name="Freeform 15"/>
            <p:cNvSpPr>
              <a:spLocks/>
            </p:cNvSpPr>
            <p:nvPr/>
          </p:nvSpPr>
          <p:spPr bwMode="auto">
            <a:xfrm>
              <a:off x="248" y="2301"/>
              <a:ext cx="38" cy="6"/>
            </a:xfrm>
            <a:custGeom>
              <a:avLst/>
              <a:gdLst>
                <a:gd name="T0" fmla="*/ 0 w 38"/>
                <a:gd name="T1" fmla="*/ 3 h 6"/>
                <a:gd name="T2" fmla="*/ 3 w 38"/>
                <a:gd name="T3" fmla="*/ 6 h 6"/>
                <a:gd name="T4" fmla="*/ 38 w 38"/>
                <a:gd name="T5" fmla="*/ 6 h 6"/>
                <a:gd name="T6" fmla="*/ 38 w 38"/>
                <a:gd name="T7" fmla="*/ 0 h 6"/>
                <a:gd name="T8" fmla="*/ 3 w 38"/>
                <a:gd name="T9" fmla="*/ 0 h 6"/>
                <a:gd name="T10" fmla="*/ 8 w 38"/>
                <a:gd name="T11" fmla="*/ 3 h 6"/>
                <a:gd name="T12" fmla="*/ 0 w 38"/>
                <a:gd name="T13" fmla="*/ 3 h 6"/>
                <a:gd name="T14" fmla="*/ 0 w 38"/>
                <a:gd name="T15" fmla="*/ 6 h 6"/>
                <a:gd name="T16" fmla="*/ 3 w 38"/>
                <a:gd name="T17" fmla="*/ 6 h 6"/>
                <a:gd name="T18" fmla="*/ 0 w 38"/>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6"/>
                <a:gd name="T32" fmla="*/ 38 w 3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6">
                  <a:moveTo>
                    <a:pt x="0" y="3"/>
                  </a:moveTo>
                  <a:lnTo>
                    <a:pt x="3" y="6"/>
                  </a:lnTo>
                  <a:lnTo>
                    <a:pt x="38" y="6"/>
                  </a:lnTo>
                  <a:lnTo>
                    <a:pt x="38" y="0"/>
                  </a:lnTo>
                  <a:lnTo>
                    <a:pt x="3" y="0"/>
                  </a:lnTo>
                  <a:lnTo>
                    <a:pt x="8"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5" name="Freeform 16"/>
            <p:cNvSpPr>
              <a:spLocks/>
            </p:cNvSpPr>
            <p:nvPr/>
          </p:nvSpPr>
          <p:spPr bwMode="auto">
            <a:xfrm>
              <a:off x="248" y="316"/>
              <a:ext cx="8" cy="1988"/>
            </a:xfrm>
            <a:custGeom>
              <a:avLst/>
              <a:gdLst>
                <a:gd name="T0" fmla="*/ 3 w 8"/>
                <a:gd name="T1" fmla="*/ 6 h 1988"/>
                <a:gd name="T2" fmla="*/ 0 w 8"/>
                <a:gd name="T3" fmla="*/ 3 h 1988"/>
                <a:gd name="T4" fmla="*/ 0 w 8"/>
                <a:gd name="T5" fmla="*/ 1988 h 1988"/>
                <a:gd name="T6" fmla="*/ 8 w 8"/>
                <a:gd name="T7" fmla="*/ 1988 h 1988"/>
                <a:gd name="T8" fmla="*/ 8 w 8"/>
                <a:gd name="T9" fmla="*/ 3 h 1988"/>
                <a:gd name="T10" fmla="*/ 3 w 8"/>
                <a:gd name="T11" fmla="*/ 0 h 1988"/>
                <a:gd name="T12" fmla="*/ 8 w 8"/>
                <a:gd name="T13" fmla="*/ 3 h 1988"/>
                <a:gd name="T14" fmla="*/ 8 w 8"/>
                <a:gd name="T15" fmla="*/ 0 h 1988"/>
                <a:gd name="T16" fmla="*/ 3 w 8"/>
                <a:gd name="T17" fmla="*/ 0 h 1988"/>
                <a:gd name="T18" fmla="*/ 3 w 8"/>
                <a:gd name="T19" fmla="*/ 6 h 19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88"/>
                <a:gd name="T32" fmla="*/ 8 w 8"/>
                <a:gd name="T33" fmla="*/ 1988 h 19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88">
                  <a:moveTo>
                    <a:pt x="3" y="6"/>
                  </a:moveTo>
                  <a:lnTo>
                    <a:pt x="0" y="3"/>
                  </a:lnTo>
                  <a:lnTo>
                    <a:pt x="0" y="1988"/>
                  </a:lnTo>
                  <a:lnTo>
                    <a:pt x="8" y="1988"/>
                  </a:lnTo>
                  <a:lnTo>
                    <a:pt x="8" y="3"/>
                  </a:lnTo>
                  <a:lnTo>
                    <a:pt x="3" y="0"/>
                  </a:lnTo>
                  <a:lnTo>
                    <a:pt x="8" y="3"/>
                  </a:lnTo>
                  <a:lnTo>
                    <a:pt x="8"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6" name="Freeform 17"/>
            <p:cNvSpPr>
              <a:spLocks/>
            </p:cNvSpPr>
            <p:nvPr/>
          </p:nvSpPr>
          <p:spPr bwMode="auto">
            <a:xfrm>
              <a:off x="-3" y="316"/>
              <a:ext cx="254" cy="6"/>
            </a:xfrm>
            <a:custGeom>
              <a:avLst/>
              <a:gdLst>
                <a:gd name="T0" fmla="*/ 0 w 254"/>
                <a:gd name="T1" fmla="*/ 3 h 6"/>
                <a:gd name="T2" fmla="*/ 3 w 254"/>
                <a:gd name="T3" fmla="*/ 6 h 6"/>
                <a:gd name="T4" fmla="*/ 254 w 254"/>
                <a:gd name="T5" fmla="*/ 6 h 6"/>
                <a:gd name="T6" fmla="*/ 254 w 254"/>
                <a:gd name="T7" fmla="*/ 0 h 6"/>
                <a:gd name="T8" fmla="*/ 3 w 254"/>
                <a:gd name="T9" fmla="*/ 0 h 6"/>
                <a:gd name="T10" fmla="*/ 6 w 254"/>
                <a:gd name="T11" fmla="*/ 3 h 6"/>
                <a:gd name="T12" fmla="*/ 0 w 254"/>
                <a:gd name="T13" fmla="*/ 3 h 6"/>
                <a:gd name="T14" fmla="*/ 0 w 254"/>
                <a:gd name="T15" fmla="*/ 6 h 6"/>
                <a:gd name="T16" fmla="*/ 3 w 254"/>
                <a:gd name="T17" fmla="*/ 6 h 6"/>
                <a:gd name="T18" fmla="*/ 0 w 254"/>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6"/>
                <a:gd name="T32" fmla="*/ 254 w 25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6">
                  <a:moveTo>
                    <a:pt x="0" y="3"/>
                  </a:moveTo>
                  <a:lnTo>
                    <a:pt x="3" y="6"/>
                  </a:lnTo>
                  <a:lnTo>
                    <a:pt x="254" y="6"/>
                  </a:lnTo>
                  <a:lnTo>
                    <a:pt x="254" y="0"/>
                  </a:lnTo>
                  <a:lnTo>
                    <a:pt x="3" y="0"/>
                  </a:lnTo>
                  <a:lnTo>
                    <a:pt x="6" y="3"/>
                  </a:lnTo>
                  <a:lnTo>
                    <a:pt x="0" y="3"/>
                  </a:lnTo>
                  <a:lnTo>
                    <a:pt x="0" y="6"/>
                  </a:lnTo>
                  <a:lnTo>
                    <a:pt x="3" y="6"/>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7" name="Freeform 18"/>
            <p:cNvSpPr>
              <a:spLocks/>
            </p:cNvSpPr>
            <p:nvPr/>
          </p:nvSpPr>
          <p:spPr bwMode="auto">
            <a:xfrm>
              <a:off x="-3" y="277"/>
              <a:ext cx="6" cy="42"/>
            </a:xfrm>
            <a:custGeom>
              <a:avLst/>
              <a:gdLst>
                <a:gd name="T0" fmla="*/ 3 w 6"/>
                <a:gd name="T1" fmla="*/ 0 h 42"/>
                <a:gd name="T2" fmla="*/ 0 w 6"/>
                <a:gd name="T3" fmla="*/ 3 h 42"/>
                <a:gd name="T4" fmla="*/ 0 w 6"/>
                <a:gd name="T5" fmla="*/ 42 h 42"/>
                <a:gd name="T6" fmla="*/ 6 w 6"/>
                <a:gd name="T7" fmla="*/ 42 h 42"/>
                <a:gd name="T8" fmla="*/ 6 w 6"/>
                <a:gd name="T9" fmla="*/ 3 h 42"/>
                <a:gd name="T10" fmla="*/ 3 w 6"/>
                <a:gd name="T11" fmla="*/ 9 h 42"/>
                <a:gd name="T12" fmla="*/ 3 w 6"/>
                <a:gd name="T13" fmla="*/ 0 h 42"/>
                <a:gd name="T14" fmla="*/ 0 w 6"/>
                <a:gd name="T15" fmla="*/ 0 h 42"/>
                <a:gd name="T16" fmla="*/ 0 w 6"/>
                <a:gd name="T17" fmla="*/ 3 h 42"/>
                <a:gd name="T18" fmla="*/ 3 w 6"/>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3" y="0"/>
                  </a:moveTo>
                  <a:lnTo>
                    <a:pt x="0" y="3"/>
                  </a:lnTo>
                  <a:lnTo>
                    <a:pt x="0" y="42"/>
                  </a:lnTo>
                  <a:lnTo>
                    <a:pt x="6" y="42"/>
                  </a:lnTo>
                  <a:lnTo>
                    <a:pt x="6" y="3"/>
                  </a:lnTo>
                  <a:lnTo>
                    <a:pt x="3" y="9"/>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8" name="Freeform 19"/>
            <p:cNvSpPr>
              <a:spLocks/>
            </p:cNvSpPr>
            <p:nvPr/>
          </p:nvSpPr>
          <p:spPr bwMode="auto">
            <a:xfrm>
              <a:off x="0" y="277"/>
              <a:ext cx="256" cy="9"/>
            </a:xfrm>
            <a:custGeom>
              <a:avLst/>
              <a:gdLst>
                <a:gd name="T0" fmla="*/ 248 w 256"/>
                <a:gd name="T1" fmla="*/ 3 h 9"/>
                <a:gd name="T2" fmla="*/ 251 w 256"/>
                <a:gd name="T3" fmla="*/ 0 h 9"/>
                <a:gd name="T4" fmla="*/ 0 w 256"/>
                <a:gd name="T5" fmla="*/ 0 h 9"/>
                <a:gd name="T6" fmla="*/ 0 w 256"/>
                <a:gd name="T7" fmla="*/ 9 h 9"/>
                <a:gd name="T8" fmla="*/ 251 w 256"/>
                <a:gd name="T9" fmla="*/ 9 h 9"/>
                <a:gd name="T10" fmla="*/ 256 w 256"/>
                <a:gd name="T11" fmla="*/ 3 h 9"/>
                <a:gd name="T12" fmla="*/ 251 w 256"/>
                <a:gd name="T13" fmla="*/ 9 h 9"/>
                <a:gd name="T14" fmla="*/ 256 w 256"/>
                <a:gd name="T15" fmla="*/ 9 h 9"/>
                <a:gd name="T16" fmla="*/ 256 w 256"/>
                <a:gd name="T17" fmla="*/ 3 h 9"/>
                <a:gd name="T18" fmla="*/ 248 w 256"/>
                <a:gd name="T19" fmla="*/ 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
                <a:gd name="T31" fmla="*/ 0 h 9"/>
                <a:gd name="T32" fmla="*/ 256 w 25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 h="9">
                  <a:moveTo>
                    <a:pt x="248" y="3"/>
                  </a:moveTo>
                  <a:lnTo>
                    <a:pt x="251" y="0"/>
                  </a:lnTo>
                  <a:lnTo>
                    <a:pt x="0" y="0"/>
                  </a:lnTo>
                  <a:lnTo>
                    <a:pt x="0" y="9"/>
                  </a:lnTo>
                  <a:lnTo>
                    <a:pt x="251" y="9"/>
                  </a:lnTo>
                  <a:lnTo>
                    <a:pt x="256" y="3"/>
                  </a:lnTo>
                  <a:lnTo>
                    <a:pt x="251" y="9"/>
                  </a:lnTo>
                  <a:lnTo>
                    <a:pt x="256" y="9"/>
                  </a:lnTo>
                  <a:lnTo>
                    <a:pt x="256" y="3"/>
                  </a:lnTo>
                  <a:lnTo>
                    <a:pt x="24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39" name="Freeform 20"/>
            <p:cNvSpPr>
              <a:spLocks/>
            </p:cNvSpPr>
            <p:nvPr/>
          </p:nvSpPr>
          <p:spPr bwMode="auto">
            <a:xfrm>
              <a:off x="248" y="-3"/>
              <a:ext cx="8" cy="283"/>
            </a:xfrm>
            <a:custGeom>
              <a:avLst/>
              <a:gdLst>
                <a:gd name="T0" fmla="*/ 3 w 8"/>
                <a:gd name="T1" fmla="*/ 0 h 283"/>
                <a:gd name="T2" fmla="*/ 0 w 8"/>
                <a:gd name="T3" fmla="*/ 3 h 283"/>
                <a:gd name="T4" fmla="*/ 0 w 8"/>
                <a:gd name="T5" fmla="*/ 283 h 283"/>
                <a:gd name="T6" fmla="*/ 8 w 8"/>
                <a:gd name="T7" fmla="*/ 283 h 283"/>
                <a:gd name="T8" fmla="*/ 8 w 8"/>
                <a:gd name="T9" fmla="*/ 3 h 283"/>
                <a:gd name="T10" fmla="*/ 3 w 8"/>
                <a:gd name="T11" fmla="*/ 6 h 283"/>
                <a:gd name="T12" fmla="*/ 3 w 8"/>
                <a:gd name="T13" fmla="*/ 0 h 283"/>
                <a:gd name="T14" fmla="*/ 0 w 8"/>
                <a:gd name="T15" fmla="*/ 0 h 283"/>
                <a:gd name="T16" fmla="*/ 0 w 8"/>
                <a:gd name="T17" fmla="*/ 3 h 283"/>
                <a:gd name="T18" fmla="*/ 3 w 8"/>
                <a:gd name="T19" fmla="*/ 0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283"/>
                <a:gd name="T32" fmla="*/ 8 w 8"/>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283">
                  <a:moveTo>
                    <a:pt x="3" y="0"/>
                  </a:moveTo>
                  <a:lnTo>
                    <a:pt x="0" y="3"/>
                  </a:lnTo>
                  <a:lnTo>
                    <a:pt x="0" y="283"/>
                  </a:lnTo>
                  <a:lnTo>
                    <a:pt x="8" y="283"/>
                  </a:lnTo>
                  <a:lnTo>
                    <a:pt x="8" y="3"/>
                  </a:lnTo>
                  <a:lnTo>
                    <a:pt x="3" y="6"/>
                  </a:lnTo>
                  <a:lnTo>
                    <a:pt x="3" y="0"/>
                  </a:lnTo>
                  <a:lnTo>
                    <a:pt x="0" y="0"/>
                  </a:lnTo>
                  <a:lnTo>
                    <a:pt x="0"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0" name="Freeform 21"/>
            <p:cNvSpPr>
              <a:spLocks/>
            </p:cNvSpPr>
            <p:nvPr/>
          </p:nvSpPr>
          <p:spPr bwMode="auto">
            <a:xfrm>
              <a:off x="251" y="-3"/>
              <a:ext cx="37" cy="6"/>
            </a:xfrm>
            <a:custGeom>
              <a:avLst/>
              <a:gdLst>
                <a:gd name="T0" fmla="*/ 37 w 37"/>
                <a:gd name="T1" fmla="*/ 3 h 6"/>
                <a:gd name="T2" fmla="*/ 35 w 37"/>
                <a:gd name="T3" fmla="*/ 0 h 6"/>
                <a:gd name="T4" fmla="*/ 0 w 37"/>
                <a:gd name="T5" fmla="*/ 0 h 6"/>
                <a:gd name="T6" fmla="*/ 0 w 37"/>
                <a:gd name="T7" fmla="*/ 6 h 6"/>
                <a:gd name="T8" fmla="*/ 35 w 37"/>
                <a:gd name="T9" fmla="*/ 6 h 6"/>
                <a:gd name="T10" fmla="*/ 32 w 37"/>
                <a:gd name="T11" fmla="*/ 3 h 6"/>
                <a:gd name="T12" fmla="*/ 37 w 37"/>
                <a:gd name="T13" fmla="*/ 3 h 6"/>
                <a:gd name="T14" fmla="*/ 37 w 37"/>
                <a:gd name="T15" fmla="*/ 0 h 6"/>
                <a:gd name="T16" fmla="*/ 35 w 37"/>
                <a:gd name="T17" fmla="*/ 0 h 6"/>
                <a:gd name="T18" fmla="*/ 37 w 37"/>
                <a:gd name="T19" fmla="*/ 3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6"/>
                <a:gd name="T32" fmla="*/ 37 w 3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6">
                  <a:moveTo>
                    <a:pt x="37" y="3"/>
                  </a:moveTo>
                  <a:lnTo>
                    <a:pt x="35" y="0"/>
                  </a:lnTo>
                  <a:lnTo>
                    <a:pt x="0" y="0"/>
                  </a:lnTo>
                  <a:lnTo>
                    <a:pt x="0" y="6"/>
                  </a:lnTo>
                  <a:lnTo>
                    <a:pt x="35" y="6"/>
                  </a:lnTo>
                  <a:lnTo>
                    <a:pt x="32" y="3"/>
                  </a:lnTo>
                  <a:lnTo>
                    <a:pt x="37" y="3"/>
                  </a:lnTo>
                  <a:lnTo>
                    <a:pt x="37" y="0"/>
                  </a:lnTo>
                  <a:lnTo>
                    <a:pt x="35" y="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1" name="Freeform 22"/>
            <p:cNvSpPr>
              <a:spLocks/>
            </p:cNvSpPr>
            <p:nvPr/>
          </p:nvSpPr>
          <p:spPr bwMode="auto">
            <a:xfrm>
              <a:off x="283" y="0"/>
              <a:ext cx="5" cy="286"/>
            </a:xfrm>
            <a:custGeom>
              <a:avLst/>
              <a:gdLst>
                <a:gd name="T0" fmla="*/ 3 w 5"/>
                <a:gd name="T1" fmla="*/ 277 h 286"/>
                <a:gd name="T2" fmla="*/ 5 w 5"/>
                <a:gd name="T3" fmla="*/ 280 h 286"/>
                <a:gd name="T4" fmla="*/ 5 w 5"/>
                <a:gd name="T5" fmla="*/ 0 h 286"/>
                <a:gd name="T6" fmla="*/ 0 w 5"/>
                <a:gd name="T7" fmla="*/ 0 h 286"/>
                <a:gd name="T8" fmla="*/ 0 w 5"/>
                <a:gd name="T9" fmla="*/ 280 h 286"/>
                <a:gd name="T10" fmla="*/ 3 w 5"/>
                <a:gd name="T11" fmla="*/ 286 h 286"/>
                <a:gd name="T12" fmla="*/ 0 w 5"/>
                <a:gd name="T13" fmla="*/ 280 h 286"/>
                <a:gd name="T14" fmla="*/ 0 w 5"/>
                <a:gd name="T15" fmla="*/ 286 h 286"/>
                <a:gd name="T16" fmla="*/ 3 w 5"/>
                <a:gd name="T17" fmla="*/ 286 h 286"/>
                <a:gd name="T18" fmla="*/ 3 w 5"/>
                <a:gd name="T19" fmla="*/ 277 h 2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86"/>
                <a:gd name="T32" fmla="*/ 5 w 5"/>
                <a:gd name="T33" fmla="*/ 286 h 2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86">
                  <a:moveTo>
                    <a:pt x="3" y="277"/>
                  </a:moveTo>
                  <a:lnTo>
                    <a:pt x="5" y="280"/>
                  </a:lnTo>
                  <a:lnTo>
                    <a:pt x="5" y="0"/>
                  </a:lnTo>
                  <a:lnTo>
                    <a:pt x="0" y="0"/>
                  </a:lnTo>
                  <a:lnTo>
                    <a:pt x="0" y="280"/>
                  </a:lnTo>
                  <a:lnTo>
                    <a:pt x="3" y="286"/>
                  </a:lnTo>
                  <a:lnTo>
                    <a:pt x="0" y="280"/>
                  </a:lnTo>
                  <a:lnTo>
                    <a:pt x="0" y="286"/>
                  </a:lnTo>
                  <a:lnTo>
                    <a:pt x="3" y="286"/>
                  </a:lnTo>
                  <a:lnTo>
                    <a:pt x="3"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2" name="Freeform 23"/>
            <p:cNvSpPr>
              <a:spLocks/>
            </p:cNvSpPr>
            <p:nvPr/>
          </p:nvSpPr>
          <p:spPr bwMode="auto">
            <a:xfrm>
              <a:off x="504" y="87"/>
              <a:ext cx="89" cy="506"/>
            </a:xfrm>
            <a:custGeom>
              <a:avLst/>
              <a:gdLst>
                <a:gd name="T0" fmla="*/ 0 w 89"/>
                <a:gd name="T1" fmla="*/ 0 h 506"/>
                <a:gd name="T2" fmla="*/ 0 w 89"/>
                <a:gd name="T3" fmla="*/ 506 h 506"/>
                <a:gd name="T4" fmla="*/ 89 w 89"/>
                <a:gd name="T5" fmla="*/ 130 h 506"/>
                <a:gd name="T6" fmla="*/ 0 w 89"/>
                <a:gd name="T7" fmla="*/ 0 h 506"/>
                <a:gd name="T8" fmla="*/ 0 60000 65536"/>
                <a:gd name="T9" fmla="*/ 0 60000 65536"/>
                <a:gd name="T10" fmla="*/ 0 60000 65536"/>
                <a:gd name="T11" fmla="*/ 0 60000 65536"/>
                <a:gd name="T12" fmla="*/ 0 w 89"/>
                <a:gd name="T13" fmla="*/ 0 h 506"/>
                <a:gd name="T14" fmla="*/ 89 w 89"/>
                <a:gd name="T15" fmla="*/ 506 h 506"/>
              </a:gdLst>
              <a:ahLst/>
              <a:cxnLst>
                <a:cxn ang="T8">
                  <a:pos x="T0" y="T1"/>
                </a:cxn>
                <a:cxn ang="T9">
                  <a:pos x="T2" y="T3"/>
                </a:cxn>
                <a:cxn ang="T10">
                  <a:pos x="T4" y="T5"/>
                </a:cxn>
                <a:cxn ang="T11">
                  <a:pos x="T6" y="T7"/>
                </a:cxn>
              </a:cxnLst>
              <a:rect l="T12" t="T13" r="T14" b="T15"/>
              <a:pathLst>
                <a:path w="89" h="506">
                  <a:moveTo>
                    <a:pt x="0" y="0"/>
                  </a:moveTo>
                  <a:lnTo>
                    <a:pt x="0" y="506"/>
                  </a:lnTo>
                  <a:lnTo>
                    <a:pt x="89" y="130"/>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3" name="Freeform 24"/>
            <p:cNvSpPr>
              <a:spLocks/>
            </p:cNvSpPr>
            <p:nvPr/>
          </p:nvSpPr>
          <p:spPr bwMode="auto">
            <a:xfrm>
              <a:off x="501" y="87"/>
              <a:ext cx="6" cy="533"/>
            </a:xfrm>
            <a:custGeom>
              <a:avLst/>
              <a:gdLst>
                <a:gd name="T0" fmla="*/ 0 w 6"/>
                <a:gd name="T1" fmla="*/ 506 h 533"/>
                <a:gd name="T2" fmla="*/ 6 w 6"/>
                <a:gd name="T3" fmla="*/ 506 h 533"/>
                <a:gd name="T4" fmla="*/ 6 w 6"/>
                <a:gd name="T5" fmla="*/ 0 h 533"/>
                <a:gd name="T6" fmla="*/ 0 w 6"/>
                <a:gd name="T7" fmla="*/ 0 h 533"/>
                <a:gd name="T8" fmla="*/ 0 w 6"/>
                <a:gd name="T9" fmla="*/ 506 h 533"/>
                <a:gd name="T10" fmla="*/ 6 w 6"/>
                <a:gd name="T11" fmla="*/ 506 h 533"/>
                <a:gd name="T12" fmla="*/ 0 w 6"/>
                <a:gd name="T13" fmla="*/ 506 h 533"/>
                <a:gd name="T14" fmla="*/ 0 w 6"/>
                <a:gd name="T15" fmla="*/ 533 h 533"/>
                <a:gd name="T16" fmla="*/ 6 w 6"/>
                <a:gd name="T17" fmla="*/ 506 h 533"/>
                <a:gd name="T18" fmla="*/ 0 w 6"/>
                <a:gd name="T19" fmla="*/ 506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0" y="506"/>
                  </a:moveTo>
                  <a:lnTo>
                    <a:pt x="6" y="506"/>
                  </a:lnTo>
                  <a:lnTo>
                    <a:pt x="6" y="0"/>
                  </a:lnTo>
                  <a:lnTo>
                    <a:pt x="0" y="0"/>
                  </a:lnTo>
                  <a:lnTo>
                    <a:pt x="0" y="506"/>
                  </a:lnTo>
                  <a:lnTo>
                    <a:pt x="6" y="506"/>
                  </a:lnTo>
                  <a:lnTo>
                    <a:pt x="0" y="506"/>
                  </a:lnTo>
                  <a:lnTo>
                    <a:pt x="0" y="533"/>
                  </a:lnTo>
                  <a:lnTo>
                    <a:pt x="6" y="506"/>
                  </a:lnTo>
                  <a:lnTo>
                    <a:pt x="0" y="5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4" name="Freeform 25"/>
            <p:cNvSpPr>
              <a:spLocks/>
            </p:cNvSpPr>
            <p:nvPr/>
          </p:nvSpPr>
          <p:spPr bwMode="auto">
            <a:xfrm>
              <a:off x="501" y="214"/>
              <a:ext cx="94" cy="379"/>
            </a:xfrm>
            <a:custGeom>
              <a:avLst/>
              <a:gdLst>
                <a:gd name="T0" fmla="*/ 89 w 94"/>
                <a:gd name="T1" fmla="*/ 6 h 379"/>
                <a:gd name="T2" fmla="*/ 89 w 94"/>
                <a:gd name="T3" fmla="*/ 3 h 379"/>
                <a:gd name="T4" fmla="*/ 0 w 94"/>
                <a:gd name="T5" fmla="*/ 379 h 379"/>
                <a:gd name="T6" fmla="*/ 6 w 94"/>
                <a:gd name="T7" fmla="*/ 379 h 379"/>
                <a:gd name="T8" fmla="*/ 94 w 94"/>
                <a:gd name="T9" fmla="*/ 3 h 379"/>
                <a:gd name="T10" fmla="*/ 94 w 94"/>
                <a:gd name="T11" fmla="*/ 0 h 379"/>
                <a:gd name="T12" fmla="*/ 94 w 94"/>
                <a:gd name="T13" fmla="*/ 3 h 379"/>
                <a:gd name="T14" fmla="*/ 94 w 94"/>
                <a:gd name="T15" fmla="*/ 3 h 379"/>
                <a:gd name="T16" fmla="*/ 94 w 94"/>
                <a:gd name="T17" fmla="*/ 0 h 379"/>
                <a:gd name="T18" fmla="*/ 89 w 94"/>
                <a:gd name="T19" fmla="*/ 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379"/>
                <a:gd name="T32" fmla="*/ 94 w 94"/>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379">
                  <a:moveTo>
                    <a:pt x="89" y="6"/>
                  </a:moveTo>
                  <a:lnTo>
                    <a:pt x="89" y="3"/>
                  </a:lnTo>
                  <a:lnTo>
                    <a:pt x="0" y="379"/>
                  </a:lnTo>
                  <a:lnTo>
                    <a:pt x="6" y="379"/>
                  </a:lnTo>
                  <a:lnTo>
                    <a:pt x="94" y="3"/>
                  </a:lnTo>
                  <a:lnTo>
                    <a:pt x="94" y="0"/>
                  </a:lnTo>
                  <a:lnTo>
                    <a:pt x="94" y="3"/>
                  </a:lnTo>
                  <a:lnTo>
                    <a:pt x="94" y="0"/>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5" name="Freeform 26"/>
            <p:cNvSpPr>
              <a:spLocks/>
            </p:cNvSpPr>
            <p:nvPr/>
          </p:nvSpPr>
          <p:spPr bwMode="auto">
            <a:xfrm>
              <a:off x="501" y="75"/>
              <a:ext cx="94" cy="145"/>
            </a:xfrm>
            <a:custGeom>
              <a:avLst/>
              <a:gdLst>
                <a:gd name="T0" fmla="*/ 6 w 94"/>
                <a:gd name="T1" fmla="*/ 12 h 145"/>
                <a:gd name="T2" fmla="*/ 0 w 94"/>
                <a:gd name="T3" fmla="*/ 12 h 145"/>
                <a:gd name="T4" fmla="*/ 89 w 94"/>
                <a:gd name="T5" fmla="*/ 145 h 145"/>
                <a:gd name="T6" fmla="*/ 94 w 94"/>
                <a:gd name="T7" fmla="*/ 139 h 145"/>
                <a:gd name="T8" fmla="*/ 6 w 94"/>
                <a:gd name="T9" fmla="*/ 9 h 145"/>
                <a:gd name="T10" fmla="*/ 0 w 94"/>
                <a:gd name="T11" fmla="*/ 12 h 145"/>
                <a:gd name="T12" fmla="*/ 6 w 94"/>
                <a:gd name="T13" fmla="*/ 9 h 145"/>
                <a:gd name="T14" fmla="*/ 0 w 94"/>
                <a:gd name="T15" fmla="*/ 0 h 145"/>
                <a:gd name="T16" fmla="*/ 0 w 94"/>
                <a:gd name="T17" fmla="*/ 12 h 145"/>
                <a:gd name="T18" fmla="*/ 6 w 94"/>
                <a:gd name="T19" fmla="*/ 12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45"/>
                <a:gd name="T32" fmla="*/ 94 w 94"/>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45">
                  <a:moveTo>
                    <a:pt x="6" y="12"/>
                  </a:moveTo>
                  <a:lnTo>
                    <a:pt x="0" y="12"/>
                  </a:lnTo>
                  <a:lnTo>
                    <a:pt x="89" y="145"/>
                  </a:lnTo>
                  <a:lnTo>
                    <a:pt x="94" y="139"/>
                  </a:lnTo>
                  <a:lnTo>
                    <a:pt x="6" y="9"/>
                  </a:lnTo>
                  <a:lnTo>
                    <a:pt x="0" y="12"/>
                  </a:lnTo>
                  <a:lnTo>
                    <a:pt x="6" y="9"/>
                  </a:lnTo>
                  <a:lnTo>
                    <a:pt x="0" y="0"/>
                  </a:lnTo>
                  <a:lnTo>
                    <a:pt x="0" y="12"/>
                  </a:lnTo>
                  <a:lnTo>
                    <a:pt x="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6" name="Freeform 27"/>
            <p:cNvSpPr>
              <a:spLocks/>
            </p:cNvSpPr>
            <p:nvPr/>
          </p:nvSpPr>
          <p:spPr bwMode="auto">
            <a:xfrm>
              <a:off x="504" y="102"/>
              <a:ext cx="172" cy="491"/>
            </a:xfrm>
            <a:custGeom>
              <a:avLst/>
              <a:gdLst>
                <a:gd name="T0" fmla="*/ 116 w 172"/>
                <a:gd name="T1" fmla="*/ 0 h 491"/>
                <a:gd name="T2" fmla="*/ 0 w 172"/>
                <a:gd name="T3" fmla="*/ 491 h 491"/>
                <a:gd name="T4" fmla="*/ 172 w 172"/>
                <a:gd name="T5" fmla="*/ 154 h 491"/>
                <a:gd name="T6" fmla="*/ 116 w 172"/>
                <a:gd name="T7" fmla="*/ 0 h 491"/>
                <a:gd name="T8" fmla="*/ 0 60000 65536"/>
                <a:gd name="T9" fmla="*/ 0 60000 65536"/>
                <a:gd name="T10" fmla="*/ 0 60000 65536"/>
                <a:gd name="T11" fmla="*/ 0 60000 65536"/>
                <a:gd name="T12" fmla="*/ 0 w 172"/>
                <a:gd name="T13" fmla="*/ 0 h 491"/>
                <a:gd name="T14" fmla="*/ 172 w 172"/>
                <a:gd name="T15" fmla="*/ 491 h 491"/>
              </a:gdLst>
              <a:ahLst/>
              <a:cxnLst>
                <a:cxn ang="T8">
                  <a:pos x="T0" y="T1"/>
                </a:cxn>
                <a:cxn ang="T9">
                  <a:pos x="T2" y="T3"/>
                </a:cxn>
                <a:cxn ang="T10">
                  <a:pos x="T4" y="T5"/>
                </a:cxn>
                <a:cxn ang="T11">
                  <a:pos x="T6" y="T7"/>
                </a:cxn>
              </a:cxnLst>
              <a:rect l="T12" t="T13" r="T14" b="T15"/>
              <a:pathLst>
                <a:path w="172" h="491">
                  <a:moveTo>
                    <a:pt x="116" y="0"/>
                  </a:moveTo>
                  <a:lnTo>
                    <a:pt x="0" y="491"/>
                  </a:lnTo>
                  <a:lnTo>
                    <a:pt x="172" y="154"/>
                  </a:lnTo>
                  <a:lnTo>
                    <a:pt x="11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7" name="Freeform 28"/>
            <p:cNvSpPr>
              <a:spLocks/>
            </p:cNvSpPr>
            <p:nvPr/>
          </p:nvSpPr>
          <p:spPr bwMode="auto">
            <a:xfrm>
              <a:off x="496" y="102"/>
              <a:ext cx="129" cy="512"/>
            </a:xfrm>
            <a:custGeom>
              <a:avLst/>
              <a:gdLst>
                <a:gd name="T0" fmla="*/ 5 w 129"/>
                <a:gd name="T1" fmla="*/ 488 h 512"/>
                <a:gd name="T2" fmla="*/ 11 w 129"/>
                <a:gd name="T3" fmla="*/ 491 h 512"/>
                <a:gd name="T4" fmla="*/ 129 w 129"/>
                <a:gd name="T5" fmla="*/ 3 h 512"/>
                <a:gd name="T6" fmla="*/ 121 w 129"/>
                <a:gd name="T7" fmla="*/ 0 h 512"/>
                <a:gd name="T8" fmla="*/ 5 w 129"/>
                <a:gd name="T9" fmla="*/ 491 h 512"/>
                <a:gd name="T10" fmla="*/ 11 w 129"/>
                <a:gd name="T11" fmla="*/ 494 h 512"/>
                <a:gd name="T12" fmla="*/ 5 w 129"/>
                <a:gd name="T13" fmla="*/ 491 h 512"/>
                <a:gd name="T14" fmla="*/ 0 w 129"/>
                <a:gd name="T15" fmla="*/ 512 h 512"/>
                <a:gd name="T16" fmla="*/ 11 w 129"/>
                <a:gd name="T17" fmla="*/ 494 h 512"/>
                <a:gd name="T18" fmla="*/ 5 w 129"/>
                <a:gd name="T19" fmla="*/ 488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5" y="488"/>
                  </a:moveTo>
                  <a:lnTo>
                    <a:pt x="11" y="491"/>
                  </a:lnTo>
                  <a:lnTo>
                    <a:pt x="129" y="3"/>
                  </a:lnTo>
                  <a:lnTo>
                    <a:pt x="121" y="0"/>
                  </a:lnTo>
                  <a:lnTo>
                    <a:pt x="5" y="491"/>
                  </a:lnTo>
                  <a:lnTo>
                    <a:pt x="11" y="494"/>
                  </a:lnTo>
                  <a:lnTo>
                    <a:pt x="5" y="491"/>
                  </a:lnTo>
                  <a:lnTo>
                    <a:pt x="0" y="512"/>
                  </a:lnTo>
                  <a:lnTo>
                    <a:pt x="11" y="494"/>
                  </a:lnTo>
                  <a:lnTo>
                    <a:pt x="5" y="4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8" name="Freeform 29"/>
            <p:cNvSpPr>
              <a:spLocks/>
            </p:cNvSpPr>
            <p:nvPr/>
          </p:nvSpPr>
          <p:spPr bwMode="auto">
            <a:xfrm>
              <a:off x="501" y="253"/>
              <a:ext cx="181" cy="343"/>
            </a:xfrm>
            <a:custGeom>
              <a:avLst/>
              <a:gdLst>
                <a:gd name="T0" fmla="*/ 173 w 181"/>
                <a:gd name="T1" fmla="*/ 6 h 343"/>
                <a:gd name="T2" fmla="*/ 173 w 181"/>
                <a:gd name="T3" fmla="*/ 0 h 343"/>
                <a:gd name="T4" fmla="*/ 0 w 181"/>
                <a:gd name="T5" fmla="*/ 337 h 343"/>
                <a:gd name="T6" fmla="*/ 6 w 181"/>
                <a:gd name="T7" fmla="*/ 343 h 343"/>
                <a:gd name="T8" fmla="*/ 178 w 181"/>
                <a:gd name="T9" fmla="*/ 6 h 343"/>
                <a:gd name="T10" fmla="*/ 178 w 181"/>
                <a:gd name="T11" fmla="*/ 3 h 343"/>
                <a:gd name="T12" fmla="*/ 178 w 181"/>
                <a:gd name="T13" fmla="*/ 6 h 343"/>
                <a:gd name="T14" fmla="*/ 181 w 181"/>
                <a:gd name="T15" fmla="*/ 3 h 343"/>
                <a:gd name="T16" fmla="*/ 178 w 181"/>
                <a:gd name="T17" fmla="*/ 3 h 343"/>
                <a:gd name="T18" fmla="*/ 17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173" y="6"/>
                  </a:moveTo>
                  <a:lnTo>
                    <a:pt x="173" y="0"/>
                  </a:lnTo>
                  <a:lnTo>
                    <a:pt x="0" y="337"/>
                  </a:lnTo>
                  <a:lnTo>
                    <a:pt x="6" y="343"/>
                  </a:lnTo>
                  <a:lnTo>
                    <a:pt x="178" y="6"/>
                  </a:lnTo>
                  <a:lnTo>
                    <a:pt x="178" y="3"/>
                  </a:lnTo>
                  <a:lnTo>
                    <a:pt x="178" y="6"/>
                  </a:lnTo>
                  <a:lnTo>
                    <a:pt x="181" y="3"/>
                  </a:lnTo>
                  <a:lnTo>
                    <a:pt x="178" y="3"/>
                  </a:lnTo>
                  <a:lnTo>
                    <a:pt x="17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49" name="Freeform 30"/>
            <p:cNvSpPr>
              <a:spLocks/>
            </p:cNvSpPr>
            <p:nvPr/>
          </p:nvSpPr>
          <p:spPr bwMode="auto">
            <a:xfrm>
              <a:off x="617" y="93"/>
              <a:ext cx="62" cy="166"/>
            </a:xfrm>
            <a:custGeom>
              <a:avLst/>
              <a:gdLst>
                <a:gd name="T0" fmla="*/ 8 w 62"/>
                <a:gd name="T1" fmla="*/ 12 h 166"/>
                <a:gd name="T2" fmla="*/ 0 w 62"/>
                <a:gd name="T3" fmla="*/ 12 h 166"/>
                <a:gd name="T4" fmla="*/ 57 w 62"/>
                <a:gd name="T5" fmla="*/ 166 h 166"/>
                <a:gd name="T6" fmla="*/ 62 w 62"/>
                <a:gd name="T7" fmla="*/ 163 h 166"/>
                <a:gd name="T8" fmla="*/ 8 w 62"/>
                <a:gd name="T9" fmla="*/ 9 h 166"/>
                <a:gd name="T10" fmla="*/ 0 w 62"/>
                <a:gd name="T11" fmla="*/ 9 h 166"/>
                <a:gd name="T12" fmla="*/ 8 w 62"/>
                <a:gd name="T13" fmla="*/ 9 h 166"/>
                <a:gd name="T14" fmla="*/ 3 w 62"/>
                <a:gd name="T15" fmla="*/ 0 h 166"/>
                <a:gd name="T16" fmla="*/ 0 w 62"/>
                <a:gd name="T17" fmla="*/ 9 h 166"/>
                <a:gd name="T18" fmla="*/ 8 w 62"/>
                <a:gd name="T19" fmla="*/ 12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8" y="12"/>
                  </a:moveTo>
                  <a:lnTo>
                    <a:pt x="0" y="12"/>
                  </a:lnTo>
                  <a:lnTo>
                    <a:pt x="57" y="166"/>
                  </a:lnTo>
                  <a:lnTo>
                    <a:pt x="62" y="163"/>
                  </a:lnTo>
                  <a:lnTo>
                    <a:pt x="8" y="9"/>
                  </a:lnTo>
                  <a:lnTo>
                    <a:pt x="0" y="9"/>
                  </a:lnTo>
                  <a:lnTo>
                    <a:pt x="8" y="9"/>
                  </a:lnTo>
                  <a:lnTo>
                    <a:pt x="3" y="0"/>
                  </a:lnTo>
                  <a:lnTo>
                    <a:pt x="0" y="9"/>
                  </a:lnTo>
                  <a:lnTo>
                    <a:pt x="8"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0" name="Freeform 31"/>
            <p:cNvSpPr>
              <a:spLocks/>
            </p:cNvSpPr>
            <p:nvPr/>
          </p:nvSpPr>
          <p:spPr bwMode="auto">
            <a:xfrm>
              <a:off x="504" y="153"/>
              <a:ext cx="245" cy="440"/>
            </a:xfrm>
            <a:custGeom>
              <a:avLst/>
              <a:gdLst>
                <a:gd name="T0" fmla="*/ 226 w 245"/>
                <a:gd name="T1" fmla="*/ 0 h 440"/>
                <a:gd name="T2" fmla="*/ 0 w 245"/>
                <a:gd name="T3" fmla="*/ 440 h 440"/>
                <a:gd name="T4" fmla="*/ 245 w 245"/>
                <a:gd name="T5" fmla="*/ 166 h 440"/>
                <a:gd name="T6" fmla="*/ 226 w 245"/>
                <a:gd name="T7" fmla="*/ 0 h 440"/>
                <a:gd name="T8" fmla="*/ 0 60000 65536"/>
                <a:gd name="T9" fmla="*/ 0 60000 65536"/>
                <a:gd name="T10" fmla="*/ 0 60000 65536"/>
                <a:gd name="T11" fmla="*/ 0 60000 65536"/>
                <a:gd name="T12" fmla="*/ 0 w 245"/>
                <a:gd name="T13" fmla="*/ 0 h 440"/>
                <a:gd name="T14" fmla="*/ 245 w 245"/>
                <a:gd name="T15" fmla="*/ 440 h 440"/>
              </a:gdLst>
              <a:ahLst/>
              <a:cxnLst>
                <a:cxn ang="T8">
                  <a:pos x="T0" y="T1"/>
                </a:cxn>
                <a:cxn ang="T9">
                  <a:pos x="T2" y="T3"/>
                </a:cxn>
                <a:cxn ang="T10">
                  <a:pos x="T4" y="T5"/>
                </a:cxn>
                <a:cxn ang="T11">
                  <a:pos x="T6" y="T7"/>
                </a:cxn>
              </a:cxnLst>
              <a:rect l="T12" t="T13" r="T14" b="T15"/>
              <a:pathLst>
                <a:path w="245" h="440">
                  <a:moveTo>
                    <a:pt x="226" y="0"/>
                  </a:moveTo>
                  <a:lnTo>
                    <a:pt x="0" y="440"/>
                  </a:lnTo>
                  <a:lnTo>
                    <a:pt x="245" y="166"/>
                  </a:lnTo>
                  <a:lnTo>
                    <a:pt x="226"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1" name="Freeform 32"/>
            <p:cNvSpPr>
              <a:spLocks/>
            </p:cNvSpPr>
            <p:nvPr/>
          </p:nvSpPr>
          <p:spPr bwMode="auto">
            <a:xfrm>
              <a:off x="490" y="153"/>
              <a:ext cx="243" cy="458"/>
            </a:xfrm>
            <a:custGeom>
              <a:avLst/>
              <a:gdLst>
                <a:gd name="T0" fmla="*/ 11 w 243"/>
                <a:gd name="T1" fmla="*/ 437 h 458"/>
                <a:gd name="T2" fmla="*/ 17 w 243"/>
                <a:gd name="T3" fmla="*/ 443 h 458"/>
                <a:gd name="T4" fmla="*/ 243 w 243"/>
                <a:gd name="T5" fmla="*/ 3 h 458"/>
                <a:gd name="T6" fmla="*/ 238 w 243"/>
                <a:gd name="T7" fmla="*/ 0 h 458"/>
                <a:gd name="T8" fmla="*/ 11 w 243"/>
                <a:gd name="T9" fmla="*/ 437 h 458"/>
                <a:gd name="T10" fmla="*/ 17 w 243"/>
                <a:gd name="T11" fmla="*/ 443 h 458"/>
                <a:gd name="T12" fmla="*/ 11 w 243"/>
                <a:gd name="T13" fmla="*/ 437 h 458"/>
                <a:gd name="T14" fmla="*/ 0 w 243"/>
                <a:gd name="T15" fmla="*/ 458 h 458"/>
                <a:gd name="T16" fmla="*/ 17 w 243"/>
                <a:gd name="T17" fmla="*/ 443 h 458"/>
                <a:gd name="T18" fmla="*/ 11 w 243"/>
                <a:gd name="T19" fmla="*/ 437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
                <a:gd name="T31" fmla="*/ 0 h 458"/>
                <a:gd name="T32" fmla="*/ 243 w 243"/>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 h="458">
                  <a:moveTo>
                    <a:pt x="11" y="437"/>
                  </a:moveTo>
                  <a:lnTo>
                    <a:pt x="17" y="443"/>
                  </a:lnTo>
                  <a:lnTo>
                    <a:pt x="243" y="3"/>
                  </a:lnTo>
                  <a:lnTo>
                    <a:pt x="238" y="0"/>
                  </a:lnTo>
                  <a:lnTo>
                    <a:pt x="11" y="437"/>
                  </a:lnTo>
                  <a:lnTo>
                    <a:pt x="17" y="443"/>
                  </a:lnTo>
                  <a:lnTo>
                    <a:pt x="11" y="437"/>
                  </a:lnTo>
                  <a:lnTo>
                    <a:pt x="0" y="458"/>
                  </a:lnTo>
                  <a:lnTo>
                    <a:pt x="17" y="443"/>
                  </a:lnTo>
                  <a:lnTo>
                    <a:pt x="11" y="4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2" name="Freeform 33"/>
            <p:cNvSpPr>
              <a:spLocks/>
            </p:cNvSpPr>
            <p:nvPr/>
          </p:nvSpPr>
          <p:spPr bwMode="auto">
            <a:xfrm>
              <a:off x="501" y="316"/>
              <a:ext cx="251" cy="280"/>
            </a:xfrm>
            <a:custGeom>
              <a:avLst/>
              <a:gdLst>
                <a:gd name="T0" fmla="*/ 245 w 251"/>
                <a:gd name="T1" fmla="*/ 3 h 280"/>
                <a:gd name="T2" fmla="*/ 245 w 251"/>
                <a:gd name="T3" fmla="*/ 0 h 280"/>
                <a:gd name="T4" fmla="*/ 0 w 251"/>
                <a:gd name="T5" fmla="*/ 274 h 280"/>
                <a:gd name="T6" fmla="*/ 6 w 251"/>
                <a:gd name="T7" fmla="*/ 280 h 280"/>
                <a:gd name="T8" fmla="*/ 251 w 251"/>
                <a:gd name="T9" fmla="*/ 3 h 280"/>
                <a:gd name="T10" fmla="*/ 251 w 251"/>
                <a:gd name="T11" fmla="*/ 0 h 280"/>
                <a:gd name="T12" fmla="*/ 251 w 251"/>
                <a:gd name="T13" fmla="*/ 3 h 280"/>
                <a:gd name="T14" fmla="*/ 251 w 251"/>
                <a:gd name="T15" fmla="*/ 3 h 280"/>
                <a:gd name="T16" fmla="*/ 251 w 251"/>
                <a:gd name="T17" fmla="*/ 0 h 280"/>
                <a:gd name="T18" fmla="*/ 245 w 251"/>
                <a:gd name="T19" fmla="*/ 3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0"/>
                <a:gd name="T32" fmla="*/ 251 w 251"/>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0">
                  <a:moveTo>
                    <a:pt x="245" y="3"/>
                  </a:moveTo>
                  <a:lnTo>
                    <a:pt x="245" y="0"/>
                  </a:lnTo>
                  <a:lnTo>
                    <a:pt x="0" y="274"/>
                  </a:lnTo>
                  <a:lnTo>
                    <a:pt x="6" y="280"/>
                  </a:lnTo>
                  <a:lnTo>
                    <a:pt x="251" y="3"/>
                  </a:lnTo>
                  <a:lnTo>
                    <a:pt x="251" y="0"/>
                  </a:lnTo>
                  <a:lnTo>
                    <a:pt x="251" y="3"/>
                  </a:lnTo>
                  <a:lnTo>
                    <a:pt x="251" y="0"/>
                  </a:lnTo>
                  <a:lnTo>
                    <a:pt x="24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3" name="Freeform 34"/>
            <p:cNvSpPr>
              <a:spLocks/>
            </p:cNvSpPr>
            <p:nvPr/>
          </p:nvSpPr>
          <p:spPr bwMode="auto">
            <a:xfrm>
              <a:off x="728" y="144"/>
              <a:ext cx="24" cy="175"/>
            </a:xfrm>
            <a:custGeom>
              <a:avLst/>
              <a:gdLst>
                <a:gd name="T0" fmla="*/ 5 w 24"/>
                <a:gd name="T1" fmla="*/ 12 h 175"/>
                <a:gd name="T2" fmla="*/ 0 w 24"/>
                <a:gd name="T3" fmla="*/ 9 h 175"/>
                <a:gd name="T4" fmla="*/ 18 w 24"/>
                <a:gd name="T5" fmla="*/ 175 h 175"/>
                <a:gd name="T6" fmla="*/ 24 w 24"/>
                <a:gd name="T7" fmla="*/ 172 h 175"/>
                <a:gd name="T8" fmla="*/ 5 w 24"/>
                <a:gd name="T9" fmla="*/ 9 h 175"/>
                <a:gd name="T10" fmla="*/ 0 w 24"/>
                <a:gd name="T11" fmla="*/ 9 h 175"/>
                <a:gd name="T12" fmla="*/ 5 w 24"/>
                <a:gd name="T13" fmla="*/ 9 h 175"/>
                <a:gd name="T14" fmla="*/ 5 w 24"/>
                <a:gd name="T15" fmla="*/ 0 h 175"/>
                <a:gd name="T16" fmla="*/ 0 w 24"/>
                <a:gd name="T17" fmla="*/ 9 h 175"/>
                <a:gd name="T18" fmla="*/ 5 w 24"/>
                <a:gd name="T19" fmla="*/ 12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75"/>
                <a:gd name="T32" fmla="*/ 24 w 24"/>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75">
                  <a:moveTo>
                    <a:pt x="5" y="12"/>
                  </a:moveTo>
                  <a:lnTo>
                    <a:pt x="0" y="9"/>
                  </a:lnTo>
                  <a:lnTo>
                    <a:pt x="18" y="175"/>
                  </a:lnTo>
                  <a:lnTo>
                    <a:pt x="24" y="172"/>
                  </a:lnTo>
                  <a:lnTo>
                    <a:pt x="5" y="9"/>
                  </a:lnTo>
                  <a:lnTo>
                    <a:pt x="0" y="9"/>
                  </a:lnTo>
                  <a:lnTo>
                    <a:pt x="5" y="9"/>
                  </a:lnTo>
                  <a:lnTo>
                    <a:pt x="5" y="0"/>
                  </a:lnTo>
                  <a:lnTo>
                    <a:pt x="0" y="9"/>
                  </a:lnTo>
                  <a:lnTo>
                    <a:pt x="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4" name="Freeform 35"/>
            <p:cNvSpPr>
              <a:spLocks/>
            </p:cNvSpPr>
            <p:nvPr/>
          </p:nvSpPr>
          <p:spPr bwMode="auto">
            <a:xfrm>
              <a:off x="504" y="235"/>
              <a:ext cx="321" cy="358"/>
            </a:xfrm>
            <a:custGeom>
              <a:avLst/>
              <a:gdLst>
                <a:gd name="T0" fmla="*/ 321 w 321"/>
                <a:gd name="T1" fmla="*/ 0 h 358"/>
                <a:gd name="T2" fmla="*/ 0 w 321"/>
                <a:gd name="T3" fmla="*/ 358 h 358"/>
                <a:gd name="T4" fmla="*/ 302 w 321"/>
                <a:gd name="T5" fmla="*/ 162 h 358"/>
                <a:gd name="T6" fmla="*/ 321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321" y="0"/>
                  </a:moveTo>
                  <a:lnTo>
                    <a:pt x="0" y="358"/>
                  </a:lnTo>
                  <a:lnTo>
                    <a:pt x="302" y="162"/>
                  </a:lnTo>
                  <a:lnTo>
                    <a:pt x="321"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5" name="Freeform 36"/>
            <p:cNvSpPr>
              <a:spLocks/>
            </p:cNvSpPr>
            <p:nvPr/>
          </p:nvSpPr>
          <p:spPr bwMode="auto">
            <a:xfrm>
              <a:off x="485" y="232"/>
              <a:ext cx="342" cy="376"/>
            </a:xfrm>
            <a:custGeom>
              <a:avLst/>
              <a:gdLst>
                <a:gd name="T0" fmla="*/ 16 w 342"/>
                <a:gd name="T1" fmla="*/ 358 h 376"/>
                <a:gd name="T2" fmla="*/ 22 w 342"/>
                <a:gd name="T3" fmla="*/ 364 h 376"/>
                <a:gd name="T4" fmla="*/ 342 w 342"/>
                <a:gd name="T5" fmla="*/ 6 h 376"/>
                <a:gd name="T6" fmla="*/ 337 w 342"/>
                <a:gd name="T7" fmla="*/ 0 h 376"/>
                <a:gd name="T8" fmla="*/ 16 w 342"/>
                <a:gd name="T9" fmla="*/ 358 h 376"/>
                <a:gd name="T10" fmla="*/ 19 w 342"/>
                <a:gd name="T11" fmla="*/ 364 h 376"/>
                <a:gd name="T12" fmla="*/ 16 w 342"/>
                <a:gd name="T13" fmla="*/ 358 h 376"/>
                <a:gd name="T14" fmla="*/ 0 w 342"/>
                <a:gd name="T15" fmla="*/ 376 h 376"/>
                <a:gd name="T16" fmla="*/ 19 w 342"/>
                <a:gd name="T17" fmla="*/ 364 h 376"/>
                <a:gd name="T18" fmla="*/ 16 w 342"/>
                <a:gd name="T19" fmla="*/ 358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6"/>
                <a:gd name="T32" fmla="*/ 342 w 342"/>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6">
                  <a:moveTo>
                    <a:pt x="16" y="358"/>
                  </a:moveTo>
                  <a:lnTo>
                    <a:pt x="22" y="364"/>
                  </a:lnTo>
                  <a:lnTo>
                    <a:pt x="342" y="6"/>
                  </a:lnTo>
                  <a:lnTo>
                    <a:pt x="337" y="0"/>
                  </a:lnTo>
                  <a:lnTo>
                    <a:pt x="16" y="358"/>
                  </a:lnTo>
                  <a:lnTo>
                    <a:pt x="19" y="364"/>
                  </a:lnTo>
                  <a:lnTo>
                    <a:pt x="16" y="358"/>
                  </a:lnTo>
                  <a:lnTo>
                    <a:pt x="0" y="376"/>
                  </a:lnTo>
                  <a:lnTo>
                    <a:pt x="19" y="364"/>
                  </a:lnTo>
                  <a:lnTo>
                    <a:pt x="16" y="3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6" name="Freeform 37"/>
            <p:cNvSpPr>
              <a:spLocks/>
            </p:cNvSpPr>
            <p:nvPr/>
          </p:nvSpPr>
          <p:spPr bwMode="auto">
            <a:xfrm>
              <a:off x="501" y="394"/>
              <a:ext cx="307" cy="202"/>
            </a:xfrm>
            <a:custGeom>
              <a:avLst/>
              <a:gdLst>
                <a:gd name="T0" fmla="*/ 302 w 307"/>
                <a:gd name="T1" fmla="*/ 3 h 202"/>
                <a:gd name="T2" fmla="*/ 302 w 307"/>
                <a:gd name="T3" fmla="*/ 0 h 202"/>
                <a:gd name="T4" fmla="*/ 0 w 307"/>
                <a:gd name="T5" fmla="*/ 196 h 202"/>
                <a:gd name="T6" fmla="*/ 3 w 307"/>
                <a:gd name="T7" fmla="*/ 202 h 202"/>
                <a:gd name="T8" fmla="*/ 305 w 307"/>
                <a:gd name="T9" fmla="*/ 6 h 202"/>
                <a:gd name="T10" fmla="*/ 307 w 307"/>
                <a:gd name="T11" fmla="*/ 3 h 202"/>
                <a:gd name="T12" fmla="*/ 305 w 307"/>
                <a:gd name="T13" fmla="*/ 6 h 202"/>
                <a:gd name="T14" fmla="*/ 307 w 307"/>
                <a:gd name="T15" fmla="*/ 6 h 202"/>
                <a:gd name="T16" fmla="*/ 307 w 307"/>
                <a:gd name="T17" fmla="*/ 3 h 202"/>
                <a:gd name="T18" fmla="*/ 302 w 307"/>
                <a:gd name="T19" fmla="*/ 3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7"/>
                <a:gd name="T31" fmla="*/ 0 h 202"/>
                <a:gd name="T32" fmla="*/ 307 w 307"/>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7" h="202">
                  <a:moveTo>
                    <a:pt x="302" y="3"/>
                  </a:moveTo>
                  <a:lnTo>
                    <a:pt x="302" y="0"/>
                  </a:lnTo>
                  <a:lnTo>
                    <a:pt x="0" y="196"/>
                  </a:lnTo>
                  <a:lnTo>
                    <a:pt x="3" y="202"/>
                  </a:lnTo>
                  <a:lnTo>
                    <a:pt x="305" y="6"/>
                  </a:lnTo>
                  <a:lnTo>
                    <a:pt x="307" y="3"/>
                  </a:lnTo>
                  <a:lnTo>
                    <a:pt x="305" y="6"/>
                  </a:lnTo>
                  <a:lnTo>
                    <a:pt x="307" y="6"/>
                  </a:lnTo>
                  <a:lnTo>
                    <a:pt x="307" y="3"/>
                  </a:lnTo>
                  <a:lnTo>
                    <a:pt x="30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7" name="Freeform 38"/>
            <p:cNvSpPr>
              <a:spLocks/>
            </p:cNvSpPr>
            <p:nvPr/>
          </p:nvSpPr>
          <p:spPr bwMode="auto">
            <a:xfrm>
              <a:off x="803" y="226"/>
              <a:ext cx="27" cy="171"/>
            </a:xfrm>
            <a:custGeom>
              <a:avLst/>
              <a:gdLst>
                <a:gd name="T0" fmla="*/ 24 w 27"/>
                <a:gd name="T1" fmla="*/ 12 h 171"/>
                <a:gd name="T2" fmla="*/ 19 w 27"/>
                <a:gd name="T3" fmla="*/ 9 h 171"/>
                <a:gd name="T4" fmla="*/ 0 w 27"/>
                <a:gd name="T5" fmla="*/ 171 h 171"/>
                <a:gd name="T6" fmla="*/ 5 w 27"/>
                <a:gd name="T7" fmla="*/ 171 h 171"/>
                <a:gd name="T8" fmla="*/ 24 w 27"/>
                <a:gd name="T9" fmla="*/ 9 h 171"/>
                <a:gd name="T10" fmla="*/ 19 w 27"/>
                <a:gd name="T11" fmla="*/ 6 h 171"/>
                <a:gd name="T12" fmla="*/ 24 w 27"/>
                <a:gd name="T13" fmla="*/ 9 h 171"/>
                <a:gd name="T14" fmla="*/ 27 w 27"/>
                <a:gd name="T15" fmla="*/ 0 h 171"/>
                <a:gd name="T16" fmla="*/ 19 w 27"/>
                <a:gd name="T17" fmla="*/ 6 h 171"/>
                <a:gd name="T18" fmla="*/ 24 w 27"/>
                <a:gd name="T19" fmla="*/ 1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24" y="12"/>
                  </a:moveTo>
                  <a:lnTo>
                    <a:pt x="19" y="9"/>
                  </a:lnTo>
                  <a:lnTo>
                    <a:pt x="0" y="171"/>
                  </a:lnTo>
                  <a:lnTo>
                    <a:pt x="5" y="171"/>
                  </a:lnTo>
                  <a:lnTo>
                    <a:pt x="24" y="9"/>
                  </a:lnTo>
                  <a:lnTo>
                    <a:pt x="19" y="6"/>
                  </a:lnTo>
                  <a:lnTo>
                    <a:pt x="24" y="9"/>
                  </a:lnTo>
                  <a:lnTo>
                    <a:pt x="27" y="0"/>
                  </a:lnTo>
                  <a:lnTo>
                    <a:pt x="19" y="6"/>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8" name="Freeform 39"/>
            <p:cNvSpPr>
              <a:spLocks/>
            </p:cNvSpPr>
            <p:nvPr/>
          </p:nvSpPr>
          <p:spPr bwMode="auto">
            <a:xfrm>
              <a:off x="504" y="340"/>
              <a:ext cx="393" cy="253"/>
            </a:xfrm>
            <a:custGeom>
              <a:avLst/>
              <a:gdLst>
                <a:gd name="T0" fmla="*/ 393 w 393"/>
                <a:gd name="T1" fmla="*/ 0 h 253"/>
                <a:gd name="T2" fmla="*/ 0 w 393"/>
                <a:gd name="T3" fmla="*/ 253 h 253"/>
                <a:gd name="T4" fmla="*/ 334 w 393"/>
                <a:gd name="T5" fmla="*/ 150 h 253"/>
                <a:gd name="T6" fmla="*/ 393 w 393"/>
                <a:gd name="T7" fmla="*/ 0 h 253"/>
                <a:gd name="T8" fmla="*/ 0 60000 65536"/>
                <a:gd name="T9" fmla="*/ 0 60000 65536"/>
                <a:gd name="T10" fmla="*/ 0 60000 65536"/>
                <a:gd name="T11" fmla="*/ 0 60000 65536"/>
                <a:gd name="T12" fmla="*/ 0 w 393"/>
                <a:gd name="T13" fmla="*/ 0 h 253"/>
                <a:gd name="T14" fmla="*/ 393 w 393"/>
                <a:gd name="T15" fmla="*/ 253 h 253"/>
              </a:gdLst>
              <a:ahLst/>
              <a:cxnLst>
                <a:cxn ang="T8">
                  <a:pos x="T0" y="T1"/>
                </a:cxn>
                <a:cxn ang="T9">
                  <a:pos x="T2" y="T3"/>
                </a:cxn>
                <a:cxn ang="T10">
                  <a:pos x="T4" y="T5"/>
                </a:cxn>
                <a:cxn ang="T11">
                  <a:pos x="T6" y="T7"/>
                </a:cxn>
              </a:cxnLst>
              <a:rect l="T12" t="T13" r="T14" b="T15"/>
              <a:pathLst>
                <a:path w="393" h="253">
                  <a:moveTo>
                    <a:pt x="393" y="0"/>
                  </a:moveTo>
                  <a:lnTo>
                    <a:pt x="0" y="253"/>
                  </a:lnTo>
                  <a:lnTo>
                    <a:pt x="334" y="150"/>
                  </a:lnTo>
                  <a:lnTo>
                    <a:pt x="39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59" name="Freeform 40"/>
            <p:cNvSpPr>
              <a:spLocks/>
            </p:cNvSpPr>
            <p:nvPr/>
          </p:nvSpPr>
          <p:spPr bwMode="auto">
            <a:xfrm>
              <a:off x="482" y="337"/>
              <a:ext cx="415" cy="265"/>
            </a:xfrm>
            <a:custGeom>
              <a:avLst/>
              <a:gdLst>
                <a:gd name="T0" fmla="*/ 22 w 415"/>
                <a:gd name="T1" fmla="*/ 253 h 265"/>
                <a:gd name="T2" fmla="*/ 22 w 415"/>
                <a:gd name="T3" fmla="*/ 259 h 265"/>
                <a:gd name="T4" fmla="*/ 415 w 415"/>
                <a:gd name="T5" fmla="*/ 6 h 265"/>
                <a:gd name="T6" fmla="*/ 413 w 415"/>
                <a:gd name="T7" fmla="*/ 0 h 265"/>
                <a:gd name="T8" fmla="*/ 19 w 415"/>
                <a:gd name="T9" fmla="*/ 253 h 265"/>
                <a:gd name="T10" fmla="*/ 22 w 415"/>
                <a:gd name="T11" fmla="*/ 259 h 265"/>
                <a:gd name="T12" fmla="*/ 19 w 415"/>
                <a:gd name="T13" fmla="*/ 253 h 265"/>
                <a:gd name="T14" fmla="*/ 0 w 415"/>
                <a:gd name="T15" fmla="*/ 265 h 265"/>
                <a:gd name="T16" fmla="*/ 22 w 415"/>
                <a:gd name="T17" fmla="*/ 259 h 265"/>
                <a:gd name="T18" fmla="*/ 22 w 415"/>
                <a:gd name="T19" fmla="*/ 253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5"/>
                <a:gd name="T31" fmla="*/ 0 h 265"/>
                <a:gd name="T32" fmla="*/ 415 w 41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5" h="265">
                  <a:moveTo>
                    <a:pt x="22" y="253"/>
                  </a:moveTo>
                  <a:lnTo>
                    <a:pt x="22" y="259"/>
                  </a:lnTo>
                  <a:lnTo>
                    <a:pt x="415" y="6"/>
                  </a:lnTo>
                  <a:lnTo>
                    <a:pt x="413" y="0"/>
                  </a:lnTo>
                  <a:lnTo>
                    <a:pt x="19" y="253"/>
                  </a:lnTo>
                  <a:lnTo>
                    <a:pt x="22" y="259"/>
                  </a:lnTo>
                  <a:lnTo>
                    <a:pt x="19" y="253"/>
                  </a:lnTo>
                  <a:lnTo>
                    <a:pt x="0" y="265"/>
                  </a:lnTo>
                  <a:lnTo>
                    <a:pt x="22" y="259"/>
                  </a:lnTo>
                  <a:lnTo>
                    <a:pt x="22" y="2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0" name="Freeform 41"/>
            <p:cNvSpPr>
              <a:spLocks/>
            </p:cNvSpPr>
            <p:nvPr/>
          </p:nvSpPr>
          <p:spPr bwMode="auto">
            <a:xfrm>
              <a:off x="504" y="487"/>
              <a:ext cx="339" cy="109"/>
            </a:xfrm>
            <a:custGeom>
              <a:avLst/>
              <a:gdLst>
                <a:gd name="T0" fmla="*/ 331 w 339"/>
                <a:gd name="T1" fmla="*/ 3 h 109"/>
                <a:gd name="T2" fmla="*/ 334 w 339"/>
                <a:gd name="T3" fmla="*/ 0 h 109"/>
                <a:gd name="T4" fmla="*/ 0 w 339"/>
                <a:gd name="T5" fmla="*/ 103 h 109"/>
                <a:gd name="T6" fmla="*/ 0 w 339"/>
                <a:gd name="T7" fmla="*/ 109 h 109"/>
                <a:gd name="T8" fmla="*/ 337 w 339"/>
                <a:gd name="T9" fmla="*/ 9 h 109"/>
                <a:gd name="T10" fmla="*/ 339 w 339"/>
                <a:gd name="T11" fmla="*/ 6 h 109"/>
                <a:gd name="T12" fmla="*/ 337 w 339"/>
                <a:gd name="T13" fmla="*/ 9 h 109"/>
                <a:gd name="T14" fmla="*/ 337 w 339"/>
                <a:gd name="T15" fmla="*/ 6 h 109"/>
                <a:gd name="T16" fmla="*/ 339 w 339"/>
                <a:gd name="T17" fmla="*/ 6 h 109"/>
                <a:gd name="T18" fmla="*/ 331 w 339"/>
                <a:gd name="T19" fmla="*/ 3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9"/>
                <a:gd name="T31" fmla="*/ 0 h 109"/>
                <a:gd name="T32" fmla="*/ 339 w 339"/>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9" h="109">
                  <a:moveTo>
                    <a:pt x="331" y="3"/>
                  </a:moveTo>
                  <a:lnTo>
                    <a:pt x="334" y="0"/>
                  </a:lnTo>
                  <a:lnTo>
                    <a:pt x="0" y="103"/>
                  </a:lnTo>
                  <a:lnTo>
                    <a:pt x="0" y="109"/>
                  </a:lnTo>
                  <a:lnTo>
                    <a:pt x="337" y="9"/>
                  </a:lnTo>
                  <a:lnTo>
                    <a:pt x="339" y="6"/>
                  </a:lnTo>
                  <a:lnTo>
                    <a:pt x="337" y="9"/>
                  </a:lnTo>
                  <a:lnTo>
                    <a:pt x="337" y="6"/>
                  </a:lnTo>
                  <a:lnTo>
                    <a:pt x="339" y="6"/>
                  </a:lnTo>
                  <a:lnTo>
                    <a:pt x="3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1" name="Freeform 42"/>
            <p:cNvSpPr>
              <a:spLocks/>
            </p:cNvSpPr>
            <p:nvPr/>
          </p:nvSpPr>
          <p:spPr bwMode="auto">
            <a:xfrm>
              <a:off x="835" y="331"/>
              <a:ext cx="68" cy="162"/>
            </a:xfrm>
            <a:custGeom>
              <a:avLst/>
              <a:gdLst>
                <a:gd name="T0" fmla="*/ 62 w 68"/>
                <a:gd name="T1" fmla="*/ 12 h 162"/>
                <a:gd name="T2" fmla="*/ 57 w 68"/>
                <a:gd name="T3" fmla="*/ 6 h 162"/>
                <a:gd name="T4" fmla="*/ 0 w 68"/>
                <a:gd name="T5" fmla="*/ 159 h 162"/>
                <a:gd name="T6" fmla="*/ 8 w 68"/>
                <a:gd name="T7" fmla="*/ 162 h 162"/>
                <a:gd name="T8" fmla="*/ 65 w 68"/>
                <a:gd name="T9" fmla="*/ 9 h 162"/>
                <a:gd name="T10" fmla="*/ 60 w 68"/>
                <a:gd name="T11" fmla="*/ 6 h 162"/>
                <a:gd name="T12" fmla="*/ 65 w 68"/>
                <a:gd name="T13" fmla="*/ 9 h 162"/>
                <a:gd name="T14" fmla="*/ 68 w 68"/>
                <a:gd name="T15" fmla="*/ 0 h 162"/>
                <a:gd name="T16" fmla="*/ 60 w 68"/>
                <a:gd name="T17" fmla="*/ 6 h 162"/>
                <a:gd name="T18" fmla="*/ 62 w 68"/>
                <a:gd name="T19" fmla="*/ 12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62"/>
                <a:gd name="T32" fmla="*/ 68 w 68"/>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62">
                  <a:moveTo>
                    <a:pt x="62" y="12"/>
                  </a:moveTo>
                  <a:lnTo>
                    <a:pt x="57" y="6"/>
                  </a:lnTo>
                  <a:lnTo>
                    <a:pt x="0" y="159"/>
                  </a:lnTo>
                  <a:lnTo>
                    <a:pt x="8" y="162"/>
                  </a:lnTo>
                  <a:lnTo>
                    <a:pt x="65" y="9"/>
                  </a:lnTo>
                  <a:lnTo>
                    <a:pt x="60" y="6"/>
                  </a:lnTo>
                  <a:lnTo>
                    <a:pt x="65" y="9"/>
                  </a:lnTo>
                  <a:lnTo>
                    <a:pt x="68" y="0"/>
                  </a:lnTo>
                  <a:lnTo>
                    <a:pt x="60" y="6"/>
                  </a:lnTo>
                  <a:lnTo>
                    <a:pt x="6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2" name="Freeform 43"/>
            <p:cNvSpPr>
              <a:spLocks/>
            </p:cNvSpPr>
            <p:nvPr/>
          </p:nvSpPr>
          <p:spPr bwMode="auto">
            <a:xfrm>
              <a:off x="504" y="460"/>
              <a:ext cx="436" cy="133"/>
            </a:xfrm>
            <a:custGeom>
              <a:avLst/>
              <a:gdLst>
                <a:gd name="T0" fmla="*/ 436 w 436"/>
                <a:gd name="T1" fmla="*/ 0 h 133"/>
                <a:gd name="T2" fmla="*/ 0 w 436"/>
                <a:gd name="T3" fmla="*/ 133 h 133"/>
                <a:gd name="T4" fmla="*/ 347 w 436"/>
                <a:gd name="T5" fmla="*/ 133 h 133"/>
                <a:gd name="T6" fmla="*/ 436 w 436"/>
                <a:gd name="T7" fmla="*/ 0 h 133"/>
                <a:gd name="T8" fmla="*/ 0 60000 65536"/>
                <a:gd name="T9" fmla="*/ 0 60000 65536"/>
                <a:gd name="T10" fmla="*/ 0 60000 65536"/>
                <a:gd name="T11" fmla="*/ 0 60000 65536"/>
                <a:gd name="T12" fmla="*/ 0 w 436"/>
                <a:gd name="T13" fmla="*/ 0 h 133"/>
                <a:gd name="T14" fmla="*/ 436 w 436"/>
                <a:gd name="T15" fmla="*/ 133 h 133"/>
              </a:gdLst>
              <a:ahLst/>
              <a:cxnLst>
                <a:cxn ang="T8">
                  <a:pos x="T0" y="T1"/>
                </a:cxn>
                <a:cxn ang="T9">
                  <a:pos x="T2" y="T3"/>
                </a:cxn>
                <a:cxn ang="T10">
                  <a:pos x="T4" y="T5"/>
                </a:cxn>
                <a:cxn ang="T11">
                  <a:pos x="T6" y="T7"/>
                </a:cxn>
              </a:cxnLst>
              <a:rect l="T12" t="T13" r="T14" b="T15"/>
              <a:pathLst>
                <a:path w="436" h="133">
                  <a:moveTo>
                    <a:pt x="436" y="0"/>
                  </a:moveTo>
                  <a:lnTo>
                    <a:pt x="0" y="133"/>
                  </a:lnTo>
                  <a:lnTo>
                    <a:pt x="347" y="133"/>
                  </a:lnTo>
                  <a:lnTo>
                    <a:pt x="436"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3" name="Freeform 44"/>
            <p:cNvSpPr>
              <a:spLocks/>
            </p:cNvSpPr>
            <p:nvPr/>
          </p:nvSpPr>
          <p:spPr bwMode="auto">
            <a:xfrm>
              <a:off x="480" y="457"/>
              <a:ext cx="463" cy="139"/>
            </a:xfrm>
            <a:custGeom>
              <a:avLst/>
              <a:gdLst>
                <a:gd name="T0" fmla="*/ 24 w 463"/>
                <a:gd name="T1" fmla="*/ 133 h 139"/>
                <a:gd name="T2" fmla="*/ 24 w 463"/>
                <a:gd name="T3" fmla="*/ 139 h 139"/>
                <a:gd name="T4" fmla="*/ 463 w 463"/>
                <a:gd name="T5" fmla="*/ 9 h 139"/>
                <a:gd name="T6" fmla="*/ 460 w 463"/>
                <a:gd name="T7" fmla="*/ 0 h 139"/>
                <a:gd name="T8" fmla="*/ 24 w 463"/>
                <a:gd name="T9" fmla="*/ 133 h 139"/>
                <a:gd name="T10" fmla="*/ 24 w 463"/>
                <a:gd name="T11" fmla="*/ 139 h 139"/>
                <a:gd name="T12" fmla="*/ 24 w 463"/>
                <a:gd name="T13" fmla="*/ 133 h 139"/>
                <a:gd name="T14" fmla="*/ 0 w 463"/>
                <a:gd name="T15" fmla="*/ 139 h 139"/>
                <a:gd name="T16" fmla="*/ 24 w 463"/>
                <a:gd name="T17" fmla="*/ 139 h 139"/>
                <a:gd name="T18" fmla="*/ 24 w 463"/>
                <a:gd name="T19" fmla="*/ 133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9"/>
                <a:gd name="T32" fmla="*/ 463 w 463"/>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9">
                  <a:moveTo>
                    <a:pt x="24" y="133"/>
                  </a:moveTo>
                  <a:lnTo>
                    <a:pt x="24" y="139"/>
                  </a:lnTo>
                  <a:lnTo>
                    <a:pt x="463" y="9"/>
                  </a:lnTo>
                  <a:lnTo>
                    <a:pt x="460" y="0"/>
                  </a:lnTo>
                  <a:lnTo>
                    <a:pt x="24" y="133"/>
                  </a:lnTo>
                  <a:lnTo>
                    <a:pt x="24" y="139"/>
                  </a:lnTo>
                  <a:lnTo>
                    <a:pt x="24" y="133"/>
                  </a:lnTo>
                  <a:lnTo>
                    <a:pt x="0" y="139"/>
                  </a:lnTo>
                  <a:lnTo>
                    <a:pt x="24" y="139"/>
                  </a:lnTo>
                  <a:lnTo>
                    <a:pt x="24"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4" name="Freeform 45"/>
            <p:cNvSpPr>
              <a:spLocks/>
            </p:cNvSpPr>
            <p:nvPr/>
          </p:nvSpPr>
          <p:spPr bwMode="auto">
            <a:xfrm>
              <a:off x="504" y="590"/>
              <a:ext cx="350" cy="6"/>
            </a:xfrm>
            <a:custGeom>
              <a:avLst/>
              <a:gdLst>
                <a:gd name="T0" fmla="*/ 345 w 350"/>
                <a:gd name="T1" fmla="*/ 0 h 6"/>
                <a:gd name="T2" fmla="*/ 347 w 350"/>
                <a:gd name="T3" fmla="*/ 0 h 6"/>
                <a:gd name="T4" fmla="*/ 0 w 350"/>
                <a:gd name="T5" fmla="*/ 0 h 6"/>
                <a:gd name="T6" fmla="*/ 0 w 350"/>
                <a:gd name="T7" fmla="*/ 6 h 6"/>
                <a:gd name="T8" fmla="*/ 347 w 350"/>
                <a:gd name="T9" fmla="*/ 6 h 6"/>
                <a:gd name="T10" fmla="*/ 350 w 350"/>
                <a:gd name="T11" fmla="*/ 6 h 6"/>
                <a:gd name="T12" fmla="*/ 347 w 350"/>
                <a:gd name="T13" fmla="*/ 6 h 6"/>
                <a:gd name="T14" fmla="*/ 350 w 350"/>
                <a:gd name="T15" fmla="*/ 6 h 6"/>
                <a:gd name="T16" fmla="*/ 350 w 350"/>
                <a:gd name="T17" fmla="*/ 6 h 6"/>
                <a:gd name="T18" fmla="*/ 345 w 35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345" y="0"/>
                  </a:moveTo>
                  <a:lnTo>
                    <a:pt x="347" y="0"/>
                  </a:lnTo>
                  <a:lnTo>
                    <a:pt x="0" y="0"/>
                  </a:lnTo>
                  <a:lnTo>
                    <a:pt x="0" y="6"/>
                  </a:lnTo>
                  <a:lnTo>
                    <a:pt x="347" y="6"/>
                  </a:lnTo>
                  <a:lnTo>
                    <a:pt x="350" y="6"/>
                  </a:lnTo>
                  <a:lnTo>
                    <a:pt x="347" y="6"/>
                  </a:lnTo>
                  <a:lnTo>
                    <a:pt x="350" y="6"/>
                  </a:lnTo>
                  <a:lnTo>
                    <a:pt x="3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5" name="Freeform 46"/>
            <p:cNvSpPr>
              <a:spLocks/>
            </p:cNvSpPr>
            <p:nvPr/>
          </p:nvSpPr>
          <p:spPr bwMode="auto">
            <a:xfrm>
              <a:off x="849" y="454"/>
              <a:ext cx="102" cy="142"/>
            </a:xfrm>
            <a:custGeom>
              <a:avLst/>
              <a:gdLst>
                <a:gd name="T0" fmla="*/ 94 w 102"/>
                <a:gd name="T1" fmla="*/ 12 h 142"/>
                <a:gd name="T2" fmla="*/ 89 w 102"/>
                <a:gd name="T3" fmla="*/ 6 h 142"/>
                <a:gd name="T4" fmla="*/ 0 w 102"/>
                <a:gd name="T5" fmla="*/ 136 h 142"/>
                <a:gd name="T6" fmla="*/ 5 w 102"/>
                <a:gd name="T7" fmla="*/ 142 h 142"/>
                <a:gd name="T8" fmla="*/ 94 w 102"/>
                <a:gd name="T9" fmla="*/ 9 h 142"/>
                <a:gd name="T10" fmla="*/ 91 w 102"/>
                <a:gd name="T11" fmla="*/ 3 h 142"/>
                <a:gd name="T12" fmla="*/ 94 w 102"/>
                <a:gd name="T13" fmla="*/ 9 h 142"/>
                <a:gd name="T14" fmla="*/ 102 w 102"/>
                <a:gd name="T15" fmla="*/ 0 h 142"/>
                <a:gd name="T16" fmla="*/ 91 w 102"/>
                <a:gd name="T17" fmla="*/ 3 h 142"/>
                <a:gd name="T18" fmla="*/ 94 w 102"/>
                <a:gd name="T19" fmla="*/ 1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2"/>
                <a:gd name="T32" fmla="*/ 102 w 102"/>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2">
                  <a:moveTo>
                    <a:pt x="94" y="12"/>
                  </a:moveTo>
                  <a:lnTo>
                    <a:pt x="89" y="6"/>
                  </a:lnTo>
                  <a:lnTo>
                    <a:pt x="0" y="136"/>
                  </a:lnTo>
                  <a:lnTo>
                    <a:pt x="5" y="142"/>
                  </a:lnTo>
                  <a:lnTo>
                    <a:pt x="94" y="9"/>
                  </a:lnTo>
                  <a:lnTo>
                    <a:pt x="91" y="3"/>
                  </a:lnTo>
                  <a:lnTo>
                    <a:pt x="94" y="9"/>
                  </a:lnTo>
                  <a:lnTo>
                    <a:pt x="102" y="0"/>
                  </a:lnTo>
                  <a:lnTo>
                    <a:pt x="91" y="3"/>
                  </a:lnTo>
                  <a:lnTo>
                    <a:pt x="9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6" name="Freeform 47"/>
            <p:cNvSpPr>
              <a:spLocks/>
            </p:cNvSpPr>
            <p:nvPr/>
          </p:nvSpPr>
          <p:spPr bwMode="auto">
            <a:xfrm>
              <a:off x="504" y="593"/>
              <a:ext cx="453" cy="99"/>
            </a:xfrm>
            <a:custGeom>
              <a:avLst/>
              <a:gdLst>
                <a:gd name="T0" fmla="*/ 453 w 453"/>
                <a:gd name="T1" fmla="*/ 0 h 99"/>
                <a:gd name="T2" fmla="*/ 0 w 453"/>
                <a:gd name="T3" fmla="*/ 0 h 99"/>
                <a:gd name="T4" fmla="*/ 337 w 453"/>
                <a:gd name="T5" fmla="*/ 99 h 99"/>
                <a:gd name="T6" fmla="*/ 453 w 453"/>
                <a:gd name="T7" fmla="*/ 0 h 99"/>
                <a:gd name="T8" fmla="*/ 0 60000 65536"/>
                <a:gd name="T9" fmla="*/ 0 60000 65536"/>
                <a:gd name="T10" fmla="*/ 0 60000 65536"/>
                <a:gd name="T11" fmla="*/ 0 60000 65536"/>
                <a:gd name="T12" fmla="*/ 0 w 453"/>
                <a:gd name="T13" fmla="*/ 0 h 99"/>
                <a:gd name="T14" fmla="*/ 453 w 453"/>
                <a:gd name="T15" fmla="*/ 99 h 99"/>
              </a:gdLst>
              <a:ahLst/>
              <a:cxnLst>
                <a:cxn ang="T8">
                  <a:pos x="T0" y="T1"/>
                </a:cxn>
                <a:cxn ang="T9">
                  <a:pos x="T2" y="T3"/>
                </a:cxn>
                <a:cxn ang="T10">
                  <a:pos x="T4" y="T5"/>
                </a:cxn>
                <a:cxn ang="T11">
                  <a:pos x="T6" y="T7"/>
                </a:cxn>
              </a:cxnLst>
              <a:rect l="T12" t="T13" r="T14" b="T15"/>
              <a:pathLst>
                <a:path w="453" h="99">
                  <a:moveTo>
                    <a:pt x="453" y="0"/>
                  </a:moveTo>
                  <a:lnTo>
                    <a:pt x="0" y="0"/>
                  </a:lnTo>
                  <a:lnTo>
                    <a:pt x="337" y="99"/>
                  </a:lnTo>
                  <a:lnTo>
                    <a:pt x="453"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7" name="Freeform 48"/>
            <p:cNvSpPr>
              <a:spLocks/>
            </p:cNvSpPr>
            <p:nvPr/>
          </p:nvSpPr>
          <p:spPr bwMode="auto">
            <a:xfrm>
              <a:off x="480" y="590"/>
              <a:ext cx="477" cy="6"/>
            </a:xfrm>
            <a:custGeom>
              <a:avLst/>
              <a:gdLst>
                <a:gd name="T0" fmla="*/ 24 w 477"/>
                <a:gd name="T1" fmla="*/ 0 h 6"/>
                <a:gd name="T2" fmla="*/ 24 w 477"/>
                <a:gd name="T3" fmla="*/ 6 h 6"/>
                <a:gd name="T4" fmla="*/ 477 w 477"/>
                <a:gd name="T5" fmla="*/ 6 h 6"/>
                <a:gd name="T6" fmla="*/ 477 w 477"/>
                <a:gd name="T7" fmla="*/ 0 h 6"/>
                <a:gd name="T8" fmla="*/ 24 w 477"/>
                <a:gd name="T9" fmla="*/ 0 h 6"/>
                <a:gd name="T10" fmla="*/ 24 w 477"/>
                <a:gd name="T11" fmla="*/ 6 h 6"/>
                <a:gd name="T12" fmla="*/ 24 w 477"/>
                <a:gd name="T13" fmla="*/ 0 h 6"/>
                <a:gd name="T14" fmla="*/ 0 w 477"/>
                <a:gd name="T15" fmla="*/ 0 h 6"/>
                <a:gd name="T16" fmla="*/ 24 w 477"/>
                <a:gd name="T17" fmla="*/ 6 h 6"/>
                <a:gd name="T18" fmla="*/ 24 w 477"/>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7"/>
                <a:gd name="T31" fmla="*/ 0 h 6"/>
                <a:gd name="T32" fmla="*/ 477 w 47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7" h="6">
                  <a:moveTo>
                    <a:pt x="24" y="0"/>
                  </a:moveTo>
                  <a:lnTo>
                    <a:pt x="24" y="6"/>
                  </a:lnTo>
                  <a:lnTo>
                    <a:pt x="477" y="6"/>
                  </a:lnTo>
                  <a:lnTo>
                    <a:pt x="477" y="0"/>
                  </a:lnTo>
                  <a:lnTo>
                    <a:pt x="24" y="0"/>
                  </a:lnTo>
                  <a:lnTo>
                    <a:pt x="24" y="6"/>
                  </a:lnTo>
                  <a:lnTo>
                    <a:pt x="24" y="0"/>
                  </a:lnTo>
                  <a:lnTo>
                    <a:pt x="0" y="0"/>
                  </a:lnTo>
                  <a:lnTo>
                    <a:pt x="24" y="6"/>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8" name="Freeform 49"/>
            <p:cNvSpPr>
              <a:spLocks/>
            </p:cNvSpPr>
            <p:nvPr/>
          </p:nvSpPr>
          <p:spPr bwMode="auto">
            <a:xfrm>
              <a:off x="504" y="590"/>
              <a:ext cx="337" cy="108"/>
            </a:xfrm>
            <a:custGeom>
              <a:avLst/>
              <a:gdLst>
                <a:gd name="T0" fmla="*/ 334 w 337"/>
                <a:gd name="T1" fmla="*/ 99 h 108"/>
                <a:gd name="T2" fmla="*/ 337 w 337"/>
                <a:gd name="T3" fmla="*/ 99 h 108"/>
                <a:gd name="T4" fmla="*/ 0 w 337"/>
                <a:gd name="T5" fmla="*/ 0 h 108"/>
                <a:gd name="T6" fmla="*/ 0 w 337"/>
                <a:gd name="T7" fmla="*/ 6 h 108"/>
                <a:gd name="T8" fmla="*/ 334 w 337"/>
                <a:gd name="T9" fmla="*/ 108 h 108"/>
                <a:gd name="T10" fmla="*/ 337 w 337"/>
                <a:gd name="T11" fmla="*/ 105 h 108"/>
                <a:gd name="T12" fmla="*/ 334 w 337"/>
                <a:gd name="T13" fmla="*/ 108 h 108"/>
                <a:gd name="T14" fmla="*/ 337 w 337"/>
                <a:gd name="T15" fmla="*/ 108 h 108"/>
                <a:gd name="T16" fmla="*/ 337 w 337"/>
                <a:gd name="T17" fmla="*/ 105 h 108"/>
                <a:gd name="T18" fmla="*/ 334 w 337"/>
                <a:gd name="T19" fmla="*/ 99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108"/>
                <a:gd name="T32" fmla="*/ 337 w 337"/>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108">
                  <a:moveTo>
                    <a:pt x="334" y="99"/>
                  </a:moveTo>
                  <a:lnTo>
                    <a:pt x="337" y="99"/>
                  </a:lnTo>
                  <a:lnTo>
                    <a:pt x="0" y="0"/>
                  </a:lnTo>
                  <a:lnTo>
                    <a:pt x="0" y="6"/>
                  </a:lnTo>
                  <a:lnTo>
                    <a:pt x="334" y="108"/>
                  </a:lnTo>
                  <a:lnTo>
                    <a:pt x="337" y="105"/>
                  </a:lnTo>
                  <a:lnTo>
                    <a:pt x="334" y="108"/>
                  </a:lnTo>
                  <a:lnTo>
                    <a:pt x="337" y="108"/>
                  </a:lnTo>
                  <a:lnTo>
                    <a:pt x="337" y="105"/>
                  </a:lnTo>
                  <a:lnTo>
                    <a:pt x="33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69" name="Freeform 50"/>
            <p:cNvSpPr>
              <a:spLocks/>
            </p:cNvSpPr>
            <p:nvPr/>
          </p:nvSpPr>
          <p:spPr bwMode="auto">
            <a:xfrm>
              <a:off x="838" y="590"/>
              <a:ext cx="129" cy="105"/>
            </a:xfrm>
            <a:custGeom>
              <a:avLst/>
              <a:gdLst>
                <a:gd name="T0" fmla="*/ 119 w 129"/>
                <a:gd name="T1" fmla="*/ 6 h 105"/>
                <a:gd name="T2" fmla="*/ 116 w 129"/>
                <a:gd name="T3" fmla="*/ 0 h 105"/>
                <a:gd name="T4" fmla="*/ 0 w 129"/>
                <a:gd name="T5" fmla="*/ 99 h 105"/>
                <a:gd name="T6" fmla="*/ 3 w 129"/>
                <a:gd name="T7" fmla="*/ 105 h 105"/>
                <a:gd name="T8" fmla="*/ 121 w 129"/>
                <a:gd name="T9" fmla="*/ 6 h 105"/>
                <a:gd name="T10" fmla="*/ 119 w 129"/>
                <a:gd name="T11" fmla="*/ 0 h 105"/>
                <a:gd name="T12" fmla="*/ 121 w 129"/>
                <a:gd name="T13" fmla="*/ 6 h 105"/>
                <a:gd name="T14" fmla="*/ 129 w 129"/>
                <a:gd name="T15" fmla="*/ 0 h 105"/>
                <a:gd name="T16" fmla="*/ 119 w 129"/>
                <a:gd name="T17" fmla="*/ 0 h 105"/>
                <a:gd name="T18" fmla="*/ 119 w 129"/>
                <a:gd name="T19" fmla="*/ 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05"/>
                <a:gd name="T32" fmla="*/ 129 w 129"/>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05">
                  <a:moveTo>
                    <a:pt x="119" y="6"/>
                  </a:moveTo>
                  <a:lnTo>
                    <a:pt x="116" y="0"/>
                  </a:lnTo>
                  <a:lnTo>
                    <a:pt x="0" y="99"/>
                  </a:lnTo>
                  <a:lnTo>
                    <a:pt x="3" y="105"/>
                  </a:lnTo>
                  <a:lnTo>
                    <a:pt x="121" y="6"/>
                  </a:lnTo>
                  <a:lnTo>
                    <a:pt x="119" y="0"/>
                  </a:lnTo>
                  <a:lnTo>
                    <a:pt x="121" y="6"/>
                  </a:lnTo>
                  <a:lnTo>
                    <a:pt x="129" y="0"/>
                  </a:lnTo>
                  <a:lnTo>
                    <a:pt x="119" y="0"/>
                  </a:lnTo>
                  <a:lnTo>
                    <a:pt x="11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0" name="Freeform 51"/>
            <p:cNvSpPr>
              <a:spLocks/>
            </p:cNvSpPr>
            <p:nvPr/>
          </p:nvSpPr>
          <p:spPr bwMode="auto">
            <a:xfrm>
              <a:off x="504" y="593"/>
              <a:ext cx="436" cy="195"/>
            </a:xfrm>
            <a:custGeom>
              <a:avLst/>
              <a:gdLst>
                <a:gd name="T0" fmla="*/ 436 w 436"/>
                <a:gd name="T1" fmla="*/ 132 h 195"/>
                <a:gd name="T2" fmla="*/ 0 w 436"/>
                <a:gd name="T3" fmla="*/ 0 h 195"/>
                <a:gd name="T4" fmla="*/ 302 w 436"/>
                <a:gd name="T5" fmla="*/ 195 h 195"/>
                <a:gd name="T6" fmla="*/ 436 w 436"/>
                <a:gd name="T7" fmla="*/ 132 h 195"/>
                <a:gd name="T8" fmla="*/ 0 60000 65536"/>
                <a:gd name="T9" fmla="*/ 0 60000 65536"/>
                <a:gd name="T10" fmla="*/ 0 60000 65536"/>
                <a:gd name="T11" fmla="*/ 0 60000 65536"/>
                <a:gd name="T12" fmla="*/ 0 w 436"/>
                <a:gd name="T13" fmla="*/ 0 h 195"/>
                <a:gd name="T14" fmla="*/ 436 w 436"/>
                <a:gd name="T15" fmla="*/ 195 h 195"/>
              </a:gdLst>
              <a:ahLst/>
              <a:cxnLst>
                <a:cxn ang="T8">
                  <a:pos x="T0" y="T1"/>
                </a:cxn>
                <a:cxn ang="T9">
                  <a:pos x="T2" y="T3"/>
                </a:cxn>
                <a:cxn ang="T10">
                  <a:pos x="T4" y="T5"/>
                </a:cxn>
                <a:cxn ang="T11">
                  <a:pos x="T6" y="T7"/>
                </a:cxn>
              </a:cxnLst>
              <a:rect l="T12" t="T13" r="T14" b="T15"/>
              <a:pathLst>
                <a:path w="436" h="195">
                  <a:moveTo>
                    <a:pt x="436" y="132"/>
                  </a:moveTo>
                  <a:lnTo>
                    <a:pt x="0" y="0"/>
                  </a:lnTo>
                  <a:lnTo>
                    <a:pt x="302" y="195"/>
                  </a:lnTo>
                  <a:lnTo>
                    <a:pt x="436"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1" name="Freeform 52"/>
            <p:cNvSpPr>
              <a:spLocks/>
            </p:cNvSpPr>
            <p:nvPr/>
          </p:nvSpPr>
          <p:spPr bwMode="auto">
            <a:xfrm>
              <a:off x="482" y="584"/>
              <a:ext cx="461" cy="144"/>
            </a:xfrm>
            <a:custGeom>
              <a:avLst/>
              <a:gdLst>
                <a:gd name="T0" fmla="*/ 22 w 461"/>
                <a:gd name="T1" fmla="*/ 6 h 144"/>
                <a:gd name="T2" fmla="*/ 22 w 461"/>
                <a:gd name="T3" fmla="*/ 12 h 144"/>
                <a:gd name="T4" fmla="*/ 458 w 461"/>
                <a:gd name="T5" fmla="*/ 144 h 144"/>
                <a:gd name="T6" fmla="*/ 461 w 461"/>
                <a:gd name="T7" fmla="*/ 135 h 144"/>
                <a:gd name="T8" fmla="*/ 22 w 461"/>
                <a:gd name="T9" fmla="*/ 6 h 144"/>
                <a:gd name="T10" fmla="*/ 19 w 461"/>
                <a:gd name="T11" fmla="*/ 12 h 144"/>
                <a:gd name="T12" fmla="*/ 22 w 461"/>
                <a:gd name="T13" fmla="*/ 6 h 144"/>
                <a:gd name="T14" fmla="*/ 0 w 461"/>
                <a:gd name="T15" fmla="*/ 0 h 144"/>
                <a:gd name="T16" fmla="*/ 19 w 461"/>
                <a:gd name="T17" fmla="*/ 12 h 144"/>
                <a:gd name="T18" fmla="*/ 22 w 461"/>
                <a:gd name="T19" fmla="*/ 6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1"/>
                <a:gd name="T31" fmla="*/ 0 h 144"/>
                <a:gd name="T32" fmla="*/ 461 w 46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1" h="144">
                  <a:moveTo>
                    <a:pt x="22" y="6"/>
                  </a:moveTo>
                  <a:lnTo>
                    <a:pt x="22" y="12"/>
                  </a:lnTo>
                  <a:lnTo>
                    <a:pt x="458" y="144"/>
                  </a:lnTo>
                  <a:lnTo>
                    <a:pt x="461" y="135"/>
                  </a:lnTo>
                  <a:lnTo>
                    <a:pt x="22" y="6"/>
                  </a:lnTo>
                  <a:lnTo>
                    <a:pt x="19" y="12"/>
                  </a:lnTo>
                  <a:lnTo>
                    <a:pt x="22" y="6"/>
                  </a:lnTo>
                  <a:lnTo>
                    <a:pt x="0" y="0"/>
                  </a:lnTo>
                  <a:lnTo>
                    <a:pt x="19" y="12"/>
                  </a:lnTo>
                  <a:lnTo>
                    <a:pt x="2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2" name="Freeform 53"/>
            <p:cNvSpPr>
              <a:spLocks/>
            </p:cNvSpPr>
            <p:nvPr/>
          </p:nvSpPr>
          <p:spPr bwMode="auto">
            <a:xfrm>
              <a:off x="501" y="590"/>
              <a:ext cx="305" cy="201"/>
            </a:xfrm>
            <a:custGeom>
              <a:avLst/>
              <a:gdLst>
                <a:gd name="T0" fmla="*/ 302 w 305"/>
                <a:gd name="T1" fmla="*/ 192 h 201"/>
                <a:gd name="T2" fmla="*/ 305 w 305"/>
                <a:gd name="T3" fmla="*/ 192 h 201"/>
                <a:gd name="T4" fmla="*/ 3 w 305"/>
                <a:gd name="T5" fmla="*/ 0 h 201"/>
                <a:gd name="T6" fmla="*/ 0 w 305"/>
                <a:gd name="T7" fmla="*/ 6 h 201"/>
                <a:gd name="T8" fmla="*/ 302 w 305"/>
                <a:gd name="T9" fmla="*/ 201 h 201"/>
                <a:gd name="T10" fmla="*/ 305 w 305"/>
                <a:gd name="T11" fmla="*/ 201 h 201"/>
                <a:gd name="T12" fmla="*/ 302 w 305"/>
                <a:gd name="T13" fmla="*/ 201 h 201"/>
                <a:gd name="T14" fmla="*/ 305 w 305"/>
                <a:gd name="T15" fmla="*/ 201 h 201"/>
                <a:gd name="T16" fmla="*/ 305 w 305"/>
                <a:gd name="T17" fmla="*/ 201 h 201"/>
                <a:gd name="T18" fmla="*/ 302 w 305"/>
                <a:gd name="T19" fmla="*/ 192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302" y="192"/>
                  </a:moveTo>
                  <a:lnTo>
                    <a:pt x="305" y="192"/>
                  </a:lnTo>
                  <a:lnTo>
                    <a:pt x="3" y="0"/>
                  </a:lnTo>
                  <a:lnTo>
                    <a:pt x="0" y="6"/>
                  </a:lnTo>
                  <a:lnTo>
                    <a:pt x="302" y="201"/>
                  </a:lnTo>
                  <a:lnTo>
                    <a:pt x="305" y="201"/>
                  </a:lnTo>
                  <a:lnTo>
                    <a:pt x="302" y="201"/>
                  </a:lnTo>
                  <a:lnTo>
                    <a:pt x="305" y="201"/>
                  </a:lnTo>
                  <a:lnTo>
                    <a:pt x="302"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3" name="Freeform 54"/>
            <p:cNvSpPr>
              <a:spLocks/>
            </p:cNvSpPr>
            <p:nvPr/>
          </p:nvSpPr>
          <p:spPr bwMode="auto">
            <a:xfrm>
              <a:off x="803" y="719"/>
              <a:ext cx="148" cy="72"/>
            </a:xfrm>
            <a:custGeom>
              <a:avLst/>
              <a:gdLst>
                <a:gd name="T0" fmla="*/ 137 w 148"/>
                <a:gd name="T1" fmla="*/ 9 h 72"/>
                <a:gd name="T2" fmla="*/ 137 w 148"/>
                <a:gd name="T3" fmla="*/ 0 h 72"/>
                <a:gd name="T4" fmla="*/ 0 w 148"/>
                <a:gd name="T5" fmla="*/ 63 h 72"/>
                <a:gd name="T6" fmla="*/ 3 w 148"/>
                <a:gd name="T7" fmla="*/ 72 h 72"/>
                <a:gd name="T8" fmla="*/ 140 w 148"/>
                <a:gd name="T9" fmla="*/ 9 h 72"/>
                <a:gd name="T10" fmla="*/ 140 w 148"/>
                <a:gd name="T11" fmla="*/ 0 h 72"/>
                <a:gd name="T12" fmla="*/ 140 w 148"/>
                <a:gd name="T13" fmla="*/ 9 h 72"/>
                <a:gd name="T14" fmla="*/ 148 w 148"/>
                <a:gd name="T15" fmla="*/ 3 h 72"/>
                <a:gd name="T16" fmla="*/ 140 w 148"/>
                <a:gd name="T17" fmla="*/ 0 h 72"/>
                <a:gd name="T18" fmla="*/ 137 w 148"/>
                <a:gd name="T19" fmla="*/ 9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7" y="9"/>
                  </a:moveTo>
                  <a:lnTo>
                    <a:pt x="137" y="0"/>
                  </a:lnTo>
                  <a:lnTo>
                    <a:pt x="0" y="63"/>
                  </a:lnTo>
                  <a:lnTo>
                    <a:pt x="3" y="72"/>
                  </a:lnTo>
                  <a:lnTo>
                    <a:pt x="140" y="9"/>
                  </a:lnTo>
                  <a:lnTo>
                    <a:pt x="140" y="0"/>
                  </a:lnTo>
                  <a:lnTo>
                    <a:pt x="140" y="9"/>
                  </a:lnTo>
                  <a:lnTo>
                    <a:pt x="148" y="3"/>
                  </a:lnTo>
                  <a:lnTo>
                    <a:pt x="140" y="0"/>
                  </a:lnTo>
                  <a:lnTo>
                    <a:pt x="13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4" name="Freeform 55"/>
            <p:cNvSpPr>
              <a:spLocks/>
            </p:cNvSpPr>
            <p:nvPr/>
          </p:nvSpPr>
          <p:spPr bwMode="auto">
            <a:xfrm>
              <a:off x="504" y="593"/>
              <a:ext cx="393" cy="273"/>
            </a:xfrm>
            <a:custGeom>
              <a:avLst/>
              <a:gdLst>
                <a:gd name="T0" fmla="*/ 393 w 393"/>
                <a:gd name="T1" fmla="*/ 252 h 273"/>
                <a:gd name="T2" fmla="*/ 0 w 393"/>
                <a:gd name="T3" fmla="*/ 0 h 273"/>
                <a:gd name="T4" fmla="*/ 245 w 393"/>
                <a:gd name="T5" fmla="*/ 273 h 273"/>
                <a:gd name="T6" fmla="*/ 393 w 393"/>
                <a:gd name="T7" fmla="*/ 252 h 273"/>
                <a:gd name="T8" fmla="*/ 0 60000 65536"/>
                <a:gd name="T9" fmla="*/ 0 60000 65536"/>
                <a:gd name="T10" fmla="*/ 0 60000 65536"/>
                <a:gd name="T11" fmla="*/ 0 60000 65536"/>
                <a:gd name="T12" fmla="*/ 0 w 393"/>
                <a:gd name="T13" fmla="*/ 0 h 273"/>
                <a:gd name="T14" fmla="*/ 393 w 393"/>
                <a:gd name="T15" fmla="*/ 273 h 273"/>
              </a:gdLst>
              <a:ahLst/>
              <a:cxnLst>
                <a:cxn ang="T8">
                  <a:pos x="T0" y="T1"/>
                </a:cxn>
                <a:cxn ang="T9">
                  <a:pos x="T2" y="T3"/>
                </a:cxn>
                <a:cxn ang="T10">
                  <a:pos x="T4" y="T5"/>
                </a:cxn>
                <a:cxn ang="T11">
                  <a:pos x="T6" y="T7"/>
                </a:cxn>
              </a:cxnLst>
              <a:rect l="T12" t="T13" r="T14" b="T15"/>
              <a:pathLst>
                <a:path w="393" h="273">
                  <a:moveTo>
                    <a:pt x="393" y="252"/>
                  </a:moveTo>
                  <a:lnTo>
                    <a:pt x="0" y="0"/>
                  </a:lnTo>
                  <a:lnTo>
                    <a:pt x="245" y="273"/>
                  </a:lnTo>
                  <a:lnTo>
                    <a:pt x="393"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5" name="Freeform 56"/>
            <p:cNvSpPr>
              <a:spLocks/>
            </p:cNvSpPr>
            <p:nvPr/>
          </p:nvSpPr>
          <p:spPr bwMode="auto">
            <a:xfrm>
              <a:off x="485" y="578"/>
              <a:ext cx="412" cy="270"/>
            </a:xfrm>
            <a:custGeom>
              <a:avLst/>
              <a:gdLst>
                <a:gd name="T0" fmla="*/ 22 w 412"/>
                <a:gd name="T1" fmla="*/ 12 h 270"/>
                <a:gd name="T2" fmla="*/ 16 w 412"/>
                <a:gd name="T3" fmla="*/ 18 h 270"/>
                <a:gd name="T4" fmla="*/ 410 w 412"/>
                <a:gd name="T5" fmla="*/ 270 h 270"/>
                <a:gd name="T6" fmla="*/ 412 w 412"/>
                <a:gd name="T7" fmla="*/ 264 h 270"/>
                <a:gd name="T8" fmla="*/ 19 w 412"/>
                <a:gd name="T9" fmla="*/ 12 h 270"/>
                <a:gd name="T10" fmla="*/ 16 w 412"/>
                <a:gd name="T11" fmla="*/ 18 h 270"/>
                <a:gd name="T12" fmla="*/ 19 w 412"/>
                <a:gd name="T13" fmla="*/ 12 h 270"/>
                <a:gd name="T14" fmla="*/ 0 w 412"/>
                <a:gd name="T15" fmla="*/ 0 h 270"/>
                <a:gd name="T16" fmla="*/ 16 w 412"/>
                <a:gd name="T17" fmla="*/ 18 h 270"/>
                <a:gd name="T18" fmla="*/ 22 w 412"/>
                <a:gd name="T19" fmla="*/ 12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0"/>
                <a:gd name="T32" fmla="*/ 412 w 41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0">
                  <a:moveTo>
                    <a:pt x="22" y="12"/>
                  </a:moveTo>
                  <a:lnTo>
                    <a:pt x="16" y="18"/>
                  </a:lnTo>
                  <a:lnTo>
                    <a:pt x="410" y="270"/>
                  </a:lnTo>
                  <a:lnTo>
                    <a:pt x="412" y="264"/>
                  </a:lnTo>
                  <a:lnTo>
                    <a:pt x="19" y="12"/>
                  </a:lnTo>
                  <a:lnTo>
                    <a:pt x="16" y="18"/>
                  </a:lnTo>
                  <a:lnTo>
                    <a:pt x="19" y="12"/>
                  </a:lnTo>
                  <a:lnTo>
                    <a:pt x="0" y="0"/>
                  </a:lnTo>
                  <a:lnTo>
                    <a:pt x="16" y="18"/>
                  </a:lnTo>
                  <a:lnTo>
                    <a:pt x="2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6" name="Freeform 57"/>
            <p:cNvSpPr>
              <a:spLocks/>
            </p:cNvSpPr>
            <p:nvPr/>
          </p:nvSpPr>
          <p:spPr bwMode="auto">
            <a:xfrm>
              <a:off x="501" y="590"/>
              <a:ext cx="251" cy="282"/>
            </a:xfrm>
            <a:custGeom>
              <a:avLst/>
              <a:gdLst>
                <a:gd name="T0" fmla="*/ 248 w 251"/>
                <a:gd name="T1" fmla="*/ 273 h 282"/>
                <a:gd name="T2" fmla="*/ 251 w 251"/>
                <a:gd name="T3" fmla="*/ 273 h 282"/>
                <a:gd name="T4" fmla="*/ 6 w 251"/>
                <a:gd name="T5" fmla="*/ 0 h 282"/>
                <a:gd name="T6" fmla="*/ 0 w 251"/>
                <a:gd name="T7" fmla="*/ 6 h 282"/>
                <a:gd name="T8" fmla="*/ 245 w 251"/>
                <a:gd name="T9" fmla="*/ 279 h 282"/>
                <a:gd name="T10" fmla="*/ 248 w 251"/>
                <a:gd name="T11" fmla="*/ 282 h 282"/>
                <a:gd name="T12" fmla="*/ 245 w 251"/>
                <a:gd name="T13" fmla="*/ 279 h 282"/>
                <a:gd name="T14" fmla="*/ 248 w 251"/>
                <a:gd name="T15" fmla="*/ 282 h 282"/>
                <a:gd name="T16" fmla="*/ 248 w 251"/>
                <a:gd name="T17" fmla="*/ 282 h 282"/>
                <a:gd name="T18" fmla="*/ 248 w 251"/>
                <a:gd name="T19" fmla="*/ 273 h 2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2"/>
                <a:gd name="T32" fmla="*/ 251 w 251"/>
                <a:gd name="T33" fmla="*/ 282 h 2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2">
                  <a:moveTo>
                    <a:pt x="248" y="273"/>
                  </a:moveTo>
                  <a:lnTo>
                    <a:pt x="251" y="273"/>
                  </a:lnTo>
                  <a:lnTo>
                    <a:pt x="6" y="0"/>
                  </a:lnTo>
                  <a:lnTo>
                    <a:pt x="0" y="6"/>
                  </a:lnTo>
                  <a:lnTo>
                    <a:pt x="245" y="279"/>
                  </a:lnTo>
                  <a:lnTo>
                    <a:pt x="248" y="282"/>
                  </a:lnTo>
                  <a:lnTo>
                    <a:pt x="245" y="279"/>
                  </a:lnTo>
                  <a:lnTo>
                    <a:pt x="248" y="282"/>
                  </a:lnTo>
                  <a:lnTo>
                    <a:pt x="248"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7" name="Freeform 58"/>
            <p:cNvSpPr>
              <a:spLocks/>
            </p:cNvSpPr>
            <p:nvPr/>
          </p:nvSpPr>
          <p:spPr bwMode="auto">
            <a:xfrm>
              <a:off x="749" y="842"/>
              <a:ext cx="156" cy="30"/>
            </a:xfrm>
            <a:custGeom>
              <a:avLst/>
              <a:gdLst>
                <a:gd name="T0" fmla="*/ 146 w 156"/>
                <a:gd name="T1" fmla="*/ 6 h 30"/>
                <a:gd name="T2" fmla="*/ 146 w 156"/>
                <a:gd name="T3" fmla="*/ 0 h 30"/>
                <a:gd name="T4" fmla="*/ 0 w 156"/>
                <a:gd name="T5" fmla="*/ 21 h 30"/>
                <a:gd name="T6" fmla="*/ 0 w 156"/>
                <a:gd name="T7" fmla="*/ 30 h 30"/>
                <a:gd name="T8" fmla="*/ 148 w 156"/>
                <a:gd name="T9" fmla="*/ 6 h 30"/>
                <a:gd name="T10" fmla="*/ 148 w 156"/>
                <a:gd name="T11" fmla="*/ 0 h 30"/>
                <a:gd name="T12" fmla="*/ 148 w 156"/>
                <a:gd name="T13" fmla="*/ 6 h 30"/>
                <a:gd name="T14" fmla="*/ 156 w 156"/>
                <a:gd name="T15" fmla="*/ 6 h 30"/>
                <a:gd name="T16" fmla="*/ 148 w 156"/>
                <a:gd name="T17" fmla="*/ 0 h 30"/>
                <a:gd name="T18" fmla="*/ 146 w 156"/>
                <a:gd name="T19" fmla="*/ 6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30"/>
                <a:gd name="T32" fmla="*/ 156 w 156"/>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30">
                  <a:moveTo>
                    <a:pt x="146" y="6"/>
                  </a:moveTo>
                  <a:lnTo>
                    <a:pt x="146" y="0"/>
                  </a:lnTo>
                  <a:lnTo>
                    <a:pt x="0" y="21"/>
                  </a:lnTo>
                  <a:lnTo>
                    <a:pt x="0" y="30"/>
                  </a:lnTo>
                  <a:lnTo>
                    <a:pt x="148" y="6"/>
                  </a:lnTo>
                  <a:lnTo>
                    <a:pt x="148" y="0"/>
                  </a:lnTo>
                  <a:lnTo>
                    <a:pt x="148" y="6"/>
                  </a:lnTo>
                  <a:lnTo>
                    <a:pt x="156" y="6"/>
                  </a:lnTo>
                  <a:lnTo>
                    <a:pt x="148" y="0"/>
                  </a:lnTo>
                  <a:lnTo>
                    <a:pt x="14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8" name="Freeform 59"/>
            <p:cNvSpPr>
              <a:spLocks/>
            </p:cNvSpPr>
            <p:nvPr/>
          </p:nvSpPr>
          <p:spPr bwMode="auto">
            <a:xfrm>
              <a:off x="504" y="593"/>
              <a:ext cx="321" cy="357"/>
            </a:xfrm>
            <a:custGeom>
              <a:avLst/>
              <a:gdLst>
                <a:gd name="T0" fmla="*/ 321 w 321"/>
                <a:gd name="T1" fmla="*/ 357 h 357"/>
                <a:gd name="T2" fmla="*/ 0 w 321"/>
                <a:gd name="T3" fmla="*/ 0 h 357"/>
                <a:gd name="T4" fmla="*/ 172 w 321"/>
                <a:gd name="T5" fmla="*/ 336 h 357"/>
                <a:gd name="T6" fmla="*/ 321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321" y="357"/>
                  </a:moveTo>
                  <a:lnTo>
                    <a:pt x="0" y="0"/>
                  </a:lnTo>
                  <a:lnTo>
                    <a:pt x="172" y="336"/>
                  </a:lnTo>
                  <a:lnTo>
                    <a:pt x="321"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79" name="Freeform 60"/>
            <p:cNvSpPr>
              <a:spLocks/>
            </p:cNvSpPr>
            <p:nvPr/>
          </p:nvSpPr>
          <p:spPr bwMode="auto">
            <a:xfrm>
              <a:off x="490" y="574"/>
              <a:ext cx="337" cy="379"/>
            </a:xfrm>
            <a:custGeom>
              <a:avLst/>
              <a:gdLst>
                <a:gd name="T0" fmla="*/ 17 w 337"/>
                <a:gd name="T1" fmla="*/ 16 h 379"/>
                <a:gd name="T2" fmla="*/ 11 w 337"/>
                <a:gd name="T3" fmla="*/ 22 h 379"/>
                <a:gd name="T4" fmla="*/ 332 w 337"/>
                <a:gd name="T5" fmla="*/ 379 h 379"/>
                <a:gd name="T6" fmla="*/ 337 w 337"/>
                <a:gd name="T7" fmla="*/ 373 h 379"/>
                <a:gd name="T8" fmla="*/ 17 w 337"/>
                <a:gd name="T9" fmla="*/ 16 h 379"/>
                <a:gd name="T10" fmla="*/ 11 w 337"/>
                <a:gd name="T11" fmla="*/ 22 h 379"/>
                <a:gd name="T12" fmla="*/ 17 w 337"/>
                <a:gd name="T13" fmla="*/ 16 h 379"/>
                <a:gd name="T14" fmla="*/ 0 w 337"/>
                <a:gd name="T15" fmla="*/ 0 h 379"/>
                <a:gd name="T16" fmla="*/ 11 w 337"/>
                <a:gd name="T17" fmla="*/ 22 h 379"/>
                <a:gd name="T18" fmla="*/ 17 w 337"/>
                <a:gd name="T19" fmla="*/ 1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7"/>
                <a:gd name="T31" fmla="*/ 0 h 379"/>
                <a:gd name="T32" fmla="*/ 337 w 33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7" h="379">
                  <a:moveTo>
                    <a:pt x="17" y="16"/>
                  </a:moveTo>
                  <a:lnTo>
                    <a:pt x="11" y="22"/>
                  </a:lnTo>
                  <a:lnTo>
                    <a:pt x="332" y="379"/>
                  </a:lnTo>
                  <a:lnTo>
                    <a:pt x="337" y="373"/>
                  </a:lnTo>
                  <a:lnTo>
                    <a:pt x="17" y="16"/>
                  </a:lnTo>
                  <a:lnTo>
                    <a:pt x="11" y="22"/>
                  </a:lnTo>
                  <a:lnTo>
                    <a:pt x="17" y="16"/>
                  </a:lnTo>
                  <a:lnTo>
                    <a:pt x="0" y="0"/>
                  </a:lnTo>
                  <a:lnTo>
                    <a:pt x="11" y="22"/>
                  </a:lnTo>
                  <a:lnTo>
                    <a:pt x="1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0" name="Freeform 61"/>
            <p:cNvSpPr>
              <a:spLocks/>
            </p:cNvSpPr>
            <p:nvPr/>
          </p:nvSpPr>
          <p:spPr bwMode="auto">
            <a:xfrm>
              <a:off x="501" y="590"/>
              <a:ext cx="181" cy="342"/>
            </a:xfrm>
            <a:custGeom>
              <a:avLst/>
              <a:gdLst>
                <a:gd name="T0" fmla="*/ 178 w 181"/>
                <a:gd name="T1" fmla="*/ 336 h 342"/>
                <a:gd name="T2" fmla="*/ 181 w 181"/>
                <a:gd name="T3" fmla="*/ 336 h 342"/>
                <a:gd name="T4" fmla="*/ 6 w 181"/>
                <a:gd name="T5" fmla="*/ 0 h 342"/>
                <a:gd name="T6" fmla="*/ 0 w 181"/>
                <a:gd name="T7" fmla="*/ 6 h 342"/>
                <a:gd name="T8" fmla="*/ 173 w 181"/>
                <a:gd name="T9" fmla="*/ 339 h 342"/>
                <a:gd name="T10" fmla="*/ 175 w 181"/>
                <a:gd name="T11" fmla="*/ 342 h 342"/>
                <a:gd name="T12" fmla="*/ 173 w 181"/>
                <a:gd name="T13" fmla="*/ 339 h 342"/>
                <a:gd name="T14" fmla="*/ 175 w 181"/>
                <a:gd name="T15" fmla="*/ 342 h 342"/>
                <a:gd name="T16" fmla="*/ 175 w 181"/>
                <a:gd name="T17" fmla="*/ 342 h 342"/>
                <a:gd name="T18" fmla="*/ 178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178" y="336"/>
                  </a:moveTo>
                  <a:lnTo>
                    <a:pt x="181" y="336"/>
                  </a:lnTo>
                  <a:lnTo>
                    <a:pt x="6" y="0"/>
                  </a:lnTo>
                  <a:lnTo>
                    <a:pt x="0" y="6"/>
                  </a:lnTo>
                  <a:lnTo>
                    <a:pt x="173" y="339"/>
                  </a:lnTo>
                  <a:lnTo>
                    <a:pt x="175" y="342"/>
                  </a:lnTo>
                  <a:lnTo>
                    <a:pt x="173" y="339"/>
                  </a:lnTo>
                  <a:lnTo>
                    <a:pt x="175" y="342"/>
                  </a:lnTo>
                  <a:lnTo>
                    <a:pt x="178"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1" name="Freeform 62"/>
            <p:cNvSpPr>
              <a:spLocks/>
            </p:cNvSpPr>
            <p:nvPr/>
          </p:nvSpPr>
          <p:spPr bwMode="auto">
            <a:xfrm>
              <a:off x="676" y="926"/>
              <a:ext cx="157" cy="30"/>
            </a:xfrm>
            <a:custGeom>
              <a:avLst/>
              <a:gdLst>
                <a:gd name="T0" fmla="*/ 146 w 157"/>
                <a:gd name="T1" fmla="*/ 27 h 30"/>
                <a:gd name="T2" fmla="*/ 149 w 157"/>
                <a:gd name="T3" fmla="*/ 21 h 30"/>
                <a:gd name="T4" fmla="*/ 3 w 157"/>
                <a:gd name="T5" fmla="*/ 0 h 30"/>
                <a:gd name="T6" fmla="*/ 0 w 157"/>
                <a:gd name="T7" fmla="*/ 6 h 30"/>
                <a:gd name="T8" fmla="*/ 149 w 157"/>
                <a:gd name="T9" fmla="*/ 27 h 30"/>
                <a:gd name="T10" fmla="*/ 151 w 157"/>
                <a:gd name="T11" fmla="*/ 21 h 30"/>
                <a:gd name="T12" fmla="*/ 149 w 157"/>
                <a:gd name="T13" fmla="*/ 27 h 30"/>
                <a:gd name="T14" fmla="*/ 157 w 157"/>
                <a:gd name="T15" fmla="*/ 30 h 30"/>
                <a:gd name="T16" fmla="*/ 151 w 157"/>
                <a:gd name="T17" fmla="*/ 21 h 30"/>
                <a:gd name="T18" fmla="*/ 146 w 157"/>
                <a:gd name="T19" fmla="*/ 2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30"/>
                <a:gd name="T32" fmla="*/ 157 w 157"/>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30">
                  <a:moveTo>
                    <a:pt x="146" y="27"/>
                  </a:moveTo>
                  <a:lnTo>
                    <a:pt x="149" y="21"/>
                  </a:lnTo>
                  <a:lnTo>
                    <a:pt x="3" y="0"/>
                  </a:lnTo>
                  <a:lnTo>
                    <a:pt x="0" y="6"/>
                  </a:lnTo>
                  <a:lnTo>
                    <a:pt x="149" y="27"/>
                  </a:lnTo>
                  <a:lnTo>
                    <a:pt x="151" y="21"/>
                  </a:lnTo>
                  <a:lnTo>
                    <a:pt x="149" y="27"/>
                  </a:lnTo>
                  <a:lnTo>
                    <a:pt x="157" y="30"/>
                  </a:lnTo>
                  <a:lnTo>
                    <a:pt x="151" y="21"/>
                  </a:lnTo>
                  <a:lnTo>
                    <a:pt x="14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2" name="Freeform 63"/>
            <p:cNvSpPr>
              <a:spLocks/>
            </p:cNvSpPr>
            <p:nvPr/>
          </p:nvSpPr>
          <p:spPr bwMode="auto">
            <a:xfrm>
              <a:off x="504" y="593"/>
              <a:ext cx="226" cy="439"/>
            </a:xfrm>
            <a:custGeom>
              <a:avLst/>
              <a:gdLst>
                <a:gd name="T0" fmla="*/ 226 w 226"/>
                <a:gd name="T1" fmla="*/ 439 h 439"/>
                <a:gd name="T2" fmla="*/ 0 w 226"/>
                <a:gd name="T3" fmla="*/ 0 h 439"/>
                <a:gd name="T4" fmla="*/ 89 w 226"/>
                <a:gd name="T5" fmla="*/ 376 h 439"/>
                <a:gd name="T6" fmla="*/ 226 w 226"/>
                <a:gd name="T7" fmla="*/ 439 h 439"/>
                <a:gd name="T8" fmla="*/ 0 60000 65536"/>
                <a:gd name="T9" fmla="*/ 0 60000 65536"/>
                <a:gd name="T10" fmla="*/ 0 60000 65536"/>
                <a:gd name="T11" fmla="*/ 0 60000 65536"/>
                <a:gd name="T12" fmla="*/ 0 w 226"/>
                <a:gd name="T13" fmla="*/ 0 h 439"/>
                <a:gd name="T14" fmla="*/ 226 w 226"/>
                <a:gd name="T15" fmla="*/ 439 h 439"/>
              </a:gdLst>
              <a:ahLst/>
              <a:cxnLst>
                <a:cxn ang="T8">
                  <a:pos x="T0" y="T1"/>
                </a:cxn>
                <a:cxn ang="T9">
                  <a:pos x="T2" y="T3"/>
                </a:cxn>
                <a:cxn ang="T10">
                  <a:pos x="T4" y="T5"/>
                </a:cxn>
                <a:cxn ang="T11">
                  <a:pos x="T6" y="T7"/>
                </a:cxn>
              </a:cxnLst>
              <a:rect l="T12" t="T13" r="T14" b="T15"/>
              <a:pathLst>
                <a:path w="226" h="439">
                  <a:moveTo>
                    <a:pt x="226" y="439"/>
                  </a:moveTo>
                  <a:lnTo>
                    <a:pt x="0" y="0"/>
                  </a:lnTo>
                  <a:lnTo>
                    <a:pt x="89" y="376"/>
                  </a:lnTo>
                  <a:lnTo>
                    <a:pt x="226"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3" name="Freeform 64"/>
            <p:cNvSpPr>
              <a:spLocks/>
            </p:cNvSpPr>
            <p:nvPr/>
          </p:nvSpPr>
          <p:spPr bwMode="auto">
            <a:xfrm>
              <a:off x="496" y="568"/>
              <a:ext cx="237" cy="464"/>
            </a:xfrm>
            <a:custGeom>
              <a:avLst/>
              <a:gdLst>
                <a:gd name="T0" fmla="*/ 11 w 237"/>
                <a:gd name="T1" fmla="*/ 25 h 464"/>
                <a:gd name="T2" fmla="*/ 5 w 237"/>
                <a:gd name="T3" fmla="*/ 28 h 464"/>
                <a:gd name="T4" fmla="*/ 232 w 237"/>
                <a:gd name="T5" fmla="*/ 464 h 464"/>
                <a:gd name="T6" fmla="*/ 237 w 237"/>
                <a:gd name="T7" fmla="*/ 461 h 464"/>
                <a:gd name="T8" fmla="*/ 11 w 237"/>
                <a:gd name="T9" fmla="*/ 22 h 464"/>
                <a:gd name="T10" fmla="*/ 5 w 237"/>
                <a:gd name="T11" fmla="*/ 25 h 464"/>
                <a:gd name="T12" fmla="*/ 11 w 237"/>
                <a:gd name="T13" fmla="*/ 22 h 464"/>
                <a:gd name="T14" fmla="*/ 0 w 237"/>
                <a:gd name="T15" fmla="*/ 0 h 464"/>
                <a:gd name="T16" fmla="*/ 5 w 237"/>
                <a:gd name="T17" fmla="*/ 25 h 464"/>
                <a:gd name="T18" fmla="*/ 11 w 237"/>
                <a:gd name="T19" fmla="*/ 25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11" y="25"/>
                  </a:moveTo>
                  <a:lnTo>
                    <a:pt x="5" y="28"/>
                  </a:lnTo>
                  <a:lnTo>
                    <a:pt x="232" y="464"/>
                  </a:lnTo>
                  <a:lnTo>
                    <a:pt x="237" y="461"/>
                  </a:lnTo>
                  <a:lnTo>
                    <a:pt x="11" y="22"/>
                  </a:lnTo>
                  <a:lnTo>
                    <a:pt x="5" y="25"/>
                  </a:lnTo>
                  <a:lnTo>
                    <a:pt x="11" y="22"/>
                  </a:lnTo>
                  <a:lnTo>
                    <a:pt x="0" y="0"/>
                  </a:lnTo>
                  <a:lnTo>
                    <a:pt x="5" y="25"/>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4" name="Freeform 65"/>
            <p:cNvSpPr>
              <a:spLocks/>
            </p:cNvSpPr>
            <p:nvPr/>
          </p:nvSpPr>
          <p:spPr bwMode="auto">
            <a:xfrm>
              <a:off x="501" y="593"/>
              <a:ext cx="97" cy="379"/>
            </a:xfrm>
            <a:custGeom>
              <a:avLst/>
              <a:gdLst>
                <a:gd name="T0" fmla="*/ 94 w 97"/>
                <a:gd name="T1" fmla="*/ 373 h 379"/>
                <a:gd name="T2" fmla="*/ 97 w 97"/>
                <a:gd name="T3" fmla="*/ 373 h 379"/>
                <a:gd name="T4" fmla="*/ 6 w 97"/>
                <a:gd name="T5" fmla="*/ 0 h 379"/>
                <a:gd name="T6" fmla="*/ 0 w 97"/>
                <a:gd name="T7" fmla="*/ 0 h 379"/>
                <a:gd name="T8" fmla="*/ 89 w 97"/>
                <a:gd name="T9" fmla="*/ 376 h 379"/>
                <a:gd name="T10" fmla="*/ 92 w 97"/>
                <a:gd name="T11" fmla="*/ 379 h 379"/>
                <a:gd name="T12" fmla="*/ 89 w 97"/>
                <a:gd name="T13" fmla="*/ 376 h 379"/>
                <a:gd name="T14" fmla="*/ 89 w 97"/>
                <a:gd name="T15" fmla="*/ 379 h 379"/>
                <a:gd name="T16" fmla="*/ 92 w 97"/>
                <a:gd name="T17" fmla="*/ 379 h 379"/>
                <a:gd name="T18" fmla="*/ 94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94" y="373"/>
                  </a:moveTo>
                  <a:lnTo>
                    <a:pt x="97" y="373"/>
                  </a:lnTo>
                  <a:lnTo>
                    <a:pt x="6" y="0"/>
                  </a:lnTo>
                  <a:lnTo>
                    <a:pt x="0" y="0"/>
                  </a:lnTo>
                  <a:lnTo>
                    <a:pt x="89" y="376"/>
                  </a:lnTo>
                  <a:lnTo>
                    <a:pt x="92" y="379"/>
                  </a:lnTo>
                  <a:lnTo>
                    <a:pt x="89" y="376"/>
                  </a:lnTo>
                  <a:lnTo>
                    <a:pt x="89" y="379"/>
                  </a:lnTo>
                  <a:lnTo>
                    <a:pt x="92" y="379"/>
                  </a:lnTo>
                  <a:lnTo>
                    <a:pt x="94"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5" name="Freeform 66"/>
            <p:cNvSpPr>
              <a:spLocks/>
            </p:cNvSpPr>
            <p:nvPr/>
          </p:nvSpPr>
          <p:spPr bwMode="auto">
            <a:xfrm>
              <a:off x="593" y="966"/>
              <a:ext cx="145" cy="72"/>
            </a:xfrm>
            <a:custGeom>
              <a:avLst/>
              <a:gdLst>
                <a:gd name="T0" fmla="*/ 135 w 145"/>
                <a:gd name="T1" fmla="*/ 66 h 72"/>
                <a:gd name="T2" fmla="*/ 140 w 145"/>
                <a:gd name="T3" fmla="*/ 63 h 72"/>
                <a:gd name="T4" fmla="*/ 2 w 145"/>
                <a:gd name="T5" fmla="*/ 0 h 72"/>
                <a:gd name="T6" fmla="*/ 0 w 145"/>
                <a:gd name="T7" fmla="*/ 6 h 72"/>
                <a:gd name="T8" fmla="*/ 137 w 145"/>
                <a:gd name="T9" fmla="*/ 69 h 72"/>
                <a:gd name="T10" fmla="*/ 140 w 145"/>
                <a:gd name="T11" fmla="*/ 63 h 72"/>
                <a:gd name="T12" fmla="*/ 137 w 145"/>
                <a:gd name="T13" fmla="*/ 69 h 72"/>
                <a:gd name="T14" fmla="*/ 145 w 145"/>
                <a:gd name="T15" fmla="*/ 72 h 72"/>
                <a:gd name="T16" fmla="*/ 140 w 145"/>
                <a:gd name="T17" fmla="*/ 63 h 72"/>
                <a:gd name="T18" fmla="*/ 135 w 145"/>
                <a:gd name="T19" fmla="*/ 6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5"/>
                <a:gd name="T31" fmla="*/ 0 h 72"/>
                <a:gd name="T32" fmla="*/ 145 w 145"/>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5" h="72">
                  <a:moveTo>
                    <a:pt x="135" y="66"/>
                  </a:moveTo>
                  <a:lnTo>
                    <a:pt x="140" y="63"/>
                  </a:lnTo>
                  <a:lnTo>
                    <a:pt x="2" y="0"/>
                  </a:lnTo>
                  <a:lnTo>
                    <a:pt x="0" y="6"/>
                  </a:lnTo>
                  <a:lnTo>
                    <a:pt x="137" y="69"/>
                  </a:lnTo>
                  <a:lnTo>
                    <a:pt x="140" y="63"/>
                  </a:lnTo>
                  <a:lnTo>
                    <a:pt x="137" y="69"/>
                  </a:lnTo>
                  <a:lnTo>
                    <a:pt x="145" y="72"/>
                  </a:lnTo>
                  <a:lnTo>
                    <a:pt x="140" y="63"/>
                  </a:lnTo>
                  <a:lnTo>
                    <a:pt x="135"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6" name="Freeform 67"/>
            <p:cNvSpPr>
              <a:spLocks/>
            </p:cNvSpPr>
            <p:nvPr/>
          </p:nvSpPr>
          <p:spPr bwMode="auto">
            <a:xfrm>
              <a:off x="504" y="593"/>
              <a:ext cx="116" cy="490"/>
            </a:xfrm>
            <a:custGeom>
              <a:avLst/>
              <a:gdLst>
                <a:gd name="T0" fmla="*/ 116 w 116"/>
                <a:gd name="T1" fmla="*/ 490 h 490"/>
                <a:gd name="T2" fmla="*/ 0 w 116"/>
                <a:gd name="T3" fmla="*/ 0 h 490"/>
                <a:gd name="T4" fmla="*/ 0 w 116"/>
                <a:gd name="T5" fmla="*/ 388 h 490"/>
                <a:gd name="T6" fmla="*/ 116 w 116"/>
                <a:gd name="T7" fmla="*/ 490 h 490"/>
                <a:gd name="T8" fmla="*/ 0 60000 65536"/>
                <a:gd name="T9" fmla="*/ 0 60000 65536"/>
                <a:gd name="T10" fmla="*/ 0 60000 65536"/>
                <a:gd name="T11" fmla="*/ 0 60000 65536"/>
                <a:gd name="T12" fmla="*/ 0 w 116"/>
                <a:gd name="T13" fmla="*/ 0 h 490"/>
                <a:gd name="T14" fmla="*/ 116 w 116"/>
                <a:gd name="T15" fmla="*/ 490 h 490"/>
              </a:gdLst>
              <a:ahLst/>
              <a:cxnLst>
                <a:cxn ang="T8">
                  <a:pos x="T0" y="T1"/>
                </a:cxn>
                <a:cxn ang="T9">
                  <a:pos x="T2" y="T3"/>
                </a:cxn>
                <a:cxn ang="T10">
                  <a:pos x="T4" y="T5"/>
                </a:cxn>
                <a:cxn ang="T11">
                  <a:pos x="T6" y="T7"/>
                </a:cxn>
              </a:cxnLst>
              <a:rect l="T12" t="T13" r="T14" b="T15"/>
              <a:pathLst>
                <a:path w="116" h="490">
                  <a:moveTo>
                    <a:pt x="116" y="490"/>
                  </a:moveTo>
                  <a:lnTo>
                    <a:pt x="0" y="0"/>
                  </a:lnTo>
                  <a:lnTo>
                    <a:pt x="0" y="388"/>
                  </a:lnTo>
                  <a:lnTo>
                    <a:pt x="11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7" name="Freeform 68"/>
            <p:cNvSpPr>
              <a:spLocks/>
            </p:cNvSpPr>
            <p:nvPr/>
          </p:nvSpPr>
          <p:spPr bwMode="auto">
            <a:xfrm>
              <a:off x="501" y="565"/>
              <a:ext cx="124" cy="518"/>
            </a:xfrm>
            <a:custGeom>
              <a:avLst/>
              <a:gdLst>
                <a:gd name="T0" fmla="*/ 6 w 124"/>
                <a:gd name="T1" fmla="*/ 28 h 518"/>
                <a:gd name="T2" fmla="*/ 0 w 124"/>
                <a:gd name="T3" fmla="*/ 28 h 518"/>
                <a:gd name="T4" fmla="*/ 116 w 124"/>
                <a:gd name="T5" fmla="*/ 518 h 518"/>
                <a:gd name="T6" fmla="*/ 124 w 124"/>
                <a:gd name="T7" fmla="*/ 515 h 518"/>
                <a:gd name="T8" fmla="*/ 6 w 124"/>
                <a:gd name="T9" fmla="*/ 28 h 518"/>
                <a:gd name="T10" fmla="*/ 0 w 124"/>
                <a:gd name="T11" fmla="*/ 28 h 518"/>
                <a:gd name="T12" fmla="*/ 6 w 124"/>
                <a:gd name="T13" fmla="*/ 28 h 518"/>
                <a:gd name="T14" fmla="*/ 0 w 124"/>
                <a:gd name="T15" fmla="*/ 0 h 518"/>
                <a:gd name="T16" fmla="*/ 0 w 124"/>
                <a:gd name="T17" fmla="*/ 28 h 518"/>
                <a:gd name="T18" fmla="*/ 6 w 124"/>
                <a:gd name="T19" fmla="*/ 28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6" y="28"/>
                  </a:moveTo>
                  <a:lnTo>
                    <a:pt x="0" y="28"/>
                  </a:lnTo>
                  <a:lnTo>
                    <a:pt x="116" y="518"/>
                  </a:lnTo>
                  <a:lnTo>
                    <a:pt x="124" y="515"/>
                  </a:lnTo>
                  <a:lnTo>
                    <a:pt x="6" y="28"/>
                  </a:lnTo>
                  <a:lnTo>
                    <a:pt x="0" y="28"/>
                  </a:lnTo>
                  <a:lnTo>
                    <a:pt x="6" y="28"/>
                  </a:lnTo>
                  <a:lnTo>
                    <a:pt x="0"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8" name="Freeform 69"/>
            <p:cNvSpPr>
              <a:spLocks/>
            </p:cNvSpPr>
            <p:nvPr/>
          </p:nvSpPr>
          <p:spPr bwMode="auto">
            <a:xfrm>
              <a:off x="501" y="593"/>
              <a:ext cx="6" cy="391"/>
            </a:xfrm>
            <a:custGeom>
              <a:avLst/>
              <a:gdLst>
                <a:gd name="T0" fmla="*/ 6 w 6"/>
                <a:gd name="T1" fmla="*/ 385 h 391"/>
                <a:gd name="T2" fmla="*/ 6 w 6"/>
                <a:gd name="T3" fmla="*/ 388 h 391"/>
                <a:gd name="T4" fmla="*/ 6 w 6"/>
                <a:gd name="T5" fmla="*/ 0 h 391"/>
                <a:gd name="T6" fmla="*/ 0 w 6"/>
                <a:gd name="T7" fmla="*/ 0 h 391"/>
                <a:gd name="T8" fmla="*/ 0 w 6"/>
                <a:gd name="T9" fmla="*/ 388 h 391"/>
                <a:gd name="T10" fmla="*/ 0 w 6"/>
                <a:gd name="T11" fmla="*/ 391 h 391"/>
                <a:gd name="T12" fmla="*/ 0 w 6"/>
                <a:gd name="T13" fmla="*/ 388 h 391"/>
                <a:gd name="T14" fmla="*/ 0 w 6"/>
                <a:gd name="T15" fmla="*/ 391 h 391"/>
                <a:gd name="T16" fmla="*/ 0 w 6"/>
                <a:gd name="T17" fmla="*/ 391 h 391"/>
                <a:gd name="T18" fmla="*/ 6 w 6"/>
                <a:gd name="T19" fmla="*/ 385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6" y="385"/>
                  </a:moveTo>
                  <a:lnTo>
                    <a:pt x="6" y="388"/>
                  </a:lnTo>
                  <a:lnTo>
                    <a:pt x="6" y="0"/>
                  </a:lnTo>
                  <a:lnTo>
                    <a:pt x="0" y="0"/>
                  </a:lnTo>
                  <a:lnTo>
                    <a:pt x="0" y="388"/>
                  </a:lnTo>
                  <a:lnTo>
                    <a:pt x="0" y="391"/>
                  </a:lnTo>
                  <a:lnTo>
                    <a:pt x="0" y="388"/>
                  </a:lnTo>
                  <a:lnTo>
                    <a:pt x="0" y="391"/>
                  </a:lnTo>
                  <a:lnTo>
                    <a:pt x="6" y="3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89" name="Freeform 70"/>
            <p:cNvSpPr>
              <a:spLocks/>
            </p:cNvSpPr>
            <p:nvPr/>
          </p:nvSpPr>
          <p:spPr bwMode="auto">
            <a:xfrm>
              <a:off x="501" y="978"/>
              <a:ext cx="124" cy="114"/>
            </a:xfrm>
            <a:custGeom>
              <a:avLst/>
              <a:gdLst>
                <a:gd name="T0" fmla="*/ 116 w 124"/>
                <a:gd name="T1" fmla="*/ 105 h 114"/>
                <a:gd name="T2" fmla="*/ 121 w 124"/>
                <a:gd name="T3" fmla="*/ 102 h 114"/>
                <a:gd name="T4" fmla="*/ 6 w 124"/>
                <a:gd name="T5" fmla="*/ 0 h 114"/>
                <a:gd name="T6" fmla="*/ 0 w 124"/>
                <a:gd name="T7" fmla="*/ 6 h 114"/>
                <a:gd name="T8" fmla="*/ 119 w 124"/>
                <a:gd name="T9" fmla="*/ 108 h 114"/>
                <a:gd name="T10" fmla="*/ 124 w 124"/>
                <a:gd name="T11" fmla="*/ 102 h 114"/>
                <a:gd name="T12" fmla="*/ 119 w 124"/>
                <a:gd name="T13" fmla="*/ 108 h 114"/>
                <a:gd name="T14" fmla="*/ 124 w 124"/>
                <a:gd name="T15" fmla="*/ 114 h 114"/>
                <a:gd name="T16" fmla="*/ 124 w 124"/>
                <a:gd name="T17" fmla="*/ 102 h 114"/>
                <a:gd name="T18" fmla="*/ 116 w 124"/>
                <a:gd name="T19" fmla="*/ 105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114"/>
                <a:gd name="T32" fmla="*/ 124 w 12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114">
                  <a:moveTo>
                    <a:pt x="116" y="105"/>
                  </a:moveTo>
                  <a:lnTo>
                    <a:pt x="121" y="102"/>
                  </a:lnTo>
                  <a:lnTo>
                    <a:pt x="6" y="0"/>
                  </a:lnTo>
                  <a:lnTo>
                    <a:pt x="0" y="6"/>
                  </a:lnTo>
                  <a:lnTo>
                    <a:pt x="119" y="108"/>
                  </a:lnTo>
                  <a:lnTo>
                    <a:pt x="124" y="102"/>
                  </a:lnTo>
                  <a:lnTo>
                    <a:pt x="119" y="108"/>
                  </a:lnTo>
                  <a:lnTo>
                    <a:pt x="124" y="114"/>
                  </a:lnTo>
                  <a:lnTo>
                    <a:pt x="124" y="102"/>
                  </a:lnTo>
                  <a:lnTo>
                    <a:pt x="11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0" name="Freeform 71"/>
            <p:cNvSpPr>
              <a:spLocks/>
            </p:cNvSpPr>
            <p:nvPr/>
          </p:nvSpPr>
          <p:spPr bwMode="auto">
            <a:xfrm>
              <a:off x="412" y="593"/>
              <a:ext cx="92" cy="505"/>
            </a:xfrm>
            <a:custGeom>
              <a:avLst/>
              <a:gdLst>
                <a:gd name="T0" fmla="*/ 92 w 92"/>
                <a:gd name="T1" fmla="*/ 505 h 505"/>
                <a:gd name="T2" fmla="*/ 92 w 92"/>
                <a:gd name="T3" fmla="*/ 0 h 505"/>
                <a:gd name="T4" fmla="*/ 0 w 92"/>
                <a:gd name="T5" fmla="*/ 376 h 505"/>
                <a:gd name="T6" fmla="*/ 92 w 92"/>
                <a:gd name="T7" fmla="*/ 505 h 505"/>
                <a:gd name="T8" fmla="*/ 0 60000 65536"/>
                <a:gd name="T9" fmla="*/ 0 60000 65536"/>
                <a:gd name="T10" fmla="*/ 0 60000 65536"/>
                <a:gd name="T11" fmla="*/ 0 60000 65536"/>
                <a:gd name="T12" fmla="*/ 0 w 92"/>
                <a:gd name="T13" fmla="*/ 0 h 505"/>
                <a:gd name="T14" fmla="*/ 92 w 92"/>
                <a:gd name="T15" fmla="*/ 505 h 505"/>
              </a:gdLst>
              <a:ahLst/>
              <a:cxnLst>
                <a:cxn ang="T8">
                  <a:pos x="T0" y="T1"/>
                </a:cxn>
                <a:cxn ang="T9">
                  <a:pos x="T2" y="T3"/>
                </a:cxn>
                <a:cxn ang="T10">
                  <a:pos x="T4" y="T5"/>
                </a:cxn>
                <a:cxn ang="T11">
                  <a:pos x="T6" y="T7"/>
                </a:cxn>
              </a:cxnLst>
              <a:rect l="T12" t="T13" r="T14" b="T15"/>
              <a:pathLst>
                <a:path w="92" h="505">
                  <a:moveTo>
                    <a:pt x="92" y="505"/>
                  </a:moveTo>
                  <a:lnTo>
                    <a:pt x="92" y="0"/>
                  </a:lnTo>
                  <a:lnTo>
                    <a:pt x="0" y="376"/>
                  </a:lnTo>
                  <a:lnTo>
                    <a:pt x="92" y="505"/>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1" name="Freeform 72"/>
            <p:cNvSpPr>
              <a:spLocks/>
            </p:cNvSpPr>
            <p:nvPr/>
          </p:nvSpPr>
          <p:spPr bwMode="auto">
            <a:xfrm>
              <a:off x="501" y="565"/>
              <a:ext cx="6" cy="533"/>
            </a:xfrm>
            <a:custGeom>
              <a:avLst/>
              <a:gdLst>
                <a:gd name="T0" fmla="*/ 6 w 6"/>
                <a:gd name="T1" fmla="*/ 28 h 533"/>
                <a:gd name="T2" fmla="*/ 0 w 6"/>
                <a:gd name="T3" fmla="*/ 28 h 533"/>
                <a:gd name="T4" fmla="*/ 0 w 6"/>
                <a:gd name="T5" fmla="*/ 533 h 533"/>
                <a:gd name="T6" fmla="*/ 6 w 6"/>
                <a:gd name="T7" fmla="*/ 533 h 533"/>
                <a:gd name="T8" fmla="*/ 6 w 6"/>
                <a:gd name="T9" fmla="*/ 28 h 533"/>
                <a:gd name="T10" fmla="*/ 0 w 6"/>
                <a:gd name="T11" fmla="*/ 28 h 533"/>
                <a:gd name="T12" fmla="*/ 6 w 6"/>
                <a:gd name="T13" fmla="*/ 28 h 533"/>
                <a:gd name="T14" fmla="*/ 6 w 6"/>
                <a:gd name="T15" fmla="*/ 0 h 533"/>
                <a:gd name="T16" fmla="*/ 0 w 6"/>
                <a:gd name="T17" fmla="*/ 28 h 533"/>
                <a:gd name="T18" fmla="*/ 6 w 6"/>
                <a:gd name="T19" fmla="*/ 28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33"/>
                <a:gd name="T32" fmla="*/ 6 w 6"/>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33">
                  <a:moveTo>
                    <a:pt x="6" y="28"/>
                  </a:moveTo>
                  <a:lnTo>
                    <a:pt x="0" y="28"/>
                  </a:lnTo>
                  <a:lnTo>
                    <a:pt x="0" y="533"/>
                  </a:lnTo>
                  <a:lnTo>
                    <a:pt x="6" y="533"/>
                  </a:lnTo>
                  <a:lnTo>
                    <a:pt x="6" y="28"/>
                  </a:lnTo>
                  <a:lnTo>
                    <a:pt x="0" y="28"/>
                  </a:lnTo>
                  <a:lnTo>
                    <a:pt x="6" y="28"/>
                  </a:lnTo>
                  <a:lnTo>
                    <a:pt x="6" y="0"/>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2" name="Freeform 73"/>
            <p:cNvSpPr>
              <a:spLocks/>
            </p:cNvSpPr>
            <p:nvPr/>
          </p:nvSpPr>
          <p:spPr bwMode="auto">
            <a:xfrm>
              <a:off x="410" y="593"/>
              <a:ext cx="97" cy="379"/>
            </a:xfrm>
            <a:custGeom>
              <a:avLst/>
              <a:gdLst>
                <a:gd name="T0" fmla="*/ 5 w 97"/>
                <a:gd name="T1" fmla="*/ 373 h 379"/>
                <a:gd name="T2" fmla="*/ 8 w 97"/>
                <a:gd name="T3" fmla="*/ 376 h 379"/>
                <a:gd name="T4" fmla="*/ 97 w 97"/>
                <a:gd name="T5" fmla="*/ 0 h 379"/>
                <a:gd name="T6" fmla="*/ 91 w 97"/>
                <a:gd name="T7" fmla="*/ 0 h 379"/>
                <a:gd name="T8" fmla="*/ 0 w 97"/>
                <a:gd name="T9" fmla="*/ 376 h 379"/>
                <a:gd name="T10" fmla="*/ 0 w 97"/>
                <a:gd name="T11" fmla="*/ 379 h 379"/>
                <a:gd name="T12" fmla="*/ 0 w 97"/>
                <a:gd name="T13" fmla="*/ 376 h 379"/>
                <a:gd name="T14" fmla="*/ 0 w 97"/>
                <a:gd name="T15" fmla="*/ 376 h 379"/>
                <a:gd name="T16" fmla="*/ 0 w 97"/>
                <a:gd name="T17" fmla="*/ 379 h 379"/>
                <a:gd name="T18" fmla="*/ 5 w 97"/>
                <a:gd name="T19" fmla="*/ 373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5" y="373"/>
                  </a:moveTo>
                  <a:lnTo>
                    <a:pt x="8" y="376"/>
                  </a:lnTo>
                  <a:lnTo>
                    <a:pt x="97" y="0"/>
                  </a:lnTo>
                  <a:lnTo>
                    <a:pt x="91" y="0"/>
                  </a:lnTo>
                  <a:lnTo>
                    <a:pt x="0" y="376"/>
                  </a:lnTo>
                  <a:lnTo>
                    <a:pt x="0" y="379"/>
                  </a:lnTo>
                  <a:lnTo>
                    <a:pt x="0" y="376"/>
                  </a:lnTo>
                  <a:lnTo>
                    <a:pt x="0" y="379"/>
                  </a:lnTo>
                  <a:lnTo>
                    <a:pt x="5" y="3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3" name="Freeform 74"/>
            <p:cNvSpPr>
              <a:spLocks/>
            </p:cNvSpPr>
            <p:nvPr/>
          </p:nvSpPr>
          <p:spPr bwMode="auto">
            <a:xfrm>
              <a:off x="410" y="966"/>
              <a:ext cx="97" cy="144"/>
            </a:xfrm>
            <a:custGeom>
              <a:avLst/>
              <a:gdLst>
                <a:gd name="T0" fmla="*/ 91 w 97"/>
                <a:gd name="T1" fmla="*/ 132 h 144"/>
                <a:gd name="T2" fmla="*/ 97 w 97"/>
                <a:gd name="T3" fmla="*/ 132 h 144"/>
                <a:gd name="T4" fmla="*/ 5 w 97"/>
                <a:gd name="T5" fmla="*/ 0 h 144"/>
                <a:gd name="T6" fmla="*/ 0 w 97"/>
                <a:gd name="T7" fmla="*/ 6 h 144"/>
                <a:gd name="T8" fmla="*/ 91 w 97"/>
                <a:gd name="T9" fmla="*/ 135 h 144"/>
                <a:gd name="T10" fmla="*/ 97 w 97"/>
                <a:gd name="T11" fmla="*/ 132 h 144"/>
                <a:gd name="T12" fmla="*/ 91 w 97"/>
                <a:gd name="T13" fmla="*/ 135 h 144"/>
                <a:gd name="T14" fmla="*/ 97 w 97"/>
                <a:gd name="T15" fmla="*/ 144 h 144"/>
                <a:gd name="T16" fmla="*/ 97 w 97"/>
                <a:gd name="T17" fmla="*/ 132 h 144"/>
                <a:gd name="T18" fmla="*/ 91 w 97"/>
                <a:gd name="T19" fmla="*/ 13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144"/>
                <a:gd name="T32" fmla="*/ 97 w 97"/>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144">
                  <a:moveTo>
                    <a:pt x="91" y="132"/>
                  </a:moveTo>
                  <a:lnTo>
                    <a:pt x="97" y="132"/>
                  </a:lnTo>
                  <a:lnTo>
                    <a:pt x="5" y="0"/>
                  </a:lnTo>
                  <a:lnTo>
                    <a:pt x="0" y="6"/>
                  </a:lnTo>
                  <a:lnTo>
                    <a:pt x="91" y="135"/>
                  </a:lnTo>
                  <a:lnTo>
                    <a:pt x="97" y="132"/>
                  </a:lnTo>
                  <a:lnTo>
                    <a:pt x="91" y="135"/>
                  </a:lnTo>
                  <a:lnTo>
                    <a:pt x="97" y="144"/>
                  </a:lnTo>
                  <a:lnTo>
                    <a:pt x="97" y="132"/>
                  </a:lnTo>
                  <a:lnTo>
                    <a:pt x="91" y="1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4" name="Freeform 75"/>
            <p:cNvSpPr>
              <a:spLocks/>
            </p:cNvSpPr>
            <p:nvPr/>
          </p:nvSpPr>
          <p:spPr bwMode="auto">
            <a:xfrm>
              <a:off x="329" y="593"/>
              <a:ext cx="175" cy="490"/>
            </a:xfrm>
            <a:custGeom>
              <a:avLst/>
              <a:gdLst>
                <a:gd name="T0" fmla="*/ 56 w 175"/>
                <a:gd name="T1" fmla="*/ 490 h 490"/>
                <a:gd name="T2" fmla="*/ 175 w 175"/>
                <a:gd name="T3" fmla="*/ 0 h 490"/>
                <a:gd name="T4" fmla="*/ 0 w 175"/>
                <a:gd name="T5" fmla="*/ 336 h 490"/>
                <a:gd name="T6" fmla="*/ 56 w 175"/>
                <a:gd name="T7" fmla="*/ 490 h 490"/>
                <a:gd name="T8" fmla="*/ 0 60000 65536"/>
                <a:gd name="T9" fmla="*/ 0 60000 65536"/>
                <a:gd name="T10" fmla="*/ 0 60000 65536"/>
                <a:gd name="T11" fmla="*/ 0 60000 65536"/>
                <a:gd name="T12" fmla="*/ 0 w 175"/>
                <a:gd name="T13" fmla="*/ 0 h 490"/>
                <a:gd name="T14" fmla="*/ 175 w 175"/>
                <a:gd name="T15" fmla="*/ 490 h 490"/>
              </a:gdLst>
              <a:ahLst/>
              <a:cxnLst>
                <a:cxn ang="T8">
                  <a:pos x="T0" y="T1"/>
                </a:cxn>
                <a:cxn ang="T9">
                  <a:pos x="T2" y="T3"/>
                </a:cxn>
                <a:cxn ang="T10">
                  <a:pos x="T4" y="T5"/>
                </a:cxn>
                <a:cxn ang="T11">
                  <a:pos x="T6" y="T7"/>
                </a:cxn>
              </a:cxnLst>
              <a:rect l="T12" t="T13" r="T14" b="T15"/>
              <a:pathLst>
                <a:path w="175" h="490">
                  <a:moveTo>
                    <a:pt x="56" y="490"/>
                  </a:moveTo>
                  <a:lnTo>
                    <a:pt x="175" y="0"/>
                  </a:lnTo>
                  <a:lnTo>
                    <a:pt x="0" y="336"/>
                  </a:lnTo>
                  <a:lnTo>
                    <a:pt x="56" y="49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5" name="Freeform 76"/>
            <p:cNvSpPr>
              <a:spLocks/>
            </p:cNvSpPr>
            <p:nvPr/>
          </p:nvSpPr>
          <p:spPr bwMode="auto">
            <a:xfrm>
              <a:off x="383" y="571"/>
              <a:ext cx="129" cy="512"/>
            </a:xfrm>
            <a:custGeom>
              <a:avLst/>
              <a:gdLst>
                <a:gd name="T0" fmla="*/ 124 w 129"/>
                <a:gd name="T1" fmla="*/ 25 h 512"/>
                <a:gd name="T2" fmla="*/ 118 w 129"/>
                <a:gd name="T3" fmla="*/ 22 h 512"/>
                <a:gd name="T4" fmla="*/ 0 w 129"/>
                <a:gd name="T5" fmla="*/ 509 h 512"/>
                <a:gd name="T6" fmla="*/ 5 w 129"/>
                <a:gd name="T7" fmla="*/ 512 h 512"/>
                <a:gd name="T8" fmla="*/ 124 w 129"/>
                <a:gd name="T9" fmla="*/ 22 h 512"/>
                <a:gd name="T10" fmla="*/ 118 w 129"/>
                <a:gd name="T11" fmla="*/ 19 h 512"/>
                <a:gd name="T12" fmla="*/ 124 w 129"/>
                <a:gd name="T13" fmla="*/ 22 h 512"/>
                <a:gd name="T14" fmla="*/ 129 w 129"/>
                <a:gd name="T15" fmla="*/ 0 h 512"/>
                <a:gd name="T16" fmla="*/ 118 w 129"/>
                <a:gd name="T17" fmla="*/ 19 h 512"/>
                <a:gd name="T18" fmla="*/ 124 w 129"/>
                <a:gd name="T19" fmla="*/ 25 h 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512"/>
                <a:gd name="T32" fmla="*/ 129 w 129"/>
                <a:gd name="T33" fmla="*/ 512 h 5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512">
                  <a:moveTo>
                    <a:pt x="124" y="25"/>
                  </a:moveTo>
                  <a:lnTo>
                    <a:pt x="118" y="22"/>
                  </a:lnTo>
                  <a:lnTo>
                    <a:pt x="0" y="509"/>
                  </a:lnTo>
                  <a:lnTo>
                    <a:pt x="5" y="512"/>
                  </a:lnTo>
                  <a:lnTo>
                    <a:pt x="124" y="22"/>
                  </a:lnTo>
                  <a:lnTo>
                    <a:pt x="118" y="19"/>
                  </a:lnTo>
                  <a:lnTo>
                    <a:pt x="124" y="22"/>
                  </a:lnTo>
                  <a:lnTo>
                    <a:pt x="129" y="0"/>
                  </a:lnTo>
                  <a:lnTo>
                    <a:pt x="118" y="19"/>
                  </a:lnTo>
                  <a:lnTo>
                    <a:pt x="12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6" name="Freeform 77"/>
            <p:cNvSpPr>
              <a:spLocks/>
            </p:cNvSpPr>
            <p:nvPr/>
          </p:nvSpPr>
          <p:spPr bwMode="auto">
            <a:xfrm>
              <a:off x="326" y="590"/>
              <a:ext cx="181" cy="342"/>
            </a:xfrm>
            <a:custGeom>
              <a:avLst/>
              <a:gdLst>
                <a:gd name="T0" fmla="*/ 5 w 181"/>
                <a:gd name="T1" fmla="*/ 336 h 342"/>
                <a:gd name="T2" fmla="*/ 5 w 181"/>
                <a:gd name="T3" fmla="*/ 342 h 342"/>
                <a:gd name="T4" fmla="*/ 181 w 181"/>
                <a:gd name="T5" fmla="*/ 6 h 342"/>
                <a:gd name="T6" fmla="*/ 175 w 181"/>
                <a:gd name="T7" fmla="*/ 0 h 342"/>
                <a:gd name="T8" fmla="*/ 0 w 181"/>
                <a:gd name="T9" fmla="*/ 336 h 342"/>
                <a:gd name="T10" fmla="*/ 0 w 181"/>
                <a:gd name="T11" fmla="*/ 339 h 342"/>
                <a:gd name="T12" fmla="*/ 0 w 181"/>
                <a:gd name="T13" fmla="*/ 336 h 342"/>
                <a:gd name="T14" fmla="*/ 0 w 181"/>
                <a:gd name="T15" fmla="*/ 339 h 342"/>
                <a:gd name="T16" fmla="*/ 0 w 181"/>
                <a:gd name="T17" fmla="*/ 339 h 342"/>
                <a:gd name="T18" fmla="*/ 5 w 181"/>
                <a:gd name="T19" fmla="*/ 336 h 3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2"/>
                <a:gd name="T32" fmla="*/ 181 w 181"/>
                <a:gd name="T33" fmla="*/ 342 h 3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2">
                  <a:moveTo>
                    <a:pt x="5" y="336"/>
                  </a:moveTo>
                  <a:lnTo>
                    <a:pt x="5" y="342"/>
                  </a:lnTo>
                  <a:lnTo>
                    <a:pt x="181" y="6"/>
                  </a:lnTo>
                  <a:lnTo>
                    <a:pt x="175" y="0"/>
                  </a:lnTo>
                  <a:lnTo>
                    <a:pt x="0" y="336"/>
                  </a:lnTo>
                  <a:lnTo>
                    <a:pt x="0" y="339"/>
                  </a:lnTo>
                  <a:lnTo>
                    <a:pt x="0" y="336"/>
                  </a:lnTo>
                  <a:lnTo>
                    <a:pt x="0" y="339"/>
                  </a:lnTo>
                  <a:lnTo>
                    <a:pt x="5"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7" name="Freeform 78"/>
            <p:cNvSpPr>
              <a:spLocks/>
            </p:cNvSpPr>
            <p:nvPr/>
          </p:nvSpPr>
          <p:spPr bwMode="auto">
            <a:xfrm>
              <a:off x="326" y="926"/>
              <a:ext cx="62" cy="166"/>
            </a:xfrm>
            <a:custGeom>
              <a:avLst/>
              <a:gdLst>
                <a:gd name="T0" fmla="*/ 57 w 62"/>
                <a:gd name="T1" fmla="*/ 154 h 166"/>
                <a:gd name="T2" fmla="*/ 62 w 62"/>
                <a:gd name="T3" fmla="*/ 154 h 166"/>
                <a:gd name="T4" fmla="*/ 5 w 62"/>
                <a:gd name="T5" fmla="*/ 0 h 166"/>
                <a:gd name="T6" fmla="*/ 0 w 62"/>
                <a:gd name="T7" fmla="*/ 3 h 166"/>
                <a:gd name="T8" fmla="*/ 57 w 62"/>
                <a:gd name="T9" fmla="*/ 157 h 166"/>
                <a:gd name="T10" fmla="*/ 62 w 62"/>
                <a:gd name="T11" fmla="*/ 157 h 166"/>
                <a:gd name="T12" fmla="*/ 57 w 62"/>
                <a:gd name="T13" fmla="*/ 157 h 166"/>
                <a:gd name="T14" fmla="*/ 59 w 62"/>
                <a:gd name="T15" fmla="*/ 166 h 166"/>
                <a:gd name="T16" fmla="*/ 62 w 62"/>
                <a:gd name="T17" fmla="*/ 157 h 166"/>
                <a:gd name="T18" fmla="*/ 57 w 62"/>
                <a:gd name="T19" fmla="*/ 154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166"/>
                <a:gd name="T32" fmla="*/ 62 w 6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166">
                  <a:moveTo>
                    <a:pt x="57" y="154"/>
                  </a:moveTo>
                  <a:lnTo>
                    <a:pt x="62" y="154"/>
                  </a:lnTo>
                  <a:lnTo>
                    <a:pt x="5" y="0"/>
                  </a:lnTo>
                  <a:lnTo>
                    <a:pt x="0" y="3"/>
                  </a:lnTo>
                  <a:lnTo>
                    <a:pt x="57" y="157"/>
                  </a:lnTo>
                  <a:lnTo>
                    <a:pt x="62" y="157"/>
                  </a:lnTo>
                  <a:lnTo>
                    <a:pt x="57" y="157"/>
                  </a:lnTo>
                  <a:lnTo>
                    <a:pt x="59" y="166"/>
                  </a:lnTo>
                  <a:lnTo>
                    <a:pt x="62" y="157"/>
                  </a:lnTo>
                  <a:lnTo>
                    <a:pt x="57"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8" name="Freeform 79"/>
            <p:cNvSpPr>
              <a:spLocks/>
            </p:cNvSpPr>
            <p:nvPr/>
          </p:nvSpPr>
          <p:spPr bwMode="auto">
            <a:xfrm>
              <a:off x="259" y="593"/>
              <a:ext cx="245" cy="439"/>
            </a:xfrm>
            <a:custGeom>
              <a:avLst/>
              <a:gdLst>
                <a:gd name="T0" fmla="*/ 19 w 245"/>
                <a:gd name="T1" fmla="*/ 439 h 439"/>
                <a:gd name="T2" fmla="*/ 245 w 245"/>
                <a:gd name="T3" fmla="*/ 0 h 439"/>
                <a:gd name="T4" fmla="*/ 0 w 245"/>
                <a:gd name="T5" fmla="*/ 273 h 439"/>
                <a:gd name="T6" fmla="*/ 19 w 245"/>
                <a:gd name="T7" fmla="*/ 439 h 439"/>
                <a:gd name="T8" fmla="*/ 0 60000 65536"/>
                <a:gd name="T9" fmla="*/ 0 60000 65536"/>
                <a:gd name="T10" fmla="*/ 0 60000 65536"/>
                <a:gd name="T11" fmla="*/ 0 60000 65536"/>
                <a:gd name="T12" fmla="*/ 0 w 245"/>
                <a:gd name="T13" fmla="*/ 0 h 439"/>
                <a:gd name="T14" fmla="*/ 245 w 245"/>
                <a:gd name="T15" fmla="*/ 439 h 439"/>
              </a:gdLst>
              <a:ahLst/>
              <a:cxnLst>
                <a:cxn ang="T8">
                  <a:pos x="T0" y="T1"/>
                </a:cxn>
                <a:cxn ang="T9">
                  <a:pos x="T2" y="T3"/>
                </a:cxn>
                <a:cxn ang="T10">
                  <a:pos x="T4" y="T5"/>
                </a:cxn>
                <a:cxn ang="T11">
                  <a:pos x="T6" y="T7"/>
                </a:cxn>
              </a:cxnLst>
              <a:rect l="T12" t="T13" r="T14" b="T15"/>
              <a:pathLst>
                <a:path w="245" h="439">
                  <a:moveTo>
                    <a:pt x="19" y="439"/>
                  </a:moveTo>
                  <a:lnTo>
                    <a:pt x="245" y="0"/>
                  </a:lnTo>
                  <a:lnTo>
                    <a:pt x="0" y="273"/>
                  </a:lnTo>
                  <a:lnTo>
                    <a:pt x="19" y="439"/>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599" name="Freeform 80"/>
            <p:cNvSpPr>
              <a:spLocks/>
            </p:cNvSpPr>
            <p:nvPr/>
          </p:nvSpPr>
          <p:spPr bwMode="auto">
            <a:xfrm>
              <a:off x="275" y="574"/>
              <a:ext cx="242" cy="458"/>
            </a:xfrm>
            <a:custGeom>
              <a:avLst/>
              <a:gdLst>
                <a:gd name="T0" fmla="*/ 232 w 242"/>
                <a:gd name="T1" fmla="*/ 22 h 458"/>
                <a:gd name="T2" fmla="*/ 226 w 242"/>
                <a:gd name="T3" fmla="*/ 16 h 458"/>
                <a:gd name="T4" fmla="*/ 0 w 242"/>
                <a:gd name="T5" fmla="*/ 455 h 458"/>
                <a:gd name="T6" fmla="*/ 5 w 242"/>
                <a:gd name="T7" fmla="*/ 458 h 458"/>
                <a:gd name="T8" fmla="*/ 232 w 242"/>
                <a:gd name="T9" fmla="*/ 22 h 458"/>
                <a:gd name="T10" fmla="*/ 226 w 242"/>
                <a:gd name="T11" fmla="*/ 16 h 458"/>
                <a:gd name="T12" fmla="*/ 232 w 242"/>
                <a:gd name="T13" fmla="*/ 22 h 458"/>
                <a:gd name="T14" fmla="*/ 242 w 242"/>
                <a:gd name="T15" fmla="*/ 0 h 458"/>
                <a:gd name="T16" fmla="*/ 226 w 242"/>
                <a:gd name="T17" fmla="*/ 16 h 458"/>
                <a:gd name="T18" fmla="*/ 232 w 242"/>
                <a:gd name="T19" fmla="*/ 22 h 4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
                <a:gd name="T31" fmla="*/ 0 h 458"/>
                <a:gd name="T32" fmla="*/ 242 w 242"/>
                <a:gd name="T33" fmla="*/ 458 h 4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 h="458">
                  <a:moveTo>
                    <a:pt x="232" y="22"/>
                  </a:moveTo>
                  <a:lnTo>
                    <a:pt x="226" y="16"/>
                  </a:lnTo>
                  <a:lnTo>
                    <a:pt x="0" y="455"/>
                  </a:lnTo>
                  <a:lnTo>
                    <a:pt x="5" y="458"/>
                  </a:lnTo>
                  <a:lnTo>
                    <a:pt x="232" y="22"/>
                  </a:lnTo>
                  <a:lnTo>
                    <a:pt x="226" y="16"/>
                  </a:lnTo>
                  <a:lnTo>
                    <a:pt x="232" y="22"/>
                  </a:lnTo>
                  <a:lnTo>
                    <a:pt x="242" y="0"/>
                  </a:lnTo>
                  <a:lnTo>
                    <a:pt x="226" y="16"/>
                  </a:lnTo>
                  <a:lnTo>
                    <a:pt x="23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0" name="Freeform 81"/>
            <p:cNvSpPr>
              <a:spLocks/>
            </p:cNvSpPr>
            <p:nvPr/>
          </p:nvSpPr>
          <p:spPr bwMode="auto">
            <a:xfrm>
              <a:off x="253" y="590"/>
              <a:ext cx="254" cy="279"/>
            </a:xfrm>
            <a:custGeom>
              <a:avLst/>
              <a:gdLst>
                <a:gd name="T0" fmla="*/ 8 w 254"/>
                <a:gd name="T1" fmla="*/ 276 h 279"/>
                <a:gd name="T2" fmla="*/ 6 w 254"/>
                <a:gd name="T3" fmla="*/ 279 h 279"/>
                <a:gd name="T4" fmla="*/ 254 w 254"/>
                <a:gd name="T5" fmla="*/ 6 h 279"/>
                <a:gd name="T6" fmla="*/ 248 w 254"/>
                <a:gd name="T7" fmla="*/ 0 h 279"/>
                <a:gd name="T8" fmla="*/ 3 w 254"/>
                <a:gd name="T9" fmla="*/ 276 h 279"/>
                <a:gd name="T10" fmla="*/ 0 w 254"/>
                <a:gd name="T11" fmla="*/ 279 h 279"/>
                <a:gd name="T12" fmla="*/ 3 w 254"/>
                <a:gd name="T13" fmla="*/ 276 h 279"/>
                <a:gd name="T14" fmla="*/ 0 w 254"/>
                <a:gd name="T15" fmla="*/ 276 h 279"/>
                <a:gd name="T16" fmla="*/ 0 w 254"/>
                <a:gd name="T17" fmla="*/ 279 h 279"/>
                <a:gd name="T18" fmla="*/ 8 w 254"/>
                <a:gd name="T19" fmla="*/ 276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79"/>
                <a:gd name="T32" fmla="*/ 254 w 254"/>
                <a:gd name="T33" fmla="*/ 279 h 2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79">
                  <a:moveTo>
                    <a:pt x="8" y="276"/>
                  </a:moveTo>
                  <a:lnTo>
                    <a:pt x="6" y="279"/>
                  </a:lnTo>
                  <a:lnTo>
                    <a:pt x="254" y="6"/>
                  </a:lnTo>
                  <a:lnTo>
                    <a:pt x="248" y="0"/>
                  </a:lnTo>
                  <a:lnTo>
                    <a:pt x="3" y="276"/>
                  </a:lnTo>
                  <a:lnTo>
                    <a:pt x="0" y="279"/>
                  </a:lnTo>
                  <a:lnTo>
                    <a:pt x="3" y="276"/>
                  </a:lnTo>
                  <a:lnTo>
                    <a:pt x="0" y="276"/>
                  </a:lnTo>
                  <a:lnTo>
                    <a:pt x="0" y="279"/>
                  </a:lnTo>
                  <a:lnTo>
                    <a:pt x="8" y="2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1" name="Freeform 82"/>
            <p:cNvSpPr>
              <a:spLocks/>
            </p:cNvSpPr>
            <p:nvPr/>
          </p:nvSpPr>
          <p:spPr bwMode="auto">
            <a:xfrm>
              <a:off x="253" y="866"/>
              <a:ext cx="27" cy="175"/>
            </a:xfrm>
            <a:custGeom>
              <a:avLst/>
              <a:gdLst>
                <a:gd name="T0" fmla="*/ 22 w 27"/>
                <a:gd name="T1" fmla="*/ 163 h 175"/>
                <a:gd name="T2" fmla="*/ 27 w 27"/>
                <a:gd name="T3" fmla="*/ 166 h 175"/>
                <a:gd name="T4" fmla="*/ 8 w 27"/>
                <a:gd name="T5" fmla="*/ 0 h 175"/>
                <a:gd name="T6" fmla="*/ 0 w 27"/>
                <a:gd name="T7" fmla="*/ 3 h 175"/>
                <a:gd name="T8" fmla="*/ 19 w 27"/>
                <a:gd name="T9" fmla="*/ 166 h 175"/>
                <a:gd name="T10" fmla="*/ 27 w 27"/>
                <a:gd name="T11" fmla="*/ 166 h 175"/>
                <a:gd name="T12" fmla="*/ 19 w 27"/>
                <a:gd name="T13" fmla="*/ 166 h 175"/>
                <a:gd name="T14" fmla="*/ 22 w 27"/>
                <a:gd name="T15" fmla="*/ 175 h 175"/>
                <a:gd name="T16" fmla="*/ 27 w 27"/>
                <a:gd name="T17" fmla="*/ 166 h 175"/>
                <a:gd name="T18" fmla="*/ 22 w 27"/>
                <a:gd name="T19" fmla="*/ 16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5"/>
                <a:gd name="T32" fmla="*/ 27 w 27"/>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5">
                  <a:moveTo>
                    <a:pt x="22" y="163"/>
                  </a:moveTo>
                  <a:lnTo>
                    <a:pt x="27" y="166"/>
                  </a:lnTo>
                  <a:lnTo>
                    <a:pt x="8" y="0"/>
                  </a:lnTo>
                  <a:lnTo>
                    <a:pt x="0" y="3"/>
                  </a:lnTo>
                  <a:lnTo>
                    <a:pt x="19" y="166"/>
                  </a:lnTo>
                  <a:lnTo>
                    <a:pt x="27" y="166"/>
                  </a:lnTo>
                  <a:lnTo>
                    <a:pt x="19" y="166"/>
                  </a:lnTo>
                  <a:lnTo>
                    <a:pt x="22" y="175"/>
                  </a:lnTo>
                  <a:lnTo>
                    <a:pt x="27" y="166"/>
                  </a:lnTo>
                  <a:lnTo>
                    <a:pt x="22"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2" name="Freeform 83"/>
            <p:cNvSpPr>
              <a:spLocks/>
            </p:cNvSpPr>
            <p:nvPr/>
          </p:nvSpPr>
          <p:spPr bwMode="auto">
            <a:xfrm>
              <a:off x="183" y="593"/>
              <a:ext cx="321" cy="357"/>
            </a:xfrm>
            <a:custGeom>
              <a:avLst/>
              <a:gdLst>
                <a:gd name="T0" fmla="*/ 0 w 321"/>
                <a:gd name="T1" fmla="*/ 357 h 357"/>
                <a:gd name="T2" fmla="*/ 321 w 321"/>
                <a:gd name="T3" fmla="*/ 0 h 357"/>
                <a:gd name="T4" fmla="*/ 19 w 321"/>
                <a:gd name="T5" fmla="*/ 195 h 357"/>
                <a:gd name="T6" fmla="*/ 0 w 321"/>
                <a:gd name="T7" fmla="*/ 357 h 357"/>
                <a:gd name="T8" fmla="*/ 0 60000 65536"/>
                <a:gd name="T9" fmla="*/ 0 60000 65536"/>
                <a:gd name="T10" fmla="*/ 0 60000 65536"/>
                <a:gd name="T11" fmla="*/ 0 60000 65536"/>
                <a:gd name="T12" fmla="*/ 0 w 321"/>
                <a:gd name="T13" fmla="*/ 0 h 357"/>
                <a:gd name="T14" fmla="*/ 321 w 321"/>
                <a:gd name="T15" fmla="*/ 357 h 357"/>
              </a:gdLst>
              <a:ahLst/>
              <a:cxnLst>
                <a:cxn ang="T8">
                  <a:pos x="T0" y="T1"/>
                </a:cxn>
                <a:cxn ang="T9">
                  <a:pos x="T2" y="T3"/>
                </a:cxn>
                <a:cxn ang="T10">
                  <a:pos x="T4" y="T5"/>
                </a:cxn>
                <a:cxn ang="T11">
                  <a:pos x="T6" y="T7"/>
                </a:cxn>
              </a:cxnLst>
              <a:rect l="T12" t="T13" r="T14" b="T15"/>
              <a:pathLst>
                <a:path w="321" h="357">
                  <a:moveTo>
                    <a:pt x="0" y="357"/>
                  </a:moveTo>
                  <a:lnTo>
                    <a:pt x="321" y="0"/>
                  </a:lnTo>
                  <a:lnTo>
                    <a:pt x="19" y="195"/>
                  </a:lnTo>
                  <a:lnTo>
                    <a:pt x="0" y="357"/>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3" name="Freeform 84"/>
            <p:cNvSpPr>
              <a:spLocks/>
            </p:cNvSpPr>
            <p:nvPr/>
          </p:nvSpPr>
          <p:spPr bwMode="auto">
            <a:xfrm>
              <a:off x="181" y="578"/>
              <a:ext cx="342" cy="375"/>
            </a:xfrm>
            <a:custGeom>
              <a:avLst/>
              <a:gdLst>
                <a:gd name="T0" fmla="*/ 323 w 342"/>
                <a:gd name="T1" fmla="*/ 18 h 375"/>
                <a:gd name="T2" fmla="*/ 320 w 342"/>
                <a:gd name="T3" fmla="*/ 12 h 375"/>
                <a:gd name="T4" fmla="*/ 0 w 342"/>
                <a:gd name="T5" fmla="*/ 369 h 375"/>
                <a:gd name="T6" fmla="*/ 5 w 342"/>
                <a:gd name="T7" fmla="*/ 375 h 375"/>
                <a:gd name="T8" fmla="*/ 326 w 342"/>
                <a:gd name="T9" fmla="*/ 18 h 375"/>
                <a:gd name="T10" fmla="*/ 320 w 342"/>
                <a:gd name="T11" fmla="*/ 12 h 375"/>
                <a:gd name="T12" fmla="*/ 326 w 342"/>
                <a:gd name="T13" fmla="*/ 18 h 375"/>
                <a:gd name="T14" fmla="*/ 342 w 342"/>
                <a:gd name="T15" fmla="*/ 0 h 375"/>
                <a:gd name="T16" fmla="*/ 320 w 342"/>
                <a:gd name="T17" fmla="*/ 12 h 375"/>
                <a:gd name="T18" fmla="*/ 323 w 342"/>
                <a:gd name="T19" fmla="*/ 18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2"/>
                <a:gd name="T31" fmla="*/ 0 h 375"/>
                <a:gd name="T32" fmla="*/ 342 w 342"/>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2" h="375">
                  <a:moveTo>
                    <a:pt x="323" y="18"/>
                  </a:moveTo>
                  <a:lnTo>
                    <a:pt x="320" y="12"/>
                  </a:lnTo>
                  <a:lnTo>
                    <a:pt x="0" y="369"/>
                  </a:lnTo>
                  <a:lnTo>
                    <a:pt x="5" y="375"/>
                  </a:lnTo>
                  <a:lnTo>
                    <a:pt x="326" y="18"/>
                  </a:lnTo>
                  <a:lnTo>
                    <a:pt x="320" y="12"/>
                  </a:lnTo>
                  <a:lnTo>
                    <a:pt x="326" y="18"/>
                  </a:lnTo>
                  <a:lnTo>
                    <a:pt x="342" y="0"/>
                  </a:lnTo>
                  <a:lnTo>
                    <a:pt x="320" y="12"/>
                  </a:lnTo>
                  <a:lnTo>
                    <a:pt x="323"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4" name="Freeform 85"/>
            <p:cNvSpPr>
              <a:spLocks/>
            </p:cNvSpPr>
            <p:nvPr/>
          </p:nvSpPr>
          <p:spPr bwMode="auto">
            <a:xfrm>
              <a:off x="199" y="590"/>
              <a:ext cx="305" cy="201"/>
            </a:xfrm>
            <a:custGeom>
              <a:avLst/>
              <a:gdLst>
                <a:gd name="T0" fmla="*/ 6 w 305"/>
                <a:gd name="T1" fmla="*/ 198 h 201"/>
                <a:gd name="T2" fmla="*/ 6 w 305"/>
                <a:gd name="T3" fmla="*/ 201 h 201"/>
                <a:gd name="T4" fmla="*/ 305 w 305"/>
                <a:gd name="T5" fmla="*/ 6 h 201"/>
                <a:gd name="T6" fmla="*/ 302 w 305"/>
                <a:gd name="T7" fmla="*/ 0 h 201"/>
                <a:gd name="T8" fmla="*/ 0 w 305"/>
                <a:gd name="T9" fmla="*/ 195 h 201"/>
                <a:gd name="T10" fmla="*/ 0 w 305"/>
                <a:gd name="T11" fmla="*/ 198 h 201"/>
                <a:gd name="T12" fmla="*/ 0 w 305"/>
                <a:gd name="T13" fmla="*/ 195 h 201"/>
                <a:gd name="T14" fmla="*/ 0 w 305"/>
                <a:gd name="T15" fmla="*/ 195 h 201"/>
                <a:gd name="T16" fmla="*/ 0 w 305"/>
                <a:gd name="T17" fmla="*/ 198 h 201"/>
                <a:gd name="T18" fmla="*/ 6 w 305"/>
                <a:gd name="T19" fmla="*/ 198 h 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1"/>
                <a:gd name="T32" fmla="*/ 305 w 305"/>
                <a:gd name="T33" fmla="*/ 201 h 2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1">
                  <a:moveTo>
                    <a:pt x="6" y="198"/>
                  </a:moveTo>
                  <a:lnTo>
                    <a:pt x="6" y="201"/>
                  </a:lnTo>
                  <a:lnTo>
                    <a:pt x="305" y="6"/>
                  </a:lnTo>
                  <a:lnTo>
                    <a:pt x="302" y="0"/>
                  </a:lnTo>
                  <a:lnTo>
                    <a:pt x="0" y="195"/>
                  </a:lnTo>
                  <a:lnTo>
                    <a:pt x="0" y="198"/>
                  </a:lnTo>
                  <a:lnTo>
                    <a:pt x="0" y="195"/>
                  </a:lnTo>
                  <a:lnTo>
                    <a:pt x="0" y="198"/>
                  </a:lnTo>
                  <a:lnTo>
                    <a:pt x="6"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5" name="Freeform 86"/>
            <p:cNvSpPr>
              <a:spLocks/>
            </p:cNvSpPr>
            <p:nvPr/>
          </p:nvSpPr>
          <p:spPr bwMode="auto">
            <a:xfrm>
              <a:off x="178" y="788"/>
              <a:ext cx="27" cy="171"/>
            </a:xfrm>
            <a:custGeom>
              <a:avLst/>
              <a:gdLst>
                <a:gd name="T0" fmla="*/ 3 w 27"/>
                <a:gd name="T1" fmla="*/ 159 h 171"/>
                <a:gd name="T2" fmla="*/ 8 w 27"/>
                <a:gd name="T3" fmla="*/ 162 h 171"/>
                <a:gd name="T4" fmla="*/ 27 w 27"/>
                <a:gd name="T5" fmla="*/ 0 h 171"/>
                <a:gd name="T6" fmla="*/ 21 w 27"/>
                <a:gd name="T7" fmla="*/ 0 h 171"/>
                <a:gd name="T8" fmla="*/ 3 w 27"/>
                <a:gd name="T9" fmla="*/ 162 h 171"/>
                <a:gd name="T10" fmla="*/ 8 w 27"/>
                <a:gd name="T11" fmla="*/ 165 h 171"/>
                <a:gd name="T12" fmla="*/ 3 w 27"/>
                <a:gd name="T13" fmla="*/ 162 h 171"/>
                <a:gd name="T14" fmla="*/ 0 w 27"/>
                <a:gd name="T15" fmla="*/ 171 h 171"/>
                <a:gd name="T16" fmla="*/ 8 w 27"/>
                <a:gd name="T17" fmla="*/ 165 h 171"/>
                <a:gd name="T18" fmla="*/ 3 w 27"/>
                <a:gd name="T19" fmla="*/ 159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71"/>
                <a:gd name="T32" fmla="*/ 27 w 27"/>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71">
                  <a:moveTo>
                    <a:pt x="3" y="159"/>
                  </a:moveTo>
                  <a:lnTo>
                    <a:pt x="8" y="162"/>
                  </a:lnTo>
                  <a:lnTo>
                    <a:pt x="27" y="0"/>
                  </a:lnTo>
                  <a:lnTo>
                    <a:pt x="21" y="0"/>
                  </a:lnTo>
                  <a:lnTo>
                    <a:pt x="3" y="162"/>
                  </a:lnTo>
                  <a:lnTo>
                    <a:pt x="8" y="165"/>
                  </a:lnTo>
                  <a:lnTo>
                    <a:pt x="3" y="162"/>
                  </a:lnTo>
                  <a:lnTo>
                    <a:pt x="0" y="171"/>
                  </a:lnTo>
                  <a:lnTo>
                    <a:pt x="8" y="165"/>
                  </a:lnTo>
                  <a:lnTo>
                    <a:pt x="3"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6" name="Freeform 87"/>
            <p:cNvSpPr>
              <a:spLocks/>
            </p:cNvSpPr>
            <p:nvPr/>
          </p:nvSpPr>
          <p:spPr bwMode="auto">
            <a:xfrm>
              <a:off x="110" y="593"/>
              <a:ext cx="394" cy="252"/>
            </a:xfrm>
            <a:custGeom>
              <a:avLst/>
              <a:gdLst>
                <a:gd name="T0" fmla="*/ 0 w 394"/>
                <a:gd name="T1" fmla="*/ 252 h 252"/>
                <a:gd name="T2" fmla="*/ 394 w 394"/>
                <a:gd name="T3" fmla="*/ 0 h 252"/>
                <a:gd name="T4" fmla="*/ 57 w 394"/>
                <a:gd name="T5" fmla="*/ 102 h 252"/>
                <a:gd name="T6" fmla="*/ 0 w 394"/>
                <a:gd name="T7" fmla="*/ 252 h 252"/>
                <a:gd name="T8" fmla="*/ 0 60000 65536"/>
                <a:gd name="T9" fmla="*/ 0 60000 65536"/>
                <a:gd name="T10" fmla="*/ 0 60000 65536"/>
                <a:gd name="T11" fmla="*/ 0 60000 65536"/>
                <a:gd name="T12" fmla="*/ 0 w 394"/>
                <a:gd name="T13" fmla="*/ 0 h 252"/>
                <a:gd name="T14" fmla="*/ 394 w 394"/>
                <a:gd name="T15" fmla="*/ 252 h 252"/>
              </a:gdLst>
              <a:ahLst/>
              <a:cxnLst>
                <a:cxn ang="T8">
                  <a:pos x="T0" y="T1"/>
                </a:cxn>
                <a:cxn ang="T9">
                  <a:pos x="T2" y="T3"/>
                </a:cxn>
                <a:cxn ang="T10">
                  <a:pos x="T4" y="T5"/>
                </a:cxn>
                <a:cxn ang="T11">
                  <a:pos x="T6" y="T7"/>
                </a:cxn>
              </a:cxnLst>
              <a:rect l="T12" t="T13" r="T14" b="T15"/>
              <a:pathLst>
                <a:path w="394" h="252">
                  <a:moveTo>
                    <a:pt x="0" y="252"/>
                  </a:moveTo>
                  <a:lnTo>
                    <a:pt x="394" y="0"/>
                  </a:lnTo>
                  <a:lnTo>
                    <a:pt x="57" y="102"/>
                  </a:lnTo>
                  <a:lnTo>
                    <a:pt x="0" y="252"/>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7" name="Freeform 88"/>
            <p:cNvSpPr>
              <a:spLocks/>
            </p:cNvSpPr>
            <p:nvPr/>
          </p:nvSpPr>
          <p:spPr bwMode="auto">
            <a:xfrm>
              <a:off x="108" y="584"/>
              <a:ext cx="417" cy="264"/>
            </a:xfrm>
            <a:custGeom>
              <a:avLst/>
              <a:gdLst>
                <a:gd name="T0" fmla="*/ 396 w 417"/>
                <a:gd name="T1" fmla="*/ 12 h 264"/>
                <a:gd name="T2" fmla="*/ 393 w 417"/>
                <a:gd name="T3" fmla="*/ 6 h 264"/>
                <a:gd name="T4" fmla="*/ 0 w 417"/>
                <a:gd name="T5" fmla="*/ 258 h 264"/>
                <a:gd name="T6" fmla="*/ 5 w 417"/>
                <a:gd name="T7" fmla="*/ 264 h 264"/>
                <a:gd name="T8" fmla="*/ 396 w 417"/>
                <a:gd name="T9" fmla="*/ 12 h 264"/>
                <a:gd name="T10" fmla="*/ 396 w 417"/>
                <a:gd name="T11" fmla="*/ 6 h 264"/>
                <a:gd name="T12" fmla="*/ 396 w 417"/>
                <a:gd name="T13" fmla="*/ 12 h 264"/>
                <a:gd name="T14" fmla="*/ 417 w 417"/>
                <a:gd name="T15" fmla="*/ 0 h 264"/>
                <a:gd name="T16" fmla="*/ 396 w 417"/>
                <a:gd name="T17" fmla="*/ 6 h 264"/>
                <a:gd name="T18" fmla="*/ 396 w 417"/>
                <a:gd name="T19" fmla="*/ 12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7"/>
                <a:gd name="T31" fmla="*/ 0 h 264"/>
                <a:gd name="T32" fmla="*/ 417 w 417"/>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7" h="264">
                  <a:moveTo>
                    <a:pt x="396" y="12"/>
                  </a:moveTo>
                  <a:lnTo>
                    <a:pt x="393" y="6"/>
                  </a:lnTo>
                  <a:lnTo>
                    <a:pt x="0" y="258"/>
                  </a:lnTo>
                  <a:lnTo>
                    <a:pt x="5" y="264"/>
                  </a:lnTo>
                  <a:lnTo>
                    <a:pt x="396" y="12"/>
                  </a:lnTo>
                  <a:lnTo>
                    <a:pt x="396" y="6"/>
                  </a:lnTo>
                  <a:lnTo>
                    <a:pt x="396" y="12"/>
                  </a:lnTo>
                  <a:lnTo>
                    <a:pt x="417" y="0"/>
                  </a:lnTo>
                  <a:lnTo>
                    <a:pt x="396" y="6"/>
                  </a:lnTo>
                  <a:lnTo>
                    <a:pt x="39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8" name="Freeform 89"/>
            <p:cNvSpPr>
              <a:spLocks/>
            </p:cNvSpPr>
            <p:nvPr/>
          </p:nvSpPr>
          <p:spPr bwMode="auto">
            <a:xfrm>
              <a:off x="164" y="590"/>
              <a:ext cx="340" cy="108"/>
            </a:xfrm>
            <a:custGeom>
              <a:avLst/>
              <a:gdLst>
                <a:gd name="T0" fmla="*/ 6 w 340"/>
                <a:gd name="T1" fmla="*/ 105 h 108"/>
                <a:gd name="T2" fmla="*/ 3 w 340"/>
                <a:gd name="T3" fmla="*/ 108 h 108"/>
                <a:gd name="T4" fmla="*/ 340 w 340"/>
                <a:gd name="T5" fmla="*/ 6 h 108"/>
                <a:gd name="T6" fmla="*/ 340 w 340"/>
                <a:gd name="T7" fmla="*/ 0 h 108"/>
                <a:gd name="T8" fmla="*/ 3 w 340"/>
                <a:gd name="T9" fmla="*/ 99 h 108"/>
                <a:gd name="T10" fmla="*/ 0 w 340"/>
                <a:gd name="T11" fmla="*/ 102 h 108"/>
                <a:gd name="T12" fmla="*/ 3 w 340"/>
                <a:gd name="T13" fmla="*/ 99 h 108"/>
                <a:gd name="T14" fmla="*/ 0 w 340"/>
                <a:gd name="T15" fmla="*/ 102 h 108"/>
                <a:gd name="T16" fmla="*/ 0 w 340"/>
                <a:gd name="T17" fmla="*/ 102 h 108"/>
                <a:gd name="T18" fmla="*/ 6 w 340"/>
                <a:gd name="T19" fmla="*/ 105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8"/>
                <a:gd name="T32" fmla="*/ 340 w 340"/>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8">
                  <a:moveTo>
                    <a:pt x="6" y="105"/>
                  </a:moveTo>
                  <a:lnTo>
                    <a:pt x="3" y="108"/>
                  </a:lnTo>
                  <a:lnTo>
                    <a:pt x="340" y="6"/>
                  </a:lnTo>
                  <a:lnTo>
                    <a:pt x="340" y="0"/>
                  </a:lnTo>
                  <a:lnTo>
                    <a:pt x="3" y="99"/>
                  </a:lnTo>
                  <a:lnTo>
                    <a:pt x="0" y="102"/>
                  </a:lnTo>
                  <a:lnTo>
                    <a:pt x="3" y="99"/>
                  </a:lnTo>
                  <a:lnTo>
                    <a:pt x="0" y="102"/>
                  </a:lnTo>
                  <a:lnTo>
                    <a:pt x="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09" name="Freeform 90"/>
            <p:cNvSpPr>
              <a:spLocks/>
            </p:cNvSpPr>
            <p:nvPr/>
          </p:nvSpPr>
          <p:spPr bwMode="auto">
            <a:xfrm>
              <a:off x="105" y="692"/>
              <a:ext cx="65" cy="162"/>
            </a:xfrm>
            <a:custGeom>
              <a:avLst/>
              <a:gdLst>
                <a:gd name="T0" fmla="*/ 3 w 65"/>
                <a:gd name="T1" fmla="*/ 150 h 162"/>
                <a:gd name="T2" fmla="*/ 8 w 65"/>
                <a:gd name="T3" fmla="*/ 156 h 162"/>
                <a:gd name="T4" fmla="*/ 65 w 65"/>
                <a:gd name="T5" fmla="*/ 3 h 162"/>
                <a:gd name="T6" fmla="*/ 59 w 65"/>
                <a:gd name="T7" fmla="*/ 0 h 162"/>
                <a:gd name="T8" fmla="*/ 3 w 65"/>
                <a:gd name="T9" fmla="*/ 153 h 162"/>
                <a:gd name="T10" fmla="*/ 8 w 65"/>
                <a:gd name="T11" fmla="*/ 156 h 162"/>
                <a:gd name="T12" fmla="*/ 3 w 65"/>
                <a:gd name="T13" fmla="*/ 153 h 162"/>
                <a:gd name="T14" fmla="*/ 0 w 65"/>
                <a:gd name="T15" fmla="*/ 162 h 162"/>
                <a:gd name="T16" fmla="*/ 8 w 65"/>
                <a:gd name="T17" fmla="*/ 156 h 162"/>
                <a:gd name="T18" fmla="*/ 3 w 65"/>
                <a:gd name="T19" fmla="*/ 15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
                <a:gd name="T31" fmla="*/ 0 h 162"/>
                <a:gd name="T32" fmla="*/ 65 w 65"/>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 h="162">
                  <a:moveTo>
                    <a:pt x="3" y="150"/>
                  </a:moveTo>
                  <a:lnTo>
                    <a:pt x="8" y="156"/>
                  </a:lnTo>
                  <a:lnTo>
                    <a:pt x="65" y="3"/>
                  </a:lnTo>
                  <a:lnTo>
                    <a:pt x="59" y="0"/>
                  </a:lnTo>
                  <a:lnTo>
                    <a:pt x="3" y="153"/>
                  </a:lnTo>
                  <a:lnTo>
                    <a:pt x="8" y="156"/>
                  </a:lnTo>
                  <a:lnTo>
                    <a:pt x="3" y="153"/>
                  </a:lnTo>
                  <a:lnTo>
                    <a:pt x="0" y="162"/>
                  </a:lnTo>
                  <a:lnTo>
                    <a:pt x="8" y="156"/>
                  </a:lnTo>
                  <a:lnTo>
                    <a:pt x="3" y="1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0" name="Freeform 91"/>
            <p:cNvSpPr>
              <a:spLocks/>
            </p:cNvSpPr>
            <p:nvPr/>
          </p:nvSpPr>
          <p:spPr bwMode="auto">
            <a:xfrm>
              <a:off x="65" y="593"/>
              <a:ext cx="439" cy="132"/>
            </a:xfrm>
            <a:custGeom>
              <a:avLst/>
              <a:gdLst>
                <a:gd name="T0" fmla="*/ 0 w 439"/>
                <a:gd name="T1" fmla="*/ 132 h 132"/>
                <a:gd name="T2" fmla="*/ 439 w 439"/>
                <a:gd name="T3" fmla="*/ 0 h 132"/>
                <a:gd name="T4" fmla="*/ 91 w 439"/>
                <a:gd name="T5" fmla="*/ 0 h 132"/>
                <a:gd name="T6" fmla="*/ 0 w 439"/>
                <a:gd name="T7" fmla="*/ 132 h 132"/>
                <a:gd name="T8" fmla="*/ 0 60000 65536"/>
                <a:gd name="T9" fmla="*/ 0 60000 65536"/>
                <a:gd name="T10" fmla="*/ 0 60000 65536"/>
                <a:gd name="T11" fmla="*/ 0 60000 65536"/>
                <a:gd name="T12" fmla="*/ 0 w 439"/>
                <a:gd name="T13" fmla="*/ 0 h 132"/>
                <a:gd name="T14" fmla="*/ 439 w 439"/>
                <a:gd name="T15" fmla="*/ 132 h 132"/>
              </a:gdLst>
              <a:ahLst/>
              <a:cxnLst>
                <a:cxn ang="T8">
                  <a:pos x="T0" y="T1"/>
                </a:cxn>
                <a:cxn ang="T9">
                  <a:pos x="T2" y="T3"/>
                </a:cxn>
                <a:cxn ang="T10">
                  <a:pos x="T4" y="T5"/>
                </a:cxn>
                <a:cxn ang="T11">
                  <a:pos x="T6" y="T7"/>
                </a:cxn>
              </a:cxnLst>
              <a:rect l="T12" t="T13" r="T14" b="T15"/>
              <a:pathLst>
                <a:path w="439" h="132">
                  <a:moveTo>
                    <a:pt x="0" y="132"/>
                  </a:moveTo>
                  <a:lnTo>
                    <a:pt x="439" y="0"/>
                  </a:lnTo>
                  <a:lnTo>
                    <a:pt x="91" y="0"/>
                  </a:lnTo>
                  <a:lnTo>
                    <a:pt x="0" y="132"/>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1" name="Freeform 92"/>
            <p:cNvSpPr>
              <a:spLocks/>
            </p:cNvSpPr>
            <p:nvPr/>
          </p:nvSpPr>
          <p:spPr bwMode="auto">
            <a:xfrm>
              <a:off x="65" y="590"/>
              <a:ext cx="463" cy="138"/>
            </a:xfrm>
            <a:custGeom>
              <a:avLst/>
              <a:gdLst>
                <a:gd name="T0" fmla="*/ 439 w 463"/>
                <a:gd name="T1" fmla="*/ 6 h 138"/>
                <a:gd name="T2" fmla="*/ 439 w 463"/>
                <a:gd name="T3" fmla="*/ 0 h 138"/>
                <a:gd name="T4" fmla="*/ 0 w 463"/>
                <a:gd name="T5" fmla="*/ 129 h 138"/>
                <a:gd name="T6" fmla="*/ 2 w 463"/>
                <a:gd name="T7" fmla="*/ 138 h 138"/>
                <a:gd name="T8" fmla="*/ 439 w 463"/>
                <a:gd name="T9" fmla="*/ 6 h 138"/>
                <a:gd name="T10" fmla="*/ 439 w 463"/>
                <a:gd name="T11" fmla="*/ 0 h 138"/>
                <a:gd name="T12" fmla="*/ 439 w 463"/>
                <a:gd name="T13" fmla="*/ 6 h 138"/>
                <a:gd name="T14" fmla="*/ 463 w 463"/>
                <a:gd name="T15" fmla="*/ 0 h 138"/>
                <a:gd name="T16" fmla="*/ 439 w 463"/>
                <a:gd name="T17" fmla="*/ 0 h 138"/>
                <a:gd name="T18" fmla="*/ 439 w 463"/>
                <a:gd name="T19" fmla="*/ 6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3"/>
                <a:gd name="T31" fmla="*/ 0 h 138"/>
                <a:gd name="T32" fmla="*/ 463 w 463"/>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3" h="138">
                  <a:moveTo>
                    <a:pt x="439" y="6"/>
                  </a:moveTo>
                  <a:lnTo>
                    <a:pt x="439" y="0"/>
                  </a:lnTo>
                  <a:lnTo>
                    <a:pt x="0" y="129"/>
                  </a:lnTo>
                  <a:lnTo>
                    <a:pt x="2" y="138"/>
                  </a:lnTo>
                  <a:lnTo>
                    <a:pt x="439" y="6"/>
                  </a:lnTo>
                  <a:lnTo>
                    <a:pt x="439" y="0"/>
                  </a:lnTo>
                  <a:lnTo>
                    <a:pt x="439" y="6"/>
                  </a:lnTo>
                  <a:lnTo>
                    <a:pt x="463" y="0"/>
                  </a:lnTo>
                  <a:lnTo>
                    <a:pt x="439" y="0"/>
                  </a:lnTo>
                  <a:lnTo>
                    <a:pt x="43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2" name="Freeform 93"/>
            <p:cNvSpPr>
              <a:spLocks/>
            </p:cNvSpPr>
            <p:nvPr/>
          </p:nvSpPr>
          <p:spPr bwMode="auto">
            <a:xfrm>
              <a:off x="154" y="590"/>
              <a:ext cx="350" cy="6"/>
            </a:xfrm>
            <a:custGeom>
              <a:avLst/>
              <a:gdLst>
                <a:gd name="T0" fmla="*/ 5 w 350"/>
                <a:gd name="T1" fmla="*/ 6 h 6"/>
                <a:gd name="T2" fmla="*/ 2 w 350"/>
                <a:gd name="T3" fmla="*/ 6 h 6"/>
                <a:gd name="T4" fmla="*/ 350 w 350"/>
                <a:gd name="T5" fmla="*/ 6 h 6"/>
                <a:gd name="T6" fmla="*/ 350 w 350"/>
                <a:gd name="T7" fmla="*/ 0 h 6"/>
                <a:gd name="T8" fmla="*/ 2 w 350"/>
                <a:gd name="T9" fmla="*/ 0 h 6"/>
                <a:gd name="T10" fmla="*/ 0 w 350"/>
                <a:gd name="T11" fmla="*/ 0 h 6"/>
                <a:gd name="T12" fmla="*/ 2 w 350"/>
                <a:gd name="T13" fmla="*/ 0 h 6"/>
                <a:gd name="T14" fmla="*/ 0 w 350"/>
                <a:gd name="T15" fmla="*/ 0 h 6"/>
                <a:gd name="T16" fmla="*/ 0 w 350"/>
                <a:gd name="T17" fmla="*/ 0 h 6"/>
                <a:gd name="T18" fmla="*/ 5 w 350"/>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0"/>
                <a:gd name="T31" fmla="*/ 0 h 6"/>
                <a:gd name="T32" fmla="*/ 350 w 35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0" h="6">
                  <a:moveTo>
                    <a:pt x="5" y="6"/>
                  </a:moveTo>
                  <a:lnTo>
                    <a:pt x="2" y="6"/>
                  </a:lnTo>
                  <a:lnTo>
                    <a:pt x="350" y="6"/>
                  </a:lnTo>
                  <a:lnTo>
                    <a:pt x="350" y="0"/>
                  </a:lnTo>
                  <a:lnTo>
                    <a:pt x="2" y="0"/>
                  </a:lnTo>
                  <a:lnTo>
                    <a:pt x="0" y="0"/>
                  </a:lnTo>
                  <a:lnTo>
                    <a:pt x="2" y="0"/>
                  </a:lnTo>
                  <a:lnTo>
                    <a:pt x="0" y="0"/>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3" name="Freeform 94"/>
            <p:cNvSpPr>
              <a:spLocks/>
            </p:cNvSpPr>
            <p:nvPr/>
          </p:nvSpPr>
          <p:spPr bwMode="auto">
            <a:xfrm>
              <a:off x="57" y="590"/>
              <a:ext cx="102" cy="141"/>
            </a:xfrm>
            <a:custGeom>
              <a:avLst/>
              <a:gdLst>
                <a:gd name="T0" fmla="*/ 8 w 102"/>
                <a:gd name="T1" fmla="*/ 129 h 141"/>
                <a:gd name="T2" fmla="*/ 10 w 102"/>
                <a:gd name="T3" fmla="*/ 135 h 141"/>
                <a:gd name="T4" fmla="*/ 102 w 102"/>
                <a:gd name="T5" fmla="*/ 6 h 141"/>
                <a:gd name="T6" fmla="*/ 97 w 102"/>
                <a:gd name="T7" fmla="*/ 0 h 141"/>
                <a:gd name="T8" fmla="*/ 5 w 102"/>
                <a:gd name="T9" fmla="*/ 132 h 141"/>
                <a:gd name="T10" fmla="*/ 10 w 102"/>
                <a:gd name="T11" fmla="*/ 138 h 141"/>
                <a:gd name="T12" fmla="*/ 5 w 102"/>
                <a:gd name="T13" fmla="*/ 132 h 141"/>
                <a:gd name="T14" fmla="*/ 0 w 102"/>
                <a:gd name="T15" fmla="*/ 141 h 141"/>
                <a:gd name="T16" fmla="*/ 10 w 102"/>
                <a:gd name="T17" fmla="*/ 138 h 141"/>
                <a:gd name="T18" fmla="*/ 8 w 102"/>
                <a:gd name="T19" fmla="*/ 129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41"/>
                <a:gd name="T32" fmla="*/ 102 w 102"/>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41">
                  <a:moveTo>
                    <a:pt x="8" y="129"/>
                  </a:moveTo>
                  <a:lnTo>
                    <a:pt x="10" y="135"/>
                  </a:lnTo>
                  <a:lnTo>
                    <a:pt x="102" y="6"/>
                  </a:lnTo>
                  <a:lnTo>
                    <a:pt x="97" y="0"/>
                  </a:lnTo>
                  <a:lnTo>
                    <a:pt x="5" y="132"/>
                  </a:lnTo>
                  <a:lnTo>
                    <a:pt x="10" y="138"/>
                  </a:lnTo>
                  <a:lnTo>
                    <a:pt x="5" y="132"/>
                  </a:lnTo>
                  <a:lnTo>
                    <a:pt x="0" y="141"/>
                  </a:lnTo>
                  <a:lnTo>
                    <a:pt x="10" y="138"/>
                  </a:lnTo>
                  <a:lnTo>
                    <a:pt x="8"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4" name="Freeform 95"/>
            <p:cNvSpPr>
              <a:spLocks/>
            </p:cNvSpPr>
            <p:nvPr/>
          </p:nvSpPr>
          <p:spPr bwMode="auto">
            <a:xfrm>
              <a:off x="49" y="493"/>
              <a:ext cx="455" cy="100"/>
            </a:xfrm>
            <a:custGeom>
              <a:avLst/>
              <a:gdLst>
                <a:gd name="T0" fmla="*/ 0 w 455"/>
                <a:gd name="T1" fmla="*/ 100 h 100"/>
                <a:gd name="T2" fmla="*/ 455 w 455"/>
                <a:gd name="T3" fmla="*/ 100 h 100"/>
                <a:gd name="T4" fmla="*/ 118 w 455"/>
                <a:gd name="T5" fmla="*/ 0 h 100"/>
                <a:gd name="T6" fmla="*/ 0 w 455"/>
                <a:gd name="T7" fmla="*/ 100 h 100"/>
                <a:gd name="T8" fmla="*/ 0 60000 65536"/>
                <a:gd name="T9" fmla="*/ 0 60000 65536"/>
                <a:gd name="T10" fmla="*/ 0 60000 65536"/>
                <a:gd name="T11" fmla="*/ 0 60000 65536"/>
                <a:gd name="T12" fmla="*/ 0 w 455"/>
                <a:gd name="T13" fmla="*/ 0 h 100"/>
                <a:gd name="T14" fmla="*/ 455 w 455"/>
                <a:gd name="T15" fmla="*/ 100 h 100"/>
              </a:gdLst>
              <a:ahLst/>
              <a:cxnLst>
                <a:cxn ang="T8">
                  <a:pos x="T0" y="T1"/>
                </a:cxn>
                <a:cxn ang="T9">
                  <a:pos x="T2" y="T3"/>
                </a:cxn>
                <a:cxn ang="T10">
                  <a:pos x="T4" y="T5"/>
                </a:cxn>
                <a:cxn ang="T11">
                  <a:pos x="T6" y="T7"/>
                </a:cxn>
              </a:cxnLst>
              <a:rect l="T12" t="T13" r="T14" b="T15"/>
              <a:pathLst>
                <a:path w="455" h="100">
                  <a:moveTo>
                    <a:pt x="0" y="100"/>
                  </a:moveTo>
                  <a:lnTo>
                    <a:pt x="455" y="100"/>
                  </a:lnTo>
                  <a:lnTo>
                    <a:pt x="118" y="0"/>
                  </a:lnTo>
                  <a:lnTo>
                    <a:pt x="0" y="10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5" name="Freeform 96"/>
            <p:cNvSpPr>
              <a:spLocks/>
            </p:cNvSpPr>
            <p:nvPr/>
          </p:nvSpPr>
          <p:spPr bwMode="auto">
            <a:xfrm>
              <a:off x="49" y="590"/>
              <a:ext cx="479" cy="6"/>
            </a:xfrm>
            <a:custGeom>
              <a:avLst/>
              <a:gdLst>
                <a:gd name="T0" fmla="*/ 455 w 479"/>
                <a:gd name="T1" fmla="*/ 6 h 6"/>
                <a:gd name="T2" fmla="*/ 455 w 479"/>
                <a:gd name="T3" fmla="*/ 0 h 6"/>
                <a:gd name="T4" fmla="*/ 0 w 479"/>
                <a:gd name="T5" fmla="*/ 0 h 6"/>
                <a:gd name="T6" fmla="*/ 0 w 479"/>
                <a:gd name="T7" fmla="*/ 6 h 6"/>
                <a:gd name="T8" fmla="*/ 455 w 479"/>
                <a:gd name="T9" fmla="*/ 6 h 6"/>
                <a:gd name="T10" fmla="*/ 455 w 479"/>
                <a:gd name="T11" fmla="*/ 0 h 6"/>
                <a:gd name="T12" fmla="*/ 455 w 479"/>
                <a:gd name="T13" fmla="*/ 6 h 6"/>
                <a:gd name="T14" fmla="*/ 479 w 479"/>
                <a:gd name="T15" fmla="*/ 6 h 6"/>
                <a:gd name="T16" fmla="*/ 455 w 479"/>
                <a:gd name="T17" fmla="*/ 0 h 6"/>
                <a:gd name="T18" fmla="*/ 455 w 479"/>
                <a:gd name="T19" fmla="*/ 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9"/>
                <a:gd name="T31" fmla="*/ 0 h 6"/>
                <a:gd name="T32" fmla="*/ 479 w 47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9" h="6">
                  <a:moveTo>
                    <a:pt x="455" y="6"/>
                  </a:moveTo>
                  <a:lnTo>
                    <a:pt x="455" y="0"/>
                  </a:lnTo>
                  <a:lnTo>
                    <a:pt x="0" y="0"/>
                  </a:lnTo>
                  <a:lnTo>
                    <a:pt x="0" y="6"/>
                  </a:lnTo>
                  <a:lnTo>
                    <a:pt x="455" y="6"/>
                  </a:lnTo>
                  <a:lnTo>
                    <a:pt x="455" y="0"/>
                  </a:lnTo>
                  <a:lnTo>
                    <a:pt x="455" y="6"/>
                  </a:lnTo>
                  <a:lnTo>
                    <a:pt x="479" y="6"/>
                  </a:lnTo>
                  <a:lnTo>
                    <a:pt x="455" y="0"/>
                  </a:lnTo>
                  <a:lnTo>
                    <a:pt x="45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6" name="Freeform 97"/>
            <p:cNvSpPr>
              <a:spLocks/>
            </p:cNvSpPr>
            <p:nvPr/>
          </p:nvSpPr>
          <p:spPr bwMode="auto">
            <a:xfrm>
              <a:off x="164" y="487"/>
              <a:ext cx="340" cy="109"/>
            </a:xfrm>
            <a:custGeom>
              <a:avLst/>
              <a:gdLst>
                <a:gd name="T0" fmla="*/ 6 w 340"/>
                <a:gd name="T1" fmla="*/ 9 h 109"/>
                <a:gd name="T2" fmla="*/ 3 w 340"/>
                <a:gd name="T3" fmla="*/ 9 h 109"/>
                <a:gd name="T4" fmla="*/ 340 w 340"/>
                <a:gd name="T5" fmla="*/ 109 h 109"/>
                <a:gd name="T6" fmla="*/ 340 w 340"/>
                <a:gd name="T7" fmla="*/ 103 h 109"/>
                <a:gd name="T8" fmla="*/ 3 w 340"/>
                <a:gd name="T9" fmla="*/ 3 h 109"/>
                <a:gd name="T10" fmla="*/ 0 w 340"/>
                <a:gd name="T11" fmla="*/ 3 h 109"/>
                <a:gd name="T12" fmla="*/ 3 w 340"/>
                <a:gd name="T13" fmla="*/ 3 h 109"/>
                <a:gd name="T14" fmla="*/ 3 w 340"/>
                <a:gd name="T15" fmla="*/ 0 h 109"/>
                <a:gd name="T16" fmla="*/ 0 w 340"/>
                <a:gd name="T17" fmla="*/ 3 h 109"/>
                <a:gd name="T18" fmla="*/ 6 w 340"/>
                <a:gd name="T19" fmla="*/ 9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0"/>
                <a:gd name="T31" fmla="*/ 0 h 109"/>
                <a:gd name="T32" fmla="*/ 340 w 340"/>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0" h="109">
                  <a:moveTo>
                    <a:pt x="6" y="9"/>
                  </a:moveTo>
                  <a:lnTo>
                    <a:pt x="3" y="9"/>
                  </a:lnTo>
                  <a:lnTo>
                    <a:pt x="340" y="109"/>
                  </a:lnTo>
                  <a:lnTo>
                    <a:pt x="340" y="103"/>
                  </a:lnTo>
                  <a:lnTo>
                    <a:pt x="3" y="3"/>
                  </a:lnTo>
                  <a:lnTo>
                    <a:pt x="0" y="3"/>
                  </a:lnTo>
                  <a:lnTo>
                    <a:pt x="3" y="3"/>
                  </a:lnTo>
                  <a:lnTo>
                    <a:pt x="3" y="0"/>
                  </a:lnTo>
                  <a:lnTo>
                    <a:pt x="0" y="3"/>
                  </a:lnTo>
                  <a:lnTo>
                    <a:pt x="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7" name="Freeform 98"/>
            <p:cNvSpPr>
              <a:spLocks/>
            </p:cNvSpPr>
            <p:nvPr/>
          </p:nvSpPr>
          <p:spPr bwMode="auto">
            <a:xfrm>
              <a:off x="40" y="490"/>
              <a:ext cx="130" cy="106"/>
            </a:xfrm>
            <a:custGeom>
              <a:avLst/>
              <a:gdLst>
                <a:gd name="T0" fmla="*/ 9 w 130"/>
                <a:gd name="T1" fmla="*/ 100 h 106"/>
                <a:gd name="T2" fmla="*/ 11 w 130"/>
                <a:gd name="T3" fmla="*/ 106 h 106"/>
                <a:gd name="T4" fmla="*/ 130 w 130"/>
                <a:gd name="T5" fmla="*/ 6 h 106"/>
                <a:gd name="T6" fmla="*/ 124 w 130"/>
                <a:gd name="T7" fmla="*/ 0 h 106"/>
                <a:gd name="T8" fmla="*/ 9 w 130"/>
                <a:gd name="T9" fmla="*/ 100 h 106"/>
                <a:gd name="T10" fmla="*/ 9 w 130"/>
                <a:gd name="T11" fmla="*/ 106 h 106"/>
                <a:gd name="T12" fmla="*/ 9 w 130"/>
                <a:gd name="T13" fmla="*/ 100 h 106"/>
                <a:gd name="T14" fmla="*/ 0 w 130"/>
                <a:gd name="T15" fmla="*/ 106 h 106"/>
                <a:gd name="T16" fmla="*/ 9 w 130"/>
                <a:gd name="T17" fmla="*/ 106 h 106"/>
                <a:gd name="T18" fmla="*/ 9 w 130"/>
                <a:gd name="T19" fmla="*/ 10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106"/>
                <a:gd name="T32" fmla="*/ 130 w 13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106">
                  <a:moveTo>
                    <a:pt x="9" y="100"/>
                  </a:moveTo>
                  <a:lnTo>
                    <a:pt x="11" y="106"/>
                  </a:lnTo>
                  <a:lnTo>
                    <a:pt x="130" y="6"/>
                  </a:lnTo>
                  <a:lnTo>
                    <a:pt x="124" y="0"/>
                  </a:lnTo>
                  <a:lnTo>
                    <a:pt x="9" y="100"/>
                  </a:lnTo>
                  <a:lnTo>
                    <a:pt x="9" y="106"/>
                  </a:lnTo>
                  <a:lnTo>
                    <a:pt x="9" y="100"/>
                  </a:lnTo>
                  <a:lnTo>
                    <a:pt x="0" y="106"/>
                  </a:lnTo>
                  <a:lnTo>
                    <a:pt x="9" y="106"/>
                  </a:lnTo>
                  <a:lnTo>
                    <a:pt x="9"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8" name="Freeform 99"/>
            <p:cNvSpPr>
              <a:spLocks/>
            </p:cNvSpPr>
            <p:nvPr/>
          </p:nvSpPr>
          <p:spPr bwMode="auto">
            <a:xfrm>
              <a:off x="65" y="400"/>
              <a:ext cx="439" cy="193"/>
            </a:xfrm>
            <a:custGeom>
              <a:avLst/>
              <a:gdLst>
                <a:gd name="T0" fmla="*/ 0 w 439"/>
                <a:gd name="T1" fmla="*/ 63 h 193"/>
                <a:gd name="T2" fmla="*/ 439 w 439"/>
                <a:gd name="T3" fmla="*/ 193 h 193"/>
                <a:gd name="T4" fmla="*/ 137 w 439"/>
                <a:gd name="T5" fmla="*/ 0 h 193"/>
                <a:gd name="T6" fmla="*/ 0 w 439"/>
                <a:gd name="T7" fmla="*/ 63 h 193"/>
                <a:gd name="T8" fmla="*/ 0 60000 65536"/>
                <a:gd name="T9" fmla="*/ 0 60000 65536"/>
                <a:gd name="T10" fmla="*/ 0 60000 65536"/>
                <a:gd name="T11" fmla="*/ 0 60000 65536"/>
                <a:gd name="T12" fmla="*/ 0 w 439"/>
                <a:gd name="T13" fmla="*/ 0 h 193"/>
                <a:gd name="T14" fmla="*/ 439 w 439"/>
                <a:gd name="T15" fmla="*/ 193 h 193"/>
              </a:gdLst>
              <a:ahLst/>
              <a:cxnLst>
                <a:cxn ang="T8">
                  <a:pos x="T0" y="T1"/>
                </a:cxn>
                <a:cxn ang="T9">
                  <a:pos x="T2" y="T3"/>
                </a:cxn>
                <a:cxn ang="T10">
                  <a:pos x="T4" y="T5"/>
                </a:cxn>
                <a:cxn ang="T11">
                  <a:pos x="T6" y="T7"/>
                </a:cxn>
              </a:cxnLst>
              <a:rect l="T12" t="T13" r="T14" b="T15"/>
              <a:pathLst>
                <a:path w="439" h="193">
                  <a:moveTo>
                    <a:pt x="0" y="63"/>
                  </a:moveTo>
                  <a:lnTo>
                    <a:pt x="439" y="193"/>
                  </a:lnTo>
                  <a:lnTo>
                    <a:pt x="137" y="0"/>
                  </a:lnTo>
                  <a:lnTo>
                    <a:pt x="0" y="63"/>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19" name="Freeform 100"/>
            <p:cNvSpPr>
              <a:spLocks/>
            </p:cNvSpPr>
            <p:nvPr/>
          </p:nvSpPr>
          <p:spPr bwMode="auto">
            <a:xfrm>
              <a:off x="65" y="457"/>
              <a:ext cx="458" cy="145"/>
            </a:xfrm>
            <a:custGeom>
              <a:avLst/>
              <a:gdLst>
                <a:gd name="T0" fmla="*/ 436 w 458"/>
                <a:gd name="T1" fmla="*/ 139 h 145"/>
                <a:gd name="T2" fmla="*/ 439 w 458"/>
                <a:gd name="T3" fmla="*/ 133 h 145"/>
                <a:gd name="T4" fmla="*/ 2 w 458"/>
                <a:gd name="T5" fmla="*/ 0 h 145"/>
                <a:gd name="T6" fmla="*/ 0 w 458"/>
                <a:gd name="T7" fmla="*/ 9 h 145"/>
                <a:gd name="T8" fmla="*/ 439 w 458"/>
                <a:gd name="T9" fmla="*/ 139 h 145"/>
                <a:gd name="T10" fmla="*/ 439 w 458"/>
                <a:gd name="T11" fmla="*/ 133 h 145"/>
                <a:gd name="T12" fmla="*/ 439 w 458"/>
                <a:gd name="T13" fmla="*/ 139 h 145"/>
                <a:gd name="T14" fmla="*/ 458 w 458"/>
                <a:gd name="T15" fmla="*/ 145 h 145"/>
                <a:gd name="T16" fmla="*/ 439 w 458"/>
                <a:gd name="T17" fmla="*/ 133 h 145"/>
                <a:gd name="T18" fmla="*/ 436 w 458"/>
                <a:gd name="T19" fmla="*/ 139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8"/>
                <a:gd name="T31" fmla="*/ 0 h 145"/>
                <a:gd name="T32" fmla="*/ 458 w 458"/>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8" h="145">
                  <a:moveTo>
                    <a:pt x="436" y="139"/>
                  </a:moveTo>
                  <a:lnTo>
                    <a:pt x="439" y="133"/>
                  </a:lnTo>
                  <a:lnTo>
                    <a:pt x="2" y="0"/>
                  </a:lnTo>
                  <a:lnTo>
                    <a:pt x="0" y="9"/>
                  </a:lnTo>
                  <a:lnTo>
                    <a:pt x="439" y="139"/>
                  </a:lnTo>
                  <a:lnTo>
                    <a:pt x="439" y="133"/>
                  </a:lnTo>
                  <a:lnTo>
                    <a:pt x="439" y="139"/>
                  </a:lnTo>
                  <a:lnTo>
                    <a:pt x="458" y="145"/>
                  </a:lnTo>
                  <a:lnTo>
                    <a:pt x="439" y="133"/>
                  </a:lnTo>
                  <a:lnTo>
                    <a:pt x="436"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0" name="Freeform 101"/>
            <p:cNvSpPr>
              <a:spLocks/>
            </p:cNvSpPr>
            <p:nvPr/>
          </p:nvSpPr>
          <p:spPr bwMode="auto">
            <a:xfrm>
              <a:off x="199" y="394"/>
              <a:ext cx="305" cy="202"/>
            </a:xfrm>
            <a:custGeom>
              <a:avLst/>
              <a:gdLst>
                <a:gd name="T0" fmla="*/ 3 w 305"/>
                <a:gd name="T1" fmla="*/ 9 h 202"/>
                <a:gd name="T2" fmla="*/ 0 w 305"/>
                <a:gd name="T3" fmla="*/ 9 h 202"/>
                <a:gd name="T4" fmla="*/ 302 w 305"/>
                <a:gd name="T5" fmla="*/ 202 h 202"/>
                <a:gd name="T6" fmla="*/ 305 w 305"/>
                <a:gd name="T7" fmla="*/ 196 h 202"/>
                <a:gd name="T8" fmla="*/ 6 w 305"/>
                <a:gd name="T9" fmla="*/ 3 h 202"/>
                <a:gd name="T10" fmla="*/ 0 w 305"/>
                <a:gd name="T11" fmla="*/ 0 h 202"/>
                <a:gd name="T12" fmla="*/ 6 w 305"/>
                <a:gd name="T13" fmla="*/ 3 h 202"/>
                <a:gd name="T14" fmla="*/ 3 w 305"/>
                <a:gd name="T15" fmla="*/ 0 h 202"/>
                <a:gd name="T16" fmla="*/ 0 w 305"/>
                <a:gd name="T17" fmla="*/ 0 h 202"/>
                <a:gd name="T18" fmla="*/ 3 w 305"/>
                <a:gd name="T19" fmla="*/ 9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202"/>
                <a:gd name="T32" fmla="*/ 305 w 305"/>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202">
                  <a:moveTo>
                    <a:pt x="3" y="9"/>
                  </a:moveTo>
                  <a:lnTo>
                    <a:pt x="0" y="9"/>
                  </a:lnTo>
                  <a:lnTo>
                    <a:pt x="302" y="202"/>
                  </a:lnTo>
                  <a:lnTo>
                    <a:pt x="305" y="196"/>
                  </a:lnTo>
                  <a:lnTo>
                    <a:pt x="6" y="3"/>
                  </a:lnTo>
                  <a:lnTo>
                    <a:pt x="0" y="0"/>
                  </a:lnTo>
                  <a:lnTo>
                    <a:pt x="6" y="3"/>
                  </a:lnTo>
                  <a:lnTo>
                    <a:pt x="3" y="0"/>
                  </a:lnTo>
                  <a:lnTo>
                    <a:pt x="0" y="0"/>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1" name="Freeform 102"/>
            <p:cNvSpPr>
              <a:spLocks/>
            </p:cNvSpPr>
            <p:nvPr/>
          </p:nvSpPr>
          <p:spPr bwMode="auto">
            <a:xfrm>
              <a:off x="54" y="394"/>
              <a:ext cx="148" cy="72"/>
            </a:xfrm>
            <a:custGeom>
              <a:avLst/>
              <a:gdLst>
                <a:gd name="T0" fmla="*/ 13 w 148"/>
                <a:gd name="T1" fmla="*/ 63 h 72"/>
                <a:gd name="T2" fmla="*/ 13 w 148"/>
                <a:gd name="T3" fmla="*/ 72 h 72"/>
                <a:gd name="T4" fmla="*/ 148 w 148"/>
                <a:gd name="T5" fmla="*/ 9 h 72"/>
                <a:gd name="T6" fmla="*/ 145 w 148"/>
                <a:gd name="T7" fmla="*/ 0 h 72"/>
                <a:gd name="T8" fmla="*/ 11 w 148"/>
                <a:gd name="T9" fmla="*/ 63 h 72"/>
                <a:gd name="T10" fmla="*/ 11 w 148"/>
                <a:gd name="T11" fmla="*/ 72 h 72"/>
                <a:gd name="T12" fmla="*/ 11 w 148"/>
                <a:gd name="T13" fmla="*/ 63 h 72"/>
                <a:gd name="T14" fmla="*/ 0 w 148"/>
                <a:gd name="T15" fmla="*/ 69 h 72"/>
                <a:gd name="T16" fmla="*/ 11 w 148"/>
                <a:gd name="T17" fmla="*/ 72 h 72"/>
                <a:gd name="T18" fmla="*/ 13 w 148"/>
                <a:gd name="T19" fmla="*/ 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72"/>
                <a:gd name="T32" fmla="*/ 148 w 14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72">
                  <a:moveTo>
                    <a:pt x="13" y="63"/>
                  </a:moveTo>
                  <a:lnTo>
                    <a:pt x="13" y="72"/>
                  </a:lnTo>
                  <a:lnTo>
                    <a:pt x="148" y="9"/>
                  </a:lnTo>
                  <a:lnTo>
                    <a:pt x="145" y="0"/>
                  </a:lnTo>
                  <a:lnTo>
                    <a:pt x="11" y="63"/>
                  </a:lnTo>
                  <a:lnTo>
                    <a:pt x="11" y="72"/>
                  </a:lnTo>
                  <a:lnTo>
                    <a:pt x="11" y="63"/>
                  </a:lnTo>
                  <a:lnTo>
                    <a:pt x="0" y="69"/>
                  </a:lnTo>
                  <a:lnTo>
                    <a:pt x="11" y="72"/>
                  </a:lnTo>
                  <a:lnTo>
                    <a:pt x="13"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2" name="Freeform 103"/>
            <p:cNvSpPr>
              <a:spLocks/>
            </p:cNvSpPr>
            <p:nvPr/>
          </p:nvSpPr>
          <p:spPr bwMode="auto">
            <a:xfrm>
              <a:off x="110" y="319"/>
              <a:ext cx="394" cy="274"/>
            </a:xfrm>
            <a:custGeom>
              <a:avLst/>
              <a:gdLst>
                <a:gd name="T0" fmla="*/ 0 w 394"/>
                <a:gd name="T1" fmla="*/ 21 h 274"/>
                <a:gd name="T2" fmla="*/ 394 w 394"/>
                <a:gd name="T3" fmla="*/ 274 h 274"/>
                <a:gd name="T4" fmla="*/ 146 w 394"/>
                <a:gd name="T5" fmla="*/ 0 h 274"/>
                <a:gd name="T6" fmla="*/ 0 w 394"/>
                <a:gd name="T7" fmla="*/ 21 h 274"/>
                <a:gd name="T8" fmla="*/ 0 60000 65536"/>
                <a:gd name="T9" fmla="*/ 0 60000 65536"/>
                <a:gd name="T10" fmla="*/ 0 60000 65536"/>
                <a:gd name="T11" fmla="*/ 0 60000 65536"/>
                <a:gd name="T12" fmla="*/ 0 w 394"/>
                <a:gd name="T13" fmla="*/ 0 h 274"/>
                <a:gd name="T14" fmla="*/ 394 w 394"/>
                <a:gd name="T15" fmla="*/ 274 h 274"/>
              </a:gdLst>
              <a:ahLst/>
              <a:cxnLst>
                <a:cxn ang="T8">
                  <a:pos x="T0" y="T1"/>
                </a:cxn>
                <a:cxn ang="T9">
                  <a:pos x="T2" y="T3"/>
                </a:cxn>
                <a:cxn ang="T10">
                  <a:pos x="T4" y="T5"/>
                </a:cxn>
                <a:cxn ang="T11">
                  <a:pos x="T6" y="T7"/>
                </a:cxn>
              </a:cxnLst>
              <a:rect l="T12" t="T13" r="T14" b="T15"/>
              <a:pathLst>
                <a:path w="394" h="274">
                  <a:moveTo>
                    <a:pt x="0" y="21"/>
                  </a:moveTo>
                  <a:lnTo>
                    <a:pt x="394" y="274"/>
                  </a:lnTo>
                  <a:lnTo>
                    <a:pt x="146" y="0"/>
                  </a:lnTo>
                  <a:lnTo>
                    <a:pt x="0" y="21"/>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3" name="Freeform 104"/>
            <p:cNvSpPr>
              <a:spLocks/>
            </p:cNvSpPr>
            <p:nvPr/>
          </p:nvSpPr>
          <p:spPr bwMode="auto">
            <a:xfrm>
              <a:off x="108" y="337"/>
              <a:ext cx="412" cy="271"/>
            </a:xfrm>
            <a:custGeom>
              <a:avLst/>
              <a:gdLst>
                <a:gd name="T0" fmla="*/ 393 w 412"/>
                <a:gd name="T1" fmla="*/ 259 h 271"/>
                <a:gd name="T2" fmla="*/ 396 w 412"/>
                <a:gd name="T3" fmla="*/ 253 h 271"/>
                <a:gd name="T4" fmla="*/ 5 w 412"/>
                <a:gd name="T5" fmla="*/ 0 h 271"/>
                <a:gd name="T6" fmla="*/ 0 w 412"/>
                <a:gd name="T7" fmla="*/ 6 h 271"/>
                <a:gd name="T8" fmla="*/ 393 w 412"/>
                <a:gd name="T9" fmla="*/ 259 h 271"/>
                <a:gd name="T10" fmla="*/ 399 w 412"/>
                <a:gd name="T11" fmla="*/ 253 h 271"/>
                <a:gd name="T12" fmla="*/ 393 w 412"/>
                <a:gd name="T13" fmla="*/ 259 h 271"/>
                <a:gd name="T14" fmla="*/ 412 w 412"/>
                <a:gd name="T15" fmla="*/ 271 h 271"/>
                <a:gd name="T16" fmla="*/ 399 w 412"/>
                <a:gd name="T17" fmla="*/ 253 h 271"/>
                <a:gd name="T18" fmla="*/ 393 w 412"/>
                <a:gd name="T19" fmla="*/ 259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271"/>
                <a:gd name="T32" fmla="*/ 412 w 412"/>
                <a:gd name="T33" fmla="*/ 271 h 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271">
                  <a:moveTo>
                    <a:pt x="393" y="259"/>
                  </a:moveTo>
                  <a:lnTo>
                    <a:pt x="396" y="253"/>
                  </a:lnTo>
                  <a:lnTo>
                    <a:pt x="5" y="0"/>
                  </a:lnTo>
                  <a:lnTo>
                    <a:pt x="0" y="6"/>
                  </a:lnTo>
                  <a:lnTo>
                    <a:pt x="393" y="259"/>
                  </a:lnTo>
                  <a:lnTo>
                    <a:pt x="399" y="253"/>
                  </a:lnTo>
                  <a:lnTo>
                    <a:pt x="393" y="259"/>
                  </a:lnTo>
                  <a:lnTo>
                    <a:pt x="412" y="271"/>
                  </a:lnTo>
                  <a:lnTo>
                    <a:pt x="399" y="253"/>
                  </a:lnTo>
                  <a:lnTo>
                    <a:pt x="393" y="2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4" name="Freeform 105"/>
            <p:cNvSpPr>
              <a:spLocks/>
            </p:cNvSpPr>
            <p:nvPr/>
          </p:nvSpPr>
          <p:spPr bwMode="auto">
            <a:xfrm>
              <a:off x="256" y="313"/>
              <a:ext cx="251" cy="283"/>
            </a:xfrm>
            <a:custGeom>
              <a:avLst/>
              <a:gdLst>
                <a:gd name="T0" fmla="*/ 3 w 251"/>
                <a:gd name="T1" fmla="*/ 9 h 283"/>
                <a:gd name="T2" fmla="*/ 0 w 251"/>
                <a:gd name="T3" fmla="*/ 9 h 283"/>
                <a:gd name="T4" fmla="*/ 245 w 251"/>
                <a:gd name="T5" fmla="*/ 283 h 283"/>
                <a:gd name="T6" fmla="*/ 251 w 251"/>
                <a:gd name="T7" fmla="*/ 277 h 283"/>
                <a:gd name="T8" fmla="*/ 3 w 251"/>
                <a:gd name="T9" fmla="*/ 3 h 283"/>
                <a:gd name="T10" fmla="*/ 0 w 251"/>
                <a:gd name="T11" fmla="*/ 3 h 283"/>
                <a:gd name="T12" fmla="*/ 3 w 251"/>
                <a:gd name="T13" fmla="*/ 3 h 283"/>
                <a:gd name="T14" fmla="*/ 3 w 251"/>
                <a:gd name="T15" fmla="*/ 0 h 283"/>
                <a:gd name="T16" fmla="*/ 0 w 251"/>
                <a:gd name="T17" fmla="*/ 3 h 283"/>
                <a:gd name="T18" fmla="*/ 3 w 251"/>
                <a:gd name="T19" fmla="*/ 9 h 2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283"/>
                <a:gd name="T32" fmla="*/ 251 w 251"/>
                <a:gd name="T33" fmla="*/ 283 h 2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283">
                  <a:moveTo>
                    <a:pt x="3" y="9"/>
                  </a:moveTo>
                  <a:lnTo>
                    <a:pt x="0" y="9"/>
                  </a:lnTo>
                  <a:lnTo>
                    <a:pt x="245" y="283"/>
                  </a:lnTo>
                  <a:lnTo>
                    <a:pt x="251" y="277"/>
                  </a:lnTo>
                  <a:lnTo>
                    <a:pt x="3" y="3"/>
                  </a:lnTo>
                  <a:lnTo>
                    <a:pt x="0" y="3"/>
                  </a:lnTo>
                  <a:lnTo>
                    <a:pt x="3" y="3"/>
                  </a:lnTo>
                  <a:lnTo>
                    <a:pt x="3" y="0"/>
                  </a:lnTo>
                  <a:lnTo>
                    <a:pt x="0" y="3"/>
                  </a:lnTo>
                  <a:lnTo>
                    <a:pt x="3"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5" name="Freeform 106"/>
            <p:cNvSpPr>
              <a:spLocks/>
            </p:cNvSpPr>
            <p:nvPr/>
          </p:nvSpPr>
          <p:spPr bwMode="auto">
            <a:xfrm>
              <a:off x="100" y="316"/>
              <a:ext cx="159" cy="27"/>
            </a:xfrm>
            <a:custGeom>
              <a:avLst/>
              <a:gdLst>
                <a:gd name="T0" fmla="*/ 13 w 159"/>
                <a:gd name="T1" fmla="*/ 21 h 27"/>
                <a:gd name="T2" fmla="*/ 10 w 159"/>
                <a:gd name="T3" fmla="*/ 27 h 27"/>
                <a:gd name="T4" fmla="*/ 159 w 159"/>
                <a:gd name="T5" fmla="*/ 6 h 27"/>
                <a:gd name="T6" fmla="*/ 156 w 159"/>
                <a:gd name="T7" fmla="*/ 0 h 27"/>
                <a:gd name="T8" fmla="*/ 10 w 159"/>
                <a:gd name="T9" fmla="*/ 21 h 27"/>
                <a:gd name="T10" fmla="*/ 8 w 159"/>
                <a:gd name="T11" fmla="*/ 27 h 27"/>
                <a:gd name="T12" fmla="*/ 10 w 159"/>
                <a:gd name="T13" fmla="*/ 21 h 27"/>
                <a:gd name="T14" fmla="*/ 0 w 159"/>
                <a:gd name="T15" fmla="*/ 21 h 27"/>
                <a:gd name="T16" fmla="*/ 8 w 159"/>
                <a:gd name="T17" fmla="*/ 27 h 27"/>
                <a:gd name="T18" fmla="*/ 13 w 159"/>
                <a:gd name="T19" fmla="*/ 2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27"/>
                <a:gd name="T32" fmla="*/ 159 w 159"/>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27">
                  <a:moveTo>
                    <a:pt x="13" y="21"/>
                  </a:moveTo>
                  <a:lnTo>
                    <a:pt x="10" y="27"/>
                  </a:lnTo>
                  <a:lnTo>
                    <a:pt x="159" y="6"/>
                  </a:lnTo>
                  <a:lnTo>
                    <a:pt x="156" y="0"/>
                  </a:lnTo>
                  <a:lnTo>
                    <a:pt x="10" y="21"/>
                  </a:lnTo>
                  <a:lnTo>
                    <a:pt x="8" y="27"/>
                  </a:lnTo>
                  <a:lnTo>
                    <a:pt x="10" y="21"/>
                  </a:lnTo>
                  <a:lnTo>
                    <a:pt x="0" y="21"/>
                  </a:lnTo>
                  <a:lnTo>
                    <a:pt x="8" y="27"/>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6" name="Freeform 107"/>
            <p:cNvSpPr>
              <a:spLocks/>
            </p:cNvSpPr>
            <p:nvPr/>
          </p:nvSpPr>
          <p:spPr bwMode="auto">
            <a:xfrm>
              <a:off x="183" y="235"/>
              <a:ext cx="321" cy="358"/>
            </a:xfrm>
            <a:custGeom>
              <a:avLst/>
              <a:gdLst>
                <a:gd name="T0" fmla="*/ 0 w 321"/>
                <a:gd name="T1" fmla="*/ 0 h 358"/>
                <a:gd name="T2" fmla="*/ 321 w 321"/>
                <a:gd name="T3" fmla="*/ 358 h 358"/>
                <a:gd name="T4" fmla="*/ 146 w 321"/>
                <a:gd name="T5" fmla="*/ 21 h 358"/>
                <a:gd name="T6" fmla="*/ 0 w 321"/>
                <a:gd name="T7" fmla="*/ 0 h 358"/>
                <a:gd name="T8" fmla="*/ 0 60000 65536"/>
                <a:gd name="T9" fmla="*/ 0 60000 65536"/>
                <a:gd name="T10" fmla="*/ 0 60000 65536"/>
                <a:gd name="T11" fmla="*/ 0 60000 65536"/>
                <a:gd name="T12" fmla="*/ 0 w 321"/>
                <a:gd name="T13" fmla="*/ 0 h 358"/>
                <a:gd name="T14" fmla="*/ 321 w 321"/>
                <a:gd name="T15" fmla="*/ 358 h 358"/>
              </a:gdLst>
              <a:ahLst/>
              <a:cxnLst>
                <a:cxn ang="T8">
                  <a:pos x="T0" y="T1"/>
                </a:cxn>
                <a:cxn ang="T9">
                  <a:pos x="T2" y="T3"/>
                </a:cxn>
                <a:cxn ang="T10">
                  <a:pos x="T4" y="T5"/>
                </a:cxn>
                <a:cxn ang="T11">
                  <a:pos x="T6" y="T7"/>
                </a:cxn>
              </a:cxnLst>
              <a:rect l="T12" t="T13" r="T14" b="T15"/>
              <a:pathLst>
                <a:path w="321" h="358">
                  <a:moveTo>
                    <a:pt x="0" y="0"/>
                  </a:moveTo>
                  <a:lnTo>
                    <a:pt x="321" y="358"/>
                  </a:lnTo>
                  <a:lnTo>
                    <a:pt x="146" y="21"/>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7" name="Freeform 108"/>
            <p:cNvSpPr>
              <a:spLocks/>
            </p:cNvSpPr>
            <p:nvPr/>
          </p:nvSpPr>
          <p:spPr bwMode="auto">
            <a:xfrm>
              <a:off x="181" y="232"/>
              <a:ext cx="336" cy="379"/>
            </a:xfrm>
            <a:custGeom>
              <a:avLst/>
              <a:gdLst>
                <a:gd name="T0" fmla="*/ 320 w 336"/>
                <a:gd name="T1" fmla="*/ 364 h 379"/>
                <a:gd name="T2" fmla="*/ 326 w 336"/>
                <a:gd name="T3" fmla="*/ 358 h 379"/>
                <a:gd name="T4" fmla="*/ 5 w 336"/>
                <a:gd name="T5" fmla="*/ 0 h 379"/>
                <a:gd name="T6" fmla="*/ 0 w 336"/>
                <a:gd name="T7" fmla="*/ 6 h 379"/>
                <a:gd name="T8" fmla="*/ 320 w 336"/>
                <a:gd name="T9" fmla="*/ 364 h 379"/>
                <a:gd name="T10" fmla="*/ 326 w 336"/>
                <a:gd name="T11" fmla="*/ 358 h 379"/>
                <a:gd name="T12" fmla="*/ 320 w 336"/>
                <a:gd name="T13" fmla="*/ 364 h 379"/>
                <a:gd name="T14" fmla="*/ 336 w 336"/>
                <a:gd name="T15" fmla="*/ 379 h 379"/>
                <a:gd name="T16" fmla="*/ 326 w 336"/>
                <a:gd name="T17" fmla="*/ 358 h 379"/>
                <a:gd name="T18" fmla="*/ 320 w 336"/>
                <a:gd name="T19" fmla="*/ 364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379"/>
                <a:gd name="T32" fmla="*/ 336 w 336"/>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379">
                  <a:moveTo>
                    <a:pt x="320" y="364"/>
                  </a:moveTo>
                  <a:lnTo>
                    <a:pt x="326" y="358"/>
                  </a:lnTo>
                  <a:lnTo>
                    <a:pt x="5" y="0"/>
                  </a:lnTo>
                  <a:lnTo>
                    <a:pt x="0" y="6"/>
                  </a:lnTo>
                  <a:lnTo>
                    <a:pt x="320" y="364"/>
                  </a:lnTo>
                  <a:lnTo>
                    <a:pt x="326" y="358"/>
                  </a:lnTo>
                  <a:lnTo>
                    <a:pt x="320" y="364"/>
                  </a:lnTo>
                  <a:lnTo>
                    <a:pt x="336" y="379"/>
                  </a:lnTo>
                  <a:lnTo>
                    <a:pt x="326" y="358"/>
                  </a:lnTo>
                  <a:lnTo>
                    <a:pt x="320" y="3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8" name="Freeform 109"/>
            <p:cNvSpPr>
              <a:spLocks/>
            </p:cNvSpPr>
            <p:nvPr/>
          </p:nvSpPr>
          <p:spPr bwMode="auto">
            <a:xfrm>
              <a:off x="326" y="253"/>
              <a:ext cx="181" cy="343"/>
            </a:xfrm>
            <a:custGeom>
              <a:avLst/>
              <a:gdLst>
                <a:gd name="T0" fmla="*/ 3 w 181"/>
                <a:gd name="T1" fmla="*/ 6 h 343"/>
                <a:gd name="T2" fmla="*/ 0 w 181"/>
                <a:gd name="T3" fmla="*/ 6 h 343"/>
                <a:gd name="T4" fmla="*/ 175 w 181"/>
                <a:gd name="T5" fmla="*/ 343 h 343"/>
                <a:gd name="T6" fmla="*/ 181 w 181"/>
                <a:gd name="T7" fmla="*/ 337 h 343"/>
                <a:gd name="T8" fmla="*/ 5 w 181"/>
                <a:gd name="T9" fmla="*/ 3 h 343"/>
                <a:gd name="T10" fmla="*/ 3 w 181"/>
                <a:gd name="T11" fmla="*/ 0 h 343"/>
                <a:gd name="T12" fmla="*/ 5 w 181"/>
                <a:gd name="T13" fmla="*/ 3 h 343"/>
                <a:gd name="T14" fmla="*/ 5 w 181"/>
                <a:gd name="T15" fmla="*/ 0 h 343"/>
                <a:gd name="T16" fmla="*/ 3 w 181"/>
                <a:gd name="T17" fmla="*/ 0 h 343"/>
                <a:gd name="T18" fmla="*/ 3 w 181"/>
                <a:gd name="T19" fmla="*/ 6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1"/>
                <a:gd name="T31" fmla="*/ 0 h 343"/>
                <a:gd name="T32" fmla="*/ 181 w 18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1" h="343">
                  <a:moveTo>
                    <a:pt x="3" y="6"/>
                  </a:moveTo>
                  <a:lnTo>
                    <a:pt x="0" y="6"/>
                  </a:lnTo>
                  <a:lnTo>
                    <a:pt x="175" y="343"/>
                  </a:lnTo>
                  <a:lnTo>
                    <a:pt x="181" y="337"/>
                  </a:lnTo>
                  <a:lnTo>
                    <a:pt x="5" y="3"/>
                  </a:lnTo>
                  <a:lnTo>
                    <a:pt x="3" y="0"/>
                  </a:lnTo>
                  <a:lnTo>
                    <a:pt x="5" y="3"/>
                  </a:lnTo>
                  <a:lnTo>
                    <a:pt x="5" y="0"/>
                  </a:lnTo>
                  <a:lnTo>
                    <a:pt x="3" y="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29" name="Freeform 110"/>
            <p:cNvSpPr>
              <a:spLocks/>
            </p:cNvSpPr>
            <p:nvPr/>
          </p:nvSpPr>
          <p:spPr bwMode="auto">
            <a:xfrm>
              <a:off x="172" y="232"/>
              <a:ext cx="157" cy="27"/>
            </a:xfrm>
            <a:custGeom>
              <a:avLst/>
              <a:gdLst>
                <a:gd name="T0" fmla="*/ 14 w 157"/>
                <a:gd name="T1" fmla="*/ 0 h 27"/>
                <a:gd name="T2" fmla="*/ 11 w 157"/>
                <a:gd name="T3" fmla="*/ 6 h 27"/>
                <a:gd name="T4" fmla="*/ 157 w 157"/>
                <a:gd name="T5" fmla="*/ 27 h 27"/>
                <a:gd name="T6" fmla="*/ 157 w 157"/>
                <a:gd name="T7" fmla="*/ 21 h 27"/>
                <a:gd name="T8" fmla="*/ 11 w 157"/>
                <a:gd name="T9" fmla="*/ 0 h 27"/>
                <a:gd name="T10" fmla="*/ 9 w 157"/>
                <a:gd name="T11" fmla="*/ 6 h 27"/>
                <a:gd name="T12" fmla="*/ 11 w 157"/>
                <a:gd name="T13" fmla="*/ 0 h 27"/>
                <a:gd name="T14" fmla="*/ 0 w 157"/>
                <a:gd name="T15" fmla="*/ 0 h 27"/>
                <a:gd name="T16" fmla="*/ 9 w 157"/>
                <a:gd name="T17" fmla="*/ 6 h 27"/>
                <a:gd name="T18" fmla="*/ 14 w 1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27"/>
                <a:gd name="T32" fmla="*/ 157 w 1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27">
                  <a:moveTo>
                    <a:pt x="14" y="0"/>
                  </a:moveTo>
                  <a:lnTo>
                    <a:pt x="11" y="6"/>
                  </a:lnTo>
                  <a:lnTo>
                    <a:pt x="157" y="27"/>
                  </a:lnTo>
                  <a:lnTo>
                    <a:pt x="157" y="21"/>
                  </a:lnTo>
                  <a:lnTo>
                    <a:pt x="11" y="0"/>
                  </a:lnTo>
                  <a:lnTo>
                    <a:pt x="9" y="6"/>
                  </a:lnTo>
                  <a:lnTo>
                    <a:pt x="11" y="0"/>
                  </a:lnTo>
                  <a:lnTo>
                    <a:pt x="0" y="0"/>
                  </a:lnTo>
                  <a:lnTo>
                    <a:pt x="9"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0" name="Freeform 111"/>
            <p:cNvSpPr>
              <a:spLocks/>
            </p:cNvSpPr>
            <p:nvPr/>
          </p:nvSpPr>
          <p:spPr bwMode="auto">
            <a:xfrm>
              <a:off x="278" y="153"/>
              <a:ext cx="226" cy="440"/>
            </a:xfrm>
            <a:custGeom>
              <a:avLst/>
              <a:gdLst>
                <a:gd name="T0" fmla="*/ 0 w 226"/>
                <a:gd name="T1" fmla="*/ 0 h 440"/>
                <a:gd name="T2" fmla="*/ 226 w 226"/>
                <a:gd name="T3" fmla="*/ 440 h 440"/>
                <a:gd name="T4" fmla="*/ 134 w 226"/>
                <a:gd name="T5" fmla="*/ 64 h 440"/>
                <a:gd name="T6" fmla="*/ 0 w 226"/>
                <a:gd name="T7" fmla="*/ 0 h 440"/>
                <a:gd name="T8" fmla="*/ 0 60000 65536"/>
                <a:gd name="T9" fmla="*/ 0 60000 65536"/>
                <a:gd name="T10" fmla="*/ 0 60000 65536"/>
                <a:gd name="T11" fmla="*/ 0 60000 65536"/>
                <a:gd name="T12" fmla="*/ 0 w 226"/>
                <a:gd name="T13" fmla="*/ 0 h 440"/>
                <a:gd name="T14" fmla="*/ 226 w 226"/>
                <a:gd name="T15" fmla="*/ 440 h 440"/>
              </a:gdLst>
              <a:ahLst/>
              <a:cxnLst>
                <a:cxn ang="T8">
                  <a:pos x="T0" y="T1"/>
                </a:cxn>
                <a:cxn ang="T9">
                  <a:pos x="T2" y="T3"/>
                </a:cxn>
                <a:cxn ang="T10">
                  <a:pos x="T4" y="T5"/>
                </a:cxn>
                <a:cxn ang="T11">
                  <a:pos x="T6" y="T7"/>
                </a:cxn>
              </a:cxnLst>
              <a:rect l="T12" t="T13" r="T14" b="T15"/>
              <a:pathLst>
                <a:path w="226" h="440">
                  <a:moveTo>
                    <a:pt x="0" y="0"/>
                  </a:moveTo>
                  <a:lnTo>
                    <a:pt x="226" y="440"/>
                  </a:lnTo>
                  <a:lnTo>
                    <a:pt x="134" y="64"/>
                  </a:lnTo>
                  <a:lnTo>
                    <a:pt x="0" y="0"/>
                  </a:lnTo>
                  <a:close/>
                </a:path>
              </a:pathLst>
            </a:custGeom>
            <a:solidFill>
              <a:srgbClr val="FF4F54"/>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1" name="Freeform 112"/>
            <p:cNvSpPr>
              <a:spLocks/>
            </p:cNvSpPr>
            <p:nvPr/>
          </p:nvSpPr>
          <p:spPr bwMode="auto">
            <a:xfrm>
              <a:off x="275" y="153"/>
              <a:ext cx="237" cy="464"/>
            </a:xfrm>
            <a:custGeom>
              <a:avLst/>
              <a:gdLst>
                <a:gd name="T0" fmla="*/ 226 w 237"/>
                <a:gd name="T1" fmla="*/ 440 h 464"/>
                <a:gd name="T2" fmla="*/ 232 w 237"/>
                <a:gd name="T3" fmla="*/ 437 h 464"/>
                <a:gd name="T4" fmla="*/ 5 w 237"/>
                <a:gd name="T5" fmla="*/ 0 h 464"/>
                <a:gd name="T6" fmla="*/ 0 w 237"/>
                <a:gd name="T7" fmla="*/ 3 h 464"/>
                <a:gd name="T8" fmla="*/ 226 w 237"/>
                <a:gd name="T9" fmla="*/ 443 h 464"/>
                <a:gd name="T10" fmla="*/ 232 w 237"/>
                <a:gd name="T11" fmla="*/ 440 h 464"/>
                <a:gd name="T12" fmla="*/ 226 w 237"/>
                <a:gd name="T13" fmla="*/ 443 h 464"/>
                <a:gd name="T14" fmla="*/ 237 w 237"/>
                <a:gd name="T15" fmla="*/ 464 h 464"/>
                <a:gd name="T16" fmla="*/ 232 w 237"/>
                <a:gd name="T17" fmla="*/ 440 h 464"/>
                <a:gd name="T18" fmla="*/ 226 w 237"/>
                <a:gd name="T19" fmla="*/ 44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7"/>
                <a:gd name="T31" fmla="*/ 0 h 464"/>
                <a:gd name="T32" fmla="*/ 237 w 237"/>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7" h="464">
                  <a:moveTo>
                    <a:pt x="226" y="440"/>
                  </a:moveTo>
                  <a:lnTo>
                    <a:pt x="232" y="437"/>
                  </a:lnTo>
                  <a:lnTo>
                    <a:pt x="5" y="0"/>
                  </a:lnTo>
                  <a:lnTo>
                    <a:pt x="0" y="3"/>
                  </a:lnTo>
                  <a:lnTo>
                    <a:pt x="226" y="443"/>
                  </a:lnTo>
                  <a:lnTo>
                    <a:pt x="232" y="440"/>
                  </a:lnTo>
                  <a:lnTo>
                    <a:pt x="226" y="443"/>
                  </a:lnTo>
                  <a:lnTo>
                    <a:pt x="237" y="464"/>
                  </a:lnTo>
                  <a:lnTo>
                    <a:pt x="232" y="440"/>
                  </a:lnTo>
                  <a:lnTo>
                    <a:pt x="226" y="4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2" name="Freeform 113"/>
            <p:cNvSpPr>
              <a:spLocks/>
            </p:cNvSpPr>
            <p:nvPr/>
          </p:nvSpPr>
          <p:spPr bwMode="auto">
            <a:xfrm>
              <a:off x="410" y="214"/>
              <a:ext cx="97" cy="379"/>
            </a:xfrm>
            <a:custGeom>
              <a:avLst/>
              <a:gdLst>
                <a:gd name="T0" fmla="*/ 2 w 97"/>
                <a:gd name="T1" fmla="*/ 9 h 379"/>
                <a:gd name="T2" fmla="*/ 0 w 97"/>
                <a:gd name="T3" fmla="*/ 6 h 379"/>
                <a:gd name="T4" fmla="*/ 91 w 97"/>
                <a:gd name="T5" fmla="*/ 379 h 379"/>
                <a:gd name="T6" fmla="*/ 97 w 97"/>
                <a:gd name="T7" fmla="*/ 379 h 379"/>
                <a:gd name="T8" fmla="*/ 5 w 97"/>
                <a:gd name="T9" fmla="*/ 3 h 379"/>
                <a:gd name="T10" fmla="*/ 5 w 97"/>
                <a:gd name="T11" fmla="*/ 0 h 379"/>
                <a:gd name="T12" fmla="*/ 5 w 97"/>
                <a:gd name="T13" fmla="*/ 3 h 379"/>
                <a:gd name="T14" fmla="*/ 5 w 97"/>
                <a:gd name="T15" fmla="*/ 0 h 379"/>
                <a:gd name="T16" fmla="*/ 5 w 97"/>
                <a:gd name="T17" fmla="*/ 0 h 379"/>
                <a:gd name="T18" fmla="*/ 2 w 97"/>
                <a:gd name="T19" fmla="*/ 9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379"/>
                <a:gd name="T32" fmla="*/ 97 w 9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379">
                  <a:moveTo>
                    <a:pt x="2" y="9"/>
                  </a:moveTo>
                  <a:lnTo>
                    <a:pt x="0" y="6"/>
                  </a:lnTo>
                  <a:lnTo>
                    <a:pt x="91" y="379"/>
                  </a:lnTo>
                  <a:lnTo>
                    <a:pt x="97" y="379"/>
                  </a:lnTo>
                  <a:lnTo>
                    <a:pt x="5" y="3"/>
                  </a:lnTo>
                  <a:lnTo>
                    <a:pt x="5" y="0"/>
                  </a:lnTo>
                  <a:lnTo>
                    <a:pt x="5" y="3"/>
                  </a:lnTo>
                  <a:lnTo>
                    <a:pt x="5" y="0"/>
                  </a:lnTo>
                  <a:lnTo>
                    <a:pt x="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3" name="Freeform 114"/>
            <p:cNvSpPr>
              <a:spLocks/>
            </p:cNvSpPr>
            <p:nvPr/>
          </p:nvSpPr>
          <p:spPr bwMode="auto">
            <a:xfrm>
              <a:off x="269" y="147"/>
              <a:ext cx="146" cy="76"/>
            </a:xfrm>
            <a:custGeom>
              <a:avLst/>
              <a:gdLst>
                <a:gd name="T0" fmla="*/ 11 w 146"/>
                <a:gd name="T1" fmla="*/ 6 h 76"/>
                <a:gd name="T2" fmla="*/ 6 w 146"/>
                <a:gd name="T3" fmla="*/ 12 h 76"/>
                <a:gd name="T4" fmla="*/ 143 w 146"/>
                <a:gd name="T5" fmla="*/ 76 h 76"/>
                <a:gd name="T6" fmla="*/ 146 w 146"/>
                <a:gd name="T7" fmla="*/ 67 h 76"/>
                <a:gd name="T8" fmla="*/ 9 w 146"/>
                <a:gd name="T9" fmla="*/ 3 h 76"/>
                <a:gd name="T10" fmla="*/ 6 w 146"/>
                <a:gd name="T11" fmla="*/ 9 h 76"/>
                <a:gd name="T12" fmla="*/ 9 w 146"/>
                <a:gd name="T13" fmla="*/ 3 h 76"/>
                <a:gd name="T14" fmla="*/ 0 w 146"/>
                <a:gd name="T15" fmla="*/ 0 h 76"/>
                <a:gd name="T16" fmla="*/ 6 w 146"/>
                <a:gd name="T17" fmla="*/ 9 h 76"/>
                <a:gd name="T18" fmla="*/ 11 w 146"/>
                <a:gd name="T19" fmla="*/ 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76"/>
                <a:gd name="T32" fmla="*/ 146 w 146"/>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76">
                  <a:moveTo>
                    <a:pt x="11" y="6"/>
                  </a:moveTo>
                  <a:lnTo>
                    <a:pt x="6" y="12"/>
                  </a:lnTo>
                  <a:lnTo>
                    <a:pt x="143" y="76"/>
                  </a:lnTo>
                  <a:lnTo>
                    <a:pt x="146" y="67"/>
                  </a:lnTo>
                  <a:lnTo>
                    <a:pt x="9" y="3"/>
                  </a:lnTo>
                  <a:lnTo>
                    <a:pt x="6" y="9"/>
                  </a:lnTo>
                  <a:lnTo>
                    <a:pt x="9" y="3"/>
                  </a:lnTo>
                  <a:lnTo>
                    <a:pt x="0" y="0"/>
                  </a:lnTo>
                  <a:lnTo>
                    <a:pt x="6" y="9"/>
                  </a:lnTo>
                  <a:lnTo>
                    <a:pt x="1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4" name="Freeform 115"/>
            <p:cNvSpPr>
              <a:spLocks/>
            </p:cNvSpPr>
            <p:nvPr/>
          </p:nvSpPr>
          <p:spPr bwMode="auto">
            <a:xfrm>
              <a:off x="385" y="105"/>
              <a:ext cx="119" cy="488"/>
            </a:xfrm>
            <a:custGeom>
              <a:avLst/>
              <a:gdLst>
                <a:gd name="T0" fmla="*/ 0 w 119"/>
                <a:gd name="T1" fmla="*/ 0 h 488"/>
                <a:gd name="T2" fmla="*/ 119 w 119"/>
                <a:gd name="T3" fmla="*/ 488 h 488"/>
                <a:gd name="T4" fmla="*/ 119 w 119"/>
                <a:gd name="T5" fmla="*/ 100 h 488"/>
                <a:gd name="T6" fmla="*/ 0 w 119"/>
                <a:gd name="T7" fmla="*/ 0 h 488"/>
                <a:gd name="T8" fmla="*/ 0 60000 65536"/>
                <a:gd name="T9" fmla="*/ 0 60000 65536"/>
                <a:gd name="T10" fmla="*/ 0 60000 65536"/>
                <a:gd name="T11" fmla="*/ 0 60000 65536"/>
                <a:gd name="T12" fmla="*/ 0 w 119"/>
                <a:gd name="T13" fmla="*/ 0 h 488"/>
                <a:gd name="T14" fmla="*/ 119 w 119"/>
                <a:gd name="T15" fmla="*/ 488 h 488"/>
              </a:gdLst>
              <a:ahLst/>
              <a:cxnLst>
                <a:cxn ang="T8">
                  <a:pos x="T0" y="T1"/>
                </a:cxn>
                <a:cxn ang="T9">
                  <a:pos x="T2" y="T3"/>
                </a:cxn>
                <a:cxn ang="T10">
                  <a:pos x="T4" y="T5"/>
                </a:cxn>
                <a:cxn ang="T11">
                  <a:pos x="T6" y="T7"/>
                </a:cxn>
              </a:cxnLst>
              <a:rect l="T12" t="T13" r="T14" b="T15"/>
              <a:pathLst>
                <a:path w="119" h="488">
                  <a:moveTo>
                    <a:pt x="0" y="0"/>
                  </a:moveTo>
                  <a:lnTo>
                    <a:pt x="119" y="488"/>
                  </a:lnTo>
                  <a:lnTo>
                    <a:pt x="119" y="100"/>
                  </a:lnTo>
                  <a:lnTo>
                    <a:pt x="0" y="0"/>
                  </a:lnTo>
                  <a:close/>
                </a:path>
              </a:pathLst>
            </a:custGeom>
            <a:solidFill>
              <a:srgbClr val="FFB37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5" name="Freeform 116"/>
            <p:cNvSpPr>
              <a:spLocks/>
            </p:cNvSpPr>
            <p:nvPr/>
          </p:nvSpPr>
          <p:spPr bwMode="auto">
            <a:xfrm>
              <a:off x="383" y="102"/>
              <a:ext cx="124" cy="518"/>
            </a:xfrm>
            <a:custGeom>
              <a:avLst/>
              <a:gdLst>
                <a:gd name="T0" fmla="*/ 118 w 124"/>
                <a:gd name="T1" fmla="*/ 491 h 518"/>
                <a:gd name="T2" fmla="*/ 124 w 124"/>
                <a:gd name="T3" fmla="*/ 491 h 518"/>
                <a:gd name="T4" fmla="*/ 5 w 124"/>
                <a:gd name="T5" fmla="*/ 0 h 518"/>
                <a:gd name="T6" fmla="*/ 0 w 124"/>
                <a:gd name="T7" fmla="*/ 3 h 518"/>
                <a:gd name="T8" fmla="*/ 118 w 124"/>
                <a:gd name="T9" fmla="*/ 491 h 518"/>
                <a:gd name="T10" fmla="*/ 124 w 124"/>
                <a:gd name="T11" fmla="*/ 491 h 518"/>
                <a:gd name="T12" fmla="*/ 118 w 124"/>
                <a:gd name="T13" fmla="*/ 491 h 518"/>
                <a:gd name="T14" fmla="*/ 124 w 124"/>
                <a:gd name="T15" fmla="*/ 518 h 518"/>
                <a:gd name="T16" fmla="*/ 124 w 124"/>
                <a:gd name="T17" fmla="*/ 491 h 518"/>
                <a:gd name="T18" fmla="*/ 118 w 124"/>
                <a:gd name="T19" fmla="*/ 491 h 5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18"/>
                <a:gd name="T32" fmla="*/ 124 w 124"/>
                <a:gd name="T33" fmla="*/ 518 h 5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18">
                  <a:moveTo>
                    <a:pt x="118" y="491"/>
                  </a:moveTo>
                  <a:lnTo>
                    <a:pt x="124" y="491"/>
                  </a:lnTo>
                  <a:lnTo>
                    <a:pt x="5" y="0"/>
                  </a:lnTo>
                  <a:lnTo>
                    <a:pt x="0" y="3"/>
                  </a:lnTo>
                  <a:lnTo>
                    <a:pt x="118" y="491"/>
                  </a:lnTo>
                  <a:lnTo>
                    <a:pt x="124" y="491"/>
                  </a:lnTo>
                  <a:lnTo>
                    <a:pt x="118" y="491"/>
                  </a:lnTo>
                  <a:lnTo>
                    <a:pt x="124" y="518"/>
                  </a:lnTo>
                  <a:lnTo>
                    <a:pt x="124" y="491"/>
                  </a:lnTo>
                  <a:lnTo>
                    <a:pt x="118" y="4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6" name="Freeform 117"/>
            <p:cNvSpPr>
              <a:spLocks/>
            </p:cNvSpPr>
            <p:nvPr/>
          </p:nvSpPr>
          <p:spPr bwMode="auto">
            <a:xfrm>
              <a:off x="501" y="202"/>
              <a:ext cx="6" cy="391"/>
            </a:xfrm>
            <a:custGeom>
              <a:avLst/>
              <a:gdLst>
                <a:gd name="T0" fmla="*/ 0 w 6"/>
                <a:gd name="T1" fmla="*/ 6 h 391"/>
                <a:gd name="T2" fmla="*/ 0 w 6"/>
                <a:gd name="T3" fmla="*/ 3 h 391"/>
                <a:gd name="T4" fmla="*/ 0 w 6"/>
                <a:gd name="T5" fmla="*/ 391 h 391"/>
                <a:gd name="T6" fmla="*/ 6 w 6"/>
                <a:gd name="T7" fmla="*/ 391 h 391"/>
                <a:gd name="T8" fmla="*/ 6 w 6"/>
                <a:gd name="T9" fmla="*/ 3 h 391"/>
                <a:gd name="T10" fmla="*/ 6 w 6"/>
                <a:gd name="T11" fmla="*/ 0 h 391"/>
                <a:gd name="T12" fmla="*/ 6 w 6"/>
                <a:gd name="T13" fmla="*/ 3 h 391"/>
                <a:gd name="T14" fmla="*/ 6 w 6"/>
                <a:gd name="T15" fmla="*/ 0 h 391"/>
                <a:gd name="T16" fmla="*/ 6 w 6"/>
                <a:gd name="T17" fmla="*/ 0 h 391"/>
                <a:gd name="T18" fmla="*/ 0 w 6"/>
                <a:gd name="T19" fmla="*/ 6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91"/>
                <a:gd name="T32" fmla="*/ 6 w 6"/>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91">
                  <a:moveTo>
                    <a:pt x="0" y="6"/>
                  </a:moveTo>
                  <a:lnTo>
                    <a:pt x="0" y="3"/>
                  </a:lnTo>
                  <a:lnTo>
                    <a:pt x="0" y="391"/>
                  </a:lnTo>
                  <a:lnTo>
                    <a:pt x="6" y="391"/>
                  </a:lnTo>
                  <a:lnTo>
                    <a:pt x="6" y="3"/>
                  </a:lnTo>
                  <a:lnTo>
                    <a:pt x="6" y="0"/>
                  </a:lnTo>
                  <a:lnTo>
                    <a:pt x="6" y="3"/>
                  </a:lnTo>
                  <a:lnTo>
                    <a:pt x="6"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sp>
          <p:nvSpPr>
            <p:cNvPr id="2637" name="Freeform 118"/>
            <p:cNvSpPr>
              <a:spLocks/>
            </p:cNvSpPr>
            <p:nvPr/>
          </p:nvSpPr>
          <p:spPr bwMode="auto">
            <a:xfrm>
              <a:off x="380" y="93"/>
              <a:ext cx="127" cy="115"/>
            </a:xfrm>
            <a:custGeom>
              <a:avLst/>
              <a:gdLst>
                <a:gd name="T0" fmla="*/ 8 w 127"/>
                <a:gd name="T1" fmla="*/ 9 h 115"/>
                <a:gd name="T2" fmla="*/ 3 w 127"/>
                <a:gd name="T3" fmla="*/ 15 h 115"/>
                <a:gd name="T4" fmla="*/ 121 w 127"/>
                <a:gd name="T5" fmla="*/ 115 h 115"/>
                <a:gd name="T6" fmla="*/ 127 w 127"/>
                <a:gd name="T7" fmla="*/ 109 h 115"/>
                <a:gd name="T8" fmla="*/ 8 w 127"/>
                <a:gd name="T9" fmla="*/ 9 h 115"/>
                <a:gd name="T10" fmla="*/ 3 w 127"/>
                <a:gd name="T11" fmla="*/ 12 h 115"/>
                <a:gd name="T12" fmla="*/ 8 w 127"/>
                <a:gd name="T13" fmla="*/ 9 h 115"/>
                <a:gd name="T14" fmla="*/ 0 w 127"/>
                <a:gd name="T15" fmla="*/ 0 h 115"/>
                <a:gd name="T16" fmla="*/ 3 w 127"/>
                <a:gd name="T17" fmla="*/ 12 h 115"/>
                <a:gd name="T18" fmla="*/ 8 w 127"/>
                <a:gd name="T19" fmla="*/ 9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15"/>
                <a:gd name="T32" fmla="*/ 127 w 127"/>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15">
                  <a:moveTo>
                    <a:pt x="8" y="9"/>
                  </a:moveTo>
                  <a:lnTo>
                    <a:pt x="3" y="15"/>
                  </a:lnTo>
                  <a:lnTo>
                    <a:pt x="121" y="115"/>
                  </a:lnTo>
                  <a:lnTo>
                    <a:pt x="127" y="109"/>
                  </a:lnTo>
                  <a:lnTo>
                    <a:pt x="8" y="9"/>
                  </a:lnTo>
                  <a:lnTo>
                    <a:pt x="3" y="12"/>
                  </a:lnTo>
                  <a:lnTo>
                    <a:pt x="8" y="9"/>
                  </a:lnTo>
                  <a:lnTo>
                    <a:pt x="0" y="0"/>
                  </a:lnTo>
                  <a:lnTo>
                    <a:pt x="3" y="12"/>
                  </a:lnTo>
                  <a:lnTo>
                    <a:pt x="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pPr fontAlgn="base">
                <a:spcBef>
                  <a:spcPct val="0"/>
                </a:spcBef>
                <a:spcAft>
                  <a:spcPct val="0"/>
                </a:spcAft>
              </a:pPr>
              <a:endParaRPr lang="en-US">
                <a:solidFill>
                  <a:srgbClr val="000000"/>
                </a:solidFill>
              </a:endParaRPr>
            </a:p>
          </p:txBody>
        </p:sp>
      </p:grpSp>
      <p:sp>
        <p:nvSpPr>
          <p:cNvPr id="2638" name="WordArt 590"/>
          <p:cNvSpPr>
            <a:spLocks noChangeArrowheads="1" noChangeShapeType="1" noTextEdit="1"/>
          </p:cNvSpPr>
          <p:nvPr/>
        </p:nvSpPr>
        <p:spPr bwMode="auto">
          <a:xfrm>
            <a:off x="78515" y="-12489"/>
            <a:ext cx="10539523" cy="5099797"/>
          </a:xfrm>
          <a:prstGeom prst="rect">
            <a:avLst/>
          </a:prstGeom>
          <a:extLst>
            <a:ext uri="{AF507438-7753-43E0-B8FC-AC1667EBCBE1}">
              <a14:hiddenEffects xmlns:a14="http://schemas.microsoft.com/office/drawing/2010/main">
                <a:effectLst/>
              </a14:hiddenEffects>
            </a:ext>
          </a:extLst>
        </p:spPr>
        <p:txBody>
          <a:bodyPr wrap="none" fromWordArt="1">
            <a:prstTxWarp prst="textArchUpPour">
              <a:avLst>
                <a:gd name="adj1" fmla="val 10800000"/>
                <a:gd name="adj2" fmla="val 50000"/>
              </a:avLst>
            </a:prstTxWarp>
          </a:bodyPr>
          <a:lstStyle/>
          <a:p>
            <a:pPr algn="ctr" fontAlgn="base">
              <a:spcBef>
                <a:spcPct val="0"/>
              </a:spcBef>
              <a:spcAft>
                <a:spcPct val="0"/>
              </a:spcAft>
            </a:pPr>
            <a:r>
              <a:rPr lang="en-US" sz="3600" b="1" dirty="0" err="1">
                <a:ln w="9525">
                  <a:solidFill>
                    <a:srgbClr val="FF0000"/>
                  </a:solidFill>
                  <a:round/>
                  <a:headEnd/>
                  <a:tailEnd/>
                </a:ln>
                <a:solidFill>
                  <a:srgbClr val="FF0000"/>
                </a:solidFill>
                <a:latin typeface=".VnTimeH"/>
              </a:rPr>
              <a:t>NhiÖT</a:t>
            </a:r>
            <a:r>
              <a:rPr lang="en-US" sz="3600" dirty="0">
                <a:ln w="9525">
                  <a:solidFill>
                    <a:srgbClr val="FF0000"/>
                  </a:solidFill>
                  <a:round/>
                  <a:headEnd/>
                  <a:tailEnd/>
                </a:ln>
                <a:solidFill>
                  <a:srgbClr val="FF0000"/>
                </a:solidFill>
                <a:latin typeface=".VnTimeH"/>
              </a:rPr>
              <a:t> LIÖT </a:t>
            </a:r>
            <a:r>
              <a:rPr lang="en-US" sz="3600" dirty="0" err="1">
                <a:ln w="9525">
                  <a:solidFill>
                    <a:srgbClr val="FF0000"/>
                  </a:solidFill>
                  <a:round/>
                  <a:headEnd/>
                  <a:tailEnd/>
                </a:ln>
                <a:solidFill>
                  <a:srgbClr val="FF0000"/>
                </a:solidFill>
                <a:latin typeface=".VnTimeH"/>
              </a:rPr>
              <a:t>Chµo</a:t>
            </a:r>
            <a:r>
              <a:rPr lang="en-US" sz="3600" dirty="0">
                <a:ln w="9525">
                  <a:solidFill>
                    <a:srgbClr val="FF0000"/>
                  </a:solidFill>
                  <a:round/>
                  <a:headEnd/>
                  <a:tailEnd/>
                </a:ln>
                <a:solidFill>
                  <a:srgbClr val="FF0000"/>
                </a:solidFill>
                <a:latin typeface=".VnTimeH"/>
              </a:rPr>
              <a:t> </a:t>
            </a:r>
            <a:r>
              <a:rPr lang="en-US" sz="3600" dirty="0" err="1">
                <a:ln w="9525">
                  <a:solidFill>
                    <a:srgbClr val="FF0000"/>
                  </a:solidFill>
                  <a:round/>
                  <a:headEnd/>
                  <a:tailEnd/>
                </a:ln>
                <a:solidFill>
                  <a:srgbClr val="FF0000"/>
                </a:solidFill>
                <a:latin typeface=".VnTimeH"/>
              </a:rPr>
              <a:t>mõng</a:t>
            </a:r>
            <a:r>
              <a:rPr lang="en-US" sz="3600" dirty="0">
                <a:ln w="9525">
                  <a:solidFill>
                    <a:srgbClr val="FF0000"/>
                  </a:solidFill>
                  <a:round/>
                  <a:headEnd/>
                  <a:tailEnd/>
                </a:ln>
                <a:solidFill>
                  <a:srgbClr val="FF0000"/>
                </a:solidFill>
                <a:latin typeface=".VnTimeH"/>
              </a:rPr>
              <a:t> </a:t>
            </a:r>
            <a:r>
              <a:rPr lang="en-US" sz="3600" dirty="0" err="1">
                <a:ln w="9525">
                  <a:solidFill>
                    <a:srgbClr val="FF0000"/>
                  </a:solidFill>
                  <a:round/>
                  <a:headEnd/>
                  <a:tailEnd/>
                </a:ln>
                <a:solidFill>
                  <a:srgbClr val="FF0000"/>
                </a:solidFill>
                <a:latin typeface=".VnTimeH"/>
              </a:rPr>
              <a:t>c¸c</a:t>
            </a:r>
            <a:r>
              <a:rPr lang="en-US" sz="3600" dirty="0">
                <a:ln w="9525">
                  <a:solidFill>
                    <a:srgbClr val="FF0000"/>
                  </a:solidFill>
                  <a:round/>
                  <a:headEnd/>
                  <a:tailEnd/>
                </a:ln>
                <a:solidFill>
                  <a:srgbClr val="FF0000"/>
                </a:solidFill>
                <a:latin typeface=".VnTimeH"/>
              </a:rPr>
              <a:t> </a:t>
            </a:r>
            <a:r>
              <a:rPr lang="en-US" sz="3600" dirty="0" err="1">
                <a:ln w="9525">
                  <a:solidFill>
                    <a:srgbClr val="FF0000"/>
                  </a:solidFill>
                  <a:round/>
                  <a:headEnd/>
                  <a:tailEnd/>
                </a:ln>
                <a:solidFill>
                  <a:srgbClr val="FF0000"/>
                </a:solidFill>
                <a:latin typeface=".VnTimeH"/>
              </a:rPr>
              <a:t>thÇy</a:t>
            </a:r>
            <a:r>
              <a:rPr lang="en-US" sz="3600" dirty="0">
                <a:ln w="9525">
                  <a:solidFill>
                    <a:srgbClr val="FF0000"/>
                  </a:solidFill>
                  <a:round/>
                  <a:headEnd/>
                  <a:tailEnd/>
                </a:ln>
                <a:solidFill>
                  <a:srgbClr val="FF0000"/>
                </a:solidFill>
                <a:latin typeface=".VnTimeH"/>
              </a:rPr>
              <a:t> c« </a:t>
            </a:r>
            <a:r>
              <a:rPr lang="en-US" sz="3600" dirty="0" err="1">
                <a:ln w="9525">
                  <a:solidFill>
                    <a:srgbClr val="FF0000"/>
                  </a:solidFill>
                  <a:round/>
                  <a:headEnd/>
                  <a:tailEnd/>
                </a:ln>
                <a:solidFill>
                  <a:srgbClr val="FF0000"/>
                </a:solidFill>
                <a:latin typeface=".VnTimeH"/>
              </a:rPr>
              <a:t>gi¸o</a:t>
            </a:r>
            <a:endParaRPr lang="en-US" sz="3600" dirty="0">
              <a:ln w="9525">
                <a:solidFill>
                  <a:srgbClr val="FF0000"/>
                </a:solidFill>
                <a:round/>
                <a:headEnd/>
                <a:tailEnd/>
              </a:ln>
              <a:solidFill>
                <a:srgbClr val="FF0000"/>
              </a:solidFill>
              <a:latin typeface=".VnTimeH"/>
            </a:endParaRPr>
          </a:p>
        </p:txBody>
      </p:sp>
      <p:sp>
        <p:nvSpPr>
          <p:cNvPr id="2641" name="Rectangle 593"/>
          <p:cNvSpPr>
            <a:spLocks noChangeArrowheads="1"/>
          </p:cNvSpPr>
          <p:nvPr/>
        </p:nvSpPr>
        <p:spPr bwMode="auto">
          <a:xfrm>
            <a:off x="1598649" y="2531884"/>
            <a:ext cx="77041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4000" b="1" dirty="0" err="1">
                <a:solidFill>
                  <a:srgbClr val="0000FF"/>
                </a:solidFill>
                <a:latin typeface="Times New Roman" pitchFamily="18" charset="0"/>
                <a:cs typeface="Times New Roman" pitchFamily="18" charset="0"/>
              </a:rPr>
              <a:t>Về</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dự</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giờ</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môn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Âm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nhạc</a:t>
            </a:r>
            <a:r>
              <a:rPr lang="en-US" sz="4000" b="1" dirty="0">
                <a:solidFill>
                  <a:srgbClr val="0000FF"/>
                </a:solidFill>
                <a:latin typeface="Times New Roman" pitchFamily="18" charset="0"/>
                <a:cs typeface="Times New Roman" pitchFamily="18" charset="0"/>
              </a:rPr>
              <a:t> - </a:t>
            </a:r>
            <a:r>
              <a:rPr lang="en-US" sz="4000" b="1" dirty="0" err="1">
                <a:solidFill>
                  <a:srgbClr val="0000FF"/>
                </a:solidFill>
                <a:latin typeface="Times New Roman" pitchFamily="18" charset="0"/>
                <a:cs typeface="Times New Roman" pitchFamily="18" charset="0"/>
              </a:rPr>
              <a:t>Lớp</a:t>
            </a:r>
            <a:r>
              <a:rPr lang="en-US" sz="4000" b="1" dirty="0">
                <a:solidFill>
                  <a:srgbClr val="0000FF"/>
                </a:solidFill>
                <a:latin typeface="Times New Roman" pitchFamily="18" charset="0"/>
                <a:cs typeface="Times New Roman" pitchFamily="18" charset="0"/>
              </a:rPr>
              <a:t> 5A</a:t>
            </a:r>
          </a:p>
        </p:txBody>
      </p:sp>
      <p:sp>
        <p:nvSpPr>
          <p:cNvPr id="2642" name="Rectangle 594"/>
          <p:cNvSpPr>
            <a:spLocks noChangeArrowheads="1"/>
          </p:cNvSpPr>
          <p:nvPr/>
        </p:nvSpPr>
        <p:spPr bwMode="auto">
          <a:xfrm>
            <a:off x="2413419" y="3122797"/>
            <a:ext cx="559673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3200" b="1" dirty="0" err="1">
                <a:solidFill>
                  <a:srgbClr val="00B0F0"/>
                </a:solidFill>
                <a:latin typeface="Times New Roman" pitchFamily="18" charset="0"/>
                <a:cs typeface="Times New Roman" pitchFamily="18" charset="0"/>
              </a:rPr>
              <a:t>Giáo</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viên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Nguyễn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Thị</a:t>
            </a:r>
            <a:r>
              <a:rPr lang="en-US" sz="3200" b="1" dirty="0">
                <a:solidFill>
                  <a:srgbClr val="00B0F0"/>
                </a:solidFill>
                <a:latin typeface="Times New Roman" pitchFamily="18" charset="0"/>
                <a:cs typeface="Times New Roman" pitchFamily="18" charset="0"/>
              </a:rPr>
              <a:t> Loan</a:t>
            </a:r>
          </a:p>
          <a:p>
            <a:pPr algn="ctr" fontAlgn="base">
              <a:spcBef>
                <a:spcPct val="0"/>
              </a:spcBef>
              <a:spcAft>
                <a:spcPct val="0"/>
              </a:spcAft>
            </a:pPr>
            <a:r>
              <a:rPr lang="en-US" sz="3200" b="1" dirty="0" err="1">
                <a:solidFill>
                  <a:srgbClr val="00B0F0"/>
                </a:solidFill>
                <a:latin typeface="Times New Roman" pitchFamily="18" charset="0"/>
                <a:cs typeface="Times New Roman" pitchFamily="18" charset="0"/>
              </a:rPr>
              <a:t>Trường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tiểu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học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Đoàn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Lập</a:t>
            </a:r>
            <a:endParaRPr lang="en-US" sz="3200" b="1" dirty="0">
              <a:solidFill>
                <a:srgbClr val="00B0F0"/>
              </a:solidFill>
              <a:latin typeface="Times New Roman" pitchFamily="18" charset="0"/>
              <a:cs typeface="Times New Roman" pitchFamily="18" charset="0"/>
            </a:endParaRPr>
          </a:p>
        </p:txBody>
      </p:sp>
      <p:pic>
        <p:nvPicPr>
          <p:cNvPr id="2643" name="Picture 595"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2286001"/>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44" name="Picture 596"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170146" y="34290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45" name="Picture 597"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57912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46" name="Picture 598"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89290" y="4309346"/>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47" name="Picture 599"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93238" y="228600"/>
            <a:ext cx="127476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48" name="Picture 600"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7526" y="1850195"/>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49" name="Picture 601"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79750" y="532882"/>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0" name="Picture 602"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5001" y="41910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51" name="Picture 603"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8674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52" name="Picture 604"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834" y="3908724"/>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3" name="Picture 605"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18855" y="1844408"/>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54" name="Picture 606"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57912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55" name="Picture 607"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40788" y="2198359"/>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6" name="Picture 608"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0292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57" name="Picture 609"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8956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58" name="Picture 610"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2286001"/>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59" name="Picture 611"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0292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660" name="Picture 612"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867400"/>
            <a:ext cx="7493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61" name="Picture 613" descr="45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1" y="2286001"/>
            <a:ext cx="1211263"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662" name="Picture 614" descr="[Image: bluespark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5029200"/>
            <a:ext cx="12747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 name="NhacChuongRemix-DJ-312600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09496" y="5882575"/>
            <a:ext cx="609600" cy="609600"/>
          </a:xfrm>
          <a:prstGeom prst="rect">
            <a:avLst/>
          </a:prstGeom>
        </p:spPr>
      </p:pic>
      <p:pic>
        <p:nvPicPr>
          <p:cNvPr id="2" name="Picture 4" descr="pcp_download_120">
            <a:extLst>
              <a:ext uri="{FF2B5EF4-FFF2-40B4-BE49-F238E27FC236}">
                <a16:creationId xmlns:a16="http://schemas.microsoft.com/office/drawing/2014/main" id="{627C09D6-4811-EA83-B641-8FA47C543D55}"/>
              </a:ext>
            </a:extLst>
          </p:cNvPr>
          <p:cNvPicPr>
            <a:picLocks noChangeAspect="1" noChangeArrowheads="1" noCrop="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968248">
            <a:off x="10511238" y="893267"/>
            <a:ext cx="1334375" cy="312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
            <a:extLst>
              <a:ext uri="{FF2B5EF4-FFF2-40B4-BE49-F238E27FC236}">
                <a16:creationId xmlns:a16="http://schemas.microsoft.com/office/drawing/2014/main" id="{8A2192E3-D28E-35F9-53FB-9BD0D91540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150089"/>
            <a:ext cx="7126378" cy="2707910"/>
          </a:xfrm>
          <a:prstGeom prst="rect">
            <a:avLst/>
          </a:prstGeom>
        </p:spPr>
      </p:pic>
    </p:spTree>
    <p:extLst>
      <p:ext uri="{BB962C8B-B14F-4D97-AF65-F5344CB8AC3E}">
        <p14:creationId xmlns:p14="http://schemas.microsoft.com/office/powerpoint/2010/main" val="176453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2000" fill="hold" nodeType="with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repeatCount="2000" fill="hold" nodeType="withEffect">
                                  <p:stCondLst>
                                    <p:cond delay="5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par>
                                <p:cTn id="13" presetID="24" presetClass="entr" presetSubtype="0" fill="hold" grpId="0" nodeType="withEffect">
                                  <p:stCondLst>
                                    <p:cond delay="0"/>
                                  </p:stCondLst>
                                  <p:childTnLst>
                                    <p:set>
                                      <p:cBhvr>
                                        <p:cTn id="14" dur="1" fill="hold">
                                          <p:stCondLst>
                                            <p:cond delay="0"/>
                                          </p:stCondLst>
                                        </p:cTn>
                                        <p:tgtEl>
                                          <p:spTgt spid="2638"/>
                                        </p:tgtEl>
                                        <p:attrNameLst>
                                          <p:attrName>style.visibility</p:attrName>
                                        </p:attrNameLst>
                                      </p:cBhvr>
                                      <p:to>
                                        <p:strVal val="visible"/>
                                      </p:to>
                                    </p:set>
                                    <p:anim to="" calcmode="lin" valueType="num">
                                      <p:cBhvr>
                                        <p:cTn id="15" dur="1" fill="hold"/>
                                        <p:tgtEl>
                                          <p:spTgt spid="2638"/>
                                        </p:tgtEl>
                                        <p:attrNameLst>
                                          <p:attrName/>
                                        </p:attrNameLst>
                                      </p:cBhvr>
                                    </p:anim>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496"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26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05267"/>
            <a:ext cx="1031246" cy="1376425"/>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4599552" y="1109609"/>
            <a:ext cx="1592952" cy="523220"/>
          </a:xfrm>
          <a:prstGeom prst="rect">
            <a:avLst/>
          </a:prstGeom>
          <a:noFill/>
        </p:spPr>
        <p:txBody>
          <a:bodyPr wrap="square" rtlCol="0">
            <a:spAutoFit/>
          </a:bodyPr>
          <a:lstStyle/>
          <a:p>
            <a:pPr defTabSz="914446">
              <a:defRPr/>
            </a:pPr>
            <a:r>
              <a:rPr lang="vi-VN" sz="2800" b="1">
                <a:solidFill>
                  <a:srgbClr val="FF0000"/>
                </a:solidFill>
                <a:latin typeface="Times New Roman" panose="02020603050405020304" pitchFamily="18" charset="0"/>
                <a:cs typeface="Times New Roman" panose="02020603050405020304" pitchFamily="18" charset="0"/>
              </a:rPr>
              <a:t>Bài số 2</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7"/>
          <a:stretch>
            <a:fillRect/>
          </a:stretch>
        </p:blipFill>
        <p:spPr>
          <a:xfrm>
            <a:off x="850022" y="1783965"/>
            <a:ext cx="10491956" cy="2823773"/>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0690789" y="4637494"/>
            <a:ext cx="1439960" cy="2345821"/>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8"/>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97601" y="6334126"/>
            <a:ext cx="5994400" cy="523875"/>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386" y="6334127"/>
            <a:ext cx="6514387" cy="523875"/>
          </a:xfrm>
          <a:prstGeom prst="rect">
            <a:avLst/>
          </a:prstGeom>
        </p:spPr>
      </p:pic>
      <p:pic>
        <p:nvPicPr>
          <p:cNvPr id="2" name="ca bai go dem">
            <a:hlinkClick r:id="" action="ppaction://media"/>
            <a:extLst>
              <a:ext uri="{FF2B5EF4-FFF2-40B4-BE49-F238E27FC236}">
                <a16:creationId xmlns:a16="http://schemas.microsoft.com/office/drawing/2014/main" id="{DBD4141D-7CD7-4598-90C6-5E6F713BD5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48091" y="5313704"/>
            <a:ext cx="609600" cy="609600"/>
          </a:xfrm>
          <a:prstGeom prst="rect">
            <a:avLst/>
          </a:prstGeom>
        </p:spPr>
      </p:pic>
      <p:sp>
        <p:nvSpPr>
          <p:cNvPr id="30" name="TextBox 8">
            <a:extLst>
              <a:ext uri="{FF2B5EF4-FFF2-40B4-BE49-F238E27FC236}">
                <a16:creationId xmlns:a16="http://schemas.microsoft.com/office/drawing/2014/main" id="{8BD7FBF7-D5A2-48C2-8457-E78A8A66F918}"/>
              </a:ext>
            </a:extLst>
          </p:cNvPr>
          <p:cNvSpPr txBox="1"/>
          <p:nvPr/>
        </p:nvSpPr>
        <p:spPr>
          <a:xfrm>
            <a:off x="1154233" y="102362"/>
            <a:ext cx="6881643" cy="523220"/>
          </a:xfrm>
          <a:prstGeom prst="rect">
            <a:avLst/>
          </a:prstGeom>
          <a:noFill/>
        </p:spPr>
        <p:txBody>
          <a:bodyPr wrap="square" rtlCol="0">
            <a:spAutoFit/>
          </a:bodyPr>
          <a:lstStyle/>
          <a:p>
            <a:pPr defTabSz="914446">
              <a:defRPr/>
            </a:pPr>
            <a:r>
              <a:rPr lang="vi-VN" sz="2800" b="1">
                <a:solidFill>
                  <a:srgbClr val="0070C0"/>
                </a:solidFill>
                <a:latin typeface="Times New Roman" panose="02020603050405020304" pitchFamily="18" charset="0"/>
                <a:cs typeface="Times New Roman" panose="02020603050405020304" pitchFamily="18" charset="0"/>
              </a:rPr>
              <a:t>Đọc nhạc kết hợp kí hiệu bàn tay</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18" name="Hình ảnh 2" descr="sol">
            <a:extLst>
              <a:ext uri="{FF2B5EF4-FFF2-40B4-BE49-F238E27FC236}">
                <a16:creationId xmlns:a16="http://schemas.microsoft.com/office/drawing/2014/main" id="{1B677DDA-841E-4680-9517-6508C7E1F65F}"/>
              </a:ext>
            </a:extLst>
          </p:cNvPr>
          <p:cNvPicPr>
            <a:picLocks noChangeAspect="1"/>
          </p:cNvPicPr>
          <p:nvPr/>
        </p:nvPicPr>
        <p:blipFill>
          <a:blip r:embed="rId12"/>
          <a:stretch>
            <a:fillRect/>
          </a:stretch>
        </p:blipFill>
        <p:spPr>
          <a:xfrm>
            <a:off x="1232682" y="4637494"/>
            <a:ext cx="579120" cy="293370"/>
          </a:xfrm>
          <a:prstGeom prst="rect">
            <a:avLst/>
          </a:prstGeom>
        </p:spPr>
      </p:pic>
      <p:pic>
        <p:nvPicPr>
          <p:cNvPr id="19" name="Hình ảnh 3" descr="la">
            <a:extLst>
              <a:ext uri="{FF2B5EF4-FFF2-40B4-BE49-F238E27FC236}">
                <a16:creationId xmlns:a16="http://schemas.microsoft.com/office/drawing/2014/main" id="{CF09871C-B2BC-4E86-9B42-CEAB6DA5F7A6}"/>
              </a:ext>
            </a:extLst>
          </p:cNvPr>
          <p:cNvPicPr>
            <a:picLocks noChangeAspect="1"/>
          </p:cNvPicPr>
          <p:nvPr/>
        </p:nvPicPr>
        <p:blipFill>
          <a:blip r:embed="rId13"/>
          <a:stretch>
            <a:fillRect/>
          </a:stretch>
        </p:blipFill>
        <p:spPr>
          <a:xfrm>
            <a:off x="2516970" y="4657198"/>
            <a:ext cx="498475" cy="276860"/>
          </a:xfrm>
          <a:prstGeom prst="rect">
            <a:avLst/>
          </a:prstGeom>
        </p:spPr>
      </p:pic>
      <p:pic>
        <p:nvPicPr>
          <p:cNvPr id="20" name="Hình ảnh 15" descr="do">
            <a:extLst>
              <a:ext uri="{FF2B5EF4-FFF2-40B4-BE49-F238E27FC236}">
                <a16:creationId xmlns:a16="http://schemas.microsoft.com/office/drawing/2014/main" id="{14EBCC23-0A88-4A38-A919-E5FC82B92842}"/>
              </a:ext>
            </a:extLst>
          </p:cNvPr>
          <p:cNvPicPr>
            <a:picLocks noChangeAspect="1"/>
          </p:cNvPicPr>
          <p:nvPr/>
        </p:nvPicPr>
        <p:blipFill>
          <a:blip r:embed="rId14"/>
          <a:stretch>
            <a:fillRect/>
          </a:stretch>
        </p:blipFill>
        <p:spPr>
          <a:xfrm>
            <a:off x="1996931" y="3043993"/>
            <a:ext cx="558800" cy="266700"/>
          </a:xfrm>
          <a:prstGeom prst="rect">
            <a:avLst/>
          </a:prstGeom>
        </p:spPr>
      </p:pic>
      <p:pic>
        <p:nvPicPr>
          <p:cNvPr id="23" name="Hình ảnh 20" descr="sol">
            <a:extLst>
              <a:ext uri="{FF2B5EF4-FFF2-40B4-BE49-F238E27FC236}">
                <a16:creationId xmlns:a16="http://schemas.microsoft.com/office/drawing/2014/main" id="{806BA5AD-5D70-4183-8180-59C56541C0DE}"/>
              </a:ext>
            </a:extLst>
          </p:cNvPr>
          <p:cNvPicPr>
            <a:picLocks noChangeAspect="1"/>
          </p:cNvPicPr>
          <p:nvPr/>
        </p:nvPicPr>
        <p:blipFill>
          <a:blip r:embed="rId12"/>
          <a:stretch>
            <a:fillRect/>
          </a:stretch>
        </p:blipFill>
        <p:spPr>
          <a:xfrm>
            <a:off x="4774757" y="3076524"/>
            <a:ext cx="579120" cy="293370"/>
          </a:xfrm>
          <a:prstGeom prst="rect">
            <a:avLst/>
          </a:prstGeom>
        </p:spPr>
      </p:pic>
      <p:pic>
        <p:nvPicPr>
          <p:cNvPr id="24" name="Hình ảnh 23" descr="la">
            <a:extLst>
              <a:ext uri="{FF2B5EF4-FFF2-40B4-BE49-F238E27FC236}">
                <a16:creationId xmlns:a16="http://schemas.microsoft.com/office/drawing/2014/main" id="{3435BE99-0AEC-44B0-B7A5-424E739CDCA1}"/>
              </a:ext>
            </a:extLst>
          </p:cNvPr>
          <p:cNvPicPr>
            <a:picLocks noChangeAspect="1"/>
          </p:cNvPicPr>
          <p:nvPr/>
        </p:nvPicPr>
        <p:blipFill>
          <a:blip r:embed="rId13"/>
          <a:stretch>
            <a:fillRect/>
          </a:stretch>
        </p:blipFill>
        <p:spPr>
          <a:xfrm>
            <a:off x="7245673" y="3118456"/>
            <a:ext cx="498475" cy="276860"/>
          </a:xfrm>
          <a:prstGeom prst="rect">
            <a:avLst/>
          </a:prstGeom>
        </p:spPr>
      </p:pic>
      <p:pic>
        <p:nvPicPr>
          <p:cNvPr id="25" name="Hình ảnh 27" descr="mi">
            <a:extLst>
              <a:ext uri="{FF2B5EF4-FFF2-40B4-BE49-F238E27FC236}">
                <a16:creationId xmlns:a16="http://schemas.microsoft.com/office/drawing/2014/main" id="{7BCB2378-0D8D-4693-B25C-0D604A0BE4EB}"/>
              </a:ext>
            </a:extLst>
          </p:cNvPr>
          <p:cNvPicPr>
            <a:picLocks noChangeAspect="1"/>
          </p:cNvPicPr>
          <p:nvPr/>
        </p:nvPicPr>
        <p:blipFill>
          <a:blip r:embed="rId15"/>
          <a:stretch>
            <a:fillRect/>
          </a:stretch>
        </p:blipFill>
        <p:spPr>
          <a:xfrm>
            <a:off x="4217074" y="4682249"/>
            <a:ext cx="664845" cy="233045"/>
          </a:xfrm>
          <a:prstGeom prst="rect">
            <a:avLst/>
          </a:prstGeom>
        </p:spPr>
      </p:pic>
      <p:pic>
        <p:nvPicPr>
          <p:cNvPr id="26" name="Hình ảnh 4" descr="re">
            <a:extLst>
              <a:ext uri="{FF2B5EF4-FFF2-40B4-BE49-F238E27FC236}">
                <a16:creationId xmlns:a16="http://schemas.microsoft.com/office/drawing/2014/main" id="{C5EFF6C7-FD76-4D0A-B44D-EB5543D87971}"/>
              </a:ext>
            </a:extLst>
          </p:cNvPr>
          <p:cNvPicPr>
            <a:picLocks noChangeAspect="1"/>
          </p:cNvPicPr>
          <p:nvPr/>
        </p:nvPicPr>
        <p:blipFill>
          <a:blip r:embed="rId16"/>
          <a:stretch>
            <a:fillRect/>
          </a:stretch>
        </p:blipFill>
        <p:spPr>
          <a:xfrm>
            <a:off x="3310005" y="2992685"/>
            <a:ext cx="485775" cy="388620"/>
          </a:xfrm>
          <a:prstGeom prst="rect">
            <a:avLst/>
          </a:prstGeom>
        </p:spPr>
      </p:pic>
      <p:pic>
        <p:nvPicPr>
          <p:cNvPr id="27" name="Hình ảnh 15" descr="do">
            <a:extLst>
              <a:ext uri="{FF2B5EF4-FFF2-40B4-BE49-F238E27FC236}">
                <a16:creationId xmlns:a16="http://schemas.microsoft.com/office/drawing/2014/main" id="{8C3FA254-EB2E-4105-A740-CAFD21779EA9}"/>
              </a:ext>
            </a:extLst>
          </p:cNvPr>
          <p:cNvPicPr>
            <a:picLocks noChangeAspect="1"/>
          </p:cNvPicPr>
          <p:nvPr/>
        </p:nvPicPr>
        <p:blipFill>
          <a:blip r:embed="rId14"/>
          <a:stretch>
            <a:fillRect/>
          </a:stretch>
        </p:blipFill>
        <p:spPr>
          <a:xfrm>
            <a:off x="2615809" y="3061842"/>
            <a:ext cx="558800" cy="266700"/>
          </a:xfrm>
          <a:prstGeom prst="rect">
            <a:avLst/>
          </a:prstGeom>
        </p:spPr>
      </p:pic>
      <p:pic>
        <p:nvPicPr>
          <p:cNvPr id="28" name="Hình ảnh 15" descr="do">
            <a:extLst>
              <a:ext uri="{FF2B5EF4-FFF2-40B4-BE49-F238E27FC236}">
                <a16:creationId xmlns:a16="http://schemas.microsoft.com/office/drawing/2014/main" id="{6E52CA73-132A-4648-A3BE-742F38A73756}"/>
              </a:ext>
            </a:extLst>
          </p:cNvPr>
          <p:cNvPicPr>
            <a:picLocks noChangeAspect="1"/>
          </p:cNvPicPr>
          <p:nvPr/>
        </p:nvPicPr>
        <p:blipFill>
          <a:blip r:embed="rId14"/>
          <a:stretch>
            <a:fillRect/>
          </a:stretch>
        </p:blipFill>
        <p:spPr>
          <a:xfrm>
            <a:off x="3889055" y="3123536"/>
            <a:ext cx="558800" cy="266700"/>
          </a:xfrm>
          <a:prstGeom prst="rect">
            <a:avLst/>
          </a:prstGeom>
        </p:spPr>
      </p:pic>
      <p:pic>
        <p:nvPicPr>
          <p:cNvPr id="29" name="Hình ảnh 20" descr="sol">
            <a:extLst>
              <a:ext uri="{FF2B5EF4-FFF2-40B4-BE49-F238E27FC236}">
                <a16:creationId xmlns:a16="http://schemas.microsoft.com/office/drawing/2014/main" id="{0EBB86A7-A1B1-4999-B5F7-F55F3A4A42F7}"/>
              </a:ext>
            </a:extLst>
          </p:cNvPr>
          <p:cNvPicPr>
            <a:picLocks noChangeAspect="1"/>
          </p:cNvPicPr>
          <p:nvPr/>
        </p:nvPicPr>
        <p:blipFill>
          <a:blip r:embed="rId12"/>
          <a:stretch>
            <a:fillRect/>
          </a:stretch>
        </p:blipFill>
        <p:spPr>
          <a:xfrm>
            <a:off x="6192504" y="3094386"/>
            <a:ext cx="579120" cy="293370"/>
          </a:xfrm>
          <a:prstGeom prst="rect">
            <a:avLst/>
          </a:prstGeom>
        </p:spPr>
      </p:pic>
      <p:pic>
        <p:nvPicPr>
          <p:cNvPr id="32" name="Hình ảnh 15" descr="do">
            <a:extLst>
              <a:ext uri="{FF2B5EF4-FFF2-40B4-BE49-F238E27FC236}">
                <a16:creationId xmlns:a16="http://schemas.microsoft.com/office/drawing/2014/main" id="{55183DCB-41D8-43A1-889B-8BBD322705F8}"/>
              </a:ext>
            </a:extLst>
          </p:cNvPr>
          <p:cNvPicPr>
            <a:picLocks noChangeAspect="1"/>
          </p:cNvPicPr>
          <p:nvPr/>
        </p:nvPicPr>
        <p:blipFill>
          <a:blip r:embed="rId14"/>
          <a:stretch>
            <a:fillRect/>
          </a:stretch>
        </p:blipFill>
        <p:spPr>
          <a:xfrm>
            <a:off x="7938795" y="3089858"/>
            <a:ext cx="558800" cy="266700"/>
          </a:xfrm>
          <a:prstGeom prst="rect">
            <a:avLst/>
          </a:prstGeom>
        </p:spPr>
      </p:pic>
      <p:pic>
        <p:nvPicPr>
          <p:cNvPr id="34" name="Hình ảnh 20" descr="sol">
            <a:extLst>
              <a:ext uri="{FF2B5EF4-FFF2-40B4-BE49-F238E27FC236}">
                <a16:creationId xmlns:a16="http://schemas.microsoft.com/office/drawing/2014/main" id="{D2409B6D-4563-4FFA-8232-36C0E5EBC23C}"/>
              </a:ext>
            </a:extLst>
          </p:cNvPr>
          <p:cNvPicPr>
            <a:picLocks noChangeAspect="1"/>
          </p:cNvPicPr>
          <p:nvPr/>
        </p:nvPicPr>
        <p:blipFill>
          <a:blip r:embed="rId12"/>
          <a:stretch>
            <a:fillRect/>
          </a:stretch>
        </p:blipFill>
        <p:spPr>
          <a:xfrm>
            <a:off x="9444903" y="3025278"/>
            <a:ext cx="579120" cy="293370"/>
          </a:xfrm>
          <a:prstGeom prst="rect">
            <a:avLst/>
          </a:prstGeom>
        </p:spPr>
      </p:pic>
      <p:pic>
        <p:nvPicPr>
          <p:cNvPr id="36" name="Hình ảnh 2" descr="sol">
            <a:extLst>
              <a:ext uri="{FF2B5EF4-FFF2-40B4-BE49-F238E27FC236}">
                <a16:creationId xmlns:a16="http://schemas.microsoft.com/office/drawing/2014/main" id="{E5E72EE4-6215-4355-B838-862913B0CB20}"/>
              </a:ext>
            </a:extLst>
          </p:cNvPr>
          <p:cNvPicPr>
            <a:picLocks noChangeAspect="1"/>
          </p:cNvPicPr>
          <p:nvPr/>
        </p:nvPicPr>
        <p:blipFill>
          <a:blip r:embed="rId12"/>
          <a:stretch>
            <a:fillRect/>
          </a:stretch>
        </p:blipFill>
        <p:spPr>
          <a:xfrm>
            <a:off x="1854664" y="4648944"/>
            <a:ext cx="579120" cy="293370"/>
          </a:xfrm>
          <a:prstGeom prst="rect">
            <a:avLst/>
          </a:prstGeom>
        </p:spPr>
      </p:pic>
      <p:pic>
        <p:nvPicPr>
          <p:cNvPr id="38" name="Hình ảnh 2" descr="sol">
            <a:extLst>
              <a:ext uri="{FF2B5EF4-FFF2-40B4-BE49-F238E27FC236}">
                <a16:creationId xmlns:a16="http://schemas.microsoft.com/office/drawing/2014/main" id="{31AFFCC9-5E92-4FF5-8D6B-9A894E6311C5}"/>
              </a:ext>
            </a:extLst>
          </p:cNvPr>
          <p:cNvPicPr>
            <a:picLocks noChangeAspect="1"/>
          </p:cNvPicPr>
          <p:nvPr/>
        </p:nvPicPr>
        <p:blipFill>
          <a:blip r:embed="rId12"/>
          <a:stretch>
            <a:fillRect/>
          </a:stretch>
        </p:blipFill>
        <p:spPr>
          <a:xfrm>
            <a:off x="3167659" y="4666046"/>
            <a:ext cx="579120" cy="293370"/>
          </a:xfrm>
          <a:prstGeom prst="rect">
            <a:avLst/>
          </a:prstGeom>
        </p:spPr>
      </p:pic>
      <p:pic>
        <p:nvPicPr>
          <p:cNvPr id="40" name="Hình ảnh 27" descr="mi">
            <a:extLst>
              <a:ext uri="{FF2B5EF4-FFF2-40B4-BE49-F238E27FC236}">
                <a16:creationId xmlns:a16="http://schemas.microsoft.com/office/drawing/2014/main" id="{6B9EBA8E-90A1-436D-A31B-B9593BD40E5F}"/>
              </a:ext>
            </a:extLst>
          </p:cNvPr>
          <p:cNvPicPr>
            <a:picLocks noChangeAspect="1"/>
          </p:cNvPicPr>
          <p:nvPr/>
        </p:nvPicPr>
        <p:blipFill>
          <a:blip r:embed="rId15"/>
          <a:stretch>
            <a:fillRect/>
          </a:stretch>
        </p:blipFill>
        <p:spPr>
          <a:xfrm>
            <a:off x="5371839" y="4682249"/>
            <a:ext cx="664845" cy="233045"/>
          </a:xfrm>
          <a:prstGeom prst="rect">
            <a:avLst/>
          </a:prstGeom>
        </p:spPr>
      </p:pic>
      <p:pic>
        <p:nvPicPr>
          <p:cNvPr id="42" name="Hình ảnh 20" descr="sol">
            <a:extLst>
              <a:ext uri="{FF2B5EF4-FFF2-40B4-BE49-F238E27FC236}">
                <a16:creationId xmlns:a16="http://schemas.microsoft.com/office/drawing/2014/main" id="{E883F1ED-ADBD-4CEF-9236-FE99F663A6C8}"/>
              </a:ext>
            </a:extLst>
          </p:cNvPr>
          <p:cNvPicPr>
            <a:picLocks noChangeAspect="1"/>
          </p:cNvPicPr>
          <p:nvPr/>
        </p:nvPicPr>
        <p:blipFill>
          <a:blip r:embed="rId12"/>
          <a:stretch>
            <a:fillRect/>
          </a:stretch>
        </p:blipFill>
        <p:spPr>
          <a:xfrm>
            <a:off x="6798330" y="4583124"/>
            <a:ext cx="579120" cy="293370"/>
          </a:xfrm>
          <a:prstGeom prst="rect">
            <a:avLst/>
          </a:prstGeom>
        </p:spPr>
      </p:pic>
      <p:pic>
        <p:nvPicPr>
          <p:cNvPr id="44" name="Hình ảnh 27" descr="mi">
            <a:extLst>
              <a:ext uri="{FF2B5EF4-FFF2-40B4-BE49-F238E27FC236}">
                <a16:creationId xmlns:a16="http://schemas.microsoft.com/office/drawing/2014/main" id="{349BDCEE-435B-4345-9262-A5CC0B24CEA0}"/>
              </a:ext>
            </a:extLst>
          </p:cNvPr>
          <p:cNvPicPr>
            <a:picLocks noChangeAspect="1"/>
          </p:cNvPicPr>
          <p:nvPr/>
        </p:nvPicPr>
        <p:blipFill>
          <a:blip r:embed="rId15"/>
          <a:stretch>
            <a:fillRect/>
          </a:stretch>
        </p:blipFill>
        <p:spPr>
          <a:xfrm>
            <a:off x="7778903" y="4607738"/>
            <a:ext cx="664845" cy="233045"/>
          </a:xfrm>
          <a:prstGeom prst="rect">
            <a:avLst/>
          </a:prstGeom>
        </p:spPr>
      </p:pic>
      <p:pic>
        <p:nvPicPr>
          <p:cNvPr id="46" name="Hình ảnh 4" descr="re">
            <a:extLst>
              <a:ext uri="{FF2B5EF4-FFF2-40B4-BE49-F238E27FC236}">
                <a16:creationId xmlns:a16="http://schemas.microsoft.com/office/drawing/2014/main" id="{A7DD967D-41C0-4032-A97E-DD68B65746E0}"/>
              </a:ext>
            </a:extLst>
          </p:cNvPr>
          <p:cNvPicPr>
            <a:picLocks noChangeAspect="1"/>
          </p:cNvPicPr>
          <p:nvPr/>
        </p:nvPicPr>
        <p:blipFill>
          <a:blip r:embed="rId16"/>
          <a:stretch>
            <a:fillRect/>
          </a:stretch>
        </p:blipFill>
        <p:spPr>
          <a:xfrm>
            <a:off x="8579123" y="4462888"/>
            <a:ext cx="485775" cy="388620"/>
          </a:xfrm>
          <a:prstGeom prst="rect">
            <a:avLst/>
          </a:prstGeom>
        </p:spPr>
      </p:pic>
      <p:pic>
        <p:nvPicPr>
          <p:cNvPr id="47" name="Hình ảnh 15" descr="do">
            <a:extLst>
              <a:ext uri="{FF2B5EF4-FFF2-40B4-BE49-F238E27FC236}">
                <a16:creationId xmlns:a16="http://schemas.microsoft.com/office/drawing/2014/main" id="{2D1AEC85-AF64-42CC-A322-A45E1652501B}"/>
              </a:ext>
            </a:extLst>
          </p:cNvPr>
          <p:cNvPicPr>
            <a:picLocks noChangeAspect="1"/>
          </p:cNvPicPr>
          <p:nvPr/>
        </p:nvPicPr>
        <p:blipFill>
          <a:blip r:embed="rId14"/>
          <a:stretch>
            <a:fillRect/>
          </a:stretch>
        </p:blipFill>
        <p:spPr>
          <a:xfrm>
            <a:off x="9707769" y="4637493"/>
            <a:ext cx="558800" cy="266700"/>
          </a:xfrm>
          <a:prstGeom prst="rect">
            <a:avLst/>
          </a:prstGeom>
        </p:spPr>
      </p:pic>
      <p:pic>
        <p:nvPicPr>
          <p:cNvPr id="48" name="Picture 47">
            <a:extLst>
              <a:ext uri="{FF2B5EF4-FFF2-40B4-BE49-F238E27FC236}">
                <a16:creationId xmlns:a16="http://schemas.microsoft.com/office/drawing/2014/main" id="{17104DDD-08EC-4E5D-8123-C87EE7F6E2C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46" y="3962076"/>
            <a:ext cx="1910641" cy="2895925"/>
          </a:xfrm>
          <a:prstGeom prst="rect">
            <a:avLst/>
          </a:prstGeom>
        </p:spPr>
      </p:pic>
      <p:pic>
        <p:nvPicPr>
          <p:cNvPr id="31" name="Bài đọc nhạc số 2  Âm nhạc lớp 5 (SGK Kết Nối Tri Thức Với Cuộc Sống) - #coverbytmn">
            <a:hlinkClick r:id="" action="ppaction://media"/>
            <a:extLst>
              <a:ext uri="{FF2B5EF4-FFF2-40B4-BE49-F238E27FC236}">
                <a16:creationId xmlns:a16="http://schemas.microsoft.com/office/drawing/2014/main" id="{911F7705-E730-4338-97BE-B543EC54B3E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15830" y="2536100"/>
            <a:ext cx="609600" cy="609600"/>
          </a:xfrm>
          <a:prstGeom prst="rect">
            <a:avLst/>
          </a:prstGeom>
        </p:spPr>
      </p:pic>
    </p:spTree>
    <p:extLst>
      <p:ext uri="{BB962C8B-B14F-4D97-AF65-F5344CB8AC3E}">
        <p14:creationId xmlns:p14="http://schemas.microsoft.com/office/powerpoint/2010/main" val="1458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07"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6019"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50EFB-12E6-48D0-AB17-FC545345EF15}"/>
              </a:ext>
            </a:extLst>
          </p:cNvPr>
          <p:cNvPicPr>
            <a:picLocks noChangeAspect="1"/>
          </p:cNvPicPr>
          <p:nvPr/>
        </p:nvPicPr>
        <p:blipFill>
          <a:blip r:embed="rId4"/>
          <a:stretch>
            <a:fillRect/>
          </a:stretch>
        </p:blipFill>
        <p:spPr>
          <a:xfrm>
            <a:off x="457200" y="1969945"/>
            <a:ext cx="10312400" cy="1475408"/>
          </a:xfrm>
          <a:prstGeom prst="rect">
            <a:avLst/>
          </a:prstGeom>
        </p:spPr>
      </p:pic>
      <p:pic>
        <p:nvPicPr>
          <p:cNvPr id="12" name="Picture 11">
            <a:extLst>
              <a:ext uri="{FF2B5EF4-FFF2-40B4-BE49-F238E27FC236}">
                <a16:creationId xmlns:a16="http://schemas.microsoft.com/office/drawing/2014/main" id="{62FB2B86-7DB2-4686-8FB8-708478B76089}"/>
              </a:ext>
            </a:extLst>
          </p:cNvPr>
          <p:cNvPicPr>
            <a:picLocks noChangeAspect="1"/>
          </p:cNvPicPr>
          <p:nvPr/>
        </p:nvPicPr>
        <p:blipFill>
          <a:blip r:embed="rId5"/>
          <a:stretch>
            <a:fillRect/>
          </a:stretch>
        </p:blipFill>
        <p:spPr>
          <a:xfrm>
            <a:off x="8432800" y="3974571"/>
            <a:ext cx="2991490" cy="2506663"/>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0464800" y="1371600"/>
            <a:ext cx="1727200" cy="54864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6"/>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8467" y="-1498600"/>
            <a:ext cx="1526349" cy="3344333"/>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7"/>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3998715" y="6115141"/>
            <a:ext cx="4176416"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2DEFB497-6CDF-422E-9AF1-552D9F3D8D66}"/>
              </a:ext>
            </a:extLst>
          </p:cNvPr>
          <p:cNvSpPr/>
          <p:nvPr/>
        </p:nvSpPr>
        <p:spPr>
          <a:xfrm>
            <a:off x="8062715" y="6121400"/>
            <a:ext cx="4273424"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12416" y="6115142"/>
            <a:ext cx="4176416"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Rectangle 10">
            <a:extLst>
              <a:ext uri="{FF2B5EF4-FFF2-40B4-BE49-F238E27FC236}">
                <a16:creationId xmlns:a16="http://schemas.microsoft.com/office/drawing/2014/main" id="{2F21E18A-F74E-4B8B-92EA-D95814872742}"/>
              </a:ext>
            </a:extLst>
          </p:cNvPr>
          <p:cNvSpPr/>
          <p:nvPr/>
        </p:nvSpPr>
        <p:spPr>
          <a:xfrm>
            <a:off x="1117600" y="541868"/>
            <a:ext cx="4285381" cy="471989"/>
          </a:xfrm>
          <a:prstGeom prst="rect">
            <a:avLst/>
          </a:prstGeom>
          <a:noFill/>
        </p:spPr>
        <p:txBody>
          <a:bodyPr wrap="square" lIns="60960" tIns="30480" rIns="60960" bIns="30480">
            <a:spAutoFit/>
          </a:bodyPr>
          <a:lstStyle/>
          <a:p>
            <a:pPr algn="ctr" defTabSz="609630">
              <a:defRPr/>
            </a:pPr>
            <a:r>
              <a:rPr lang="vi-VN" sz="2667" b="1">
                <a:ln w="0"/>
                <a:solidFill>
                  <a:prstClr val="black"/>
                </a:solidFill>
                <a:effectLst>
                  <a:outerShdw blurRad="38100" dist="19050" dir="2700000" algn="tl" rotWithShape="0">
                    <a:prstClr val="black">
                      <a:alpha val="40000"/>
                    </a:prstClr>
                  </a:outerShdw>
                </a:effectLst>
                <a:latin typeface="Times New Roman" panose="02020603050405020304" pitchFamily="18" charset="0"/>
              </a:rPr>
              <a:t>Bài luyện tập</a:t>
            </a:r>
            <a:endParaRPr lang="en-US" sz="2667" b="1">
              <a:ln w="0"/>
              <a:solidFill>
                <a:prstClr val="black"/>
              </a:solidFill>
              <a:effectLst>
                <a:outerShdw blurRad="38100" dist="19050" dir="2700000" algn="tl" rotWithShape="0">
                  <a:prstClr val="black">
                    <a:alpha val="40000"/>
                  </a:prstClr>
                </a:outerShdw>
              </a:effectLst>
              <a:latin typeface="Calibri Light" panose="020F0302020204030204"/>
            </a:endParaRPr>
          </a:p>
        </p:txBody>
      </p:sp>
      <p:sp>
        <p:nvSpPr>
          <p:cNvPr id="13" name="Rectangle 12">
            <a:extLst>
              <a:ext uri="{FF2B5EF4-FFF2-40B4-BE49-F238E27FC236}">
                <a16:creationId xmlns:a16="http://schemas.microsoft.com/office/drawing/2014/main" id="{5F95959B-0674-4BB0-9FE2-DE5DEBC355E4}"/>
              </a:ext>
            </a:extLst>
          </p:cNvPr>
          <p:cNvSpPr/>
          <p:nvPr/>
        </p:nvSpPr>
        <p:spPr>
          <a:xfrm>
            <a:off x="3149600" y="1193800"/>
            <a:ext cx="4285381" cy="471989"/>
          </a:xfrm>
          <a:prstGeom prst="rect">
            <a:avLst/>
          </a:prstGeom>
          <a:noFill/>
        </p:spPr>
        <p:txBody>
          <a:bodyPr wrap="square" lIns="60960" tIns="30480" rIns="60960" bIns="30480">
            <a:spAutoFit/>
          </a:bodyPr>
          <a:lstStyle/>
          <a:p>
            <a:pPr algn="ctr" defTabSz="609630">
              <a:defRPr/>
            </a:pPr>
            <a:r>
              <a:rPr lang="vi-VN" sz="2667" b="1">
                <a:ln w="0"/>
                <a:solidFill>
                  <a:srgbClr val="ED7D31">
                    <a:lumMod val="75000"/>
                  </a:srgbClr>
                </a:solidFill>
                <a:effectLst>
                  <a:outerShdw blurRad="38100" dist="19050" dir="2700000" algn="tl" rotWithShape="0">
                    <a:prstClr val="black">
                      <a:alpha val="40000"/>
                    </a:prstClr>
                  </a:outerShdw>
                </a:effectLst>
                <a:latin typeface="Times New Roman" panose="02020603050405020304" pitchFamily="18" charset="0"/>
              </a:rPr>
              <a:t>Chú cừu nhỏ của bạn Ma-ry</a:t>
            </a:r>
            <a:endParaRPr lang="en-US" sz="2667" b="1">
              <a:ln w="0"/>
              <a:solidFill>
                <a:srgbClr val="ED7D31">
                  <a:lumMod val="75000"/>
                </a:srgbClr>
              </a:solidFill>
              <a:effectLst>
                <a:outerShdw blurRad="38100" dist="19050" dir="2700000" algn="tl" rotWithShape="0">
                  <a:prstClr val="black">
                    <a:alpha val="40000"/>
                  </a:prstClr>
                </a:outerShdw>
              </a:effectLst>
              <a:latin typeface="Calibri Light" panose="020F0302020204030204"/>
            </a:endParaRPr>
          </a:p>
        </p:txBody>
      </p:sp>
      <p:pic>
        <p:nvPicPr>
          <p:cNvPr id="14" name="ma ry">
            <a:hlinkClick r:id="" action="ppaction://media"/>
            <a:extLst>
              <a:ext uri="{FF2B5EF4-FFF2-40B4-BE49-F238E27FC236}">
                <a16:creationId xmlns:a16="http://schemas.microsoft.com/office/drawing/2014/main" id="{83831762-F5CF-4C0F-BA6F-E56F1D48851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2401" y="3781811"/>
            <a:ext cx="523775" cy="523775"/>
          </a:xfrm>
          <a:prstGeom prst="rect">
            <a:avLst/>
          </a:prstGeom>
        </p:spPr>
      </p:pic>
    </p:spTree>
    <p:extLst>
      <p:ext uri="{BB962C8B-B14F-4D97-AF65-F5344CB8AC3E}">
        <p14:creationId xmlns:p14="http://schemas.microsoft.com/office/powerpoint/2010/main" val="36919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6969FC-6D03-4621-AC86-B9A19F09C3BF}"/>
              </a:ext>
            </a:extLst>
          </p:cNvPr>
          <p:cNvPicPr>
            <a:picLocks noChangeAspect="1"/>
          </p:cNvPicPr>
          <p:nvPr/>
        </p:nvPicPr>
        <p:blipFill>
          <a:blip r:embed="rId4"/>
          <a:stretch>
            <a:fillRect/>
          </a:stretch>
        </p:blipFill>
        <p:spPr>
          <a:xfrm>
            <a:off x="921163" y="2071958"/>
            <a:ext cx="9341491" cy="1286933"/>
          </a:xfrm>
          <a:prstGeom prst="rect">
            <a:avLst/>
          </a:prstGeom>
        </p:spPr>
      </p:pic>
      <p:pic>
        <p:nvPicPr>
          <p:cNvPr id="3" name="Picture 2">
            <a:extLst>
              <a:ext uri="{FF2B5EF4-FFF2-40B4-BE49-F238E27FC236}">
                <a16:creationId xmlns:a16="http://schemas.microsoft.com/office/drawing/2014/main" id="{1DD36E08-E07A-46BF-8896-8941A03B94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1" b="89761" l="5530" r="89862">
                        <a14:foregroundMark x1="51152" y1="7509" x2="70507" y2="5802"/>
                        <a14:foregroundMark x1="70507" y1="5802" x2="70968" y2="5802"/>
                        <a14:foregroundMark x1="74654" y1="76451" x2="9217" y2="76109"/>
                        <a14:foregroundMark x1="9217" y1="76109" x2="8295" y2="80546"/>
                        <a14:foregroundMark x1="5530" y1="83618" x2="7373" y2="78157"/>
                        <a14:foregroundMark x1="38710" y1="88055" x2="79263" y2="89761"/>
                        <a14:foregroundMark x1="70968" y1="37543" x2="54378" y2="44027"/>
                        <a14:foregroundMark x1="54378" y1="44027" x2="49309" y2="39932"/>
                      </a14:backgroundRemoval>
                    </a14:imgEffect>
                  </a14:imgLayer>
                </a14:imgProps>
              </a:ext>
            </a:extLst>
          </a:blip>
          <a:stretch>
            <a:fillRect/>
          </a:stretch>
        </p:blipFill>
        <p:spPr>
          <a:xfrm>
            <a:off x="8391569" y="3327400"/>
            <a:ext cx="2598347" cy="3409717"/>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0464800" y="1371600"/>
            <a:ext cx="1727200" cy="54864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8467" y="-1498600"/>
            <a:ext cx="1526349" cy="3344333"/>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8"/>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3998715" y="6115141"/>
            <a:ext cx="4176416"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2DEFB497-6CDF-422E-9AF1-552D9F3D8D66}"/>
              </a:ext>
            </a:extLst>
          </p:cNvPr>
          <p:cNvSpPr/>
          <p:nvPr/>
        </p:nvSpPr>
        <p:spPr>
          <a:xfrm>
            <a:off x="8062715" y="6121400"/>
            <a:ext cx="4273424"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12416" y="6115142"/>
            <a:ext cx="4176416"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Rectangle 10">
            <a:extLst>
              <a:ext uri="{FF2B5EF4-FFF2-40B4-BE49-F238E27FC236}">
                <a16:creationId xmlns:a16="http://schemas.microsoft.com/office/drawing/2014/main" id="{4976C9A3-3C28-4E39-9D61-810C55FD3057}"/>
              </a:ext>
            </a:extLst>
          </p:cNvPr>
          <p:cNvSpPr/>
          <p:nvPr/>
        </p:nvSpPr>
        <p:spPr>
          <a:xfrm>
            <a:off x="1649626" y="1490517"/>
            <a:ext cx="5064953" cy="389787"/>
          </a:xfrm>
          <a:prstGeom prst="rect">
            <a:avLst/>
          </a:prstGeom>
          <a:noFill/>
        </p:spPr>
        <p:txBody>
          <a:bodyPr wrap="square" lIns="60960" tIns="30480" rIns="60960" bIns="30480">
            <a:spAutoFit/>
          </a:bodyPr>
          <a:lstStyle/>
          <a:p>
            <a:pPr defTabSz="609630">
              <a:defRPr/>
            </a:pPr>
            <a:r>
              <a:rPr lang="vi-VN" sz="2133">
                <a:ln w="0"/>
                <a:solidFill>
                  <a:srgbClr val="7030A0"/>
                </a:solidFill>
                <a:effectLst>
                  <a:outerShdw blurRad="38100" dist="19050" dir="2700000" algn="tl" rotWithShape="0">
                    <a:prstClr val="black">
                      <a:alpha val="40000"/>
                    </a:prstClr>
                  </a:outerShdw>
                </a:effectLst>
                <a:latin typeface="Times New Roman" panose="02020603050405020304" pitchFamily="18" charset="0"/>
              </a:rPr>
              <a:t>Luyện gam đi lên với kỹ thuật luồn ngón 1</a:t>
            </a:r>
            <a:endParaRPr lang="en-US" sz="2133">
              <a:ln w="0"/>
              <a:solidFill>
                <a:srgbClr val="7030A0"/>
              </a:solidFill>
              <a:effectLst>
                <a:outerShdw blurRad="38100" dist="19050" dir="2700000" algn="tl" rotWithShape="0">
                  <a:prstClr val="black">
                    <a:alpha val="40000"/>
                  </a:prstClr>
                </a:outerShdw>
              </a:effectLst>
              <a:latin typeface="Calibri Light" panose="020F0302020204030204"/>
            </a:endParaRPr>
          </a:p>
        </p:txBody>
      </p:sp>
      <p:sp>
        <p:nvSpPr>
          <p:cNvPr id="12" name="Rectangle 11">
            <a:extLst>
              <a:ext uri="{FF2B5EF4-FFF2-40B4-BE49-F238E27FC236}">
                <a16:creationId xmlns:a16="http://schemas.microsoft.com/office/drawing/2014/main" id="{A5480821-F5D5-4457-ABAF-4313586594E4}"/>
              </a:ext>
            </a:extLst>
          </p:cNvPr>
          <p:cNvSpPr/>
          <p:nvPr/>
        </p:nvSpPr>
        <p:spPr>
          <a:xfrm>
            <a:off x="1722900" y="3063567"/>
            <a:ext cx="9009769" cy="389787"/>
          </a:xfrm>
          <a:prstGeom prst="rect">
            <a:avLst/>
          </a:prstGeom>
          <a:noFill/>
        </p:spPr>
        <p:txBody>
          <a:bodyPr wrap="square" lIns="60960" tIns="30480" rIns="60960" bIns="30480">
            <a:spAutoFit/>
          </a:bodyPr>
          <a:lstStyle/>
          <a:p>
            <a:pPr defTabSz="609630">
              <a:defRPr/>
            </a:pPr>
            <a:r>
              <a:rPr lang="vi-VN" sz="2133" b="1">
                <a:ln w="0"/>
                <a:solidFill>
                  <a:prstClr val="black"/>
                </a:solidFill>
                <a:effectLst>
                  <a:outerShdw blurRad="38100" dist="19050" dir="2700000" algn="tl" rotWithShape="0">
                    <a:prstClr val="black">
                      <a:alpha val="40000"/>
                    </a:prstClr>
                  </a:outerShdw>
                </a:effectLst>
                <a:latin typeface="Times New Roman" panose="02020603050405020304" pitchFamily="18" charset="0"/>
              </a:rPr>
              <a:t>1             2              3             1              2              3            4              5</a:t>
            </a:r>
            <a:endParaRPr lang="en-US" sz="2133" b="1">
              <a:ln w="0"/>
              <a:solidFill>
                <a:prstClr val="black"/>
              </a:solidFill>
              <a:effectLst>
                <a:outerShdw blurRad="38100" dist="19050" dir="2700000" algn="tl" rotWithShape="0">
                  <a:prstClr val="black">
                    <a:alpha val="40000"/>
                  </a:prstClr>
                </a:outerShdw>
              </a:effectLst>
              <a:latin typeface="Calibri Light" panose="020F0302020204030204"/>
            </a:endParaRPr>
          </a:p>
        </p:txBody>
      </p:sp>
      <p:pic>
        <p:nvPicPr>
          <p:cNvPr id="5" name="luon">
            <a:hlinkClick r:id="" action="ppaction://media"/>
            <a:extLst>
              <a:ext uri="{FF2B5EF4-FFF2-40B4-BE49-F238E27FC236}">
                <a16:creationId xmlns:a16="http://schemas.microsoft.com/office/drawing/2014/main" id="{21E4DCD7-9205-4923-88C8-02CFA59010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8885" y="4038600"/>
            <a:ext cx="719667" cy="719667"/>
          </a:xfrm>
          <a:prstGeom prst="rect">
            <a:avLst/>
          </a:prstGeom>
        </p:spPr>
      </p:pic>
    </p:spTree>
    <p:extLst>
      <p:ext uri="{BB962C8B-B14F-4D97-AF65-F5344CB8AC3E}">
        <p14:creationId xmlns:p14="http://schemas.microsoft.com/office/powerpoint/2010/main" val="4116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36E08-E07A-46BF-8896-8941A03B9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61" b="89761" l="5530" r="89862">
                        <a14:foregroundMark x1="51152" y1="7509" x2="70507" y2="5802"/>
                        <a14:foregroundMark x1="70507" y1="5802" x2="70968" y2="5802"/>
                        <a14:foregroundMark x1="74654" y1="76451" x2="9217" y2="76109"/>
                        <a14:foregroundMark x1="9217" y1="76109" x2="8295" y2="80546"/>
                        <a14:foregroundMark x1="5530" y1="83618" x2="7373" y2="78157"/>
                        <a14:foregroundMark x1="38710" y1="88055" x2="79263" y2="89761"/>
                        <a14:foregroundMark x1="70968" y1="37543" x2="54378" y2="44027"/>
                        <a14:foregroundMark x1="54378" y1="44027" x2="49309" y2="39932"/>
                      </a14:backgroundRemoval>
                    </a14:imgEffect>
                  </a14:imgLayer>
                </a14:imgProps>
              </a:ext>
            </a:extLst>
          </a:blip>
          <a:stretch>
            <a:fillRect/>
          </a:stretch>
        </p:blipFill>
        <p:spPr>
          <a:xfrm>
            <a:off x="8391569" y="3327400"/>
            <a:ext cx="2598347" cy="3409717"/>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0464800" y="1371600"/>
            <a:ext cx="1727200" cy="54864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6"/>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8467" y="-1498600"/>
            <a:ext cx="1526349" cy="3344333"/>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7"/>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3998715" y="6115141"/>
            <a:ext cx="4176416"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2DEFB497-6CDF-422E-9AF1-552D9F3D8D66}"/>
              </a:ext>
            </a:extLst>
          </p:cNvPr>
          <p:cNvSpPr/>
          <p:nvPr/>
        </p:nvSpPr>
        <p:spPr>
          <a:xfrm>
            <a:off x="8062715" y="6121400"/>
            <a:ext cx="4273424"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12416" y="6115142"/>
            <a:ext cx="4176416" cy="71966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Rectangle 10">
            <a:extLst>
              <a:ext uri="{FF2B5EF4-FFF2-40B4-BE49-F238E27FC236}">
                <a16:creationId xmlns:a16="http://schemas.microsoft.com/office/drawing/2014/main" id="{2D218748-A476-4961-834B-B0B06A08511C}"/>
              </a:ext>
            </a:extLst>
          </p:cNvPr>
          <p:cNvSpPr/>
          <p:nvPr/>
        </p:nvSpPr>
        <p:spPr>
          <a:xfrm>
            <a:off x="1722536" y="985577"/>
            <a:ext cx="5064953" cy="389787"/>
          </a:xfrm>
          <a:prstGeom prst="rect">
            <a:avLst/>
          </a:prstGeom>
          <a:noFill/>
        </p:spPr>
        <p:txBody>
          <a:bodyPr wrap="square" lIns="60960" tIns="30480" rIns="60960" bIns="30480">
            <a:spAutoFit/>
          </a:bodyPr>
          <a:lstStyle/>
          <a:p>
            <a:pPr defTabSz="609630">
              <a:defRPr/>
            </a:pPr>
            <a:r>
              <a:rPr lang="vi-VN" sz="2133" b="1">
                <a:ln w="0"/>
                <a:solidFill>
                  <a:srgbClr val="7030A0"/>
                </a:solidFill>
                <a:effectLst>
                  <a:outerShdw blurRad="38100" dist="19050" dir="2700000" algn="tl" rotWithShape="0">
                    <a:prstClr val="black">
                      <a:alpha val="40000"/>
                    </a:prstClr>
                  </a:outerShdw>
                </a:effectLst>
                <a:latin typeface="Times New Roman" panose="02020603050405020304" pitchFamily="18" charset="0"/>
              </a:rPr>
              <a:t>Bài luyện tập</a:t>
            </a:r>
            <a:endParaRPr lang="en-US" sz="2133" b="1">
              <a:ln w="0"/>
              <a:solidFill>
                <a:srgbClr val="7030A0"/>
              </a:solidFill>
              <a:effectLst>
                <a:outerShdw blurRad="38100" dist="19050" dir="2700000" algn="tl" rotWithShape="0">
                  <a:prstClr val="black">
                    <a:alpha val="40000"/>
                  </a:prstClr>
                </a:outerShdw>
              </a:effectLst>
              <a:latin typeface="Calibri Light" panose="020F0302020204030204"/>
            </a:endParaRPr>
          </a:p>
        </p:txBody>
      </p:sp>
      <p:pic>
        <p:nvPicPr>
          <p:cNvPr id="5" name="Picture 4">
            <a:extLst>
              <a:ext uri="{FF2B5EF4-FFF2-40B4-BE49-F238E27FC236}">
                <a16:creationId xmlns:a16="http://schemas.microsoft.com/office/drawing/2014/main" id="{BE8B24C9-19B0-481D-BC38-4648B65912E0}"/>
              </a:ext>
            </a:extLst>
          </p:cNvPr>
          <p:cNvPicPr>
            <a:picLocks noChangeAspect="1"/>
          </p:cNvPicPr>
          <p:nvPr/>
        </p:nvPicPr>
        <p:blipFill>
          <a:blip r:embed="rId10"/>
          <a:stretch>
            <a:fillRect/>
          </a:stretch>
        </p:blipFill>
        <p:spPr>
          <a:xfrm>
            <a:off x="1016000" y="1741074"/>
            <a:ext cx="9304661" cy="1586325"/>
          </a:xfrm>
          <a:prstGeom prst="rect">
            <a:avLst/>
          </a:prstGeom>
        </p:spPr>
      </p:pic>
      <p:sp>
        <p:nvSpPr>
          <p:cNvPr id="12" name="Rectangle 11">
            <a:extLst>
              <a:ext uri="{FF2B5EF4-FFF2-40B4-BE49-F238E27FC236}">
                <a16:creationId xmlns:a16="http://schemas.microsoft.com/office/drawing/2014/main" id="{C8969403-38A9-491F-BE7A-59266CC01A66}"/>
              </a:ext>
            </a:extLst>
          </p:cNvPr>
          <p:cNvSpPr/>
          <p:nvPr/>
        </p:nvSpPr>
        <p:spPr>
          <a:xfrm>
            <a:off x="1911935" y="2989523"/>
            <a:ext cx="9009769" cy="389787"/>
          </a:xfrm>
          <a:prstGeom prst="rect">
            <a:avLst/>
          </a:prstGeom>
          <a:noFill/>
        </p:spPr>
        <p:txBody>
          <a:bodyPr wrap="square" lIns="60960" tIns="30480" rIns="60960" bIns="30480">
            <a:spAutoFit/>
          </a:bodyPr>
          <a:lstStyle/>
          <a:p>
            <a:pPr defTabSz="609630">
              <a:defRPr/>
            </a:pPr>
            <a:r>
              <a:rPr lang="vi-VN" sz="2133" b="1">
                <a:ln w="0"/>
                <a:solidFill>
                  <a:prstClr val="black"/>
                </a:solidFill>
                <a:effectLst>
                  <a:outerShdw blurRad="38100" dist="19050" dir="2700000" algn="tl" rotWithShape="0">
                    <a:prstClr val="black">
                      <a:alpha val="40000"/>
                    </a:prstClr>
                  </a:outerShdw>
                </a:effectLst>
                <a:latin typeface="Times New Roman" panose="02020603050405020304" pitchFamily="18" charset="0"/>
              </a:rPr>
              <a:t> 1      2       3      1       2     3    4    5          3      1     5      3           2        2 </a:t>
            </a:r>
            <a:endParaRPr lang="en-US" sz="2133" b="1">
              <a:ln w="0"/>
              <a:solidFill>
                <a:prstClr val="black"/>
              </a:solidFill>
              <a:effectLst>
                <a:outerShdw blurRad="38100" dist="19050" dir="2700000" algn="tl" rotWithShape="0">
                  <a:prstClr val="black">
                    <a:alpha val="40000"/>
                  </a:prstClr>
                </a:outerShdw>
              </a:effectLst>
              <a:latin typeface="Calibri Light" panose="020F0302020204030204"/>
            </a:endParaRPr>
          </a:p>
        </p:txBody>
      </p:sp>
      <p:pic>
        <p:nvPicPr>
          <p:cNvPr id="13" name="p">
            <a:hlinkClick r:id="" action="ppaction://media"/>
            <a:extLst>
              <a:ext uri="{FF2B5EF4-FFF2-40B4-BE49-F238E27FC236}">
                <a16:creationId xmlns:a16="http://schemas.microsoft.com/office/drawing/2014/main" id="{8B179765-E262-4045-9A61-E9C99008899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22400" y="4829059"/>
            <a:ext cx="581141" cy="581141"/>
          </a:xfrm>
          <a:prstGeom prst="rect">
            <a:avLst/>
          </a:prstGeom>
        </p:spPr>
      </p:pic>
    </p:spTree>
    <p:extLst>
      <p:ext uri="{BB962C8B-B14F-4D97-AF65-F5344CB8AC3E}">
        <p14:creationId xmlns:p14="http://schemas.microsoft.com/office/powerpoint/2010/main" val="5133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5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180419" y="0"/>
            <a:ext cx="2097500" cy="1995966"/>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14" y="5549841"/>
            <a:ext cx="2672936" cy="711001"/>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7">
            <a:extLst>
              <a:ext uri="{28A0092B-C50C-407E-A947-70E740481C1C}">
                <a14:useLocalDpi xmlns:a14="http://schemas.microsoft.com/office/drawing/2010/main" val="0"/>
              </a:ext>
            </a:extLst>
          </a:blip>
          <a:srcRect t="19240" r="86092"/>
          <a:stretch/>
        </p:blipFill>
        <p:spPr>
          <a:xfrm rot="925571">
            <a:off x="10935799" y="-621096"/>
            <a:ext cx="1247813" cy="2855616"/>
          </a:xfrm>
          <a:prstGeom prst="rect">
            <a:avLst/>
          </a:prstGeom>
        </p:spPr>
      </p:pic>
      <p:pic>
        <p:nvPicPr>
          <p:cNvPr id="10" name="Picture 9">
            <a:extLst>
              <a:ext uri="{FF2B5EF4-FFF2-40B4-BE49-F238E27FC236}">
                <a16:creationId xmlns:a16="http://schemas.microsoft.com/office/drawing/2014/main" id="{7E2ED75D-4B70-4D16-9A0F-9F40BEB41E95}"/>
              </a:ext>
            </a:extLst>
          </p:cNvPr>
          <p:cNvPicPr>
            <a:picLocks noChangeAspect="1"/>
          </p:cNvPicPr>
          <p:nvPr/>
        </p:nvPicPr>
        <p:blipFill>
          <a:blip r:embed="rId8"/>
          <a:stretch>
            <a:fillRect/>
          </a:stretch>
        </p:blipFill>
        <p:spPr>
          <a:xfrm>
            <a:off x="3618901" y="1704447"/>
            <a:ext cx="4483699" cy="2666775"/>
          </a:xfrm>
          <a:prstGeom prst="rect">
            <a:avLst/>
          </a:prstGeom>
        </p:spPr>
      </p:pic>
      <p:sp>
        <p:nvSpPr>
          <p:cNvPr id="12" name="TextBox 11">
            <a:extLst>
              <a:ext uri="{FF2B5EF4-FFF2-40B4-BE49-F238E27FC236}">
                <a16:creationId xmlns:a16="http://schemas.microsoft.com/office/drawing/2014/main" id="{B9537105-6489-447A-AAB1-A674EDA7779D}"/>
              </a:ext>
            </a:extLst>
          </p:cNvPr>
          <p:cNvSpPr txBox="1"/>
          <p:nvPr/>
        </p:nvSpPr>
        <p:spPr>
          <a:xfrm>
            <a:off x="1949861" y="632305"/>
            <a:ext cx="8686800" cy="379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67"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Các hình thức biểu diễn. </a:t>
            </a:r>
          </a:p>
        </p:txBody>
      </p:sp>
      <p:sp>
        <p:nvSpPr>
          <p:cNvPr id="13" name="TextBox 12">
            <a:extLst>
              <a:ext uri="{FF2B5EF4-FFF2-40B4-BE49-F238E27FC236}">
                <a16:creationId xmlns:a16="http://schemas.microsoft.com/office/drawing/2014/main" id="{628D3EE7-5D0A-48D1-9098-E2E94ECA3A24}"/>
              </a:ext>
            </a:extLst>
          </p:cNvPr>
          <p:cNvSpPr txBox="1"/>
          <p:nvPr/>
        </p:nvSpPr>
        <p:spPr>
          <a:xfrm>
            <a:off x="3759200" y="4720962"/>
            <a:ext cx="8686800" cy="379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67"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Độc tấu là một người biểu diễn một nhạc cụ</a:t>
            </a:r>
          </a:p>
        </p:txBody>
      </p:sp>
    </p:spTree>
    <p:extLst>
      <p:ext uri="{BB962C8B-B14F-4D97-AF65-F5344CB8AC3E}">
        <p14:creationId xmlns:p14="http://schemas.microsoft.com/office/powerpoint/2010/main" val="540264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180419" y="0"/>
            <a:ext cx="2097500" cy="1995966"/>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14" y="5549841"/>
            <a:ext cx="2672936" cy="711001"/>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7">
            <a:extLst>
              <a:ext uri="{28A0092B-C50C-407E-A947-70E740481C1C}">
                <a14:useLocalDpi xmlns:a14="http://schemas.microsoft.com/office/drawing/2010/main" val="0"/>
              </a:ext>
            </a:extLst>
          </a:blip>
          <a:srcRect t="19240" r="86092"/>
          <a:stretch/>
        </p:blipFill>
        <p:spPr>
          <a:xfrm rot="925571">
            <a:off x="10935799" y="-621096"/>
            <a:ext cx="1247813" cy="2855616"/>
          </a:xfrm>
          <a:prstGeom prst="rect">
            <a:avLst/>
          </a:prstGeom>
        </p:spPr>
      </p:pic>
      <p:pic>
        <p:nvPicPr>
          <p:cNvPr id="10" name="Picture 9">
            <a:extLst>
              <a:ext uri="{FF2B5EF4-FFF2-40B4-BE49-F238E27FC236}">
                <a16:creationId xmlns:a16="http://schemas.microsoft.com/office/drawing/2014/main" id="{2C27FABA-2FD5-4ED3-BFAC-884C6F23FE84}"/>
              </a:ext>
            </a:extLst>
          </p:cNvPr>
          <p:cNvPicPr>
            <a:picLocks noChangeAspect="1"/>
          </p:cNvPicPr>
          <p:nvPr/>
        </p:nvPicPr>
        <p:blipFill>
          <a:blip r:embed="rId8"/>
          <a:stretch>
            <a:fillRect/>
          </a:stretch>
        </p:blipFill>
        <p:spPr>
          <a:xfrm>
            <a:off x="1473200" y="1995966"/>
            <a:ext cx="4118043" cy="2441925"/>
          </a:xfrm>
          <a:prstGeom prst="rect">
            <a:avLst/>
          </a:prstGeom>
        </p:spPr>
      </p:pic>
      <p:pic>
        <p:nvPicPr>
          <p:cNvPr id="12" name="Picture 11">
            <a:extLst>
              <a:ext uri="{FF2B5EF4-FFF2-40B4-BE49-F238E27FC236}">
                <a16:creationId xmlns:a16="http://schemas.microsoft.com/office/drawing/2014/main" id="{77643601-54FD-4886-8402-DC4EEAD530FB}"/>
              </a:ext>
            </a:extLst>
          </p:cNvPr>
          <p:cNvPicPr>
            <a:picLocks noChangeAspect="1"/>
          </p:cNvPicPr>
          <p:nvPr/>
        </p:nvPicPr>
        <p:blipFill>
          <a:blip r:embed="rId9"/>
          <a:stretch>
            <a:fillRect/>
          </a:stretch>
        </p:blipFill>
        <p:spPr>
          <a:xfrm>
            <a:off x="6350000" y="2046020"/>
            <a:ext cx="4614750" cy="2391871"/>
          </a:xfrm>
          <a:prstGeom prst="rect">
            <a:avLst/>
          </a:prstGeom>
        </p:spPr>
      </p:pic>
      <p:sp>
        <p:nvSpPr>
          <p:cNvPr id="14" name="TextBox 13">
            <a:extLst>
              <a:ext uri="{FF2B5EF4-FFF2-40B4-BE49-F238E27FC236}">
                <a16:creationId xmlns:a16="http://schemas.microsoft.com/office/drawing/2014/main" id="{DE76A50B-F33C-4683-893E-2FA7E3C7F422}"/>
              </a:ext>
            </a:extLst>
          </p:cNvPr>
          <p:cNvSpPr txBox="1"/>
          <p:nvPr/>
        </p:nvSpPr>
        <p:spPr>
          <a:xfrm>
            <a:off x="2590800" y="653958"/>
            <a:ext cx="6396181" cy="379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67"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Hòa tấu là từ hai đến nhiều người cùng biểu diễn</a:t>
            </a:r>
          </a:p>
        </p:txBody>
      </p:sp>
      <p:sp>
        <p:nvSpPr>
          <p:cNvPr id="16" name="TextBox 15">
            <a:extLst>
              <a:ext uri="{FF2B5EF4-FFF2-40B4-BE49-F238E27FC236}">
                <a16:creationId xmlns:a16="http://schemas.microsoft.com/office/drawing/2014/main" id="{E3DD7690-0F32-4EEE-AC5B-60755505CD72}"/>
              </a:ext>
            </a:extLst>
          </p:cNvPr>
          <p:cNvSpPr txBox="1"/>
          <p:nvPr/>
        </p:nvSpPr>
        <p:spPr>
          <a:xfrm>
            <a:off x="1473200" y="4703865"/>
            <a:ext cx="63961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Song tấu: Hai người biểu diễn hai nhạc cụ</a:t>
            </a:r>
          </a:p>
        </p:txBody>
      </p:sp>
      <p:sp>
        <p:nvSpPr>
          <p:cNvPr id="17" name="TextBox 16">
            <a:extLst>
              <a:ext uri="{FF2B5EF4-FFF2-40B4-BE49-F238E27FC236}">
                <a16:creationId xmlns:a16="http://schemas.microsoft.com/office/drawing/2014/main" id="{BA28879D-F3DB-4599-82D8-F6E3C4EB09D2}"/>
              </a:ext>
            </a:extLst>
          </p:cNvPr>
          <p:cNvSpPr txBox="1"/>
          <p:nvPr/>
        </p:nvSpPr>
        <p:spPr>
          <a:xfrm>
            <a:off x="6908800" y="4650677"/>
            <a:ext cx="63961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Tam tấu: Ba người biểu diễn ba nhạc cụ. </a:t>
            </a:r>
          </a:p>
        </p:txBody>
      </p:sp>
    </p:spTree>
    <p:extLst>
      <p:ext uri="{BB962C8B-B14F-4D97-AF65-F5344CB8AC3E}">
        <p14:creationId xmlns:p14="http://schemas.microsoft.com/office/powerpoint/2010/main" val="3304007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180419" y="0"/>
            <a:ext cx="2097500" cy="1995966"/>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14" y="5549841"/>
            <a:ext cx="2672936" cy="711001"/>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7">
            <a:extLst>
              <a:ext uri="{28A0092B-C50C-407E-A947-70E740481C1C}">
                <a14:useLocalDpi xmlns:a14="http://schemas.microsoft.com/office/drawing/2010/main" val="0"/>
              </a:ext>
            </a:extLst>
          </a:blip>
          <a:srcRect t="19240" r="86092"/>
          <a:stretch/>
        </p:blipFill>
        <p:spPr>
          <a:xfrm rot="925571">
            <a:off x="10935799" y="-621096"/>
            <a:ext cx="1247813" cy="2855616"/>
          </a:xfrm>
          <a:prstGeom prst="rect">
            <a:avLst/>
          </a:prstGeom>
        </p:spPr>
      </p:pic>
      <p:pic>
        <p:nvPicPr>
          <p:cNvPr id="10" name="Picture 9">
            <a:extLst>
              <a:ext uri="{FF2B5EF4-FFF2-40B4-BE49-F238E27FC236}">
                <a16:creationId xmlns:a16="http://schemas.microsoft.com/office/drawing/2014/main" id="{F796ADF2-F0B3-4695-A26D-40325A30D567}"/>
              </a:ext>
            </a:extLst>
          </p:cNvPr>
          <p:cNvPicPr>
            <a:picLocks noChangeAspect="1"/>
          </p:cNvPicPr>
          <p:nvPr/>
        </p:nvPicPr>
        <p:blipFill>
          <a:blip r:embed="rId8"/>
          <a:stretch>
            <a:fillRect/>
          </a:stretch>
        </p:blipFill>
        <p:spPr>
          <a:xfrm>
            <a:off x="1327543" y="1701130"/>
            <a:ext cx="3943859" cy="2692703"/>
          </a:xfrm>
          <a:prstGeom prst="rect">
            <a:avLst/>
          </a:prstGeom>
        </p:spPr>
      </p:pic>
      <p:pic>
        <p:nvPicPr>
          <p:cNvPr id="12" name="Picture 11">
            <a:extLst>
              <a:ext uri="{FF2B5EF4-FFF2-40B4-BE49-F238E27FC236}">
                <a16:creationId xmlns:a16="http://schemas.microsoft.com/office/drawing/2014/main" id="{D4F883EE-5B23-4A5B-B025-84566AE24A13}"/>
              </a:ext>
            </a:extLst>
          </p:cNvPr>
          <p:cNvPicPr>
            <a:picLocks noChangeAspect="1"/>
          </p:cNvPicPr>
          <p:nvPr/>
        </p:nvPicPr>
        <p:blipFill>
          <a:blip r:embed="rId9"/>
          <a:stretch>
            <a:fillRect/>
          </a:stretch>
        </p:blipFill>
        <p:spPr>
          <a:xfrm>
            <a:off x="5740400" y="1701130"/>
            <a:ext cx="5435600" cy="2692703"/>
          </a:xfrm>
          <a:prstGeom prst="rect">
            <a:avLst/>
          </a:prstGeom>
        </p:spPr>
      </p:pic>
      <p:sp>
        <p:nvSpPr>
          <p:cNvPr id="13" name="TextBox 12">
            <a:extLst>
              <a:ext uri="{FF2B5EF4-FFF2-40B4-BE49-F238E27FC236}">
                <a16:creationId xmlns:a16="http://schemas.microsoft.com/office/drawing/2014/main" id="{39AED18D-BFF9-43F6-A91E-BBA812AB4D1B}"/>
              </a:ext>
            </a:extLst>
          </p:cNvPr>
          <p:cNvSpPr txBox="1"/>
          <p:nvPr/>
        </p:nvSpPr>
        <p:spPr>
          <a:xfrm>
            <a:off x="1270000" y="4613951"/>
            <a:ext cx="63961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Tứ tấu: Bốn người biểu diễn bốn nhạc cụ. </a:t>
            </a:r>
          </a:p>
        </p:txBody>
      </p:sp>
      <p:sp>
        <p:nvSpPr>
          <p:cNvPr id="14" name="TextBox 13">
            <a:extLst>
              <a:ext uri="{FF2B5EF4-FFF2-40B4-BE49-F238E27FC236}">
                <a16:creationId xmlns:a16="http://schemas.microsoft.com/office/drawing/2014/main" id="{9BBC7D68-274A-4864-939A-0947D51C2DD8}"/>
              </a:ext>
            </a:extLst>
          </p:cNvPr>
          <p:cNvSpPr txBox="1"/>
          <p:nvPr/>
        </p:nvSpPr>
        <p:spPr>
          <a:xfrm>
            <a:off x="6066780" y="4659247"/>
            <a:ext cx="63961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Hòa Tấu dàn nhạc nhiều người biểu diễn nhiều nhạc cụ. </a:t>
            </a:r>
          </a:p>
        </p:txBody>
      </p:sp>
    </p:spTree>
    <p:extLst>
      <p:ext uri="{BB962C8B-B14F-4D97-AF65-F5344CB8AC3E}">
        <p14:creationId xmlns:p14="http://schemas.microsoft.com/office/powerpoint/2010/main" val="439501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B21148AC-FFD4-4BD6-9FE5-7025DD2CFA39}"/>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78F95FD-8835-47D2-A68F-73E5B1B7D105}"/>
              </a:ext>
            </a:extLst>
          </p:cNvPr>
          <p:cNvSpPr txBox="1"/>
          <p:nvPr/>
        </p:nvSpPr>
        <p:spPr>
          <a:xfrm>
            <a:off x="499845" y="1059120"/>
            <a:ext cx="11373374"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mn-cs"/>
              </a:rPr>
              <a:t>Câu chuyện về bản xô nát Ánh trăng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Biên soạn theo tạp chí âm nhạc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Lút – vích -  van Bét-tô-ven (1770 -1827) là nhạc sĩ thiên tài người Đức. Ông là một trong những nhạc sĩ nổi tiếng ở Châu Âu đã có nhiều đóng góp cho nền âm nhạc của thế giới.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Bản xô - nát Ánh trăng là một trong những tác phẩm nổi tiếng của ông được ra đời từ một câu chuyện thật cảm động. </a:t>
            </a:r>
          </a:p>
        </p:txBody>
      </p:sp>
      <p:pic>
        <p:nvPicPr>
          <p:cNvPr id="8" name="Picture 2">
            <a:extLst>
              <a:ext uri="{FF2B5EF4-FFF2-40B4-BE49-F238E27FC236}">
                <a16:creationId xmlns:a16="http://schemas.microsoft.com/office/drawing/2014/main" id="{2E68D8C1-9376-4384-9670-9D3F55E1E7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441805"/>
            <a:ext cx="6608748" cy="416195"/>
          </a:xfrm>
          <a:prstGeom prst="rect">
            <a:avLst/>
          </a:prstGeom>
        </p:spPr>
      </p:pic>
      <p:pic>
        <p:nvPicPr>
          <p:cNvPr id="9" name="Picture 2">
            <a:extLst>
              <a:ext uri="{FF2B5EF4-FFF2-40B4-BE49-F238E27FC236}">
                <a16:creationId xmlns:a16="http://schemas.microsoft.com/office/drawing/2014/main" id="{5147ED28-1505-4B0D-8F1C-076DAFC348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441805"/>
            <a:ext cx="6034037" cy="416195"/>
          </a:xfrm>
          <a:prstGeom prst="rect">
            <a:avLst/>
          </a:prstGeom>
        </p:spPr>
      </p:pic>
      <p:pic>
        <p:nvPicPr>
          <p:cNvPr id="10" name="Picture 5">
            <a:extLst>
              <a:ext uri="{FF2B5EF4-FFF2-40B4-BE49-F238E27FC236}">
                <a16:creationId xmlns:a16="http://schemas.microsoft.com/office/drawing/2014/main" id="{1144FDE4-1370-4887-B58A-4B533773F7E5}"/>
              </a:ext>
            </a:extLst>
          </p:cNvPr>
          <p:cNvPicPr>
            <a:picLocks noChangeAspect="1"/>
          </p:cNvPicPr>
          <p:nvPr/>
        </p:nvPicPr>
        <p:blipFill>
          <a:blip r:embed="rId6"/>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406731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ECB14C02-8233-43AE-BBC4-4529EE1B0DC2}"/>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FF3F164-8E57-48DB-9418-F097616F6588}"/>
              </a:ext>
            </a:extLst>
          </p:cNvPr>
          <p:cNvSpPr txBox="1"/>
          <p:nvPr/>
        </p:nvSpPr>
        <p:spPr>
          <a:xfrm>
            <a:off x="253767" y="741822"/>
            <a:ext cx="8344949"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mn-cs"/>
              </a:rPr>
              <a:t>1.Tìm hiểu nội dung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Vào một đêm trăng đẹp giữa mùa thu ở thị trấn nhỏ của nước Đức nhạc sĩ Bét-tô-ven đang thong thả dạo bước trên con đường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dưới hàng cây và những tháp chuông nhọn hoắt chìm 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không gian tĩnh mịch. Khi đến một ngõ nhỏ với những ngôi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nhà cũ kĩ, Bét-tô-ven chợt nghe văng vẳng tiếng đàn piano chơi bản mơ-nuy-ết của mình lại gần hơn nữa, ông nghe thấy tiếng nói của người con gái:</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 ơi liệu mình có đủ tiền mua vé đi nghe hòa nhạc tối mai không?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 đã sửa năm đôi giày rồi mà chưa đủ tiền. May ra chỉ mua được một vé cho con thôi. </a:t>
            </a:r>
          </a:p>
        </p:txBody>
      </p:sp>
      <p:pic>
        <p:nvPicPr>
          <p:cNvPr id="4" name="Picture 2">
            <a:extLst>
              <a:ext uri="{FF2B5EF4-FFF2-40B4-BE49-F238E27FC236}">
                <a16:creationId xmlns:a16="http://schemas.microsoft.com/office/drawing/2014/main" id="{2D8E9BE0-3B4C-4ECE-86CF-51058A78A4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639D0D33-E1B0-469D-A4F0-38FED31774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87" y="6441805"/>
            <a:ext cx="6034037" cy="416195"/>
          </a:xfrm>
          <a:prstGeom prst="rect">
            <a:avLst/>
          </a:prstGeom>
        </p:spPr>
      </p:pic>
      <p:pic>
        <p:nvPicPr>
          <p:cNvPr id="8" name="Picture 7">
            <a:extLst>
              <a:ext uri="{FF2B5EF4-FFF2-40B4-BE49-F238E27FC236}">
                <a16:creationId xmlns:a16="http://schemas.microsoft.com/office/drawing/2014/main" id="{243D1261-366A-4FCA-80FB-DAD28ADEE2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89418" l="0" r="92829">
                        <a14:foregroundMark x1="50598" y1="3704" x2="26693" y2="529"/>
                        <a14:foregroundMark x1="26693" y1="529" x2="5578" y2="23810"/>
                        <a14:foregroundMark x1="5578" y1="23810" x2="3586" y2="55556"/>
                        <a14:foregroundMark x1="3586" y1="55556" x2="20319" y2="80952"/>
                        <a14:foregroundMark x1="20319" y1="80952" x2="53386" y2="94709"/>
                        <a14:foregroundMark x1="53386" y1="94709" x2="78088" y2="85185"/>
                        <a14:foregroundMark x1="78088" y1="85185" x2="93625" y2="51852"/>
                        <a14:foregroundMark x1="93625" y1="51852" x2="75299" y2="15873"/>
                        <a14:foregroundMark x1="75299" y1="15873" x2="43028" y2="529"/>
                        <a14:foregroundMark x1="9163" y1="22751" x2="3586" y2="49206"/>
                        <a14:foregroundMark x1="3586" y1="49206" x2="4781" y2="63492"/>
                        <a14:foregroundMark x1="13546" y1="16402" x2="1195" y2="58201"/>
                        <a14:foregroundMark x1="1195" y1="58201" x2="14741" y2="88360"/>
                        <a14:foregroundMark x1="14741" y1="88360" x2="59363" y2="95767"/>
                        <a14:foregroundMark x1="59363" y1="95767" x2="81275" y2="90476"/>
                        <a14:foregroundMark x1="81275" y1="90476" x2="95219" y2="60317"/>
                        <a14:foregroundMark x1="95219" y1="60317" x2="92829" y2="32275"/>
                        <a14:foregroundMark x1="92829" y1="32275" x2="73307" y2="6349"/>
                        <a14:foregroundMark x1="73307" y1="6349" x2="59363" y2="0"/>
                        <a14:foregroundMark x1="4382" y1="24339" x2="0" y2="52910"/>
                        <a14:foregroundMark x1="0" y1="52910" x2="0" y2="52910"/>
                      </a14:backgroundRemoval>
                    </a14:imgEffect>
                  </a14:imgLayer>
                </a14:imgProps>
              </a:ext>
            </a:extLst>
          </a:blip>
          <a:stretch>
            <a:fillRect/>
          </a:stretch>
        </p:blipFill>
        <p:spPr>
          <a:xfrm>
            <a:off x="8193222" y="982233"/>
            <a:ext cx="4149754" cy="3124715"/>
          </a:xfrm>
          <a:prstGeom prst="rect">
            <a:avLst/>
          </a:prstGeom>
        </p:spPr>
      </p:pic>
      <p:pic>
        <p:nvPicPr>
          <p:cNvPr id="9" name="nhac nen ke chuyen.mp3">
            <a:hlinkClick r:id="" action="ppaction://media"/>
            <a:extLst>
              <a:ext uri="{FF2B5EF4-FFF2-40B4-BE49-F238E27FC236}">
                <a16:creationId xmlns:a16="http://schemas.microsoft.com/office/drawing/2014/main" id="{2F447183-79F8-4EA7-A844-3E4B1B2D61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61246" y="4656537"/>
            <a:ext cx="609600" cy="609600"/>
          </a:xfrm>
          <a:prstGeom prst="rect">
            <a:avLst/>
          </a:prstGeom>
        </p:spPr>
      </p:pic>
      <p:pic>
        <p:nvPicPr>
          <p:cNvPr id="10" name="Picture 5">
            <a:extLst>
              <a:ext uri="{FF2B5EF4-FFF2-40B4-BE49-F238E27FC236}">
                <a16:creationId xmlns:a16="http://schemas.microsoft.com/office/drawing/2014/main" id="{DB3127E0-7823-4431-97F1-94EA95702E40}"/>
              </a:ext>
            </a:extLst>
          </p:cNvPr>
          <p:cNvPicPr>
            <a:picLocks noChangeAspect="1"/>
          </p:cNvPicPr>
          <p:nvPr/>
        </p:nvPicPr>
        <p:blipFill>
          <a:blip r:embed="rId11"/>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32454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29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927D687E-CC18-4E82-B997-E9C90C808ACB}"/>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E035EC99-0F26-4E24-ADBD-E0EAEDD2A4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30" b="89831" l="2400" r="96800">
                        <a14:foregroundMark x1="44000" y1="3390" x2="30177" y2="7225"/>
                        <a14:foregroundMark x1="6834" y1="34821" x2="3600" y2="50282"/>
                        <a14:foregroundMark x1="3600" y1="50282" x2="12000" y2="76836"/>
                        <a14:foregroundMark x1="12000" y1="76836" x2="28800" y2="89831"/>
                        <a14:foregroundMark x1="28800" y1="89831" x2="51200" y2="94350"/>
                        <a14:foregroundMark x1="51200" y1="94350" x2="69600" y2="92090"/>
                        <a14:foregroundMark x1="69600" y1="92090" x2="84800" y2="83616"/>
                        <a14:foregroundMark x1="84800" y1="83616" x2="95600" y2="70621"/>
                        <a14:foregroundMark x1="95600" y1="70621" x2="99200" y2="54802"/>
                        <a14:foregroundMark x1="99200" y1="54802" x2="95600" y2="30508"/>
                        <a14:foregroundMark x1="95600" y1="30508" x2="88800" y2="17514"/>
                        <a14:foregroundMark x1="88800" y1="17514" x2="61200" y2="2260"/>
                        <a14:foregroundMark x1="61200" y1="2260" x2="39200" y2="1130"/>
                        <a14:foregroundMark x1="39200" y1="1130" x2="38800" y2="1695"/>
                        <a14:foregroundMark x1="29600" y1="5650" x2="29169" y2="5759"/>
                        <a14:foregroundMark x1="5864" y1="36591" x2="5600" y2="59322"/>
                        <a14:foregroundMark x1="5544" y1="36798" x2="2400" y2="52542"/>
                        <a14:foregroundMark x1="2400" y1="52542" x2="8400" y2="74576"/>
                        <a14:foregroundMark x1="8400" y1="74576" x2="16400" y2="87571"/>
                        <a14:foregroundMark x1="94800" y1="24294" x2="93600" y2="69492"/>
                        <a14:foregroundMark x1="93600" y1="69492" x2="93200" y2="71186"/>
                        <a14:foregroundMark x1="96800" y1="32768" x2="93600" y2="74576"/>
                        <a14:backgroundMark x1="25600" y1="565" x2="9600" y2="14124"/>
                        <a14:backgroundMark x1="9600" y1="14124" x2="0" y2="31638"/>
                      </a14:backgroundRemoval>
                    </a14:imgEffect>
                  </a14:imgLayer>
                </a14:imgProps>
              </a:ext>
            </a:extLst>
          </a:blip>
          <a:stretch>
            <a:fillRect/>
          </a:stretch>
        </p:blipFill>
        <p:spPr>
          <a:xfrm>
            <a:off x="7370535" y="1336183"/>
            <a:ext cx="4759945" cy="3370041"/>
          </a:xfrm>
          <a:prstGeom prst="rect">
            <a:avLst/>
          </a:prstGeom>
        </p:spPr>
      </p:pic>
      <p:sp>
        <p:nvSpPr>
          <p:cNvPr id="7" name="TextBox 6">
            <a:extLst>
              <a:ext uri="{FF2B5EF4-FFF2-40B4-BE49-F238E27FC236}">
                <a16:creationId xmlns:a16="http://schemas.microsoft.com/office/drawing/2014/main" id="{A1B055E4-D178-4AFD-8451-54127F988747}"/>
              </a:ext>
            </a:extLst>
          </p:cNvPr>
          <p:cNvSpPr txBox="1"/>
          <p:nvPr/>
        </p:nvSpPr>
        <p:spPr>
          <a:xfrm>
            <a:off x="532701" y="304410"/>
            <a:ext cx="1165929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Tiếng thở dài của người con gái vang lên trong ngôi nhà im lặng. Như có điều gì thôi thúc Bét-tô-ven gõ cửa người cha già mở cửa bước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 Thưa ông, tôi đi qua đây, nghe tiếng piano nên xin phép vào thăm.</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Mời ông vào. Con gái tôi yêu thích âm nhạc, nhưng cháu chơi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đàn còn kém lắm. </a:t>
            </a:r>
          </a:p>
        </p:txBody>
      </p:sp>
      <p:sp>
        <p:nvSpPr>
          <p:cNvPr id="9" name="TextBox 8">
            <a:extLst>
              <a:ext uri="{FF2B5EF4-FFF2-40B4-BE49-F238E27FC236}">
                <a16:creationId xmlns:a16="http://schemas.microsoft.com/office/drawing/2014/main" id="{0AD766D6-7657-4E6D-80F4-8B7CFE579BAD}"/>
              </a:ext>
            </a:extLst>
          </p:cNvPr>
          <p:cNvSpPr txBox="1"/>
          <p:nvPr/>
        </p:nvSpPr>
        <p:spPr>
          <a:xfrm>
            <a:off x="144010" y="2291330"/>
            <a:ext cx="837441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Bét-tô-ven mạnh dạn: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Thưa ông tôi có biết một chút âm nhạc, nếu ông và cô cho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phép tôi xin đàn một khúc.</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Rất vui, xin ông cứ tự nhiên.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Lúc này người con gái vội đứng dậy để nhường đàn cho khách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tay cô lần theo thành cây đàn ánh mắt như nhìn vào vô định khi đó Bét-tô-ven nhận ra cô gái bị mù niềm thương cảm trào lên trong lòng Bét-tô-ven chơi đàn với sự xúc động mãnh liệt và tình cảm chân thành day dứt,… </a:t>
            </a:r>
          </a:p>
        </p:txBody>
      </p:sp>
      <p:pic>
        <p:nvPicPr>
          <p:cNvPr id="11" name="Picture 2">
            <a:extLst>
              <a:ext uri="{FF2B5EF4-FFF2-40B4-BE49-F238E27FC236}">
                <a16:creationId xmlns:a16="http://schemas.microsoft.com/office/drawing/2014/main" id="{6D04273D-34C0-4ED2-A0AA-9E9993C1DF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34228" y="6441805"/>
            <a:ext cx="6608748" cy="416195"/>
          </a:xfrm>
          <a:prstGeom prst="rect">
            <a:avLst/>
          </a:prstGeom>
        </p:spPr>
      </p:pic>
      <p:pic>
        <p:nvPicPr>
          <p:cNvPr id="12" name="Picture 2">
            <a:extLst>
              <a:ext uri="{FF2B5EF4-FFF2-40B4-BE49-F238E27FC236}">
                <a16:creationId xmlns:a16="http://schemas.microsoft.com/office/drawing/2014/main" id="{7018F869-4320-4AD6-8491-6E16C470E1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187" y="6441805"/>
            <a:ext cx="6034037" cy="416195"/>
          </a:xfrm>
          <a:prstGeom prst="rect">
            <a:avLst/>
          </a:prstGeom>
        </p:spPr>
      </p:pic>
      <p:pic>
        <p:nvPicPr>
          <p:cNvPr id="13" name="nhac nen ke chuyen.mp3">
            <a:hlinkClick r:id="" action="ppaction://media"/>
            <a:extLst>
              <a:ext uri="{FF2B5EF4-FFF2-40B4-BE49-F238E27FC236}">
                <a16:creationId xmlns:a16="http://schemas.microsoft.com/office/drawing/2014/main" id="{1A3A8BC4-207C-4182-AE97-439F20D866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19969" y="4830779"/>
            <a:ext cx="609600" cy="609600"/>
          </a:xfrm>
          <a:prstGeom prst="rect">
            <a:avLst/>
          </a:prstGeom>
        </p:spPr>
      </p:pic>
      <p:pic>
        <p:nvPicPr>
          <p:cNvPr id="14" name="Picture 5">
            <a:extLst>
              <a:ext uri="{FF2B5EF4-FFF2-40B4-BE49-F238E27FC236}">
                <a16:creationId xmlns:a16="http://schemas.microsoft.com/office/drawing/2014/main" id="{F6C7F04B-3259-4310-944D-B21F0ACF5BE2}"/>
              </a:ext>
            </a:extLst>
          </p:cNvPr>
          <p:cNvPicPr>
            <a:picLocks noChangeAspect="1"/>
          </p:cNvPicPr>
          <p:nvPr/>
        </p:nvPicPr>
        <p:blipFill>
          <a:blip r:embed="rId11"/>
          <a:srcRect/>
          <a:stretch>
            <a:fillRect/>
          </a:stretch>
        </p:blipFill>
        <p:spPr>
          <a:xfrm>
            <a:off x="0" y="0"/>
            <a:ext cx="707642" cy="520117"/>
          </a:xfrm>
          <a:prstGeom prst="rect">
            <a:avLst/>
          </a:prstGeom>
        </p:spPr>
      </p:pic>
    </p:spTree>
    <p:extLst>
      <p:ext uri="{BB962C8B-B14F-4D97-AF65-F5344CB8AC3E}">
        <p14:creationId xmlns:p14="http://schemas.microsoft.com/office/powerpoint/2010/main" val="100417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29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4">
            <a:extLst>
              <a:ext uri="{FF2B5EF4-FFF2-40B4-BE49-F238E27FC236}">
                <a16:creationId xmlns:a16="http://schemas.microsoft.com/office/drawing/2014/main" id="{D2B7BF73-1CBB-4CF9-867A-EC482FD8537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7453180" y="5061576"/>
            <a:ext cx="5515240" cy="1759550"/>
          </a:xfrm>
          <a:prstGeom prst="rect">
            <a:avLst/>
          </a:prstGeom>
        </p:spPr>
      </p:pic>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320" y="-629528"/>
            <a:ext cx="2155436" cy="8117055"/>
          </a:xfrm>
          <a:prstGeom prst="rect">
            <a:avLst/>
          </a:prstGeom>
        </p:spPr>
      </p:pic>
      <p:sp>
        <p:nvSpPr>
          <p:cNvPr id="2" name="Freeform 2"/>
          <p:cNvSpPr/>
          <p:nvPr/>
        </p:nvSpPr>
        <p:spPr>
          <a:xfrm rot="323223" flipH="1">
            <a:off x="8365884" y="762082"/>
            <a:ext cx="2506458" cy="3426617"/>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64307" y="1924165"/>
            <a:ext cx="2489200" cy="2654071"/>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2"/>
            </p:custDataLst>
          </p:nvPr>
        </p:nvPicPr>
        <p:blipFill rotWithShape="1">
          <a:blip r:embed="rId12" cstate="print">
            <a:extLst>
              <a:ext uri="{28A0092B-C50C-407E-A947-70E740481C1C}">
                <a14:useLocalDpi xmlns:a14="http://schemas.microsoft.com/office/drawing/2010/main" val="0"/>
              </a:ext>
            </a:extLst>
          </a:blip>
          <a:srcRect r="17587"/>
          <a:stretch>
            <a:fillRect/>
          </a:stretch>
        </p:blipFill>
        <p:spPr>
          <a:xfrm>
            <a:off x="10210800" y="-177800"/>
            <a:ext cx="2153094" cy="6858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37688" y="5173536"/>
            <a:ext cx="5515240" cy="1759550"/>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4"/>
            </p:custDataLst>
          </p:nvPr>
        </p:nvPicPr>
        <p:blipFill rotWithShape="1">
          <a:blip r:embed="rId13" cstate="print">
            <a:extLst>
              <a:ext uri="{28A0092B-C50C-407E-A947-70E740481C1C}">
                <a14:useLocalDpi xmlns:a14="http://schemas.microsoft.com/office/drawing/2010/main" val="0"/>
              </a:ext>
            </a:extLst>
          </a:blip>
          <a:srcRect b="37297"/>
          <a:stretch>
            <a:fillRect/>
          </a:stretch>
        </p:blipFill>
        <p:spPr>
          <a:xfrm>
            <a:off x="3337325" y="5426790"/>
            <a:ext cx="5055017" cy="145513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4123478" y="5785184"/>
            <a:ext cx="4176416" cy="1170609"/>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8187478" y="5791442"/>
            <a:ext cx="4273424" cy="1170609"/>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2347" y="5785184"/>
            <a:ext cx="4176416" cy="1170609"/>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6"/>
          <a:srcRect/>
          <a:stretch>
            <a:fillRect/>
          </a:stretch>
        </p:blipFill>
        <p:spPr>
          <a:xfrm>
            <a:off x="1732962" y="1"/>
            <a:ext cx="2082927" cy="14986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1097854" y="2157078"/>
            <a:ext cx="717325" cy="636625"/>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0883714" y="2829172"/>
            <a:ext cx="717325" cy="636625"/>
          </a:xfrm>
          <a:prstGeom prst="rect">
            <a:avLst/>
          </a:prstGeom>
        </p:spPr>
      </p:pic>
      <p:sp>
        <p:nvSpPr>
          <p:cNvPr id="16" name="Rectangle 26">
            <a:extLst>
              <a:ext uri="{FF2B5EF4-FFF2-40B4-BE49-F238E27FC236}">
                <a16:creationId xmlns:a16="http://schemas.microsoft.com/office/drawing/2014/main" id="{E46662DF-36E3-47C2-96CE-7AF8AF708AD1}"/>
              </a:ext>
            </a:extLst>
          </p:cNvPr>
          <p:cNvSpPr/>
          <p:nvPr/>
        </p:nvSpPr>
        <p:spPr>
          <a:xfrm>
            <a:off x="1394433" y="2443666"/>
            <a:ext cx="8940800" cy="874278"/>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w="12700" cmpd="sng">
                  <a:solidFill>
                    <a:srgbClr val="00B050"/>
                  </a:solidFill>
                  <a:prstDash val="solid"/>
                </a:ln>
                <a:solidFill>
                  <a:srgbClr val="FF00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KHỞI ĐỘNG</a:t>
            </a:r>
            <a:endParaRPr kumimoji="0" lang="en-US" sz="4000" b="1" i="0" u="none" strike="noStrike" kern="1200" cap="none" spc="0" normalizeH="0" baseline="0" noProof="0" dirty="0">
              <a:ln w="12700" cmpd="sng">
                <a:solidFill>
                  <a:srgbClr val="00B050"/>
                </a:solidFill>
                <a:prstDash val="solid"/>
              </a:ln>
              <a:solidFill>
                <a:srgbClr val="FF00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04117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par>
                          <p:cTn id="42" fill="hold">
                            <p:stCondLst>
                              <p:cond delay="4750"/>
                            </p:stCondLst>
                            <p:childTnLst>
                              <p:par>
                                <p:cTn id="43" presetID="4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500"/>
                                        <p:tgtEl>
                                          <p:spTgt spid="15"/>
                                        </p:tgtEl>
                                      </p:cBhvr>
                                    </p:animEffect>
                                    <p:anim calcmode="lin" valueType="num">
                                      <p:cBhvr>
                                        <p:cTn id="46" dur="1500" fill="hold"/>
                                        <p:tgtEl>
                                          <p:spTgt spid="15"/>
                                        </p:tgtEl>
                                        <p:attrNameLst>
                                          <p:attrName>ppt_x</p:attrName>
                                        </p:attrNameLst>
                                      </p:cBhvr>
                                      <p:tavLst>
                                        <p:tav tm="0">
                                          <p:val>
                                            <p:strVal val="#ppt_x"/>
                                          </p:val>
                                        </p:tav>
                                        <p:tav tm="100000">
                                          <p:val>
                                            <p:strVal val="#ppt_x"/>
                                          </p:val>
                                        </p:tav>
                                      </p:tavLst>
                                    </p:anim>
                                    <p:anim calcmode="lin" valueType="num">
                                      <p:cBhvr>
                                        <p:cTn id="4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491E86-2467-4CC8-B079-E60A93EA2318}"/>
              </a:ext>
            </a:extLst>
          </p:cNvPr>
          <p:cNvSpPr txBox="1"/>
          <p:nvPr/>
        </p:nvSpPr>
        <p:spPr>
          <a:xfrm>
            <a:off x="1126895" y="284182"/>
            <a:ext cx="11216081"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Thưa ông chắc hẳn ông là nhạc sĩ Bét-tô-ven nổi tiếng cô gái cất tiếng?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Cô gái cất tiếng hỏi khi tiếng đàn vừa dứt.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Chưa nhận được câu trả lời, cô gái chậm bước đến cửa sổ đẩy nhẹ cánh cửa. Ánh trăng vàng tràn vào gian phòng nhỏ. Những ngôi sao lấp lánh, hàng cây dương liễu và nóc nhà thờ cổ kính hiện ra trước mắt Bét-tô-ven .</a:t>
            </a:r>
          </a:p>
        </p:txBody>
      </p:sp>
      <p:sp>
        <p:nvSpPr>
          <p:cNvPr id="7" name="TextBox 6">
            <a:extLst>
              <a:ext uri="{FF2B5EF4-FFF2-40B4-BE49-F238E27FC236}">
                <a16:creationId xmlns:a16="http://schemas.microsoft.com/office/drawing/2014/main" id="{C8C8E9A4-0AAD-4170-BA0A-06120247634D}"/>
              </a:ext>
            </a:extLst>
          </p:cNvPr>
          <p:cNvSpPr txBox="1"/>
          <p:nvPr/>
        </p:nvSpPr>
        <p:spPr>
          <a:xfrm>
            <a:off x="429237" y="2223174"/>
            <a:ext cx="1133352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lướt nhẹ hai tay trên hàng phím, một nét giai điệu vừa xuất hiện trong đầu. Ông chơi đàn say sưa, âm thanh như hòa tan trong không gian huyền ảo của ánh trăng và bay lên theo làn gió lan tỏa khắp màn đêm trước sự ngạc nhiên của cô gái mù. Tiếng đàn đã từ lâu, cha con người thợ giày mới như chợt tỉnh,… </a:t>
            </a:r>
          </a:p>
        </p:txBody>
      </p:sp>
      <p:sp>
        <p:nvSpPr>
          <p:cNvPr id="9" name="TextBox 8">
            <a:extLst>
              <a:ext uri="{FF2B5EF4-FFF2-40B4-BE49-F238E27FC236}">
                <a16:creationId xmlns:a16="http://schemas.microsoft.com/office/drawing/2014/main" id="{EFEF9E9A-7D91-43CE-ABA9-D415AD10F250}"/>
              </a:ext>
            </a:extLst>
          </p:cNvPr>
          <p:cNvSpPr txBox="1"/>
          <p:nvPr/>
        </p:nvSpPr>
        <p:spPr>
          <a:xfrm>
            <a:off x="195043" y="3778492"/>
            <a:ext cx="11216081"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Thưa nhạc sĩ Bét-tô-ven, xin cảm ơn ông đã mang ánh sáng đến cho chúng tôi.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Thưa ông, chính tôi mới là người chịu ơn ông và cô. Tôi xin phép được mời ông và cô tối mai đi nghe hòa nhạc tại nhà hát.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Rời khỏi khu nhà đó, Bét-tô-ven rảo bước về nhà vội ghi lại nét nhạc vừa xuất hiện.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Cũng ngay trong đêm ấy, cảm xúc về đêm trăng đẹp và hình ảnh cô gái mù ngồi chơi đàn piano đã là nguồn cảm hứng cho nhà soạn nhạc thiên tài hoàn thành bản xô nát Ánh trăng một tác phẩm tuyệt vời để lại cho hậu thế. </a:t>
            </a:r>
          </a:p>
        </p:txBody>
      </p:sp>
      <p:pic>
        <p:nvPicPr>
          <p:cNvPr id="10" name="Picture 2">
            <a:extLst>
              <a:ext uri="{FF2B5EF4-FFF2-40B4-BE49-F238E27FC236}">
                <a16:creationId xmlns:a16="http://schemas.microsoft.com/office/drawing/2014/main" id="{BF2792F7-EEF2-4F04-8943-EAA2A316C8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65DB31D1-0C1F-4708-8812-668F70613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441805"/>
            <a:ext cx="6034037" cy="416195"/>
          </a:xfrm>
          <a:prstGeom prst="rect">
            <a:avLst/>
          </a:prstGeom>
        </p:spPr>
      </p:pic>
      <p:pic>
        <p:nvPicPr>
          <p:cNvPr id="12" name="nhac nen ke chuyen.mp3">
            <a:hlinkClick r:id="" action="ppaction://media"/>
            <a:extLst>
              <a:ext uri="{FF2B5EF4-FFF2-40B4-BE49-F238E27FC236}">
                <a16:creationId xmlns:a16="http://schemas.microsoft.com/office/drawing/2014/main" id="{39C958C7-02D7-4FDF-BFD0-B225C0770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3407" y="343823"/>
            <a:ext cx="609600" cy="609600"/>
          </a:xfrm>
          <a:prstGeom prst="rect">
            <a:avLst/>
          </a:prstGeom>
        </p:spPr>
      </p:pic>
      <p:pic>
        <p:nvPicPr>
          <p:cNvPr id="13" name="Picture 5">
            <a:extLst>
              <a:ext uri="{FF2B5EF4-FFF2-40B4-BE49-F238E27FC236}">
                <a16:creationId xmlns:a16="http://schemas.microsoft.com/office/drawing/2014/main" id="{DBEE3D6D-BFCD-4498-A2AA-432E0F2065CD}"/>
              </a:ext>
            </a:extLst>
          </p:cNvPr>
          <p:cNvPicPr>
            <a:picLocks noChangeAspect="1"/>
          </p:cNvPicPr>
          <p:nvPr/>
        </p:nvPicPr>
        <p:blipFill>
          <a:blip r:embed="rId7"/>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41015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29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B5EDBD-665B-4F91-89A3-B87273DE6784}"/>
              </a:ext>
            </a:extLst>
          </p:cNvPr>
          <p:cNvPicPr>
            <a:picLocks noChangeAspect="1"/>
          </p:cNvPicPr>
          <p:nvPr/>
        </p:nvPicPr>
        <p:blipFill>
          <a:blip r:embed="rId4"/>
          <a:stretch>
            <a:fillRect/>
          </a:stretch>
        </p:blipFill>
        <p:spPr>
          <a:xfrm>
            <a:off x="195484" y="618110"/>
            <a:ext cx="11120886" cy="5868063"/>
          </a:xfrm>
          <a:prstGeom prst="rect">
            <a:avLst/>
          </a:prstGeom>
        </p:spPr>
      </p:pic>
      <p:pic>
        <p:nvPicPr>
          <p:cNvPr id="11" name="Picture 10">
            <a:extLst>
              <a:ext uri="{FF2B5EF4-FFF2-40B4-BE49-F238E27FC236}">
                <a16:creationId xmlns:a16="http://schemas.microsoft.com/office/drawing/2014/main" id="{A335B49D-8C87-49C2-AA39-DAE1A843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6856" y="-27868"/>
            <a:ext cx="681405" cy="7013726"/>
          </a:xfrm>
          <a:prstGeom prst="rect">
            <a:avLst/>
          </a:prstGeom>
        </p:spPr>
      </p:pic>
      <p:pic>
        <p:nvPicPr>
          <p:cNvPr id="12" name="Picture 2">
            <a:extLst>
              <a:ext uri="{FF2B5EF4-FFF2-40B4-BE49-F238E27FC236}">
                <a16:creationId xmlns:a16="http://schemas.microsoft.com/office/drawing/2014/main" id="{7FCAC65B-125B-A646-F158-ECE35F4794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546" y="6647290"/>
            <a:ext cx="6348047" cy="185722"/>
          </a:xfrm>
          <a:prstGeom prst="rect">
            <a:avLst/>
          </a:prstGeom>
        </p:spPr>
      </p:pic>
      <p:pic>
        <p:nvPicPr>
          <p:cNvPr id="13" name="Picture 2">
            <a:extLst>
              <a:ext uri="{FF2B5EF4-FFF2-40B4-BE49-F238E27FC236}">
                <a16:creationId xmlns:a16="http://schemas.microsoft.com/office/drawing/2014/main" id="{8D238D47-8E04-52F3-B127-B78484759F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96000" y="6647290"/>
            <a:ext cx="6272864" cy="185722"/>
          </a:xfrm>
          <a:prstGeom prst="rect">
            <a:avLst/>
          </a:prstGeom>
        </p:spPr>
      </p:pic>
      <p:pic>
        <p:nvPicPr>
          <p:cNvPr id="14" name="Picture 2">
            <a:extLst>
              <a:ext uri="{FF2B5EF4-FFF2-40B4-BE49-F238E27FC236}">
                <a16:creationId xmlns:a16="http://schemas.microsoft.com/office/drawing/2014/main" id="{E4DC536F-C242-7A8E-8548-23B4D708DC77}"/>
              </a:ext>
            </a:extLst>
          </p:cNvPr>
          <p:cNvPicPr>
            <a:picLocks noChangeAspect="1"/>
          </p:cNvPicPr>
          <p:nvPr/>
        </p:nvPicPr>
        <p:blipFill>
          <a:blip r:embed="rId8"/>
          <a:srcRect/>
          <a:stretch>
            <a:fillRect/>
          </a:stretch>
        </p:blipFill>
        <p:spPr>
          <a:xfrm flipH="1">
            <a:off x="-152999" y="-27868"/>
            <a:ext cx="908373" cy="1160382"/>
          </a:xfrm>
          <a:prstGeom prst="rect">
            <a:avLst/>
          </a:prstGeom>
        </p:spPr>
      </p:pic>
      <p:sp>
        <p:nvSpPr>
          <p:cNvPr id="4" name="Rectangle 4">
            <a:extLst>
              <a:ext uri="{FF2B5EF4-FFF2-40B4-BE49-F238E27FC236}">
                <a16:creationId xmlns:a16="http://schemas.microsoft.com/office/drawing/2014/main" id="{C8838FCB-EFD0-2E89-61A5-B35F4ACD5501}"/>
              </a:ext>
            </a:extLst>
          </p:cNvPr>
          <p:cNvSpPr/>
          <p:nvPr/>
        </p:nvSpPr>
        <p:spPr>
          <a:xfrm>
            <a:off x="647314" y="150087"/>
            <a:ext cx="4055269" cy="461665"/>
          </a:xfrm>
          <a:prstGeom prst="rect">
            <a:avLst/>
          </a:prstGeom>
        </p:spPr>
        <p:txBody>
          <a:bodyPr wrap="square">
            <a:spAutoFit/>
          </a:bodyPr>
          <a:lstStyle/>
          <a:p>
            <a:pPr defTabSz="914446">
              <a:defRPr/>
            </a:pPr>
            <a:r>
              <a:rPr lang="vi-VN" sz="2400" b="1">
                <a:solidFill>
                  <a:prstClr val="black"/>
                </a:solidFill>
                <a:latin typeface="Times New Roman" panose="02020603050405020304"/>
                <a:ea typeface="Times New Roman" panose="02020603050405020304"/>
                <a:cs typeface="Times New Roman" panose="02020603050405020304"/>
              </a:rPr>
              <a:t>Nghe nhạc:</a:t>
            </a:r>
            <a:endParaRPr lang="en-AU" sz="2400" b="1" dirty="0">
              <a:solidFill>
                <a:prstClr val="black"/>
              </a:solidFill>
              <a:latin typeface="Times New Roman" panose="02020603050405020304"/>
              <a:ea typeface="Times New Roman" panose="02020603050405020304"/>
              <a:cs typeface="Times New Roman" panose="02020603050405020304"/>
            </a:endParaRPr>
          </a:p>
        </p:txBody>
      </p:sp>
      <p:sp>
        <p:nvSpPr>
          <p:cNvPr id="15" name="Rectangle 14">
            <a:extLst>
              <a:ext uri="{FF2B5EF4-FFF2-40B4-BE49-F238E27FC236}">
                <a16:creationId xmlns:a16="http://schemas.microsoft.com/office/drawing/2014/main" id="{B2B5EB59-8A33-4645-B71E-0A83D2944406}"/>
              </a:ext>
            </a:extLst>
          </p:cNvPr>
          <p:cNvSpPr/>
          <p:nvPr/>
        </p:nvSpPr>
        <p:spPr>
          <a:xfrm>
            <a:off x="1085716" y="120025"/>
            <a:ext cx="8021955" cy="461665"/>
          </a:xfrm>
          <a:prstGeom prst="rect">
            <a:avLst/>
          </a:prstGeom>
        </p:spPr>
        <p:txBody>
          <a:bodyPr wrap="square">
            <a:spAutoFit/>
          </a:bodyPr>
          <a:lstStyle/>
          <a:p>
            <a:pPr algn="ctr" defTabSz="914446">
              <a:defRPr/>
            </a:pPr>
            <a:r>
              <a:rPr lang="en-AU" sz="2400" b="1">
                <a:solidFill>
                  <a:srgbClr val="FF0000"/>
                </a:solidFill>
                <a:latin typeface="Times New Roman" panose="02020603050405020304"/>
                <a:ea typeface="Times New Roman" panose="02020603050405020304"/>
                <a:cs typeface="Times New Roman" panose="02020603050405020304"/>
              </a:rPr>
              <a:t> </a:t>
            </a:r>
            <a:r>
              <a:rPr lang="vi-VN" sz="2400" b="1">
                <a:solidFill>
                  <a:srgbClr val="FF0000"/>
                </a:solidFill>
                <a:latin typeface="Times New Roman" panose="02020603050405020304"/>
                <a:ea typeface="Times New Roman" panose="02020603050405020304"/>
                <a:cs typeface="Times New Roman" panose="02020603050405020304"/>
              </a:rPr>
              <a:t>Đường đến trường vui lắm</a:t>
            </a:r>
            <a:endParaRPr lang="en-US" sz="2400" dirty="0">
              <a:solidFill>
                <a:srgbClr val="FF0000"/>
              </a:solidFill>
              <a:latin typeface=".VnTime" panose="020B7200000000000000"/>
              <a:ea typeface="Times New Roman" panose="02020603050405020304"/>
              <a:cs typeface="Times New Roman" panose="02020603050405020304"/>
            </a:endParaRPr>
          </a:p>
        </p:txBody>
      </p:sp>
      <p:sp>
        <p:nvSpPr>
          <p:cNvPr id="18" name="Rectangle 3">
            <a:extLst>
              <a:ext uri="{FF2B5EF4-FFF2-40B4-BE49-F238E27FC236}">
                <a16:creationId xmlns:a16="http://schemas.microsoft.com/office/drawing/2014/main" id="{095F11CD-A33A-450B-A868-6566EE5ED3B1}"/>
              </a:ext>
            </a:extLst>
          </p:cNvPr>
          <p:cNvSpPr/>
          <p:nvPr/>
        </p:nvSpPr>
        <p:spPr>
          <a:xfrm>
            <a:off x="7199458" y="65908"/>
            <a:ext cx="3816424" cy="646331"/>
          </a:xfrm>
          <a:prstGeom prst="rect">
            <a:avLst/>
          </a:prstGeom>
        </p:spPr>
        <p:txBody>
          <a:bodyPr wrap="square">
            <a:spAutoFit/>
          </a:bodyPr>
          <a:lstStyle/>
          <a:p>
            <a:pPr algn="ctr" defTabSz="914446">
              <a:defRPr/>
            </a:pPr>
            <a:r>
              <a:rPr lang="en-AU" b="1">
                <a:solidFill>
                  <a:prstClr val="black"/>
                </a:solidFill>
                <a:latin typeface="Times New Roman" panose="02020603050405020304"/>
                <a:ea typeface="Times New Roman" panose="02020603050405020304"/>
                <a:cs typeface="Times New Roman" panose="02020603050405020304"/>
              </a:rPr>
              <a:t> </a:t>
            </a:r>
            <a:r>
              <a:rPr lang="vi-VN" b="1">
                <a:solidFill>
                  <a:prstClr val="black"/>
                </a:solidFill>
                <a:latin typeface="Times New Roman" panose="02020603050405020304"/>
                <a:ea typeface="Times New Roman" panose="02020603050405020304"/>
                <a:cs typeface="Times New Roman" panose="02020603050405020304"/>
              </a:rPr>
              <a:t>Nhạc: Lưu Hà An</a:t>
            </a:r>
          </a:p>
          <a:p>
            <a:pPr algn="ctr" defTabSz="914446">
              <a:defRPr/>
            </a:pPr>
            <a:r>
              <a:rPr lang="vi-VN" b="1" i="1">
                <a:solidFill>
                  <a:srgbClr val="002060"/>
                </a:solidFill>
                <a:latin typeface="Times New Roman" panose="02020603050405020304"/>
                <a:ea typeface="Times New Roman" panose="02020603050405020304"/>
                <a:cs typeface="Times New Roman" panose="02020603050405020304"/>
              </a:rPr>
              <a:t>Lời (ý thơ): Nhật Hoa</a:t>
            </a:r>
            <a:endParaRPr lang="en-US" i="1" dirty="0">
              <a:solidFill>
                <a:srgbClr val="002060"/>
              </a:solidFill>
              <a:latin typeface=".VnTime" panose="020B7200000000000000"/>
              <a:ea typeface="Times New Roman" panose="02020603050405020304"/>
              <a:cs typeface="Times New Roman" panose="02020603050405020304"/>
            </a:endParaRPr>
          </a:p>
        </p:txBody>
      </p:sp>
      <p:sp>
        <p:nvSpPr>
          <p:cNvPr id="19" name="TextBox 18">
            <a:extLst>
              <a:ext uri="{FF2B5EF4-FFF2-40B4-BE49-F238E27FC236}">
                <a16:creationId xmlns:a16="http://schemas.microsoft.com/office/drawing/2014/main" id="{B9861831-F740-4817-B6C9-C55DC009CCBB}"/>
              </a:ext>
            </a:extLst>
          </p:cNvPr>
          <p:cNvSpPr txBox="1"/>
          <p:nvPr/>
        </p:nvSpPr>
        <p:spPr>
          <a:xfrm>
            <a:off x="1368627" y="1762518"/>
            <a:ext cx="10961888" cy="584775"/>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trường  vui          lắm                    chiếc      cầu    tre.                      Mẹ   thức      dậy mỗi        sớm,               gửi    đi </a:t>
            </a:r>
          </a:p>
          <a:p>
            <a:pPr defTabSz="914446">
              <a:defRPr/>
            </a:pPr>
            <a:endParaRPr lang="vi-VN" sz="1600">
              <a:solidFill>
                <a:srgbClr val="0070C0"/>
              </a:solidFill>
              <a:latin typeface="Times New Roman" panose="02020603050405020304" pitchFamily="18" charset="0"/>
            </a:endParaRPr>
          </a:p>
        </p:txBody>
      </p:sp>
      <p:sp>
        <p:nvSpPr>
          <p:cNvPr id="20" name="TextBox 19">
            <a:extLst>
              <a:ext uri="{FF2B5EF4-FFF2-40B4-BE49-F238E27FC236}">
                <a16:creationId xmlns:a16="http://schemas.microsoft.com/office/drawing/2014/main" id="{92FA7A5F-04E7-44FC-8B24-98D504555567}"/>
              </a:ext>
            </a:extLst>
          </p:cNvPr>
          <p:cNvSpPr txBox="1"/>
          <p:nvPr/>
        </p:nvSpPr>
        <p:spPr>
          <a:xfrm>
            <a:off x="3327619" y="1135383"/>
            <a:ext cx="9409043" cy="338554"/>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Đường đến        trường    vui      lắm,           đồng   lúa         chín       thơm   bông.    Đường đến </a:t>
            </a:r>
          </a:p>
        </p:txBody>
      </p:sp>
      <p:sp>
        <p:nvSpPr>
          <p:cNvPr id="21" name="TextBox 20">
            <a:extLst>
              <a:ext uri="{FF2B5EF4-FFF2-40B4-BE49-F238E27FC236}">
                <a16:creationId xmlns:a16="http://schemas.microsoft.com/office/drawing/2014/main" id="{AA5F9DE2-C860-4994-81B9-6AE6300CDD41}"/>
              </a:ext>
            </a:extLst>
          </p:cNvPr>
          <p:cNvSpPr txBox="1"/>
          <p:nvPr/>
        </p:nvSpPr>
        <p:spPr>
          <a:xfrm>
            <a:off x="1277682" y="2394629"/>
            <a:ext cx="9738200" cy="338554"/>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   Những   yêu thương.         Đường    gần         đường     xa                 vui   tiếng     bạn      bè.                   Đường đến   </a:t>
            </a:r>
          </a:p>
        </p:txBody>
      </p:sp>
      <p:sp>
        <p:nvSpPr>
          <p:cNvPr id="22" name="TextBox 21">
            <a:extLst>
              <a:ext uri="{FF2B5EF4-FFF2-40B4-BE49-F238E27FC236}">
                <a16:creationId xmlns:a16="http://schemas.microsoft.com/office/drawing/2014/main" id="{C36DCB66-2530-49D8-A92C-28E8DE7D25C4}"/>
              </a:ext>
            </a:extLst>
          </p:cNvPr>
          <p:cNvSpPr txBox="1"/>
          <p:nvPr/>
        </p:nvSpPr>
        <p:spPr>
          <a:xfrm>
            <a:off x="1368628" y="3064997"/>
            <a:ext cx="10555003" cy="338554"/>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trường     vui        lắm             có    tiếng     suối        reo vang.            Đường  đến     trường  yêu     lắm             những </a:t>
            </a:r>
          </a:p>
        </p:txBody>
      </p:sp>
      <p:sp>
        <p:nvSpPr>
          <p:cNvPr id="23" name="TextBox 22">
            <a:extLst>
              <a:ext uri="{FF2B5EF4-FFF2-40B4-BE49-F238E27FC236}">
                <a16:creationId xmlns:a16="http://schemas.microsoft.com/office/drawing/2014/main" id="{3FA69DE4-1498-42DB-A6C4-4752A0981A80}"/>
              </a:ext>
            </a:extLst>
          </p:cNvPr>
          <p:cNvSpPr txBox="1"/>
          <p:nvPr/>
        </p:nvSpPr>
        <p:spPr>
          <a:xfrm>
            <a:off x="1504743" y="3671636"/>
            <a:ext cx="10282771" cy="1077218"/>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hàng   cây.                 Cùng  thức     dậy     mỗi       sớm,           cùng gọi         nhau     đi     học.               Đường đến</a:t>
            </a:r>
          </a:p>
          <a:p>
            <a:pPr defTabSz="914446">
              <a:defRPr/>
            </a:pPr>
            <a:endParaRPr lang="vi-VN" sz="1600">
              <a:solidFill>
                <a:srgbClr val="0070C0"/>
              </a:solidFill>
              <a:latin typeface="Times New Roman" panose="02020603050405020304" pitchFamily="18" charset="0"/>
            </a:endParaRPr>
          </a:p>
          <a:p>
            <a:pPr defTabSz="914446">
              <a:defRPr/>
            </a:pPr>
            <a:r>
              <a:rPr lang="vi-VN" sz="1600">
                <a:solidFill>
                  <a:srgbClr val="0070C0"/>
                </a:solidFill>
                <a:latin typeface="Times New Roman" panose="02020603050405020304" pitchFamily="18" charset="0"/>
              </a:rPr>
              <a:t> </a:t>
            </a:r>
          </a:p>
          <a:p>
            <a:pPr defTabSz="914446">
              <a:defRPr/>
            </a:pPr>
            <a:endParaRPr lang="vi-VN" sz="1600">
              <a:solidFill>
                <a:srgbClr val="0070C0"/>
              </a:solidFill>
              <a:latin typeface="Times New Roman" panose="02020603050405020304" pitchFamily="18" charset="0"/>
            </a:endParaRPr>
          </a:p>
        </p:txBody>
      </p:sp>
      <p:sp>
        <p:nvSpPr>
          <p:cNvPr id="24" name="TextBox 23">
            <a:extLst>
              <a:ext uri="{FF2B5EF4-FFF2-40B4-BE49-F238E27FC236}">
                <a16:creationId xmlns:a16="http://schemas.microsoft.com/office/drawing/2014/main" id="{AFC017CE-2D6A-4432-A45F-132FCC8516C5}"/>
              </a:ext>
            </a:extLst>
          </p:cNvPr>
          <p:cNvSpPr txBox="1"/>
          <p:nvPr/>
        </p:nvSpPr>
        <p:spPr>
          <a:xfrm>
            <a:off x="1413192" y="4306502"/>
            <a:ext cx="10500707" cy="1077218"/>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trường vui   lắm        nụ    cười        xinh.                                          Cầu   vồng         sáng       lung  linh,             vui      </a:t>
            </a:r>
          </a:p>
          <a:p>
            <a:pPr defTabSz="914446">
              <a:defRPr/>
            </a:pPr>
            <a:r>
              <a:rPr lang="vi-VN" sz="1600">
                <a:solidFill>
                  <a:srgbClr val="0070C0"/>
                </a:solidFill>
                <a:latin typeface="Times New Roman" panose="02020603050405020304" pitchFamily="18" charset="0"/>
              </a:rPr>
              <a:t> </a:t>
            </a:r>
          </a:p>
          <a:p>
            <a:pPr defTabSz="914446">
              <a:defRPr/>
            </a:pPr>
            <a:endParaRPr lang="vi-VN" sz="1600">
              <a:solidFill>
                <a:srgbClr val="0070C0"/>
              </a:solidFill>
              <a:latin typeface="Times New Roman" panose="02020603050405020304" pitchFamily="18" charset="0"/>
            </a:endParaRPr>
          </a:p>
          <a:p>
            <a:pPr defTabSz="914446">
              <a:defRPr/>
            </a:pPr>
            <a:r>
              <a:rPr lang="vi-VN" sz="1600">
                <a:solidFill>
                  <a:srgbClr val="0070C0"/>
                </a:solidFill>
                <a:latin typeface="Times New Roman" panose="02020603050405020304" pitchFamily="18" charset="0"/>
              </a:rPr>
              <a:t> </a:t>
            </a:r>
          </a:p>
        </p:txBody>
      </p:sp>
      <p:sp>
        <p:nvSpPr>
          <p:cNvPr id="26" name="TextBox 25">
            <a:extLst>
              <a:ext uri="{FF2B5EF4-FFF2-40B4-BE49-F238E27FC236}">
                <a16:creationId xmlns:a16="http://schemas.microsoft.com/office/drawing/2014/main" id="{61FC96B4-6979-4A83-8DB5-3AB369191CAF}"/>
              </a:ext>
            </a:extLst>
          </p:cNvPr>
          <p:cNvSpPr txBox="1"/>
          <p:nvPr/>
        </p:nvSpPr>
        <p:spPr>
          <a:xfrm>
            <a:off x="1596480" y="4919209"/>
            <a:ext cx="10617904" cy="338554"/>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  bước    chân      tới      trường.                   Và         bài  học  đầu  tiên         biết   yêu            quê hương.    Cầu vồng</a:t>
            </a:r>
          </a:p>
        </p:txBody>
      </p:sp>
      <p:sp>
        <p:nvSpPr>
          <p:cNvPr id="28" name="TextBox 27">
            <a:extLst>
              <a:ext uri="{FF2B5EF4-FFF2-40B4-BE49-F238E27FC236}">
                <a16:creationId xmlns:a16="http://schemas.microsoft.com/office/drawing/2014/main" id="{AFCFBA50-4031-473A-9E21-CC90A160E53B}"/>
              </a:ext>
            </a:extLst>
          </p:cNvPr>
          <p:cNvSpPr txBox="1"/>
          <p:nvPr/>
        </p:nvSpPr>
        <p:spPr>
          <a:xfrm>
            <a:off x="1368628" y="5486849"/>
            <a:ext cx="9741099" cy="338554"/>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    sáng              lung       linh                            những       ước       mơ        đến     trường.                              Thắp</a:t>
            </a:r>
          </a:p>
        </p:txBody>
      </p:sp>
      <p:sp>
        <p:nvSpPr>
          <p:cNvPr id="29" name="TextBox 28">
            <a:extLst>
              <a:ext uri="{FF2B5EF4-FFF2-40B4-BE49-F238E27FC236}">
                <a16:creationId xmlns:a16="http://schemas.microsoft.com/office/drawing/2014/main" id="{ACD018B4-9200-401E-BCDC-6CBAAAD7553C}"/>
              </a:ext>
            </a:extLst>
          </p:cNvPr>
          <p:cNvSpPr txBox="1"/>
          <p:nvPr/>
        </p:nvSpPr>
        <p:spPr>
          <a:xfrm>
            <a:off x="1451254" y="6148742"/>
            <a:ext cx="9741099" cy="830997"/>
          </a:xfrm>
          <a:prstGeom prst="rect">
            <a:avLst/>
          </a:prstGeom>
          <a:noFill/>
        </p:spPr>
        <p:txBody>
          <a:bodyPr wrap="square">
            <a:spAutoFit/>
          </a:bodyPr>
          <a:lstStyle/>
          <a:p>
            <a:pPr defTabSz="914446">
              <a:defRPr/>
            </a:pPr>
            <a:r>
              <a:rPr lang="vi-VN" sz="1600">
                <a:solidFill>
                  <a:srgbClr val="0070C0"/>
                </a:solidFill>
                <a:latin typeface="Times New Roman" panose="02020603050405020304" pitchFamily="18" charset="0"/>
              </a:rPr>
              <a:t>sáng        những  nụ              cười             Việt       Nam.                      Đường   đến   trường      vui                  lắm!</a:t>
            </a:r>
            <a:endParaRPr lang="vi-VN" sz="1600">
              <a:solidFill>
                <a:srgbClr val="0070C0"/>
              </a:solidFill>
              <a:latin typeface="Arial" panose="020B0604020202020204" pitchFamily="34" charset="0"/>
            </a:endParaRPr>
          </a:p>
          <a:p>
            <a:pPr defTabSz="914446">
              <a:defRPr/>
            </a:pPr>
            <a:r>
              <a:rPr lang="vi-VN" sz="1600">
                <a:solidFill>
                  <a:srgbClr val="0070C0"/>
                </a:solidFill>
                <a:latin typeface="Times New Roman" panose="02020603050405020304" pitchFamily="18" charset="0"/>
              </a:rPr>
              <a:t> </a:t>
            </a:r>
          </a:p>
          <a:p>
            <a:pPr defTabSz="914446">
              <a:defRPr/>
            </a:pPr>
            <a:r>
              <a:rPr lang="vi-VN" sz="1600">
                <a:solidFill>
                  <a:srgbClr val="0070C0"/>
                </a:solidFill>
                <a:latin typeface="Times New Roman" panose="02020603050405020304" pitchFamily="18" charset="0"/>
              </a:rPr>
              <a:t> </a:t>
            </a:r>
          </a:p>
        </p:txBody>
      </p:sp>
      <p:pic>
        <p:nvPicPr>
          <p:cNvPr id="2" name="Đường đến trường st Lưu Hà An">
            <a:hlinkClick r:id="" action="ppaction://media"/>
            <a:extLst>
              <a:ext uri="{FF2B5EF4-FFF2-40B4-BE49-F238E27FC236}">
                <a16:creationId xmlns:a16="http://schemas.microsoft.com/office/drawing/2014/main" id="{3464AD1F-B755-432B-90E5-913BA3B86B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4975" y="1046256"/>
            <a:ext cx="609600" cy="609600"/>
          </a:xfrm>
          <a:prstGeom prst="rect">
            <a:avLst/>
          </a:prstGeom>
        </p:spPr>
      </p:pic>
      <p:pic>
        <p:nvPicPr>
          <p:cNvPr id="27" name="Picture 26">
            <a:extLst>
              <a:ext uri="{FF2B5EF4-FFF2-40B4-BE49-F238E27FC236}">
                <a16:creationId xmlns:a16="http://schemas.microsoft.com/office/drawing/2014/main" id="{160FF126-C9C2-4469-B1D1-91B6E0B0688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flipH="1">
            <a:off x="-27561" y="3872451"/>
            <a:ext cx="1797637" cy="3022537"/>
          </a:xfrm>
          <a:prstGeom prst="rect">
            <a:avLst/>
          </a:prstGeom>
        </p:spPr>
      </p:pic>
      <p:pic>
        <p:nvPicPr>
          <p:cNvPr id="30" name="Picture 29">
            <a:extLst>
              <a:ext uri="{FF2B5EF4-FFF2-40B4-BE49-F238E27FC236}">
                <a16:creationId xmlns:a16="http://schemas.microsoft.com/office/drawing/2014/main" id="{99E774F4-8922-4953-866E-044781E65D4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a:off x="10217792" y="3786976"/>
            <a:ext cx="2012721" cy="3022537"/>
          </a:xfrm>
          <a:prstGeom prst="rect">
            <a:avLst/>
          </a:prstGeom>
        </p:spPr>
      </p:pic>
    </p:spTree>
    <p:extLst>
      <p:ext uri="{BB962C8B-B14F-4D97-AF65-F5344CB8AC3E}">
        <p14:creationId xmlns:p14="http://schemas.microsoft.com/office/powerpoint/2010/main" val="36374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8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5" grpId="0"/>
      <p:bldP spid="15" grpId="1"/>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180419" y="0"/>
            <a:ext cx="1321322" cy="1675933"/>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13" y="5289830"/>
            <a:ext cx="2972873" cy="971012"/>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7">
            <a:extLst>
              <a:ext uri="{28A0092B-C50C-407E-A947-70E740481C1C}">
                <a14:useLocalDpi xmlns:a14="http://schemas.microsoft.com/office/drawing/2010/main" val="0"/>
              </a:ext>
            </a:extLst>
          </a:blip>
          <a:srcRect t="19240" r="86092"/>
          <a:stretch/>
        </p:blipFill>
        <p:spPr>
          <a:xfrm rot="925571">
            <a:off x="11095188" y="-920349"/>
            <a:ext cx="1247813" cy="2855616"/>
          </a:xfrm>
          <a:prstGeom prst="rect">
            <a:avLst/>
          </a:prstGeom>
        </p:spPr>
      </p:pic>
      <p:sp>
        <p:nvSpPr>
          <p:cNvPr id="12" name="TextBox 8">
            <a:extLst>
              <a:ext uri="{FF2B5EF4-FFF2-40B4-BE49-F238E27FC236}">
                <a16:creationId xmlns:a16="http://schemas.microsoft.com/office/drawing/2014/main" id="{29041ADD-51EB-4075-BDC1-BE1C492B4589}"/>
              </a:ext>
            </a:extLst>
          </p:cNvPr>
          <p:cNvSpPr txBox="1"/>
          <p:nvPr/>
        </p:nvSpPr>
        <p:spPr>
          <a:xfrm>
            <a:off x="4538589" y="479607"/>
            <a:ext cx="1429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Tiết 18</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6" name="TextBox 8">
            <a:extLst>
              <a:ext uri="{FF2B5EF4-FFF2-40B4-BE49-F238E27FC236}">
                <a16:creationId xmlns:a16="http://schemas.microsoft.com/office/drawing/2014/main" id="{95468EEB-6F41-4930-B141-3AD881213483}"/>
              </a:ext>
            </a:extLst>
          </p:cNvPr>
          <p:cNvSpPr txBox="1"/>
          <p:nvPr/>
        </p:nvSpPr>
        <p:spPr>
          <a:xfrm>
            <a:off x="-66102" y="1095678"/>
            <a:ext cx="116570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Ôn tập học kì 1: Ôn đọc nhạc, ôn nhạc cụ,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ôn thường thức âm nhạc, ôn nghe nhạc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7863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y vui">
            <a:hlinkClick r:id="" action="ppaction://media"/>
            <a:extLst>
              <a:ext uri="{FF2B5EF4-FFF2-40B4-BE49-F238E27FC236}">
                <a16:creationId xmlns:a16="http://schemas.microsoft.com/office/drawing/2014/main" id="{CE67ADA4-2D7E-413F-BE3D-7A380B98B5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 y="0"/>
            <a:ext cx="12242800" cy="6935404"/>
          </a:xfrm>
          <a:prstGeom prst="rect">
            <a:avLst/>
          </a:prstGeom>
        </p:spPr>
      </p:pic>
    </p:spTree>
    <p:extLst>
      <p:ext uri="{BB962C8B-B14F-4D97-AF65-F5344CB8AC3E}">
        <p14:creationId xmlns:p14="http://schemas.microsoft.com/office/powerpoint/2010/main" val="264161087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180419" y="0"/>
            <a:ext cx="1321322" cy="1675933"/>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13" y="5289830"/>
            <a:ext cx="2972873" cy="971012"/>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7">
            <a:extLst>
              <a:ext uri="{28A0092B-C50C-407E-A947-70E740481C1C}">
                <a14:useLocalDpi xmlns:a14="http://schemas.microsoft.com/office/drawing/2010/main" val="0"/>
              </a:ext>
            </a:extLst>
          </a:blip>
          <a:srcRect t="19240" r="86092"/>
          <a:stretch/>
        </p:blipFill>
        <p:spPr>
          <a:xfrm rot="925571">
            <a:off x="11095188" y="-920349"/>
            <a:ext cx="1247813" cy="2855616"/>
          </a:xfrm>
          <a:prstGeom prst="rect">
            <a:avLst/>
          </a:prstGeom>
        </p:spPr>
      </p:pic>
      <p:sp>
        <p:nvSpPr>
          <p:cNvPr id="12" name="TextBox 8">
            <a:extLst>
              <a:ext uri="{FF2B5EF4-FFF2-40B4-BE49-F238E27FC236}">
                <a16:creationId xmlns:a16="http://schemas.microsoft.com/office/drawing/2014/main" id="{29041ADD-51EB-4075-BDC1-BE1C492B4589}"/>
              </a:ext>
            </a:extLst>
          </p:cNvPr>
          <p:cNvSpPr txBox="1"/>
          <p:nvPr/>
        </p:nvSpPr>
        <p:spPr>
          <a:xfrm>
            <a:off x="4538589" y="479607"/>
            <a:ext cx="1429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Tiết 18</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6" name="TextBox 8">
            <a:extLst>
              <a:ext uri="{FF2B5EF4-FFF2-40B4-BE49-F238E27FC236}">
                <a16:creationId xmlns:a16="http://schemas.microsoft.com/office/drawing/2014/main" id="{95468EEB-6F41-4930-B141-3AD881213483}"/>
              </a:ext>
            </a:extLst>
          </p:cNvPr>
          <p:cNvSpPr txBox="1"/>
          <p:nvPr/>
        </p:nvSpPr>
        <p:spPr>
          <a:xfrm>
            <a:off x="-66102" y="1095678"/>
            <a:ext cx="116570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Ôn tập học kì 1:</a:t>
            </a:r>
            <a:r>
              <a:rPr kumimoji="0" lang="vi-VN" sz="2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Ôn đọc nhạc, ôn nhạc cụ,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ôn thường thức âm nhạc, ôn nghe nhạc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4304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7"/>
          <a:stretch>
            <a:fillRect/>
          </a:stretch>
        </p:blipFill>
        <p:spPr>
          <a:xfrm>
            <a:off x="764948" y="2470254"/>
            <a:ext cx="11353910" cy="1319168"/>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2036498" y="3653496"/>
            <a:ext cx="11516987" cy="461665"/>
          </a:xfrm>
          <a:prstGeom prst="rect">
            <a:avLst/>
          </a:prstGeom>
        </p:spPr>
        <p:txBody>
          <a:bodyPr wrap="square">
            <a:spAutoFit/>
          </a:bodyPr>
          <a:lstStyle/>
          <a:p>
            <a:pPr defTabSz="914492">
              <a:defRPr/>
            </a:pPr>
            <a:r>
              <a:rPr lang="vi-VN" sz="24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59110"/>
            <a:ext cx="12190992" cy="1798890"/>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132962" y="1082508"/>
            <a:ext cx="11655604" cy="1489050"/>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2036498" y="2121658"/>
            <a:ext cx="11516987" cy="461665"/>
          </a:xfrm>
          <a:prstGeom prst="rect">
            <a:avLst/>
          </a:prstGeom>
        </p:spPr>
        <p:txBody>
          <a:bodyPr wrap="square">
            <a:spAutoFit/>
          </a:bodyPr>
          <a:lstStyle/>
          <a:p>
            <a:pPr defTabSz="914492">
              <a:defRPr/>
            </a:pPr>
            <a:r>
              <a:rPr lang="vi-VN" sz="2400" b="1">
                <a:solidFill>
                  <a:srgbClr val="0070C0"/>
                </a:solidFill>
                <a:latin typeface="Times New Roman" panose="02020603050405020304" pitchFamily="18" charset="0"/>
                <a:cs typeface="Times New Roman" panose="02020603050405020304" pitchFamily="18" charset="0"/>
              </a:rPr>
              <a:t>Đô     son              la       son            la    la    son  pha       mi      son</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4134842" y="848334"/>
            <a:ext cx="6881643" cy="523220"/>
          </a:xfrm>
          <a:prstGeom prst="rect">
            <a:avLst/>
          </a:prstGeom>
          <a:noFill/>
        </p:spPr>
        <p:txBody>
          <a:bodyPr wrap="square" rtlCol="0">
            <a:spAutoFit/>
          </a:bodyPr>
          <a:lstStyle/>
          <a:p>
            <a:pPr defTabSz="914446">
              <a:defRPr/>
            </a:pPr>
            <a:r>
              <a:rPr lang="vi-VN" sz="2800" b="1">
                <a:solidFill>
                  <a:srgbClr val="FF0000"/>
                </a:solidFill>
                <a:latin typeface="Times New Roman" panose="02020603050405020304" pitchFamily="18" charset="0"/>
                <a:cs typeface="Times New Roman" panose="02020603050405020304" pitchFamily="18" charset="0"/>
              </a:rPr>
              <a:t>Bài </a:t>
            </a:r>
            <a:r>
              <a:rPr lang="vi-VN" sz="2800" b="1" dirty="0">
                <a:solidFill>
                  <a:srgbClr val="FF0000"/>
                </a:solidFill>
                <a:latin typeface="Times New Roman" panose="02020603050405020304" pitchFamily="18" charset="0"/>
                <a:cs typeface="Times New Roman" panose="02020603050405020304" pitchFamily="18" charset="0"/>
              </a:rPr>
              <a:t>đọc nhạc số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154233" y="102362"/>
            <a:ext cx="6881643" cy="523220"/>
          </a:xfrm>
          <a:prstGeom prst="rect">
            <a:avLst/>
          </a:prstGeom>
          <a:noFill/>
        </p:spPr>
        <p:txBody>
          <a:bodyPr wrap="square" rtlCol="0">
            <a:spAutoFit/>
          </a:bodyPr>
          <a:lstStyle/>
          <a:p>
            <a:pPr defTabSz="914446">
              <a:defRPr/>
            </a:pPr>
            <a:r>
              <a:rPr lang="vi-VN" sz="2800" b="1">
                <a:solidFill>
                  <a:srgbClr val="002060"/>
                </a:solidFill>
                <a:latin typeface="Times New Roman" panose="02020603050405020304" pitchFamily="18" charset="0"/>
                <a:cs typeface="Times New Roman" panose="02020603050405020304" pitchFamily="18" charset="0"/>
              </a:rPr>
              <a:t>Đọc nhạc kết hợp gõ đệm theo phách</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33372" y="3240472"/>
            <a:ext cx="609600" cy="609600"/>
          </a:xfrm>
          <a:prstGeom prst="rect">
            <a:avLst/>
          </a:prstGeom>
        </p:spPr>
      </p:pic>
      <p:pic>
        <p:nvPicPr>
          <p:cNvPr id="14" name="Hình ảnh 3" descr="Ảnh có chứa biểu tượng&#10;&#10;Mô tả được tạo tự động">
            <a:extLst>
              <a:ext uri="{FF2B5EF4-FFF2-40B4-BE49-F238E27FC236}">
                <a16:creationId xmlns:a16="http://schemas.microsoft.com/office/drawing/2014/main" id="{8E0A1918-D566-4CE0-8DC1-D809A26C4E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175502" y="2486655"/>
            <a:ext cx="427990" cy="379095"/>
          </a:xfrm>
          <a:prstGeom prst="rect">
            <a:avLst/>
          </a:prstGeom>
        </p:spPr>
      </p:pic>
      <p:pic>
        <p:nvPicPr>
          <p:cNvPr id="17" name="Hình ảnh 3" descr="Ảnh có chứa biểu tượng&#10;&#10;Mô tả được tạo tự động">
            <a:extLst>
              <a:ext uri="{FF2B5EF4-FFF2-40B4-BE49-F238E27FC236}">
                <a16:creationId xmlns:a16="http://schemas.microsoft.com/office/drawing/2014/main" id="{938A3F99-B34F-4677-8545-C1B5C7FB14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957658" y="2519998"/>
            <a:ext cx="427990" cy="379095"/>
          </a:xfrm>
          <a:prstGeom prst="rect">
            <a:avLst/>
          </a:prstGeom>
        </p:spPr>
      </p:pic>
      <p:pic>
        <p:nvPicPr>
          <p:cNvPr id="18" name="Hình ảnh 3" descr="Ảnh có chứa biểu tượng&#10;&#10;Mô tả được tạo tự động">
            <a:extLst>
              <a:ext uri="{FF2B5EF4-FFF2-40B4-BE49-F238E27FC236}">
                <a16:creationId xmlns:a16="http://schemas.microsoft.com/office/drawing/2014/main" id="{F02E3A26-9A1C-434B-B39C-B12FBF75E73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321398" y="2501811"/>
            <a:ext cx="427990" cy="379095"/>
          </a:xfrm>
          <a:prstGeom prst="rect">
            <a:avLst/>
          </a:prstGeom>
        </p:spPr>
      </p:pic>
      <p:pic>
        <p:nvPicPr>
          <p:cNvPr id="19" name="Hình ảnh 3" descr="Ảnh có chứa biểu tượng&#10;&#10;Mô tả được tạo tự động">
            <a:extLst>
              <a:ext uri="{FF2B5EF4-FFF2-40B4-BE49-F238E27FC236}">
                <a16:creationId xmlns:a16="http://schemas.microsoft.com/office/drawing/2014/main" id="{4426CB24-F0BD-4A16-A930-F3A64E17E02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5180964" y="2484027"/>
            <a:ext cx="427990" cy="379095"/>
          </a:xfrm>
          <a:prstGeom prst="rect">
            <a:avLst/>
          </a:prstGeom>
        </p:spPr>
      </p:pic>
      <p:pic>
        <p:nvPicPr>
          <p:cNvPr id="20" name="Hình ảnh 3" descr="Ảnh có chứa biểu tượng&#10;&#10;Mô tả được tạo tự động">
            <a:extLst>
              <a:ext uri="{FF2B5EF4-FFF2-40B4-BE49-F238E27FC236}">
                <a16:creationId xmlns:a16="http://schemas.microsoft.com/office/drawing/2014/main" id="{FDFD5EAB-3B33-43A9-BD4A-3F156C27CE4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441902" y="2484027"/>
            <a:ext cx="427990" cy="379095"/>
          </a:xfrm>
          <a:prstGeom prst="rect">
            <a:avLst/>
          </a:prstGeom>
        </p:spPr>
      </p:pic>
      <p:pic>
        <p:nvPicPr>
          <p:cNvPr id="21" name="Hình ảnh 3" descr="Ảnh có chứa biểu tượng&#10;&#10;Mô tả được tạo tự động">
            <a:extLst>
              <a:ext uri="{FF2B5EF4-FFF2-40B4-BE49-F238E27FC236}">
                <a16:creationId xmlns:a16="http://schemas.microsoft.com/office/drawing/2014/main" id="{F4D96330-6BDE-40A3-B3BE-7B51153672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640300" y="2467692"/>
            <a:ext cx="427990" cy="379095"/>
          </a:xfrm>
          <a:prstGeom prst="rect">
            <a:avLst/>
          </a:prstGeom>
        </p:spPr>
      </p:pic>
      <p:pic>
        <p:nvPicPr>
          <p:cNvPr id="22" name="Hình ảnh 3" descr="Ảnh có chứa biểu tượng&#10;&#10;Mô tả được tạo tự động">
            <a:extLst>
              <a:ext uri="{FF2B5EF4-FFF2-40B4-BE49-F238E27FC236}">
                <a16:creationId xmlns:a16="http://schemas.microsoft.com/office/drawing/2014/main" id="{52BD67C7-B174-46B6-BD49-722BD6282F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234344" y="2491043"/>
            <a:ext cx="427990" cy="379095"/>
          </a:xfrm>
          <a:prstGeom prst="rect">
            <a:avLst/>
          </a:prstGeom>
        </p:spPr>
      </p:pic>
      <p:pic>
        <p:nvPicPr>
          <p:cNvPr id="23" name="Hình ảnh 3" descr="Ảnh có chứa biểu tượng&#10;&#10;Mô tả được tạo tự động">
            <a:extLst>
              <a:ext uri="{FF2B5EF4-FFF2-40B4-BE49-F238E27FC236}">
                <a16:creationId xmlns:a16="http://schemas.microsoft.com/office/drawing/2014/main" id="{61D30C89-4963-498B-B6B7-845BD2136F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067292" y="2483459"/>
            <a:ext cx="427990" cy="379095"/>
          </a:xfrm>
          <a:prstGeom prst="rect">
            <a:avLst/>
          </a:prstGeom>
        </p:spPr>
      </p:pic>
      <p:pic>
        <p:nvPicPr>
          <p:cNvPr id="24" name="Hình ảnh 3" descr="Ảnh có chứa biểu tượng&#10;&#10;Mô tả được tạo tự động">
            <a:extLst>
              <a:ext uri="{FF2B5EF4-FFF2-40B4-BE49-F238E27FC236}">
                <a16:creationId xmlns:a16="http://schemas.microsoft.com/office/drawing/2014/main" id="{E85213F4-6284-41C2-B7F5-D75C37D560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036498" y="4075497"/>
            <a:ext cx="427990" cy="379095"/>
          </a:xfrm>
          <a:prstGeom prst="rect">
            <a:avLst/>
          </a:prstGeom>
        </p:spPr>
      </p:pic>
      <p:pic>
        <p:nvPicPr>
          <p:cNvPr id="25" name="Hình ảnh 3" descr="Ảnh có chứa biểu tượng&#10;&#10;Mô tả được tạo tự động">
            <a:extLst>
              <a:ext uri="{FF2B5EF4-FFF2-40B4-BE49-F238E27FC236}">
                <a16:creationId xmlns:a16="http://schemas.microsoft.com/office/drawing/2014/main" id="{9C479232-D2F6-417B-853D-3DCADB8AD9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264820" y="4095329"/>
            <a:ext cx="427990" cy="379095"/>
          </a:xfrm>
          <a:prstGeom prst="rect">
            <a:avLst/>
          </a:prstGeom>
        </p:spPr>
      </p:pic>
      <p:pic>
        <p:nvPicPr>
          <p:cNvPr id="26" name="Hình ảnh 3" descr="Ảnh có chứa biểu tượng&#10;&#10;Mô tả được tạo tự động">
            <a:extLst>
              <a:ext uri="{FF2B5EF4-FFF2-40B4-BE49-F238E27FC236}">
                <a16:creationId xmlns:a16="http://schemas.microsoft.com/office/drawing/2014/main" id="{EC427CD1-6974-4B7C-896C-9CEE72C237C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756900" y="4096343"/>
            <a:ext cx="427990" cy="379095"/>
          </a:xfrm>
          <a:prstGeom prst="rect">
            <a:avLst/>
          </a:prstGeom>
        </p:spPr>
      </p:pic>
      <p:pic>
        <p:nvPicPr>
          <p:cNvPr id="27" name="Hình ảnh 3" descr="Ảnh có chứa biểu tượng&#10;&#10;Mô tả được tạo tự động">
            <a:extLst>
              <a:ext uri="{FF2B5EF4-FFF2-40B4-BE49-F238E27FC236}">
                <a16:creationId xmlns:a16="http://schemas.microsoft.com/office/drawing/2014/main" id="{0448B670-489C-4C72-BBF6-D5C2C48DE0F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5639498" y="4112032"/>
            <a:ext cx="427990" cy="379095"/>
          </a:xfrm>
          <a:prstGeom prst="rect">
            <a:avLst/>
          </a:prstGeom>
        </p:spPr>
      </p:pic>
      <p:pic>
        <p:nvPicPr>
          <p:cNvPr id="28" name="Hình ảnh 3" descr="Ảnh có chứa biểu tượng&#10;&#10;Mô tả được tạo tự động">
            <a:extLst>
              <a:ext uri="{FF2B5EF4-FFF2-40B4-BE49-F238E27FC236}">
                <a16:creationId xmlns:a16="http://schemas.microsoft.com/office/drawing/2014/main" id="{2FE18AB9-EEDB-4A3E-AFC0-21047C14780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869892" y="4105245"/>
            <a:ext cx="427990" cy="379095"/>
          </a:xfrm>
          <a:prstGeom prst="rect">
            <a:avLst/>
          </a:prstGeom>
        </p:spPr>
      </p:pic>
      <p:pic>
        <p:nvPicPr>
          <p:cNvPr id="29" name="Hình ảnh 3" descr="Ảnh có chứa biểu tượng&#10;&#10;Mô tả được tạo tự động">
            <a:extLst>
              <a:ext uri="{FF2B5EF4-FFF2-40B4-BE49-F238E27FC236}">
                <a16:creationId xmlns:a16="http://schemas.microsoft.com/office/drawing/2014/main" id="{B7A0DDB8-411D-4FEC-9444-9B9FCE791E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177412" y="4059308"/>
            <a:ext cx="427990" cy="379095"/>
          </a:xfrm>
          <a:prstGeom prst="rect">
            <a:avLst/>
          </a:prstGeom>
        </p:spPr>
      </p:pic>
      <p:pic>
        <p:nvPicPr>
          <p:cNvPr id="30" name="Hình ảnh 3" descr="Ảnh có chứa biểu tượng&#10;&#10;Mô tả được tạo tự động">
            <a:extLst>
              <a:ext uri="{FF2B5EF4-FFF2-40B4-BE49-F238E27FC236}">
                <a16:creationId xmlns:a16="http://schemas.microsoft.com/office/drawing/2014/main" id="{DC6C32F1-FB75-4364-8205-DF21062634C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833724" y="4059307"/>
            <a:ext cx="427990" cy="379095"/>
          </a:xfrm>
          <a:prstGeom prst="rect">
            <a:avLst/>
          </a:prstGeom>
        </p:spPr>
      </p:pic>
      <p:pic>
        <p:nvPicPr>
          <p:cNvPr id="31" name="Hình ảnh 3" descr="Ảnh có chứa biểu tượng&#10;&#10;Mô tả được tạo tự động">
            <a:extLst>
              <a:ext uri="{FF2B5EF4-FFF2-40B4-BE49-F238E27FC236}">
                <a16:creationId xmlns:a16="http://schemas.microsoft.com/office/drawing/2014/main" id="{F86585D1-268A-474A-A92F-A3AA5632A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239840" y="4059306"/>
            <a:ext cx="427990" cy="379095"/>
          </a:xfrm>
          <a:prstGeom prst="rect">
            <a:avLst/>
          </a:prstGeom>
        </p:spPr>
      </p:pic>
      <p:pic>
        <p:nvPicPr>
          <p:cNvPr id="32" name="Picture 9" descr="F:\未标题-1.png">
            <a:extLst>
              <a:ext uri="{FF2B5EF4-FFF2-40B4-BE49-F238E27FC236}">
                <a16:creationId xmlns:a16="http://schemas.microsoft.com/office/drawing/2014/main" id="{1C55E1F5-FBEB-40BE-8DF1-FFA9FAFC8B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未标题-1.png">
            <a:extLst>
              <a:ext uri="{FF2B5EF4-FFF2-40B4-BE49-F238E27FC236}">
                <a16:creationId xmlns:a16="http://schemas.microsoft.com/office/drawing/2014/main" id="{4E462603-EA87-4274-9BDB-62939367A6E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10">
            <a:extLst>
              <a:ext uri="{FF2B5EF4-FFF2-40B4-BE49-F238E27FC236}">
                <a16:creationId xmlns:a16="http://schemas.microsoft.com/office/drawing/2014/main" id="{9A163F34-3364-4488-88AD-E6677A0C5B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2114" y="5549841"/>
            <a:ext cx="2672936" cy="711001"/>
          </a:xfrm>
          <a:prstGeom prst="rect">
            <a:avLst/>
          </a:prstGeom>
        </p:spPr>
      </p:pic>
      <p:pic>
        <p:nvPicPr>
          <p:cNvPr id="35" name="图片 3">
            <a:extLst>
              <a:ext uri="{FF2B5EF4-FFF2-40B4-BE49-F238E27FC236}">
                <a16:creationId xmlns:a16="http://schemas.microsoft.com/office/drawing/2014/main" id="{A1FC5E92-182F-4B2E-A735-62BE6ACF1B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3372" y="274865"/>
            <a:ext cx="931044" cy="2275652"/>
          </a:xfrm>
          <a:prstGeom prst="rect">
            <a:avLst/>
          </a:prstGeom>
        </p:spPr>
      </p:pic>
      <p:pic>
        <p:nvPicPr>
          <p:cNvPr id="3" name="Bài đọc nhạc số 1  Âm nhạc lớp 5 (SGK Kết Nối Tri Thức Với Cuộc Sống) - #coverbytmn">
            <a:hlinkClick r:id="" action="ppaction://media"/>
            <a:extLst>
              <a:ext uri="{FF2B5EF4-FFF2-40B4-BE49-F238E27FC236}">
                <a16:creationId xmlns:a16="http://schemas.microsoft.com/office/drawing/2014/main" id="{A87730DB-9907-4428-8033-EF7FB8148F4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4178" y="4491571"/>
            <a:ext cx="609600" cy="609600"/>
          </a:xfrm>
          <a:prstGeom prst="rect">
            <a:avLst/>
          </a:prstGeom>
        </p:spPr>
      </p:pic>
    </p:spTree>
    <p:extLst>
      <p:ext uri="{BB962C8B-B14F-4D97-AF65-F5344CB8AC3E}">
        <p14:creationId xmlns:p14="http://schemas.microsoft.com/office/powerpoint/2010/main" val="26769512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CBF8FA8-78EF-4DED-8242-30179EC32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7" y="3619240"/>
            <a:ext cx="1910641" cy="2895925"/>
          </a:xfrm>
          <a:prstGeom prst="rect">
            <a:avLst/>
          </a:prstGeom>
        </p:spPr>
      </p:pic>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8"/>
          <a:stretch>
            <a:fillRect/>
          </a:stretch>
        </p:blipFill>
        <p:spPr>
          <a:xfrm>
            <a:off x="847654" y="3331943"/>
            <a:ext cx="11353910" cy="1319168"/>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2119205" y="4515185"/>
            <a:ext cx="11516987" cy="461665"/>
          </a:xfrm>
          <a:prstGeom prst="rect">
            <a:avLst/>
          </a:prstGeom>
        </p:spPr>
        <p:txBody>
          <a:bodyPr wrap="square">
            <a:spAutoFit/>
          </a:bodyPr>
          <a:lstStyle/>
          <a:p>
            <a:pPr defTabSz="914492">
              <a:defRPr/>
            </a:pPr>
            <a:r>
              <a:rPr lang="vi-VN" sz="24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538831"/>
            <a:ext cx="12190992" cy="1319169"/>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372" y="274865"/>
            <a:ext cx="1641720" cy="2275652"/>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11"/>
          <a:stretch>
            <a:fillRect/>
          </a:stretch>
        </p:blipFill>
        <p:spPr>
          <a:xfrm>
            <a:off x="215669" y="1568210"/>
            <a:ext cx="11655604" cy="1489050"/>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2119205" y="2607359"/>
            <a:ext cx="11516987" cy="461665"/>
          </a:xfrm>
          <a:prstGeom prst="rect">
            <a:avLst/>
          </a:prstGeom>
        </p:spPr>
        <p:txBody>
          <a:bodyPr wrap="square">
            <a:spAutoFit/>
          </a:bodyPr>
          <a:lstStyle/>
          <a:p>
            <a:pPr defTabSz="914492">
              <a:defRPr/>
            </a:pPr>
            <a:r>
              <a:rPr lang="vi-VN" sz="2400" b="1">
                <a:solidFill>
                  <a:srgbClr val="0070C0"/>
                </a:solidFill>
                <a:latin typeface="Times New Roman" panose="02020603050405020304" pitchFamily="18" charset="0"/>
                <a:cs typeface="Times New Roman" panose="02020603050405020304" pitchFamily="18" charset="0"/>
              </a:rPr>
              <a:t>Đô     son              la       son            la    la    son  pha       mi      son</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4397011" y="1190130"/>
            <a:ext cx="6881643" cy="523220"/>
          </a:xfrm>
          <a:prstGeom prst="rect">
            <a:avLst/>
          </a:prstGeom>
          <a:noFill/>
        </p:spPr>
        <p:txBody>
          <a:bodyPr wrap="square" rtlCol="0">
            <a:spAutoFit/>
          </a:bodyPr>
          <a:lstStyle/>
          <a:p>
            <a:pPr defTabSz="914446">
              <a:defRPr/>
            </a:pPr>
            <a:r>
              <a:rPr lang="vi-VN" sz="2800" b="1">
                <a:solidFill>
                  <a:srgbClr val="FF0000"/>
                </a:solidFill>
                <a:latin typeface="Times New Roman" panose="02020603050405020304" pitchFamily="18" charset="0"/>
                <a:cs typeface="Times New Roman" panose="02020603050405020304" pitchFamily="18" charset="0"/>
              </a:rPr>
              <a:t>Bài </a:t>
            </a:r>
            <a:r>
              <a:rPr lang="vi-VN" sz="2800" b="1" dirty="0">
                <a:solidFill>
                  <a:srgbClr val="FF0000"/>
                </a:solidFill>
                <a:latin typeface="Times New Roman" panose="02020603050405020304" pitchFamily="18" charset="0"/>
                <a:cs typeface="Times New Roman" panose="02020603050405020304" pitchFamily="18" charset="0"/>
              </a:rPr>
              <a:t>đọc nhạc số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477370" y="393079"/>
            <a:ext cx="6881643" cy="523220"/>
          </a:xfrm>
          <a:prstGeom prst="rect">
            <a:avLst/>
          </a:prstGeom>
          <a:noFill/>
        </p:spPr>
        <p:txBody>
          <a:bodyPr wrap="square" rtlCol="0">
            <a:spAutoFit/>
          </a:bodyPr>
          <a:lstStyle/>
          <a:p>
            <a:pPr defTabSz="914446">
              <a:defRPr/>
            </a:pPr>
            <a:r>
              <a:rPr lang="vi-VN" sz="2800" b="1">
                <a:solidFill>
                  <a:srgbClr val="002060"/>
                </a:solidFill>
                <a:latin typeface="Times New Roman" panose="02020603050405020304" pitchFamily="18" charset="0"/>
                <a:cs typeface="Times New Roman" panose="02020603050405020304" pitchFamily="18" charset="0"/>
              </a:rPr>
              <a:t>Đọc nhạc kết hợp kí hiệu bàn tay:</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0284" y="1443626"/>
            <a:ext cx="609600" cy="609600"/>
          </a:xfrm>
          <a:prstGeom prst="rect">
            <a:avLst/>
          </a:prstGeom>
        </p:spPr>
      </p:pic>
      <p:pic>
        <p:nvPicPr>
          <p:cNvPr id="14" name="Hình ảnh 2" descr="sol">
            <a:extLst>
              <a:ext uri="{FF2B5EF4-FFF2-40B4-BE49-F238E27FC236}">
                <a16:creationId xmlns:a16="http://schemas.microsoft.com/office/drawing/2014/main" id="{7EECEA92-64F6-485A-926A-096D5D538190}"/>
              </a:ext>
            </a:extLst>
          </p:cNvPr>
          <p:cNvPicPr>
            <a:picLocks noChangeAspect="1"/>
          </p:cNvPicPr>
          <p:nvPr/>
        </p:nvPicPr>
        <p:blipFill>
          <a:blip r:embed="rId13"/>
          <a:stretch>
            <a:fillRect/>
          </a:stretch>
        </p:blipFill>
        <p:spPr>
          <a:xfrm>
            <a:off x="2948275" y="3169088"/>
            <a:ext cx="579120" cy="293370"/>
          </a:xfrm>
          <a:prstGeom prst="rect">
            <a:avLst/>
          </a:prstGeom>
        </p:spPr>
      </p:pic>
      <p:pic>
        <p:nvPicPr>
          <p:cNvPr id="17" name="Hình ảnh 3" descr="la">
            <a:extLst>
              <a:ext uri="{FF2B5EF4-FFF2-40B4-BE49-F238E27FC236}">
                <a16:creationId xmlns:a16="http://schemas.microsoft.com/office/drawing/2014/main" id="{DC7ACF12-030A-45B7-A4AB-857AC58D45FA}"/>
              </a:ext>
            </a:extLst>
          </p:cNvPr>
          <p:cNvPicPr>
            <a:picLocks noChangeAspect="1"/>
          </p:cNvPicPr>
          <p:nvPr/>
        </p:nvPicPr>
        <p:blipFill>
          <a:blip r:embed="rId14"/>
          <a:stretch>
            <a:fillRect/>
          </a:stretch>
        </p:blipFill>
        <p:spPr>
          <a:xfrm>
            <a:off x="4382903" y="3177343"/>
            <a:ext cx="498475" cy="276860"/>
          </a:xfrm>
          <a:prstGeom prst="rect">
            <a:avLst/>
          </a:prstGeom>
        </p:spPr>
      </p:pic>
      <p:pic>
        <p:nvPicPr>
          <p:cNvPr id="18" name="Hình ảnh 15" descr="do">
            <a:extLst>
              <a:ext uri="{FF2B5EF4-FFF2-40B4-BE49-F238E27FC236}">
                <a16:creationId xmlns:a16="http://schemas.microsoft.com/office/drawing/2014/main" id="{199D0A23-8DA4-4E2E-A164-022C043E54F4}"/>
              </a:ext>
            </a:extLst>
          </p:cNvPr>
          <p:cNvPicPr>
            <a:picLocks noChangeAspect="1"/>
          </p:cNvPicPr>
          <p:nvPr/>
        </p:nvPicPr>
        <p:blipFill>
          <a:blip r:embed="rId15"/>
          <a:stretch>
            <a:fillRect/>
          </a:stretch>
        </p:blipFill>
        <p:spPr>
          <a:xfrm>
            <a:off x="2101363" y="3194369"/>
            <a:ext cx="558800" cy="266700"/>
          </a:xfrm>
          <a:prstGeom prst="rect">
            <a:avLst/>
          </a:prstGeom>
        </p:spPr>
      </p:pic>
      <p:pic>
        <p:nvPicPr>
          <p:cNvPr id="19" name="Hình ảnh 17" descr="Ảnh có chứa hình mẫu, phim hoạt hình, Đồ họa, hình vẽ&#10;&#10;Mô tả được tạo tự động">
            <a:extLst>
              <a:ext uri="{FF2B5EF4-FFF2-40B4-BE49-F238E27FC236}">
                <a16:creationId xmlns:a16="http://schemas.microsoft.com/office/drawing/2014/main" id="{EEA73BF6-99E1-43E3-93E5-7982E8F9A69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2677766" y="4901407"/>
            <a:ext cx="560070" cy="440055"/>
          </a:xfrm>
          <a:prstGeom prst="rect">
            <a:avLst/>
          </a:prstGeom>
        </p:spPr>
      </p:pic>
      <p:pic>
        <p:nvPicPr>
          <p:cNvPr id="20" name="Hình ảnh 18" descr="Ảnh có chứa Đồ họa, tác phẩm nghệ thuật&#10;&#10;Mô tả được tạo tự động">
            <a:extLst>
              <a:ext uri="{FF2B5EF4-FFF2-40B4-BE49-F238E27FC236}">
                <a16:creationId xmlns:a16="http://schemas.microsoft.com/office/drawing/2014/main" id="{2AEBBD6B-CA0D-4CDE-A35B-AFC4C6F0BEB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667" b="96667" l="385" r="90000">
                        <a14:foregroundMark x1="13846" y1="18333" x2="769" y2="49444"/>
                        <a14:foregroundMark x1="769" y1="49444" x2="11154" y2="68889"/>
                        <a14:foregroundMark x1="15385" y1="21111" x2="32308" y2="7778"/>
                        <a14:foregroundMark x1="32308" y1="7778" x2="16154" y2="20000"/>
                        <a14:foregroundMark x1="17692" y1="17222" x2="38462" y2="7222"/>
                        <a14:foregroundMark x1="33077" y1="8333" x2="15769" y2="16667"/>
                        <a14:foregroundMark x1="1154" y1="56111" x2="12308" y2="71667"/>
                        <a14:foregroundMark x1="13462" y1="70000" x2="20769" y2="96667"/>
                        <a14:foregroundMark x1="20769" y1="96667" x2="32308" y2="95000"/>
                        <a14:foregroundMark x1="11538" y1="66111" x2="7692" y2="93889"/>
                        <a14:foregroundMark x1="7692" y1="93889" x2="10385" y2="96667"/>
                        <a14:foregroundMark x1="11923" y1="70556" x2="6154" y2="95556"/>
                        <a14:foregroundMark x1="12692" y1="68889" x2="7308" y2="95000"/>
                      </a14:backgroundRemoval>
                    </a14:imgEffect>
                  </a14:imgLayer>
                </a14:imgProps>
              </a:ext>
            </a:extLst>
          </a:blip>
          <a:stretch>
            <a:fillRect/>
          </a:stretch>
        </p:blipFill>
        <p:spPr>
          <a:xfrm>
            <a:off x="8419646" y="3136914"/>
            <a:ext cx="529682" cy="366531"/>
          </a:xfrm>
          <a:prstGeom prst="rect">
            <a:avLst/>
          </a:prstGeom>
        </p:spPr>
      </p:pic>
      <p:pic>
        <p:nvPicPr>
          <p:cNvPr id="21" name="Hình ảnh 19" descr="sol">
            <a:extLst>
              <a:ext uri="{FF2B5EF4-FFF2-40B4-BE49-F238E27FC236}">
                <a16:creationId xmlns:a16="http://schemas.microsoft.com/office/drawing/2014/main" id="{E8B44506-EBF1-45DA-BFEC-6A8321C04884}"/>
              </a:ext>
            </a:extLst>
          </p:cNvPr>
          <p:cNvPicPr>
            <a:picLocks noChangeAspect="1"/>
          </p:cNvPicPr>
          <p:nvPr/>
        </p:nvPicPr>
        <p:blipFill>
          <a:blip r:embed="rId13"/>
          <a:stretch>
            <a:fillRect/>
          </a:stretch>
        </p:blipFill>
        <p:spPr>
          <a:xfrm>
            <a:off x="7633003" y="3169088"/>
            <a:ext cx="579120" cy="293370"/>
          </a:xfrm>
          <a:prstGeom prst="rect">
            <a:avLst/>
          </a:prstGeom>
        </p:spPr>
      </p:pic>
      <p:pic>
        <p:nvPicPr>
          <p:cNvPr id="22" name="Hình ảnh 20" descr="sol">
            <a:extLst>
              <a:ext uri="{FF2B5EF4-FFF2-40B4-BE49-F238E27FC236}">
                <a16:creationId xmlns:a16="http://schemas.microsoft.com/office/drawing/2014/main" id="{A5839012-44E8-4551-9EBE-8A5696B0EF3D}"/>
              </a:ext>
            </a:extLst>
          </p:cNvPr>
          <p:cNvPicPr>
            <a:picLocks noChangeAspect="1"/>
          </p:cNvPicPr>
          <p:nvPr/>
        </p:nvPicPr>
        <p:blipFill>
          <a:blip r:embed="rId13"/>
          <a:stretch>
            <a:fillRect/>
          </a:stretch>
        </p:blipFill>
        <p:spPr>
          <a:xfrm>
            <a:off x="5254053" y="3186996"/>
            <a:ext cx="579120" cy="293370"/>
          </a:xfrm>
          <a:prstGeom prst="rect">
            <a:avLst/>
          </a:prstGeom>
        </p:spPr>
      </p:pic>
      <p:pic>
        <p:nvPicPr>
          <p:cNvPr id="23" name="Hình ảnh 23" descr="la">
            <a:extLst>
              <a:ext uri="{FF2B5EF4-FFF2-40B4-BE49-F238E27FC236}">
                <a16:creationId xmlns:a16="http://schemas.microsoft.com/office/drawing/2014/main" id="{9AE5C2A2-D428-40FE-BBCA-0429E4629B09}"/>
              </a:ext>
            </a:extLst>
          </p:cNvPr>
          <p:cNvPicPr>
            <a:picLocks noChangeAspect="1"/>
          </p:cNvPicPr>
          <p:nvPr/>
        </p:nvPicPr>
        <p:blipFill>
          <a:blip r:embed="rId14"/>
          <a:stretch>
            <a:fillRect/>
          </a:stretch>
        </p:blipFill>
        <p:spPr>
          <a:xfrm>
            <a:off x="6405962" y="3179644"/>
            <a:ext cx="498475" cy="276860"/>
          </a:xfrm>
          <a:prstGeom prst="rect">
            <a:avLst/>
          </a:prstGeom>
        </p:spPr>
      </p:pic>
      <p:pic>
        <p:nvPicPr>
          <p:cNvPr id="24" name="Hình ảnh 24" descr="Ảnh có chứa hình mẫu, phim hoạt hình, Đồ họa, hình vẽ&#10;&#10;Mô tả được tạo tự động">
            <a:extLst>
              <a:ext uri="{FF2B5EF4-FFF2-40B4-BE49-F238E27FC236}">
                <a16:creationId xmlns:a16="http://schemas.microsoft.com/office/drawing/2014/main" id="{84EAA9DB-26FE-4CB8-AD75-93F33D428BA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8359012" y="5685931"/>
            <a:ext cx="560070" cy="440055"/>
          </a:xfrm>
          <a:prstGeom prst="rect">
            <a:avLst/>
          </a:prstGeom>
        </p:spPr>
      </p:pic>
      <p:pic>
        <p:nvPicPr>
          <p:cNvPr id="25" name="Hình ảnh 25" descr="sol">
            <a:extLst>
              <a:ext uri="{FF2B5EF4-FFF2-40B4-BE49-F238E27FC236}">
                <a16:creationId xmlns:a16="http://schemas.microsoft.com/office/drawing/2014/main" id="{9B42F9CF-CAF2-4D89-AF3D-5CB93FFB499B}"/>
              </a:ext>
            </a:extLst>
          </p:cNvPr>
          <p:cNvPicPr>
            <a:picLocks noChangeAspect="1"/>
          </p:cNvPicPr>
          <p:nvPr/>
        </p:nvPicPr>
        <p:blipFill>
          <a:blip r:embed="rId13"/>
          <a:stretch>
            <a:fillRect/>
          </a:stretch>
        </p:blipFill>
        <p:spPr>
          <a:xfrm>
            <a:off x="10155994" y="3177344"/>
            <a:ext cx="579120" cy="293370"/>
          </a:xfrm>
          <a:prstGeom prst="rect">
            <a:avLst/>
          </a:prstGeom>
        </p:spPr>
      </p:pic>
      <p:pic>
        <p:nvPicPr>
          <p:cNvPr id="26" name="Hình ảnh 26" descr="la">
            <a:extLst>
              <a:ext uri="{FF2B5EF4-FFF2-40B4-BE49-F238E27FC236}">
                <a16:creationId xmlns:a16="http://schemas.microsoft.com/office/drawing/2014/main" id="{0F997AC3-22CE-4E65-A85F-328F795403D8}"/>
              </a:ext>
            </a:extLst>
          </p:cNvPr>
          <p:cNvPicPr>
            <a:picLocks noChangeAspect="1"/>
          </p:cNvPicPr>
          <p:nvPr/>
        </p:nvPicPr>
        <p:blipFill>
          <a:blip r:embed="rId14"/>
          <a:stretch>
            <a:fillRect/>
          </a:stretch>
        </p:blipFill>
        <p:spPr>
          <a:xfrm>
            <a:off x="6787099" y="5064601"/>
            <a:ext cx="498475" cy="276860"/>
          </a:xfrm>
          <a:prstGeom prst="rect">
            <a:avLst/>
          </a:prstGeom>
        </p:spPr>
      </p:pic>
      <p:pic>
        <p:nvPicPr>
          <p:cNvPr id="27" name="Hình ảnh 27" descr="mi">
            <a:extLst>
              <a:ext uri="{FF2B5EF4-FFF2-40B4-BE49-F238E27FC236}">
                <a16:creationId xmlns:a16="http://schemas.microsoft.com/office/drawing/2014/main" id="{0D4EF16B-6211-404A-991B-73EABBEE17F9}"/>
              </a:ext>
            </a:extLst>
          </p:cNvPr>
          <p:cNvPicPr>
            <a:picLocks noChangeAspect="1"/>
          </p:cNvPicPr>
          <p:nvPr/>
        </p:nvPicPr>
        <p:blipFill>
          <a:blip r:embed="rId20"/>
          <a:stretch>
            <a:fillRect/>
          </a:stretch>
        </p:blipFill>
        <p:spPr>
          <a:xfrm>
            <a:off x="9099793" y="3221159"/>
            <a:ext cx="664845" cy="233045"/>
          </a:xfrm>
          <a:prstGeom prst="rect">
            <a:avLst/>
          </a:prstGeom>
        </p:spPr>
      </p:pic>
      <p:pic>
        <p:nvPicPr>
          <p:cNvPr id="28" name="Hình ảnh 23" descr="la">
            <a:extLst>
              <a:ext uri="{FF2B5EF4-FFF2-40B4-BE49-F238E27FC236}">
                <a16:creationId xmlns:a16="http://schemas.microsoft.com/office/drawing/2014/main" id="{B7E710DD-9CEF-4262-A8EB-EBE7FF6522B3}"/>
              </a:ext>
            </a:extLst>
          </p:cNvPr>
          <p:cNvPicPr>
            <a:picLocks noChangeAspect="1"/>
          </p:cNvPicPr>
          <p:nvPr/>
        </p:nvPicPr>
        <p:blipFill>
          <a:blip r:embed="rId14"/>
          <a:stretch>
            <a:fillRect/>
          </a:stretch>
        </p:blipFill>
        <p:spPr>
          <a:xfrm>
            <a:off x="7068514" y="3169088"/>
            <a:ext cx="498475" cy="276860"/>
          </a:xfrm>
          <a:prstGeom prst="rect">
            <a:avLst/>
          </a:prstGeom>
        </p:spPr>
      </p:pic>
      <p:pic>
        <p:nvPicPr>
          <p:cNvPr id="29" name="Hình ảnh 15" descr="do">
            <a:extLst>
              <a:ext uri="{FF2B5EF4-FFF2-40B4-BE49-F238E27FC236}">
                <a16:creationId xmlns:a16="http://schemas.microsoft.com/office/drawing/2014/main" id="{4AB720A7-6456-41F7-AFEE-DB80CF29516D}"/>
              </a:ext>
            </a:extLst>
          </p:cNvPr>
          <p:cNvPicPr>
            <a:picLocks noChangeAspect="1"/>
          </p:cNvPicPr>
          <p:nvPr/>
        </p:nvPicPr>
        <p:blipFill>
          <a:blip r:embed="rId15"/>
          <a:stretch>
            <a:fillRect/>
          </a:stretch>
        </p:blipFill>
        <p:spPr>
          <a:xfrm>
            <a:off x="2061818" y="5038165"/>
            <a:ext cx="558800" cy="266700"/>
          </a:xfrm>
          <a:prstGeom prst="rect">
            <a:avLst/>
          </a:prstGeom>
        </p:spPr>
      </p:pic>
      <p:pic>
        <p:nvPicPr>
          <p:cNvPr id="30" name="Hình ảnh 15" descr="do">
            <a:extLst>
              <a:ext uri="{FF2B5EF4-FFF2-40B4-BE49-F238E27FC236}">
                <a16:creationId xmlns:a16="http://schemas.microsoft.com/office/drawing/2014/main" id="{509D9425-BC7E-4A24-9802-2E4EFD28D71C}"/>
              </a:ext>
            </a:extLst>
          </p:cNvPr>
          <p:cNvPicPr>
            <a:picLocks noChangeAspect="1"/>
          </p:cNvPicPr>
          <p:nvPr/>
        </p:nvPicPr>
        <p:blipFill>
          <a:blip r:embed="rId15"/>
          <a:stretch>
            <a:fillRect/>
          </a:stretch>
        </p:blipFill>
        <p:spPr>
          <a:xfrm>
            <a:off x="3294982" y="5040917"/>
            <a:ext cx="558800" cy="266700"/>
          </a:xfrm>
          <a:prstGeom prst="rect">
            <a:avLst/>
          </a:prstGeom>
        </p:spPr>
      </p:pic>
      <p:pic>
        <p:nvPicPr>
          <p:cNvPr id="31" name="Hình ảnh 4" descr="re">
            <a:extLst>
              <a:ext uri="{FF2B5EF4-FFF2-40B4-BE49-F238E27FC236}">
                <a16:creationId xmlns:a16="http://schemas.microsoft.com/office/drawing/2014/main" id="{DA9EEE02-2447-453E-88B9-290062962EE2}"/>
              </a:ext>
            </a:extLst>
          </p:cNvPr>
          <p:cNvPicPr>
            <a:picLocks noChangeAspect="1"/>
          </p:cNvPicPr>
          <p:nvPr/>
        </p:nvPicPr>
        <p:blipFill>
          <a:blip r:embed="rId21"/>
          <a:stretch>
            <a:fillRect/>
          </a:stretch>
        </p:blipFill>
        <p:spPr>
          <a:xfrm>
            <a:off x="3840859" y="4977205"/>
            <a:ext cx="485775" cy="388620"/>
          </a:xfrm>
          <a:prstGeom prst="rect">
            <a:avLst/>
          </a:prstGeom>
        </p:spPr>
      </p:pic>
      <p:pic>
        <p:nvPicPr>
          <p:cNvPr id="32" name="Hình ảnh 15" descr="do">
            <a:extLst>
              <a:ext uri="{FF2B5EF4-FFF2-40B4-BE49-F238E27FC236}">
                <a16:creationId xmlns:a16="http://schemas.microsoft.com/office/drawing/2014/main" id="{5BE6245F-33BA-4BC9-B549-061D6D908921}"/>
              </a:ext>
            </a:extLst>
          </p:cNvPr>
          <p:cNvPicPr>
            <a:picLocks noChangeAspect="1"/>
          </p:cNvPicPr>
          <p:nvPr/>
        </p:nvPicPr>
        <p:blipFill>
          <a:blip r:embed="rId15"/>
          <a:stretch>
            <a:fillRect/>
          </a:stretch>
        </p:blipFill>
        <p:spPr>
          <a:xfrm>
            <a:off x="4872509" y="5052278"/>
            <a:ext cx="558800" cy="266700"/>
          </a:xfrm>
          <a:prstGeom prst="rect">
            <a:avLst/>
          </a:prstGeom>
        </p:spPr>
      </p:pic>
      <p:pic>
        <p:nvPicPr>
          <p:cNvPr id="33" name="Hình ảnh 20" descr="sol">
            <a:extLst>
              <a:ext uri="{FF2B5EF4-FFF2-40B4-BE49-F238E27FC236}">
                <a16:creationId xmlns:a16="http://schemas.microsoft.com/office/drawing/2014/main" id="{CE6F59A1-1863-4E32-B816-7AC83913E99F}"/>
              </a:ext>
            </a:extLst>
          </p:cNvPr>
          <p:cNvPicPr>
            <a:picLocks noChangeAspect="1"/>
          </p:cNvPicPr>
          <p:nvPr/>
        </p:nvPicPr>
        <p:blipFill>
          <a:blip r:embed="rId13"/>
          <a:stretch>
            <a:fillRect/>
          </a:stretch>
        </p:blipFill>
        <p:spPr>
          <a:xfrm>
            <a:off x="5687625" y="5039286"/>
            <a:ext cx="579120" cy="293370"/>
          </a:xfrm>
          <a:prstGeom prst="rect">
            <a:avLst/>
          </a:prstGeom>
        </p:spPr>
      </p:pic>
      <p:pic>
        <p:nvPicPr>
          <p:cNvPr id="34" name="Hình ảnh 26" descr="la">
            <a:extLst>
              <a:ext uri="{FF2B5EF4-FFF2-40B4-BE49-F238E27FC236}">
                <a16:creationId xmlns:a16="http://schemas.microsoft.com/office/drawing/2014/main" id="{3CE82640-518F-4DC8-AF2F-00688F14EF78}"/>
              </a:ext>
            </a:extLst>
          </p:cNvPr>
          <p:cNvPicPr>
            <a:picLocks noChangeAspect="1"/>
          </p:cNvPicPr>
          <p:nvPr/>
        </p:nvPicPr>
        <p:blipFill>
          <a:blip r:embed="rId14"/>
          <a:stretch>
            <a:fillRect/>
          </a:stretch>
        </p:blipFill>
        <p:spPr>
          <a:xfrm>
            <a:off x="8218327" y="5042858"/>
            <a:ext cx="498475" cy="276860"/>
          </a:xfrm>
          <a:prstGeom prst="rect">
            <a:avLst/>
          </a:prstGeom>
        </p:spPr>
      </p:pic>
      <p:pic>
        <p:nvPicPr>
          <p:cNvPr id="35" name="Hình ảnh 20" descr="sol">
            <a:extLst>
              <a:ext uri="{FF2B5EF4-FFF2-40B4-BE49-F238E27FC236}">
                <a16:creationId xmlns:a16="http://schemas.microsoft.com/office/drawing/2014/main" id="{8678CD96-48CC-45A5-91AD-728E10511D15}"/>
              </a:ext>
            </a:extLst>
          </p:cNvPr>
          <p:cNvPicPr>
            <a:picLocks noChangeAspect="1"/>
          </p:cNvPicPr>
          <p:nvPr/>
        </p:nvPicPr>
        <p:blipFill>
          <a:blip r:embed="rId13"/>
          <a:stretch>
            <a:fillRect/>
          </a:stretch>
        </p:blipFill>
        <p:spPr>
          <a:xfrm>
            <a:off x="7516366" y="5052278"/>
            <a:ext cx="579120" cy="293370"/>
          </a:xfrm>
          <a:prstGeom prst="rect">
            <a:avLst/>
          </a:prstGeom>
        </p:spPr>
      </p:pic>
      <p:pic>
        <p:nvPicPr>
          <p:cNvPr id="36" name="Hình ảnh 17" descr="Ảnh có chứa hình mẫu, phim hoạt hình, Đồ họa, hình vẽ&#10;&#10;Mô tả được tạo tự động">
            <a:extLst>
              <a:ext uri="{FF2B5EF4-FFF2-40B4-BE49-F238E27FC236}">
                <a16:creationId xmlns:a16="http://schemas.microsoft.com/office/drawing/2014/main" id="{34A94FD7-1A1A-4348-B61E-85012612C92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8896408" y="4892601"/>
            <a:ext cx="560070" cy="440055"/>
          </a:xfrm>
          <a:prstGeom prst="rect">
            <a:avLst/>
          </a:prstGeom>
        </p:spPr>
      </p:pic>
      <p:pic>
        <p:nvPicPr>
          <p:cNvPr id="37" name="Hình ảnh 15" descr="do">
            <a:extLst>
              <a:ext uri="{FF2B5EF4-FFF2-40B4-BE49-F238E27FC236}">
                <a16:creationId xmlns:a16="http://schemas.microsoft.com/office/drawing/2014/main" id="{F95048FE-1E1C-4041-AAAE-41913B718C98}"/>
              </a:ext>
            </a:extLst>
          </p:cNvPr>
          <p:cNvPicPr>
            <a:picLocks noChangeAspect="1"/>
          </p:cNvPicPr>
          <p:nvPr/>
        </p:nvPicPr>
        <p:blipFill>
          <a:blip r:embed="rId15"/>
          <a:stretch>
            <a:fillRect/>
          </a:stretch>
        </p:blipFill>
        <p:spPr>
          <a:xfrm>
            <a:off x="9968152" y="5059257"/>
            <a:ext cx="558800" cy="266700"/>
          </a:xfrm>
          <a:prstGeom prst="rect">
            <a:avLst/>
          </a:prstGeom>
        </p:spPr>
      </p:pic>
      <p:pic>
        <p:nvPicPr>
          <p:cNvPr id="38" name="Picture 9" descr="F:\未标题-1.png">
            <a:extLst>
              <a:ext uri="{FF2B5EF4-FFF2-40B4-BE49-F238E27FC236}">
                <a16:creationId xmlns:a16="http://schemas.microsoft.com/office/drawing/2014/main" id="{618BE2B6-5FAB-42DB-A2E3-A6370D86219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72309"/>
          <a:stretch/>
        </p:blipFill>
        <p:spPr bwMode="auto">
          <a:xfrm>
            <a:off x="0" y="5663682"/>
            <a:ext cx="12161270" cy="11943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未标题-1.png">
            <a:extLst>
              <a:ext uri="{FF2B5EF4-FFF2-40B4-BE49-F238E27FC236}">
                <a16:creationId xmlns:a16="http://schemas.microsoft.com/office/drawing/2014/main" id="{16FC40C2-5925-4168-BDDF-3CA4BC1847A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82086"/>
          <a:stretch/>
        </p:blipFill>
        <p:spPr bwMode="auto">
          <a:xfrm>
            <a:off x="30730" y="6179104"/>
            <a:ext cx="12161270" cy="772614"/>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10">
            <a:extLst>
              <a:ext uri="{FF2B5EF4-FFF2-40B4-BE49-F238E27FC236}">
                <a16:creationId xmlns:a16="http://schemas.microsoft.com/office/drawing/2014/main" id="{5E4F2423-B873-4B1D-B544-6182C7B438A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2114" y="5549841"/>
            <a:ext cx="2672936" cy="711001"/>
          </a:xfrm>
          <a:prstGeom prst="rect">
            <a:avLst/>
          </a:prstGeom>
        </p:spPr>
      </p:pic>
      <p:pic>
        <p:nvPicPr>
          <p:cNvPr id="42" name="Bài đọc nhạc số 1  Âm nhạc lớp 5 (SGK Kết Nối Tri Thức Với Cuộc Sống) - #coverbytmn">
            <a:hlinkClick r:id="" action="ppaction://media"/>
            <a:extLst>
              <a:ext uri="{FF2B5EF4-FFF2-40B4-BE49-F238E27FC236}">
                <a16:creationId xmlns:a16="http://schemas.microsoft.com/office/drawing/2014/main" id="{E3D1052F-61CB-4ACB-8423-542E6C14730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10284" y="3039684"/>
            <a:ext cx="609600" cy="609600"/>
          </a:xfrm>
          <a:prstGeom prst="rect">
            <a:avLst/>
          </a:prstGeom>
        </p:spPr>
      </p:pic>
    </p:spTree>
    <p:extLst>
      <p:ext uri="{BB962C8B-B14F-4D97-AF65-F5344CB8AC3E}">
        <p14:creationId xmlns:p14="http://schemas.microsoft.com/office/powerpoint/2010/main" val="11390204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512"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05267"/>
            <a:ext cx="1031246" cy="1376425"/>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4201098" y="922356"/>
            <a:ext cx="6881643" cy="523220"/>
          </a:xfrm>
          <a:prstGeom prst="rect">
            <a:avLst/>
          </a:prstGeom>
          <a:noFill/>
        </p:spPr>
        <p:txBody>
          <a:bodyPr wrap="square" rtlCol="0">
            <a:spAutoFit/>
          </a:bodyPr>
          <a:lstStyle/>
          <a:p>
            <a:pPr defTabSz="914446">
              <a:defRPr/>
            </a:pPr>
            <a:r>
              <a:rPr lang="vi-VN" sz="2800" b="1">
                <a:solidFill>
                  <a:srgbClr val="FF0000"/>
                </a:solidFill>
                <a:latin typeface="Times New Roman" panose="02020603050405020304" pitchFamily="18" charset="0"/>
                <a:cs typeface="Times New Roman" panose="02020603050405020304" pitchFamily="18" charset="0"/>
              </a:rPr>
              <a:t>Bài số 2</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7"/>
          <a:stretch>
            <a:fillRect/>
          </a:stretch>
        </p:blipFill>
        <p:spPr>
          <a:xfrm>
            <a:off x="850022" y="1783965"/>
            <a:ext cx="10491956" cy="2823773"/>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0690789" y="4637494"/>
            <a:ext cx="1439960" cy="2345821"/>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8"/>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97601" y="6334126"/>
            <a:ext cx="5994400" cy="523875"/>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386" y="6334127"/>
            <a:ext cx="6514387" cy="523875"/>
          </a:xfrm>
          <a:prstGeom prst="rect">
            <a:avLst/>
          </a:prstGeom>
        </p:spPr>
      </p:pic>
      <p:pic>
        <p:nvPicPr>
          <p:cNvPr id="2" name="ca bai go dem">
            <a:hlinkClick r:id="" action="ppaction://media"/>
            <a:extLst>
              <a:ext uri="{FF2B5EF4-FFF2-40B4-BE49-F238E27FC236}">
                <a16:creationId xmlns:a16="http://schemas.microsoft.com/office/drawing/2014/main" id="{DBD4141D-7CD7-4598-90C6-5E6F713BD5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6446" y="5166131"/>
            <a:ext cx="609600" cy="609600"/>
          </a:xfrm>
          <a:prstGeom prst="rect">
            <a:avLst/>
          </a:prstGeom>
        </p:spPr>
      </p:pic>
      <p:sp>
        <p:nvSpPr>
          <p:cNvPr id="9" name="Rectangle 8">
            <a:extLst>
              <a:ext uri="{FF2B5EF4-FFF2-40B4-BE49-F238E27FC236}">
                <a16:creationId xmlns:a16="http://schemas.microsoft.com/office/drawing/2014/main" id="{CC8BDDFA-42DC-4395-BB63-C1BE6AAA6036}"/>
              </a:ext>
            </a:extLst>
          </p:cNvPr>
          <p:cNvSpPr/>
          <p:nvPr/>
        </p:nvSpPr>
        <p:spPr>
          <a:xfrm>
            <a:off x="1472334" y="291496"/>
            <a:ext cx="7487108" cy="461665"/>
          </a:xfrm>
          <a:prstGeom prst="rect">
            <a:avLst/>
          </a:prstGeom>
        </p:spPr>
        <p:txBody>
          <a:bodyPr wrap="square">
            <a:spAutoFit/>
          </a:bodyPr>
          <a:lstStyle/>
          <a:p>
            <a:pPr defTabSz="914492">
              <a:defRPr/>
            </a:pPr>
            <a:r>
              <a:rPr lang="vi-VN" sz="2400" b="1">
                <a:solidFill>
                  <a:srgbClr val="7030A0"/>
                </a:solidFill>
                <a:latin typeface="Times New Roman" panose="02020603050405020304" pitchFamily="18" charset="0"/>
                <a:cs typeface="Times New Roman" panose="02020603050405020304" pitchFamily="18" charset="0"/>
              </a:rPr>
              <a:t>Ghép toàn bài cùng nhạc cụ Tamborin</a:t>
            </a:r>
            <a:endParaRPr lang="vi-VN" sz="2400" b="1" dirty="0">
              <a:solidFill>
                <a:srgbClr val="7030A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D5302C5-1DD5-4CA0-8A34-97CF10E7874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889184" y="2872419"/>
            <a:ext cx="887573" cy="662127"/>
          </a:xfrm>
          <a:prstGeom prst="rect">
            <a:avLst/>
          </a:prstGeom>
        </p:spPr>
      </p:pic>
      <p:pic>
        <p:nvPicPr>
          <p:cNvPr id="15" name="Picture 14">
            <a:extLst>
              <a:ext uri="{FF2B5EF4-FFF2-40B4-BE49-F238E27FC236}">
                <a16:creationId xmlns:a16="http://schemas.microsoft.com/office/drawing/2014/main" id="{E873418E-BEE5-4152-AB21-F34D09E4DFF6}"/>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092808" y="2906632"/>
            <a:ext cx="887573" cy="662127"/>
          </a:xfrm>
          <a:prstGeom prst="rect">
            <a:avLst/>
          </a:prstGeom>
        </p:spPr>
      </p:pic>
      <p:pic>
        <p:nvPicPr>
          <p:cNvPr id="16" name="Picture 15">
            <a:extLst>
              <a:ext uri="{FF2B5EF4-FFF2-40B4-BE49-F238E27FC236}">
                <a16:creationId xmlns:a16="http://schemas.microsoft.com/office/drawing/2014/main" id="{60E6A17C-6453-4E9F-AB7A-19A4296EADD8}"/>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447434" y="2906632"/>
            <a:ext cx="887573" cy="662127"/>
          </a:xfrm>
          <a:prstGeom prst="rect">
            <a:avLst/>
          </a:prstGeom>
        </p:spPr>
      </p:pic>
      <p:pic>
        <p:nvPicPr>
          <p:cNvPr id="17" name="Picture 16">
            <a:extLst>
              <a:ext uri="{FF2B5EF4-FFF2-40B4-BE49-F238E27FC236}">
                <a16:creationId xmlns:a16="http://schemas.microsoft.com/office/drawing/2014/main" id="{7B6789D8-8B52-475B-896A-89B9012837B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019542" y="2895489"/>
            <a:ext cx="887573" cy="662127"/>
          </a:xfrm>
          <a:prstGeom prst="rect">
            <a:avLst/>
          </a:prstGeom>
        </p:spPr>
      </p:pic>
      <p:pic>
        <p:nvPicPr>
          <p:cNvPr id="18" name="Picture 17">
            <a:extLst>
              <a:ext uri="{FF2B5EF4-FFF2-40B4-BE49-F238E27FC236}">
                <a16:creationId xmlns:a16="http://schemas.microsoft.com/office/drawing/2014/main" id="{C9351531-70F8-4AA1-8781-4F501D825A9F}"/>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025178" y="2840900"/>
            <a:ext cx="887573" cy="662127"/>
          </a:xfrm>
          <a:prstGeom prst="rect">
            <a:avLst/>
          </a:prstGeom>
        </p:spPr>
      </p:pic>
      <p:pic>
        <p:nvPicPr>
          <p:cNvPr id="19" name="Picture 18">
            <a:extLst>
              <a:ext uri="{FF2B5EF4-FFF2-40B4-BE49-F238E27FC236}">
                <a16:creationId xmlns:a16="http://schemas.microsoft.com/office/drawing/2014/main" id="{B927DC04-24C7-49A9-B924-81DCDBC80F46}"/>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785015" y="2872419"/>
            <a:ext cx="887573" cy="662127"/>
          </a:xfrm>
          <a:prstGeom prst="rect">
            <a:avLst/>
          </a:prstGeom>
        </p:spPr>
      </p:pic>
      <p:pic>
        <p:nvPicPr>
          <p:cNvPr id="20" name="Picture 19">
            <a:extLst>
              <a:ext uri="{FF2B5EF4-FFF2-40B4-BE49-F238E27FC236}">
                <a16:creationId xmlns:a16="http://schemas.microsoft.com/office/drawing/2014/main" id="{237C0B2B-C746-4B2A-9C87-8EEA03CA291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218543" y="2841923"/>
            <a:ext cx="887573" cy="662127"/>
          </a:xfrm>
          <a:prstGeom prst="rect">
            <a:avLst/>
          </a:prstGeom>
        </p:spPr>
      </p:pic>
      <p:pic>
        <p:nvPicPr>
          <p:cNvPr id="21" name="Picture 20">
            <a:extLst>
              <a:ext uri="{FF2B5EF4-FFF2-40B4-BE49-F238E27FC236}">
                <a16:creationId xmlns:a16="http://schemas.microsoft.com/office/drawing/2014/main" id="{90DFD20E-0B4E-42BF-831D-681143B6C8E0}"/>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790651" y="2830780"/>
            <a:ext cx="887573" cy="662127"/>
          </a:xfrm>
          <a:prstGeom prst="rect">
            <a:avLst/>
          </a:prstGeom>
        </p:spPr>
      </p:pic>
      <p:pic>
        <p:nvPicPr>
          <p:cNvPr id="22" name="Picture 21">
            <a:extLst>
              <a:ext uri="{FF2B5EF4-FFF2-40B4-BE49-F238E27FC236}">
                <a16:creationId xmlns:a16="http://schemas.microsoft.com/office/drawing/2014/main" id="{1FD7E3B4-9938-4C8A-B2A8-2C57E6DA01D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29346" y="4299587"/>
            <a:ext cx="887573" cy="662127"/>
          </a:xfrm>
          <a:prstGeom prst="rect">
            <a:avLst/>
          </a:prstGeom>
        </p:spPr>
      </p:pic>
      <p:pic>
        <p:nvPicPr>
          <p:cNvPr id="23" name="Picture 22">
            <a:extLst>
              <a:ext uri="{FF2B5EF4-FFF2-40B4-BE49-F238E27FC236}">
                <a16:creationId xmlns:a16="http://schemas.microsoft.com/office/drawing/2014/main" id="{256B862D-4E32-4C5D-BBB9-6B18F83C3CFE}"/>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332970" y="4333800"/>
            <a:ext cx="887573" cy="662127"/>
          </a:xfrm>
          <a:prstGeom prst="rect">
            <a:avLst/>
          </a:prstGeom>
        </p:spPr>
      </p:pic>
      <p:pic>
        <p:nvPicPr>
          <p:cNvPr id="24" name="Picture 23">
            <a:extLst>
              <a:ext uri="{FF2B5EF4-FFF2-40B4-BE49-F238E27FC236}">
                <a16:creationId xmlns:a16="http://schemas.microsoft.com/office/drawing/2014/main" id="{19BEFBAF-AC23-4C6C-81BA-F0007B1DB928}"/>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687596" y="4333800"/>
            <a:ext cx="887573" cy="662127"/>
          </a:xfrm>
          <a:prstGeom prst="rect">
            <a:avLst/>
          </a:prstGeom>
        </p:spPr>
      </p:pic>
      <p:pic>
        <p:nvPicPr>
          <p:cNvPr id="25" name="Picture 24">
            <a:extLst>
              <a:ext uri="{FF2B5EF4-FFF2-40B4-BE49-F238E27FC236}">
                <a16:creationId xmlns:a16="http://schemas.microsoft.com/office/drawing/2014/main" id="{F1304F3D-306D-4FF4-9C0E-AAFD7BF63BD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259704" y="4322657"/>
            <a:ext cx="887573" cy="662127"/>
          </a:xfrm>
          <a:prstGeom prst="rect">
            <a:avLst/>
          </a:prstGeom>
        </p:spPr>
      </p:pic>
      <p:pic>
        <p:nvPicPr>
          <p:cNvPr id="26" name="Picture 25">
            <a:extLst>
              <a:ext uri="{FF2B5EF4-FFF2-40B4-BE49-F238E27FC236}">
                <a16:creationId xmlns:a16="http://schemas.microsoft.com/office/drawing/2014/main" id="{71A8CF49-F1E6-4C45-8F30-8E5C3462825C}"/>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650879" y="4317489"/>
            <a:ext cx="923225" cy="662127"/>
          </a:xfrm>
          <a:prstGeom prst="rect">
            <a:avLst/>
          </a:prstGeom>
        </p:spPr>
      </p:pic>
      <p:pic>
        <p:nvPicPr>
          <p:cNvPr id="27" name="Picture 26">
            <a:extLst>
              <a:ext uri="{FF2B5EF4-FFF2-40B4-BE49-F238E27FC236}">
                <a16:creationId xmlns:a16="http://schemas.microsoft.com/office/drawing/2014/main" id="{532B30B3-C3EC-45C7-A198-D9624C85FB5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660231" y="4352841"/>
            <a:ext cx="923225" cy="662127"/>
          </a:xfrm>
          <a:prstGeom prst="rect">
            <a:avLst/>
          </a:prstGeom>
        </p:spPr>
      </p:pic>
      <p:pic>
        <p:nvPicPr>
          <p:cNvPr id="28" name="Picture 27">
            <a:extLst>
              <a:ext uri="{FF2B5EF4-FFF2-40B4-BE49-F238E27FC236}">
                <a16:creationId xmlns:a16="http://schemas.microsoft.com/office/drawing/2014/main" id="{80DA2CDA-9D9E-44C6-8011-9696B593E38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496569" y="4453691"/>
            <a:ext cx="923225" cy="662127"/>
          </a:xfrm>
          <a:prstGeom prst="rect">
            <a:avLst/>
          </a:prstGeom>
        </p:spPr>
      </p:pic>
      <p:pic>
        <p:nvPicPr>
          <p:cNvPr id="29" name="Picture 28">
            <a:extLst>
              <a:ext uri="{FF2B5EF4-FFF2-40B4-BE49-F238E27FC236}">
                <a16:creationId xmlns:a16="http://schemas.microsoft.com/office/drawing/2014/main" id="{30DAF40D-9221-49ED-B775-C2282BAC30E8}"/>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068677" y="4442548"/>
            <a:ext cx="923225" cy="662127"/>
          </a:xfrm>
          <a:prstGeom prst="rect">
            <a:avLst/>
          </a:prstGeom>
        </p:spPr>
      </p:pic>
      <p:pic>
        <p:nvPicPr>
          <p:cNvPr id="3" name="Bài đọc nhạc số 2  Âm nhạc lớp 5 (SGK Kết Nối Tri Thức Với Cuộc Sống) - #coverbytmn">
            <a:hlinkClick r:id="" action="ppaction://media"/>
            <a:extLst>
              <a:ext uri="{FF2B5EF4-FFF2-40B4-BE49-F238E27FC236}">
                <a16:creationId xmlns:a16="http://schemas.microsoft.com/office/drawing/2014/main" id="{981FCA98-E7FF-42CC-86AE-F81D34054E7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15830" y="2536100"/>
            <a:ext cx="609600" cy="609600"/>
          </a:xfrm>
          <a:prstGeom prst="rect">
            <a:avLst/>
          </a:prstGeom>
        </p:spPr>
      </p:pic>
    </p:spTree>
    <p:extLst>
      <p:ext uri="{BB962C8B-B14F-4D97-AF65-F5344CB8AC3E}">
        <p14:creationId xmlns:p14="http://schemas.microsoft.com/office/powerpoint/2010/main" val="37520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07"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36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80000">
                <p:cTn id="27"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05267"/>
            <a:ext cx="1031246" cy="1376425"/>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4201098" y="922356"/>
            <a:ext cx="6881643" cy="523220"/>
          </a:xfrm>
          <a:prstGeom prst="rect">
            <a:avLst/>
          </a:prstGeom>
          <a:noFill/>
        </p:spPr>
        <p:txBody>
          <a:bodyPr wrap="square" rtlCol="0">
            <a:spAutoFit/>
          </a:bodyPr>
          <a:lstStyle/>
          <a:p>
            <a:pPr defTabSz="914446">
              <a:defRPr/>
            </a:pPr>
            <a:r>
              <a:rPr lang="vi-VN" sz="2800" b="1">
                <a:solidFill>
                  <a:srgbClr val="FF0000"/>
                </a:solidFill>
                <a:latin typeface="Times New Roman" panose="02020603050405020304" pitchFamily="18" charset="0"/>
                <a:cs typeface="Times New Roman" panose="02020603050405020304" pitchFamily="18" charset="0"/>
              </a:rPr>
              <a:t>Bài số 2</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7"/>
          <a:stretch>
            <a:fillRect/>
          </a:stretch>
        </p:blipFill>
        <p:spPr>
          <a:xfrm>
            <a:off x="850022" y="1783965"/>
            <a:ext cx="10491956" cy="2823773"/>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0690789" y="4637494"/>
            <a:ext cx="1439960" cy="2345821"/>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8"/>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97601" y="6334126"/>
            <a:ext cx="5994400" cy="523875"/>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386" y="6334127"/>
            <a:ext cx="6514387" cy="523875"/>
          </a:xfrm>
          <a:prstGeom prst="rect">
            <a:avLst/>
          </a:prstGeom>
        </p:spPr>
      </p:pic>
      <p:pic>
        <p:nvPicPr>
          <p:cNvPr id="2" name="ca bai go dem">
            <a:hlinkClick r:id="" action="ppaction://media"/>
            <a:extLst>
              <a:ext uri="{FF2B5EF4-FFF2-40B4-BE49-F238E27FC236}">
                <a16:creationId xmlns:a16="http://schemas.microsoft.com/office/drawing/2014/main" id="{DBD4141D-7CD7-4598-90C6-5E6F713BD5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6446" y="5166131"/>
            <a:ext cx="609600" cy="609600"/>
          </a:xfrm>
          <a:prstGeom prst="rect">
            <a:avLst/>
          </a:prstGeom>
        </p:spPr>
      </p:pic>
      <p:sp>
        <p:nvSpPr>
          <p:cNvPr id="30" name="TextBox 8">
            <a:extLst>
              <a:ext uri="{FF2B5EF4-FFF2-40B4-BE49-F238E27FC236}">
                <a16:creationId xmlns:a16="http://schemas.microsoft.com/office/drawing/2014/main" id="{8BD7FBF7-D5A2-48C2-8457-E78A8A66F918}"/>
              </a:ext>
            </a:extLst>
          </p:cNvPr>
          <p:cNvSpPr txBox="1"/>
          <p:nvPr/>
        </p:nvSpPr>
        <p:spPr>
          <a:xfrm>
            <a:off x="1154233" y="102362"/>
            <a:ext cx="6881643" cy="523220"/>
          </a:xfrm>
          <a:prstGeom prst="rect">
            <a:avLst/>
          </a:prstGeom>
          <a:noFill/>
        </p:spPr>
        <p:txBody>
          <a:bodyPr wrap="square" rtlCol="0">
            <a:spAutoFit/>
          </a:bodyPr>
          <a:lstStyle/>
          <a:p>
            <a:pPr defTabSz="914446">
              <a:defRPr/>
            </a:pPr>
            <a:r>
              <a:rPr lang="vi-VN" sz="2800" b="1">
                <a:solidFill>
                  <a:srgbClr val="0070C0"/>
                </a:solidFill>
                <a:latin typeface="Times New Roman" panose="02020603050405020304" pitchFamily="18" charset="0"/>
                <a:cs typeface="Times New Roman" panose="02020603050405020304" pitchFamily="18" charset="0"/>
              </a:rPr>
              <a:t>Đọc nhạc kết hợp gõ đệm theo phách</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31" name="Hình ảnh 3" descr="Ảnh có chứa biểu tượng&#10;&#10;Mô tả được tạo tự động">
            <a:extLst>
              <a:ext uri="{FF2B5EF4-FFF2-40B4-BE49-F238E27FC236}">
                <a16:creationId xmlns:a16="http://schemas.microsoft.com/office/drawing/2014/main" id="{A3E97728-9E02-4E40-B657-E8DA9121463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125168" y="2919317"/>
            <a:ext cx="427990" cy="379095"/>
          </a:xfrm>
          <a:prstGeom prst="rect">
            <a:avLst/>
          </a:prstGeom>
        </p:spPr>
      </p:pic>
      <p:pic>
        <p:nvPicPr>
          <p:cNvPr id="32" name="Hình ảnh 3" descr="Ảnh có chứa biểu tượng&#10;&#10;Mô tả được tạo tự động">
            <a:extLst>
              <a:ext uri="{FF2B5EF4-FFF2-40B4-BE49-F238E27FC236}">
                <a16:creationId xmlns:a16="http://schemas.microsoft.com/office/drawing/2014/main" id="{F457C362-D4AA-4FE5-BC68-83241EA5315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356270" y="2903103"/>
            <a:ext cx="427990" cy="379095"/>
          </a:xfrm>
          <a:prstGeom prst="rect">
            <a:avLst/>
          </a:prstGeom>
        </p:spPr>
      </p:pic>
      <p:pic>
        <p:nvPicPr>
          <p:cNvPr id="33" name="Hình ảnh 3" descr="Ảnh có chứa biểu tượng&#10;&#10;Mô tả được tạo tự động">
            <a:extLst>
              <a:ext uri="{FF2B5EF4-FFF2-40B4-BE49-F238E27FC236}">
                <a16:creationId xmlns:a16="http://schemas.microsoft.com/office/drawing/2014/main" id="{D68F561E-C8C2-41CD-A7B6-82D62805313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916634" y="2881736"/>
            <a:ext cx="427990" cy="379095"/>
          </a:xfrm>
          <a:prstGeom prst="rect">
            <a:avLst/>
          </a:prstGeom>
        </p:spPr>
      </p:pic>
      <p:pic>
        <p:nvPicPr>
          <p:cNvPr id="34" name="Hình ảnh 3" descr="Ảnh có chứa biểu tượng&#10;&#10;Mô tả được tạo tự động">
            <a:extLst>
              <a:ext uri="{FF2B5EF4-FFF2-40B4-BE49-F238E27FC236}">
                <a16:creationId xmlns:a16="http://schemas.microsoft.com/office/drawing/2014/main" id="{01793922-E106-4013-9E2C-EB0D31B6799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209316" y="2919316"/>
            <a:ext cx="427990" cy="379095"/>
          </a:xfrm>
          <a:prstGeom prst="rect">
            <a:avLst/>
          </a:prstGeom>
        </p:spPr>
      </p:pic>
      <p:pic>
        <p:nvPicPr>
          <p:cNvPr id="35" name="Hình ảnh 3" descr="Ảnh có chứa biểu tượng&#10;&#10;Mô tả được tạo tự động">
            <a:extLst>
              <a:ext uri="{FF2B5EF4-FFF2-40B4-BE49-F238E27FC236}">
                <a16:creationId xmlns:a16="http://schemas.microsoft.com/office/drawing/2014/main" id="{705413C4-1F50-489D-9499-2F8096658E5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345010" y="2892876"/>
            <a:ext cx="427990" cy="379095"/>
          </a:xfrm>
          <a:prstGeom prst="rect">
            <a:avLst/>
          </a:prstGeom>
        </p:spPr>
      </p:pic>
      <p:pic>
        <p:nvPicPr>
          <p:cNvPr id="36" name="Hình ảnh 3" descr="Ảnh có chứa biểu tượng&#10;&#10;Mô tả được tạo tự động">
            <a:extLst>
              <a:ext uri="{FF2B5EF4-FFF2-40B4-BE49-F238E27FC236}">
                <a16:creationId xmlns:a16="http://schemas.microsoft.com/office/drawing/2014/main" id="{4F4F96C0-65AE-475F-914A-48C80B1E2F3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114644" y="2900353"/>
            <a:ext cx="427990" cy="379095"/>
          </a:xfrm>
          <a:prstGeom prst="rect">
            <a:avLst/>
          </a:prstGeom>
        </p:spPr>
      </p:pic>
      <p:pic>
        <p:nvPicPr>
          <p:cNvPr id="37" name="Hình ảnh 3" descr="Ảnh có chứa biểu tượng&#10;&#10;Mô tả được tạo tự động">
            <a:extLst>
              <a:ext uri="{FF2B5EF4-FFF2-40B4-BE49-F238E27FC236}">
                <a16:creationId xmlns:a16="http://schemas.microsoft.com/office/drawing/2014/main" id="{2F71F6BF-C17D-4B80-9A71-AC5440BE755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621314" y="2900353"/>
            <a:ext cx="427990" cy="379095"/>
          </a:xfrm>
          <a:prstGeom prst="rect">
            <a:avLst/>
          </a:prstGeom>
        </p:spPr>
      </p:pic>
      <p:pic>
        <p:nvPicPr>
          <p:cNvPr id="38" name="Hình ảnh 3" descr="Ảnh có chứa biểu tượng&#10;&#10;Mô tả được tạo tự động">
            <a:extLst>
              <a:ext uri="{FF2B5EF4-FFF2-40B4-BE49-F238E27FC236}">
                <a16:creationId xmlns:a16="http://schemas.microsoft.com/office/drawing/2014/main" id="{34BF9074-B4FC-44D7-87B2-DF9F5F055A2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861262" y="2881737"/>
            <a:ext cx="427990" cy="379095"/>
          </a:xfrm>
          <a:prstGeom prst="rect">
            <a:avLst/>
          </a:prstGeom>
        </p:spPr>
      </p:pic>
      <p:pic>
        <p:nvPicPr>
          <p:cNvPr id="39" name="Hình ảnh 3" descr="Ảnh có chứa biểu tượng&#10;&#10;Mô tả được tạo tự động">
            <a:extLst>
              <a:ext uri="{FF2B5EF4-FFF2-40B4-BE49-F238E27FC236}">
                <a16:creationId xmlns:a16="http://schemas.microsoft.com/office/drawing/2014/main" id="{0FAAF76C-B970-4794-99A6-E115A1E5F7D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417098" y="4337083"/>
            <a:ext cx="427990" cy="379095"/>
          </a:xfrm>
          <a:prstGeom prst="rect">
            <a:avLst/>
          </a:prstGeom>
        </p:spPr>
      </p:pic>
      <p:pic>
        <p:nvPicPr>
          <p:cNvPr id="40" name="Hình ảnh 3" descr="Ảnh có chứa biểu tượng&#10;&#10;Mô tả được tạo tự động">
            <a:extLst>
              <a:ext uri="{FF2B5EF4-FFF2-40B4-BE49-F238E27FC236}">
                <a16:creationId xmlns:a16="http://schemas.microsoft.com/office/drawing/2014/main" id="{2558B60D-C191-47C2-AC96-E3CE1C9893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648200" y="4320869"/>
            <a:ext cx="427990" cy="379095"/>
          </a:xfrm>
          <a:prstGeom prst="rect">
            <a:avLst/>
          </a:prstGeom>
        </p:spPr>
      </p:pic>
      <p:pic>
        <p:nvPicPr>
          <p:cNvPr id="41" name="Hình ảnh 3" descr="Ảnh có chứa biểu tượng&#10;&#10;Mô tả được tạo tự động">
            <a:extLst>
              <a:ext uri="{FF2B5EF4-FFF2-40B4-BE49-F238E27FC236}">
                <a16:creationId xmlns:a16="http://schemas.microsoft.com/office/drawing/2014/main" id="{1731F766-1B13-4E84-BE88-84F5327DDB6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500392" y="4323819"/>
            <a:ext cx="427990" cy="379095"/>
          </a:xfrm>
          <a:prstGeom prst="rect">
            <a:avLst/>
          </a:prstGeom>
        </p:spPr>
      </p:pic>
      <p:pic>
        <p:nvPicPr>
          <p:cNvPr id="42" name="Hình ảnh 3" descr="Ảnh có chứa biểu tượng&#10;&#10;Mô tả được tạo tự động">
            <a:extLst>
              <a:ext uri="{FF2B5EF4-FFF2-40B4-BE49-F238E27FC236}">
                <a16:creationId xmlns:a16="http://schemas.microsoft.com/office/drawing/2014/main" id="{E8EA703B-5B87-46F5-A03D-CFE5637B197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775638" y="4358602"/>
            <a:ext cx="427990" cy="379095"/>
          </a:xfrm>
          <a:prstGeom prst="rect">
            <a:avLst/>
          </a:prstGeom>
        </p:spPr>
      </p:pic>
      <p:pic>
        <p:nvPicPr>
          <p:cNvPr id="43" name="Hình ảnh 3" descr="Ảnh có chứa biểu tượng&#10;&#10;Mô tả được tạo tự động">
            <a:extLst>
              <a:ext uri="{FF2B5EF4-FFF2-40B4-BE49-F238E27FC236}">
                <a16:creationId xmlns:a16="http://schemas.microsoft.com/office/drawing/2014/main" id="{47FF0BDE-8625-4B06-A653-290250D463E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821968" y="4408183"/>
            <a:ext cx="427990" cy="379095"/>
          </a:xfrm>
          <a:prstGeom prst="rect">
            <a:avLst/>
          </a:prstGeom>
        </p:spPr>
      </p:pic>
      <p:pic>
        <p:nvPicPr>
          <p:cNvPr id="44" name="Hình ảnh 3" descr="Ảnh có chứa biểu tượng&#10;&#10;Mô tả được tạo tự động">
            <a:extLst>
              <a:ext uri="{FF2B5EF4-FFF2-40B4-BE49-F238E27FC236}">
                <a16:creationId xmlns:a16="http://schemas.microsoft.com/office/drawing/2014/main" id="{40DB9385-AEB0-4115-8275-3A8427BC77F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994670" y="4418191"/>
            <a:ext cx="427990" cy="379095"/>
          </a:xfrm>
          <a:prstGeom prst="rect">
            <a:avLst/>
          </a:prstGeom>
        </p:spPr>
      </p:pic>
      <p:pic>
        <p:nvPicPr>
          <p:cNvPr id="45" name="Hình ảnh 3" descr="Ảnh có chứa biểu tượng&#10;&#10;Mô tả được tạo tự động">
            <a:extLst>
              <a:ext uri="{FF2B5EF4-FFF2-40B4-BE49-F238E27FC236}">
                <a16:creationId xmlns:a16="http://schemas.microsoft.com/office/drawing/2014/main" id="{6227499A-D6AC-4984-A439-5D6CF790F75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835308" y="4463103"/>
            <a:ext cx="427990" cy="379095"/>
          </a:xfrm>
          <a:prstGeom prst="rect">
            <a:avLst/>
          </a:prstGeom>
        </p:spPr>
      </p:pic>
      <p:pic>
        <p:nvPicPr>
          <p:cNvPr id="46" name="Hình ảnh 3" descr="Ảnh có chứa biểu tượng&#10;&#10;Mô tả được tạo tự động">
            <a:extLst>
              <a:ext uri="{FF2B5EF4-FFF2-40B4-BE49-F238E27FC236}">
                <a16:creationId xmlns:a16="http://schemas.microsoft.com/office/drawing/2014/main" id="{9B1DBA62-E112-4CEE-8735-FE7AFC1D730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075258" y="4444487"/>
            <a:ext cx="427990" cy="379095"/>
          </a:xfrm>
          <a:prstGeom prst="rect">
            <a:avLst/>
          </a:prstGeom>
        </p:spPr>
      </p:pic>
      <p:pic>
        <p:nvPicPr>
          <p:cNvPr id="26" name="Bài đọc nhạc số 2  Âm nhạc lớp 5 (SGK Kết Nối Tri Thức Với Cuộc Sống) - #coverbytmn">
            <a:hlinkClick r:id="" action="ppaction://media"/>
            <a:extLst>
              <a:ext uri="{FF2B5EF4-FFF2-40B4-BE49-F238E27FC236}">
                <a16:creationId xmlns:a16="http://schemas.microsoft.com/office/drawing/2014/main" id="{2E202570-ACE6-4A9F-9D1C-752B04D027C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15830" y="2536100"/>
            <a:ext cx="609600" cy="609600"/>
          </a:xfrm>
          <a:prstGeom prst="rect">
            <a:avLst/>
          </a:prstGeom>
        </p:spPr>
      </p:pic>
    </p:spTree>
    <p:extLst>
      <p:ext uri="{BB962C8B-B14F-4D97-AF65-F5344CB8AC3E}">
        <p14:creationId xmlns:p14="http://schemas.microsoft.com/office/powerpoint/2010/main" val="9081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07"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601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C24C4E52-591D-484B-BB89-8FFE7F4E4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05267"/>
            <a:ext cx="1031246" cy="1376425"/>
          </a:xfrm>
          <a:prstGeom prst="rect">
            <a:avLst/>
          </a:prstGeom>
        </p:spPr>
      </p:pic>
      <p:sp>
        <p:nvSpPr>
          <p:cNvPr id="5" name="TextBox 8">
            <a:extLst>
              <a:ext uri="{FF2B5EF4-FFF2-40B4-BE49-F238E27FC236}">
                <a16:creationId xmlns:a16="http://schemas.microsoft.com/office/drawing/2014/main" id="{834BF499-34C7-4240-B15E-70BF2935E0B7}"/>
              </a:ext>
            </a:extLst>
          </p:cNvPr>
          <p:cNvSpPr txBox="1"/>
          <p:nvPr/>
        </p:nvSpPr>
        <p:spPr>
          <a:xfrm>
            <a:off x="4201098" y="922356"/>
            <a:ext cx="6881643" cy="523220"/>
          </a:xfrm>
          <a:prstGeom prst="rect">
            <a:avLst/>
          </a:prstGeom>
          <a:noFill/>
        </p:spPr>
        <p:txBody>
          <a:bodyPr wrap="square" rtlCol="0">
            <a:spAutoFit/>
          </a:bodyPr>
          <a:lstStyle/>
          <a:p>
            <a:pPr defTabSz="914446">
              <a:defRPr/>
            </a:pPr>
            <a:r>
              <a:rPr lang="vi-VN" sz="2800" b="1">
                <a:solidFill>
                  <a:srgbClr val="FF0000"/>
                </a:solidFill>
                <a:latin typeface="Times New Roman" panose="02020603050405020304" pitchFamily="18" charset="0"/>
                <a:cs typeface="Times New Roman" panose="02020603050405020304" pitchFamily="18" charset="0"/>
              </a:rPr>
              <a:t>Bài số 2</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BD31ED7-5AEB-4D8E-9968-F0ECC708C618}"/>
              </a:ext>
            </a:extLst>
          </p:cNvPr>
          <p:cNvPicPr>
            <a:picLocks noChangeAspect="1"/>
          </p:cNvPicPr>
          <p:nvPr/>
        </p:nvPicPr>
        <p:blipFill>
          <a:blip r:embed="rId7"/>
          <a:stretch>
            <a:fillRect/>
          </a:stretch>
        </p:blipFill>
        <p:spPr>
          <a:xfrm>
            <a:off x="850022" y="1783965"/>
            <a:ext cx="10491956" cy="2823773"/>
          </a:xfrm>
          <a:prstGeom prst="rect">
            <a:avLst/>
          </a:prstGeom>
        </p:spPr>
      </p:pic>
      <p:sp>
        <p:nvSpPr>
          <p:cNvPr id="11" name="Freeform 2">
            <a:extLst>
              <a:ext uri="{FF2B5EF4-FFF2-40B4-BE49-F238E27FC236}">
                <a16:creationId xmlns:a16="http://schemas.microsoft.com/office/drawing/2014/main" id="{3D5E0D12-421A-4F19-914E-DD671D9666EF}"/>
              </a:ext>
            </a:extLst>
          </p:cNvPr>
          <p:cNvSpPr/>
          <p:nvPr/>
        </p:nvSpPr>
        <p:spPr>
          <a:xfrm>
            <a:off x="10690789" y="4637494"/>
            <a:ext cx="1439960" cy="2345821"/>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8"/>
            <a:stretch>
              <a:fillRect/>
            </a:stretch>
          </a:blipFill>
        </p:spPr>
      </p:sp>
      <p:pic>
        <p:nvPicPr>
          <p:cNvPr id="12" name="Picture 2">
            <a:extLst>
              <a:ext uri="{FF2B5EF4-FFF2-40B4-BE49-F238E27FC236}">
                <a16:creationId xmlns:a16="http://schemas.microsoft.com/office/drawing/2014/main" id="{D6F8851E-106B-41B6-8EDE-90C2F375D7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97601" y="6334126"/>
            <a:ext cx="5994400" cy="523875"/>
          </a:xfrm>
          <a:prstGeom prst="rect">
            <a:avLst/>
          </a:prstGeom>
        </p:spPr>
      </p:pic>
      <p:pic>
        <p:nvPicPr>
          <p:cNvPr id="13" name="Picture 2">
            <a:extLst>
              <a:ext uri="{FF2B5EF4-FFF2-40B4-BE49-F238E27FC236}">
                <a16:creationId xmlns:a16="http://schemas.microsoft.com/office/drawing/2014/main" id="{0BE0FB42-C657-4771-8778-0AC58F8BDE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386" y="6334127"/>
            <a:ext cx="6514387" cy="523875"/>
          </a:xfrm>
          <a:prstGeom prst="rect">
            <a:avLst/>
          </a:prstGeom>
        </p:spPr>
      </p:pic>
      <p:pic>
        <p:nvPicPr>
          <p:cNvPr id="2" name="ca bai go dem">
            <a:hlinkClick r:id="" action="ppaction://media"/>
            <a:extLst>
              <a:ext uri="{FF2B5EF4-FFF2-40B4-BE49-F238E27FC236}">
                <a16:creationId xmlns:a16="http://schemas.microsoft.com/office/drawing/2014/main" id="{DBD4141D-7CD7-4598-90C6-5E6F713BD5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6446" y="5166131"/>
            <a:ext cx="609600" cy="609600"/>
          </a:xfrm>
          <a:prstGeom prst="rect">
            <a:avLst/>
          </a:prstGeom>
        </p:spPr>
      </p:pic>
      <p:sp>
        <p:nvSpPr>
          <p:cNvPr id="30" name="TextBox 8">
            <a:extLst>
              <a:ext uri="{FF2B5EF4-FFF2-40B4-BE49-F238E27FC236}">
                <a16:creationId xmlns:a16="http://schemas.microsoft.com/office/drawing/2014/main" id="{8BD7FBF7-D5A2-48C2-8457-E78A8A66F918}"/>
              </a:ext>
            </a:extLst>
          </p:cNvPr>
          <p:cNvSpPr txBox="1"/>
          <p:nvPr/>
        </p:nvSpPr>
        <p:spPr>
          <a:xfrm>
            <a:off x="1154233" y="102362"/>
            <a:ext cx="6881643" cy="523220"/>
          </a:xfrm>
          <a:prstGeom prst="rect">
            <a:avLst/>
          </a:prstGeom>
          <a:noFill/>
        </p:spPr>
        <p:txBody>
          <a:bodyPr wrap="square" rtlCol="0">
            <a:spAutoFit/>
          </a:bodyPr>
          <a:lstStyle/>
          <a:p>
            <a:pPr defTabSz="914446">
              <a:defRPr/>
            </a:pPr>
            <a:r>
              <a:rPr lang="vi-VN" sz="2800" b="1">
                <a:solidFill>
                  <a:srgbClr val="0070C0"/>
                </a:solidFill>
                <a:latin typeface="Times New Roman" panose="02020603050405020304" pitchFamily="18" charset="0"/>
                <a:cs typeface="Times New Roman" panose="02020603050405020304" pitchFamily="18" charset="0"/>
              </a:rPr>
              <a:t>Đọc nhạc kết hợp gõ đệm theo nhịp</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31" name="Hình ảnh 3" descr="Ảnh có chứa biểu tượng&#10;&#10;Mô tả được tạo tự động">
            <a:extLst>
              <a:ext uri="{FF2B5EF4-FFF2-40B4-BE49-F238E27FC236}">
                <a16:creationId xmlns:a16="http://schemas.microsoft.com/office/drawing/2014/main" id="{A3E97728-9E02-4E40-B657-E8DA9121463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125168" y="2919317"/>
            <a:ext cx="427990" cy="379095"/>
          </a:xfrm>
          <a:prstGeom prst="rect">
            <a:avLst/>
          </a:prstGeom>
        </p:spPr>
      </p:pic>
      <p:pic>
        <p:nvPicPr>
          <p:cNvPr id="33" name="Hình ảnh 3" descr="Ảnh có chứa biểu tượng&#10;&#10;Mô tả được tạo tự động">
            <a:extLst>
              <a:ext uri="{FF2B5EF4-FFF2-40B4-BE49-F238E27FC236}">
                <a16:creationId xmlns:a16="http://schemas.microsoft.com/office/drawing/2014/main" id="{D68F561E-C8C2-41CD-A7B6-82D62805313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916634" y="2881736"/>
            <a:ext cx="427990" cy="379095"/>
          </a:xfrm>
          <a:prstGeom prst="rect">
            <a:avLst/>
          </a:prstGeom>
        </p:spPr>
      </p:pic>
      <p:pic>
        <p:nvPicPr>
          <p:cNvPr id="35" name="Hình ảnh 3" descr="Ảnh có chứa biểu tượng&#10;&#10;Mô tả được tạo tự động">
            <a:extLst>
              <a:ext uri="{FF2B5EF4-FFF2-40B4-BE49-F238E27FC236}">
                <a16:creationId xmlns:a16="http://schemas.microsoft.com/office/drawing/2014/main" id="{705413C4-1F50-489D-9499-2F8096658E5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345010" y="2892876"/>
            <a:ext cx="427990" cy="379095"/>
          </a:xfrm>
          <a:prstGeom prst="rect">
            <a:avLst/>
          </a:prstGeom>
        </p:spPr>
      </p:pic>
      <p:pic>
        <p:nvPicPr>
          <p:cNvPr id="37" name="Hình ảnh 3" descr="Ảnh có chứa biểu tượng&#10;&#10;Mô tả được tạo tự động">
            <a:extLst>
              <a:ext uri="{FF2B5EF4-FFF2-40B4-BE49-F238E27FC236}">
                <a16:creationId xmlns:a16="http://schemas.microsoft.com/office/drawing/2014/main" id="{2F71F6BF-C17D-4B80-9A71-AC5440BE755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621314" y="2900353"/>
            <a:ext cx="427990" cy="379095"/>
          </a:xfrm>
          <a:prstGeom prst="rect">
            <a:avLst/>
          </a:prstGeom>
        </p:spPr>
      </p:pic>
      <p:pic>
        <p:nvPicPr>
          <p:cNvPr id="39" name="Hình ảnh 3" descr="Ảnh có chứa biểu tượng&#10;&#10;Mô tả được tạo tự động">
            <a:extLst>
              <a:ext uri="{FF2B5EF4-FFF2-40B4-BE49-F238E27FC236}">
                <a16:creationId xmlns:a16="http://schemas.microsoft.com/office/drawing/2014/main" id="{0FAAF76C-B970-4794-99A6-E115A1E5F7D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417098" y="4337083"/>
            <a:ext cx="427990" cy="379095"/>
          </a:xfrm>
          <a:prstGeom prst="rect">
            <a:avLst/>
          </a:prstGeom>
        </p:spPr>
      </p:pic>
      <p:pic>
        <p:nvPicPr>
          <p:cNvPr id="41" name="Hình ảnh 3" descr="Ảnh có chứa biểu tượng&#10;&#10;Mô tả được tạo tự động">
            <a:extLst>
              <a:ext uri="{FF2B5EF4-FFF2-40B4-BE49-F238E27FC236}">
                <a16:creationId xmlns:a16="http://schemas.microsoft.com/office/drawing/2014/main" id="{1731F766-1B13-4E84-BE88-84F5327DDB6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500392" y="4323819"/>
            <a:ext cx="427990" cy="379095"/>
          </a:xfrm>
          <a:prstGeom prst="rect">
            <a:avLst/>
          </a:prstGeom>
        </p:spPr>
      </p:pic>
      <p:pic>
        <p:nvPicPr>
          <p:cNvPr id="43" name="Hình ảnh 3" descr="Ảnh có chứa biểu tượng&#10;&#10;Mô tả được tạo tự động">
            <a:extLst>
              <a:ext uri="{FF2B5EF4-FFF2-40B4-BE49-F238E27FC236}">
                <a16:creationId xmlns:a16="http://schemas.microsoft.com/office/drawing/2014/main" id="{47FF0BDE-8625-4B06-A653-290250D463E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821968" y="4408183"/>
            <a:ext cx="427990" cy="379095"/>
          </a:xfrm>
          <a:prstGeom prst="rect">
            <a:avLst/>
          </a:prstGeom>
        </p:spPr>
      </p:pic>
      <p:pic>
        <p:nvPicPr>
          <p:cNvPr id="45" name="Hình ảnh 3" descr="Ảnh có chứa biểu tượng&#10;&#10;Mô tả được tạo tự động">
            <a:extLst>
              <a:ext uri="{FF2B5EF4-FFF2-40B4-BE49-F238E27FC236}">
                <a16:creationId xmlns:a16="http://schemas.microsoft.com/office/drawing/2014/main" id="{6227499A-D6AC-4984-A439-5D6CF790F75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835308" y="4463103"/>
            <a:ext cx="427990" cy="379095"/>
          </a:xfrm>
          <a:prstGeom prst="rect">
            <a:avLst/>
          </a:prstGeom>
        </p:spPr>
      </p:pic>
      <p:pic>
        <p:nvPicPr>
          <p:cNvPr id="18" name="Bài đọc nhạc số 2  Âm nhạc lớp 5 (SGK Kết Nối Tri Thức Với Cuộc Sống) - #coverbytmn">
            <a:hlinkClick r:id="" action="ppaction://media"/>
            <a:extLst>
              <a:ext uri="{FF2B5EF4-FFF2-40B4-BE49-F238E27FC236}">
                <a16:creationId xmlns:a16="http://schemas.microsoft.com/office/drawing/2014/main" id="{9B4F0B26-02B5-4693-9125-C518319225D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15830" y="2536100"/>
            <a:ext cx="609600" cy="609600"/>
          </a:xfrm>
          <a:prstGeom prst="rect">
            <a:avLst/>
          </a:prstGeom>
        </p:spPr>
      </p:pic>
    </p:spTree>
    <p:extLst>
      <p:ext uri="{BB962C8B-B14F-4D97-AF65-F5344CB8AC3E}">
        <p14:creationId xmlns:p14="http://schemas.microsoft.com/office/powerpoint/2010/main" val="38766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07"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601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1135</Words>
  <Application>Microsoft Office PowerPoint</Application>
  <PresentationFormat>Widescreen</PresentationFormat>
  <Paragraphs>91</Paragraphs>
  <Slides>22</Slides>
  <Notes>2</Notes>
  <HiddenSlides>0</HiddenSlides>
  <MMClips>21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.VnTime</vt:lpstr>
      <vt:lpstr>.VnTimeH</vt:lpstr>
      <vt:lpstr>Arial</vt:lpstr>
      <vt:lpstr>Calibri</vt:lpstr>
      <vt:lpstr>Calibri Light</vt:lpstr>
      <vt:lpstr>Times New Roman</vt:lpstr>
      <vt:lpstr>4_Office Theme</vt:lpstr>
      <vt:lpstr>7_Office Theme</vt:lpstr>
      <vt:lpstr>5_Office Theme</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Admin</cp:lastModifiedBy>
  <cp:revision>4</cp:revision>
  <dcterms:created xsi:type="dcterms:W3CDTF">2024-06-13T08:12:10Z</dcterms:created>
  <dcterms:modified xsi:type="dcterms:W3CDTF">2024-12-26T01:27:18Z</dcterms:modified>
</cp:coreProperties>
</file>