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40"/>
  </p:notesMasterIdLst>
  <p:sldIdLst>
    <p:sldId id="379" r:id="rId6"/>
    <p:sldId id="406" r:id="rId7"/>
    <p:sldId id="395" r:id="rId8"/>
    <p:sldId id="352" r:id="rId9"/>
    <p:sldId id="266" r:id="rId10"/>
    <p:sldId id="263" r:id="rId11"/>
    <p:sldId id="398" r:id="rId12"/>
    <p:sldId id="403" r:id="rId13"/>
    <p:sldId id="405" r:id="rId14"/>
    <p:sldId id="404" r:id="rId15"/>
    <p:sldId id="372" r:id="rId16"/>
    <p:sldId id="396" r:id="rId17"/>
    <p:sldId id="397" r:id="rId18"/>
    <p:sldId id="399" r:id="rId19"/>
    <p:sldId id="402" r:id="rId20"/>
    <p:sldId id="360" r:id="rId21"/>
    <p:sldId id="361" r:id="rId22"/>
    <p:sldId id="362" r:id="rId23"/>
    <p:sldId id="363" r:id="rId24"/>
    <p:sldId id="364" r:id="rId25"/>
    <p:sldId id="365" r:id="rId26"/>
    <p:sldId id="368" r:id="rId27"/>
    <p:sldId id="369" r:id="rId28"/>
    <p:sldId id="383" r:id="rId29"/>
    <p:sldId id="384" r:id="rId30"/>
    <p:sldId id="290" r:id="rId31"/>
    <p:sldId id="386" r:id="rId32"/>
    <p:sldId id="387" r:id="rId33"/>
    <p:sldId id="388" r:id="rId34"/>
    <p:sldId id="609" r:id="rId35"/>
    <p:sldId id="610" r:id="rId36"/>
    <p:sldId id="680" r:id="rId37"/>
    <p:sldId id="612" r:id="rId38"/>
    <p:sldId id="291" r:id="rId39"/>
  </p:sldIdLst>
  <p:sldSz cx="12192000" cy="6858000"/>
  <p:notesSz cx="6858000" cy="9144000"/>
  <p:embeddedFontLst>
    <p:embeddedFont>
      <p:font typeface=".VnTime" panose="020B7200000000000000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86323" autoAdjust="0"/>
  </p:normalViewPr>
  <p:slideViewPr>
    <p:cSldViewPr snapToGrid="0">
      <p:cViewPr varScale="1">
        <p:scale>
          <a:sx n="59" d="100"/>
          <a:sy n="59" d="100"/>
        </p:scale>
        <p:origin x="104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37CFAE-4A47-47E5-812F-F2FAC3AB284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-Luyện cao độ	</a:t>
            </a:r>
            <a:r>
              <a:rPr lang="en-US" altLang="en-US" i="1"/>
              <a:t>(kích vào các ô tương ứng)</a:t>
            </a: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0A8DC2-9709-4BEF-A07A-E974B3131907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với nhạc đệm  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57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0A8DC2-9709-4BEF-A07A-E974B3131907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với nhạc đệm  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40B8E9-AD7E-419F-90DD-123567DE843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ca với nhạc đêm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40B8E9-AD7E-419F-90DD-123567DE8431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ca với nhạc đêm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27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40B8E9-AD7E-419F-90DD-123567DE843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ca với nhạc đêm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49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40B8E9-AD7E-419F-90DD-123567DE843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ca với nhạc đêm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17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40B8E9-AD7E-419F-90DD-123567DE8431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ca với nhạc đêm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28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3482F4-D897-481B-89EE-AA8341052F17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-Luyện cao độ	</a:t>
            </a:r>
            <a:r>
              <a:rPr lang="en-US" altLang="en-US" i="1"/>
              <a:t>(kích vào các ô tương ứng)</a:t>
            </a: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0A8DC2-9709-4BEF-A07A-E974B3131907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-Ghép lời với nhạc đệm   </a:t>
            </a:r>
            <a:r>
              <a:rPr lang="en-US" altLang="en-US" i="1"/>
              <a:t>“NHẠC”</a:t>
            </a: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16/4/2024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0.gif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sv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0.gif"/><Relationship Id="rId5" Type="http://schemas.openxmlformats.org/officeDocument/2006/relationships/image" Target="../media/image13.png"/><Relationship Id="rId1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0.gif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5.jpe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.wikipedia.org/wiki/Ludwig_van_Beethoven" TargetMode="External"/><Relationship Id="rId5" Type="http://schemas.openxmlformats.org/officeDocument/2006/relationships/hyperlink" Target="https://vi.wikipedia.org/wiki/Sonata" TargetMode="Externa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9.wav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11" Type="http://schemas.openxmlformats.org/officeDocument/2006/relationships/image" Target="../media/image56.gif"/><Relationship Id="rId5" Type="http://schemas.openxmlformats.org/officeDocument/2006/relationships/image" Target="../media/image51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audio" Target="../media/audio10.wav"/><Relationship Id="rId9" Type="http://schemas.openxmlformats.org/officeDocument/2006/relationships/slide" Target="slide11.xml"/><Relationship Id="rId14" Type="http://schemas.openxmlformats.org/officeDocument/2006/relationships/image" Target="../media/image5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8.gif"/><Relationship Id="rId3" Type="http://schemas.openxmlformats.org/officeDocument/2006/relationships/audio" Target="../media/audio10.wav"/><Relationship Id="rId7" Type="http://schemas.openxmlformats.org/officeDocument/2006/relationships/image" Target="../media/image54.jpeg"/><Relationship Id="rId12" Type="http://schemas.openxmlformats.org/officeDocument/2006/relationships/image" Target="../media/image57.gif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11" Type="http://schemas.openxmlformats.org/officeDocument/2006/relationships/image" Target="../media/image56.gif"/><Relationship Id="rId5" Type="http://schemas.openxmlformats.org/officeDocument/2006/relationships/image" Target="../media/image61.png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image" Target="../media/image51.gif"/><Relationship Id="rId9" Type="http://schemas.openxmlformats.org/officeDocument/2006/relationships/slide" Target="slide11.xml"/><Relationship Id="rId1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9.gif"/><Relationship Id="rId3" Type="http://schemas.openxmlformats.org/officeDocument/2006/relationships/audio" Target="../media/audio10.wav"/><Relationship Id="rId7" Type="http://schemas.openxmlformats.org/officeDocument/2006/relationships/image" Target="../media/image54.jpeg"/><Relationship Id="rId12" Type="http://schemas.openxmlformats.org/officeDocument/2006/relationships/image" Target="../media/image58.gif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4.png"/><Relationship Id="rId11" Type="http://schemas.openxmlformats.org/officeDocument/2006/relationships/image" Target="../media/image57.gif"/><Relationship Id="rId5" Type="http://schemas.openxmlformats.org/officeDocument/2006/relationships/image" Target="../media/image63.png"/><Relationship Id="rId10" Type="http://schemas.openxmlformats.org/officeDocument/2006/relationships/image" Target="../media/image56.gif"/><Relationship Id="rId4" Type="http://schemas.openxmlformats.org/officeDocument/2006/relationships/image" Target="../media/image51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9.gif"/><Relationship Id="rId3" Type="http://schemas.openxmlformats.org/officeDocument/2006/relationships/audio" Target="../media/audio10.wav"/><Relationship Id="rId7" Type="http://schemas.openxmlformats.org/officeDocument/2006/relationships/image" Target="../media/image54.jpeg"/><Relationship Id="rId12" Type="http://schemas.openxmlformats.org/officeDocument/2006/relationships/image" Target="../media/image58.gif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png"/><Relationship Id="rId11" Type="http://schemas.openxmlformats.org/officeDocument/2006/relationships/image" Target="../media/image57.gif"/><Relationship Id="rId5" Type="http://schemas.openxmlformats.org/officeDocument/2006/relationships/image" Target="../media/image65.png"/><Relationship Id="rId10" Type="http://schemas.openxmlformats.org/officeDocument/2006/relationships/image" Target="../media/image56.gif"/><Relationship Id="rId4" Type="http://schemas.openxmlformats.org/officeDocument/2006/relationships/image" Target="../media/image51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gif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21-03-22_154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1" y="53433"/>
            <a:ext cx="5999026" cy="67511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0"/>
            <a:ext cx="4968239" cy="6751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666876" y="2565400"/>
            <a:ext cx="8893175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908050"/>
            <a:ext cx="792003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sz="3600" b="1" kern="10">
              <a:ln w="2540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63500" dir="2212194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03388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05" name="Text Box 217"/>
          <p:cNvSpPr txBox="1">
            <a:spLocks noChangeArrowheads="1"/>
          </p:cNvSpPr>
          <p:nvPr/>
        </p:nvSpPr>
        <p:spPr bwMode="auto">
          <a:xfrm>
            <a:off x="24241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06" name="Text Box 218"/>
          <p:cNvSpPr txBox="1">
            <a:spLocks noChangeArrowheads="1"/>
          </p:cNvSpPr>
          <p:nvPr/>
        </p:nvSpPr>
        <p:spPr bwMode="auto">
          <a:xfrm>
            <a:off x="309086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07" name="Text Box 219"/>
          <p:cNvSpPr txBox="1">
            <a:spLocks noChangeArrowheads="1"/>
          </p:cNvSpPr>
          <p:nvPr/>
        </p:nvSpPr>
        <p:spPr bwMode="auto">
          <a:xfrm>
            <a:off x="7104063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ai</a:t>
            </a:r>
          </a:p>
        </p:txBody>
      </p:sp>
      <p:sp>
        <p:nvSpPr>
          <p:cNvPr id="12508" name="Text Box 220"/>
          <p:cNvSpPr txBox="1">
            <a:spLocks noChangeArrowheads="1"/>
          </p:cNvSpPr>
          <p:nvPr/>
        </p:nvSpPr>
        <p:spPr bwMode="auto">
          <a:xfrm>
            <a:off x="7748589" y="5661025"/>
            <a:ext cx="50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đi</a:t>
            </a:r>
          </a:p>
        </p:txBody>
      </p:sp>
      <p:sp>
        <p:nvSpPr>
          <p:cNvPr id="12509" name="Text Box 221"/>
          <p:cNvSpPr txBox="1">
            <a:spLocks noChangeArrowheads="1"/>
          </p:cNvSpPr>
          <p:nvPr/>
        </p:nvSpPr>
        <p:spPr bwMode="auto">
          <a:xfrm>
            <a:off x="8183564" y="56610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không</a:t>
            </a:r>
          </a:p>
        </p:txBody>
      </p:sp>
      <p:sp>
        <p:nvSpPr>
          <p:cNvPr id="12510" name="Text Box 222"/>
          <p:cNvSpPr txBox="1">
            <a:spLocks noChangeArrowheads="1"/>
          </p:cNvSpPr>
          <p:nvPr/>
        </p:nvSpPr>
        <p:spPr bwMode="auto">
          <a:xfrm>
            <a:off x="9317038" y="56610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nào?</a:t>
            </a:r>
          </a:p>
        </p:txBody>
      </p:sp>
      <p:sp>
        <p:nvSpPr>
          <p:cNvPr id="12511" name="Text Box 223"/>
          <p:cNvSpPr txBox="1">
            <a:spLocks noChangeArrowheads="1"/>
          </p:cNvSpPr>
          <p:nvPr/>
        </p:nvSpPr>
        <p:spPr bwMode="auto">
          <a:xfrm>
            <a:off x="27543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12" name="Text Box 224"/>
          <p:cNvSpPr txBox="1">
            <a:spLocks noChangeArrowheads="1"/>
          </p:cNvSpPr>
          <p:nvPr/>
        </p:nvSpPr>
        <p:spPr bwMode="auto">
          <a:xfrm>
            <a:off x="8596314" y="3763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ô</a:t>
            </a:r>
          </a:p>
        </p:txBody>
      </p:sp>
      <p:sp>
        <p:nvSpPr>
          <p:cNvPr id="12513" name="Text Box 225"/>
          <p:cNvSpPr txBox="1">
            <a:spLocks noChangeArrowheads="1"/>
          </p:cNvSpPr>
          <p:nvPr/>
        </p:nvSpPr>
        <p:spPr bwMode="auto">
          <a:xfrm>
            <a:off x="9290051" y="3763963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tô.</a:t>
            </a:r>
          </a:p>
        </p:txBody>
      </p:sp>
      <p:grpSp>
        <p:nvGrpSpPr>
          <p:cNvPr id="15374" name="Group 227"/>
          <p:cNvGrpSpPr>
            <a:grpSpLocks/>
          </p:cNvGrpSpPr>
          <p:nvPr/>
        </p:nvGrpSpPr>
        <p:grpSpPr bwMode="auto">
          <a:xfrm>
            <a:off x="1990726" y="3100389"/>
            <a:ext cx="8424863" cy="523875"/>
            <a:chOff x="204" y="935"/>
            <a:chExt cx="5352" cy="400"/>
          </a:xfrm>
        </p:grpSpPr>
        <p:sp>
          <p:nvSpPr>
            <p:cNvPr id="15432" name="Line 228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229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30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231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232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5" name="Picture 233" descr="khoa-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2924175"/>
            <a:ext cx="360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34" descr="tempo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3124200"/>
            <a:ext cx="188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Line 235"/>
          <p:cNvSpPr>
            <a:spLocks noChangeShapeType="1"/>
          </p:cNvSpPr>
          <p:nvPr/>
        </p:nvSpPr>
        <p:spPr bwMode="auto">
          <a:xfrm>
            <a:off x="10415588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4" name="Picture 236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237"/>
          <p:cNvSpPr>
            <a:spLocks noChangeShapeType="1"/>
          </p:cNvSpPr>
          <p:nvPr/>
        </p:nvSpPr>
        <p:spPr bwMode="auto">
          <a:xfrm>
            <a:off x="9334500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6" name="Picture 23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7" name="Picture 23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296386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8" name="Picture 24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9" name="Picture 241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2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1" name="Picture 24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9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2" name="Picture 24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" name="Picture 24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9638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4" name="Picture 24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5" name="Picture 247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48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249"/>
          <p:cNvSpPr>
            <a:spLocks noChangeShapeType="1"/>
          </p:cNvSpPr>
          <p:nvPr/>
        </p:nvSpPr>
        <p:spPr bwMode="auto">
          <a:xfrm>
            <a:off x="55911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250"/>
          <p:cNvSpPr>
            <a:spLocks noChangeShapeType="1"/>
          </p:cNvSpPr>
          <p:nvPr/>
        </p:nvSpPr>
        <p:spPr bwMode="auto">
          <a:xfrm>
            <a:off x="66325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3" name="Group 251"/>
          <p:cNvGrpSpPr>
            <a:grpSpLocks/>
          </p:cNvGrpSpPr>
          <p:nvPr/>
        </p:nvGrpSpPr>
        <p:grpSpPr bwMode="auto">
          <a:xfrm>
            <a:off x="1990726" y="4725989"/>
            <a:ext cx="8424863" cy="865187"/>
            <a:chOff x="204" y="1942"/>
            <a:chExt cx="5307" cy="545"/>
          </a:xfrm>
        </p:grpSpPr>
        <p:grpSp>
          <p:nvGrpSpPr>
            <p:cNvPr id="15425" name="Group 252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7" name="Line 253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54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Line 255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256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257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6" name="Picture 258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Line 259"/>
          <p:cNvSpPr>
            <a:spLocks noChangeShapeType="1"/>
          </p:cNvSpPr>
          <p:nvPr/>
        </p:nvSpPr>
        <p:spPr bwMode="auto">
          <a:xfrm>
            <a:off x="10415588" y="4897438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260"/>
          <p:cNvSpPr>
            <a:spLocks noChangeShapeType="1"/>
          </p:cNvSpPr>
          <p:nvPr/>
        </p:nvSpPr>
        <p:spPr bwMode="auto">
          <a:xfrm>
            <a:off x="9334500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261"/>
          <p:cNvSpPr>
            <a:spLocks noChangeShapeType="1"/>
          </p:cNvSpPr>
          <p:nvPr/>
        </p:nvSpPr>
        <p:spPr bwMode="auto">
          <a:xfrm>
            <a:off x="9547226" y="55641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50" name="Line 262"/>
          <p:cNvSpPr>
            <a:spLocks noChangeShapeType="1"/>
          </p:cNvSpPr>
          <p:nvPr/>
        </p:nvSpPr>
        <p:spPr bwMode="auto">
          <a:xfrm>
            <a:off x="10356850" y="489743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51" name="Picture 263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2" name="Picture 26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6408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3" name="Picture 26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48117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4" name="Picture 26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476408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5" name="Picture 267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6" name="Picture 26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7" name="Picture 26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49006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8" name="Picture 27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9450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9" name="Picture 271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0" name="Picture 272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5013325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1" name="Picture 27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081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74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975225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63" name="Text Box 275"/>
          <p:cNvSpPr txBox="1">
            <a:spLocks noChangeArrowheads="1"/>
          </p:cNvSpPr>
          <p:nvPr/>
        </p:nvSpPr>
        <p:spPr bwMode="auto">
          <a:xfrm>
            <a:off x="343058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64" name="Text Box 276"/>
          <p:cNvSpPr txBox="1">
            <a:spLocks noChangeArrowheads="1"/>
          </p:cNvSpPr>
          <p:nvPr/>
        </p:nvSpPr>
        <p:spPr bwMode="auto">
          <a:xfrm>
            <a:off x="41370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5" name="Text Box 277"/>
          <p:cNvSpPr txBox="1">
            <a:spLocks noChangeArrowheads="1"/>
          </p:cNvSpPr>
          <p:nvPr/>
        </p:nvSpPr>
        <p:spPr bwMode="auto">
          <a:xfrm>
            <a:off x="47990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6" name="Text Box 278"/>
          <p:cNvSpPr txBox="1">
            <a:spLocks noChangeArrowheads="1"/>
          </p:cNvSpPr>
          <p:nvPr/>
        </p:nvSpPr>
        <p:spPr bwMode="auto">
          <a:xfrm>
            <a:off x="551973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67" name="Text Box 279"/>
          <p:cNvSpPr txBox="1">
            <a:spLocks noChangeArrowheads="1"/>
          </p:cNvSpPr>
          <p:nvPr/>
        </p:nvSpPr>
        <p:spPr bwMode="auto">
          <a:xfrm>
            <a:off x="65135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68" name="Text Box 280"/>
          <p:cNvSpPr txBox="1">
            <a:spLocks noChangeArrowheads="1"/>
          </p:cNvSpPr>
          <p:nvPr/>
        </p:nvSpPr>
        <p:spPr bwMode="auto">
          <a:xfrm>
            <a:off x="7175501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69" name="Text Box 281"/>
          <p:cNvSpPr txBox="1">
            <a:spLocks noChangeArrowheads="1"/>
          </p:cNvSpPr>
          <p:nvPr/>
        </p:nvSpPr>
        <p:spPr bwMode="auto">
          <a:xfrm>
            <a:off x="78962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</a:t>
            </a:r>
          </a:p>
        </p:txBody>
      </p:sp>
      <p:sp>
        <p:nvSpPr>
          <p:cNvPr id="12570" name="Text Box 282"/>
          <p:cNvSpPr txBox="1">
            <a:spLocks noChangeArrowheads="1"/>
          </p:cNvSpPr>
          <p:nvPr/>
        </p:nvSpPr>
        <p:spPr bwMode="auto">
          <a:xfrm>
            <a:off x="37195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71" name="Text Box 283"/>
          <p:cNvSpPr txBox="1">
            <a:spLocks noChangeArrowheads="1"/>
          </p:cNvSpPr>
          <p:nvPr/>
        </p:nvSpPr>
        <p:spPr bwMode="auto">
          <a:xfrm>
            <a:off x="4438651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72" name="Text Box 284"/>
          <p:cNvSpPr txBox="1">
            <a:spLocks noChangeArrowheads="1"/>
          </p:cNvSpPr>
          <p:nvPr/>
        </p:nvSpPr>
        <p:spPr bwMode="auto">
          <a:xfrm>
            <a:off x="511651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73" name="Text Box 285"/>
          <p:cNvSpPr txBox="1">
            <a:spLocks noChangeArrowheads="1"/>
          </p:cNvSpPr>
          <p:nvPr/>
        </p:nvSpPr>
        <p:spPr bwMode="auto">
          <a:xfrm>
            <a:off x="5735639" y="5661025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xe,</a:t>
            </a:r>
          </a:p>
        </p:txBody>
      </p:sp>
      <p:sp>
        <p:nvSpPr>
          <p:cNvPr id="12574" name="Text Box 286"/>
          <p:cNvSpPr txBox="1">
            <a:spLocks noChangeArrowheads="1"/>
          </p:cNvSpPr>
          <p:nvPr/>
        </p:nvSpPr>
        <p:spPr bwMode="auto">
          <a:xfrm>
            <a:off x="6454776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có</a:t>
            </a:r>
          </a:p>
        </p:txBody>
      </p:sp>
      <p:sp>
        <p:nvSpPr>
          <p:cNvPr id="15422" name="Line 288"/>
          <p:cNvSpPr>
            <a:spLocks noChangeShapeType="1"/>
          </p:cNvSpPr>
          <p:nvPr/>
        </p:nvSpPr>
        <p:spPr bwMode="auto">
          <a:xfrm>
            <a:off x="645636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289"/>
          <p:cNvSpPr>
            <a:spLocks noChangeShapeType="1"/>
          </p:cNvSpPr>
          <p:nvPr/>
        </p:nvSpPr>
        <p:spPr bwMode="auto">
          <a:xfrm>
            <a:off x="436721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78" name="AutoShape 29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4852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53A9A9"/>
              </a:gs>
              <a:gs pos="100000">
                <a:srgbClr val="7D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rgbClr val="0000FF"/>
                </a:solidFill>
              </a:rPr>
              <a:t>NHẠC</a:t>
            </a:r>
          </a:p>
        </p:txBody>
      </p:sp>
    </p:spTree>
    <p:extLst>
      <p:ext uri="{BB962C8B-B14F-4D97-AF65-F5344CB8AC3E}">
        <p14:creationId xmlns:p14="http://schemas.microsoft.com/office/powerpoint/2010/main" val="230878651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1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1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12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2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2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12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12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 tmFilter="0, 0; .2, .5; .8, .5; 1, 0"/>
                                        <p:tgtEl>
                                          <p:spTgt spid="12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" autoRev="1" fill="hold"/>
                                        <p:tgtEl>
                                          <p:spTgt spid="12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00" tmFilter="0, 0; .2, .5; .8, .5; 1, 0"/>
                                        <p:tgtEl>
                                          <p:spTgt spid="1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00" autoRev="1" fill="hold"/>
                                        <p:tgtEl>
                                          <p:spTgt spid="1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1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1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 tmFilter="0, 0; .2, .5; .8, .5; 1, 0"/>
                                        <p:tgtEl>
                                          <p:spTgt spid="1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" autoRev="1" fill="hold"/>
                                        <p:tgtEl>
                                          <p:spTgt spid="1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12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1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00" tmFilter="0, 0; .2, .5; .8, .5; 1, 0"/>
                                        <p:tgtEl>
                                          <p:spTgt spid="12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600" autoRev="1" fill="hold"/>
                                        <p:tgtEl>
                                          <p:spTgt spid="12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12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12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 tmFilter="0, 0; .2, .5; .8, .5; 1, 0"/>
                                        <p:tgtEl>
                                          <p:spTgt spid="12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" autoRev="1" fill="hold"/>
                                        <p:tgtEl>
                                          <p:spTgt spid="12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 tmFilter="0, 0; .2, .5; .8, .5; 1, 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" autoRev="1" fill="hold"/>
                                        <p:tgtEl>
                                          <p:spTgt spid="12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 tmFilter="0, 0; .2, .5; .8, .5; 1, 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50" autoRev="1" fill="hold"/>
                                        <p:tgtEl>
                                          <p:spTgt spid="12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600" tmFilter="0, 0; .2, .5; .8, .5; 1, 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00" autoRev="1" fill="hold"/>
                                        <p:tgtEl>
                                          <p:spTgt spid="12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 tmFilter="0, 0; .2, .5; .8, .5; 1, 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" autoRev="1" fill="hold"/>
                                        <p:tgtEl>
                                          <p:spTgt spid="12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12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12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125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125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125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125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00" tmFilter="0, 0; .2, .5; .8, .5; 1, 0"/>
                                        <p:tgtEl>
                                          <p:spTgt spid="12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00" autoRev="1" fill="hold"/>
                                        <p:tgtEl>
                                          <p:spTgt spid="12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 tmFilter="0, 0; .2, .5; .8, .5; 1, 0"/>
                                        <p:tgtEl>
                                          <p:spTgt spid="12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50" autoRev="1" fill="hold"/>
                                        <p:tgtEl>
                                          <p:spTgt spid="12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12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12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" tmFilter="0, 0; .2, .5; .8, .5; 1, 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50" autoRev="1" fill="hold"/>
                                        <p:tgtEl>
                                          <p:spTgt spid="125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" tmFilter="0, 0; .2, .5; .8, .5; 1, 0"/>
                                        <p:tgtEl>
                                          <p:spTgt spid="1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50" autoRev="1" fill="hold"/>
                                        <p:tgtEl>
                                          <p:spTgt spid="1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00" tmFilter="0, 0; .2, .5; .8, .5; 1, 0"/>
                                        <p:tgtEl>
                                          <p:spTgt spid="1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00" autoRev="1" fill="hold"/>
                                        <p:tgtEl>
                                          <p:spTgt spid="1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" tmFilter="0, 0; .2, .5; .8, .5; 1, 0"/>
                                        <p:tgtEl>
                                          <p:spTgt spid="12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50" autoRev="1" fill="hold"/>
                                        <p:tgtEl>
                                          <p:spTgt spid="125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300" tmFilter="0, 0; .2, .5; .8, .5; 1, 0"/>
                                        <p:tgtEl>
                                          <p:spTgt spid="12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50" autoRev="1" fill="hold"/>
                                        <p:tgtEl>
                                          <p:spTgt spid="12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 tmFilter="0, 0; .2, .5; .8, .5; 1, 0"/>
                                        <p:tgtEl>
                                          <p:spTgt spid="12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50" autoRev="1" fill="hold"/>
                                        <p:tgtEl>
                                          <p:spTgt spid="12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" tmFilter="0, 0; .2, .5; .8, .5; 1, 0"/>
                                        <p:tgtEl>
                                          <p:spTgt spid="12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50" autoRev="1" fill="hold"/>
                                        <p:tgtEl>
                                          <p:spTgt spid="12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200" tmFilter="0, 0; .2, .5; .8, .5; 1, 0"/>
                                        <p:tgtEl>
                                          <p:spTgt spid="1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600" autoRev="1" fill="hold"/>
                                        <p:tgtEl>
                                          <p:spTgt spid="1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1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12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12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300" tmFilter="0, 0; .2, .5; .8, .5; 1, 0"/>
                                        <p:tgtEl>
                                          <p:spTgt spid="12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150" autoRev="1" fill="hold"/>
                                        <p:tgtEl>
                                          <p:spTgt spid="125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600" tmFilter="0, 0; .2, .5; .8, .5; 1, 0"/>
                                        <p:tgtEl>
                                          <p:spTgt spid="12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00" autoRev="1" fill="hold"/>
                                        <p:tgtEl>
                                          <p:spTgt spid="125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1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 tmFilter="0, 0; .2, .5; .8, .5; 1, 0"/>
                                        <p:tgtEl>
                                          <p:spTgt spid="12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150" autoRev="1" fill="hold"/>
                                        <p:tgtEl>
                                          <p:spTgt spid="12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15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" tmFilter="0, 0; .2, .5; .8, .5; 1, 0"/>
                                        <p:tgtEl>
                                          <p:spTgt spid="12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150" autoRev="1" fill="hold"/>
                                        <p:tgtEl>
                                          <p:spTgt spid="125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1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600" tmFilter="0, 0; .2, .5; .8, .5; 1, 0"/>
                                        <p:tgtEl>
                                          <p:spTgt spid="12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00" autoRev="1" fill="hold"/>
                                        <p:tgtEl>
                                          <p:spTgt spid="125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 tmFilter="0, 0; .2, .5; .8, .5; 1, 0"/>
                                        <p:tgtEl>
                                          <p:spTgt spid="12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150" autoRev="1" fill="hold"/>
                                        <p:tgtEl>
                                          <p:spTgt spid="12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1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" tmFilter="0, 0; .2, .5; .8, .5; 1, 0"/>
                                        <p:tgtEl>
                                          <p:spTgt spid="12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50" autoRev="1" fill="hold"/>
                                        <p:tgtEl>
                                          <p:spTgt spid="12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17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" tmFilter="0, 0; .2, .5; .8, .5; 1, 0"/>
                                        <p:tgtEl>
                                          <p:spTgt spid="12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150" autoRev="1" fill="hold"/>
                                        <p:tgtEl>
                                          <p:spTgt spid="12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1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 tmFilter="0, 0; .2, .5; .8, .5; 1, 0"/>
                                        <p:tgtEl>
                                          <p:spTgt spid="12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50" autoRev="1" fill="hold"/>
                                        <p:tgtEl>
                                          <p:spTgt spid="12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7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500"/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81" dur="500"/>
                                        <p:tgtEl>
                                          <p:spTgt spid="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8"/>
                  </p:tgtEl>
                </p:cond>
              </p:nextCondLst>
            </p:seq>
          </p:childTnLst>
        </p:cTn>
      </p:par>
    </p:tnLst>
    <p:bldLst>
      <p:bldP spid="12505" grpId="0"/>
      <p:bldP spid="12506" grpId="0"/>
      <p:bldP spid="12507" grpId="0"/>
      <p:bldP spid="12508" grpId="0"/>
      <p:bldP spid="12509" grpId="0"/>
      <p:bldP spid="12510" grpId="0"/>
      <p:bldP spid="12511" grpId="0"/>
      <p:bldP spid="12512" grpId="0"/>
      <p:bldP spid="12513" grpId="0"/>
      <p:bldP spid="12563" grpId="0"/>
      <p:bldP spid="12564" grpId="0"/>
      <p:bldP spid="12565" grpId="0"/>
      <p:bldP spid="12566" grpId="0"/>
      <p:bldP spid="12567" grpId="0"/>
      <p:bldP spid="12568" grpId="0"/>
      <p:bldP spid="12569" grpId="0"/>
      <p:bldP spid="12570" grpId="0"/>
      <p:bldP spid="12571" grpId="0"/>
      <p:bldP spid="12572" grpId="0"/>
      <p:bldP spid="12573" grpId="0"/>
      <p:bldP spid="125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89" y="-9463"/>
            <a:ext cx="5832811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2191" y="40172"/>
            <a:ext cx="559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" y="1158241"/>
            <a:ext cx="6557963" cy="569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69999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1291355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Vừa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phải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nhịp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nhàng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286238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0" y="5354067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565" y="6256117"/>
            <a:ext cx="587532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Hoạt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thực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hành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luyện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tập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6" y="414178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774825" y="3414713"/>
            <a:ext cx="8496300" cy="635000"/>
            <a:chOff x="204" y="935"/>
            <a:chExt cx="5352" cy="400"/>
          </a:xfrm>
        </p:grpSpPr>
        <p:sp>
          <p:nvSpPr>
            <p:cNvPr id="7190" name="Line 4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5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6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7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8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657" name="Picture 9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054351"/>
            <a:ext cx="492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10"/>
          <p:cNvSpPr>
            <a:spLocks noChangeShapeType="1"/>
          </p:cNvSpPr>
          <p:nvPr/>
        </p:nvSpPr>
        <p:spPr bwMode="auto">
          <a:xfrm>
            <a:off x="10271125" y="340836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>
            <a:off x="3000375" y="4221163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60" name="Picture 1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04812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95922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89255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WordArt 15"/>
          <p:cNvSpPr>
            <a:spLocks noChangeArrowheads="1" noChangeShapeType="1" noTextEdit="1"/>
          </p:cNvSpPr>
          <p:nvPr/>
        </p:nvSpPr>
        <p:spPr bwMode="auto">
          <a:xfrm>
            <a:off x="2424113" y="361950"/>
            <a:ext cx="7416800" cy="15128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89803" dir="2700000" algn="ctr" rotWithShape="0">
                    <a:srgbClr val="454545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</a:p>
        </p:txBody>
      </p:sp>
      <p:pic>
        <p:nvPicPr>
          <p:cNvPr id="27665" name="Picture 17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80523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73538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3216275" y="3270251"/>
            <a:ext cx="6192838" cy="5762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V="1">
            <a:off x="3216275" y="4133851"/>
            <a:ext cx="6192838" cy="5762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9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59375" y="6381751"/>
            <a:ext cx="935038" cy="40481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Lên</a:t>
            </a:r>
          </a:p>
        </p:txBody>
      </p:sp>
      <p:sp>
        <p:nvSpPr>
          <p:cNvPr id="2767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15064" y="6381751"/>
            <a:ext cx="935037" cy="40481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Xuống</a:t>
            </a:r>
          </a:p>
        </p:txBody>
      </p:sp>
      <p:sp>
        <p:nvSpPr>
          <p:cNvPr id="2767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48525" y="6381751"/>
            <a:ext cx="935038" cy="40481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2 lượt</a:t>
            </a:r>
          </a:p>
        </p:txBody>
      </p:sp>
      <p:pic>
        <p:nvPicPr>
          <p:cNvPr id="7186" name="Picture 24" descr="flower[1][1]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06095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9" name="Picture 31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364490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3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4" y="357187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6" descr="flower[1][1]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060576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tmFilter="0, 0; .2, .5; .8, .5; 1, 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400" autoRev="1" fill="hold"/>
                                        <p:tgtEl>
                                          <p:spTgt spid="27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800" tmFilter="0, 0; .2, .5; .8, .5; 1, 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400" autoRev="1" fill="hold"/>
                                        <p:tgtEl>
                                          <p:spTgt spid="27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4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5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 tmFilter="0, 0; .2, .5; .8, .5; 1, 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400" autoRev="1" fill="hold"/>
                                        <p:tgtEl>
                                          <p:spTgt spid="27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800" tmFilter="0, 0; .2, .5; .8, .5; 1, 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400" autoRev="1" fill="hold"/>
                                        <p:tgtEl>
                                          <p:spTgt spid="27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8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0" dur="2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00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800" tmFilter="0, 0; .2, .5; .8, .5; 1, 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400" autoRev="1" fill="hold"/>
                                        <p:tgtEl>
                                          <p:spTgt spid="27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800" tmFilter="0, 0; .2, .5; .8, .5; 1, 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400" autoRev="1" fill="hold"/>
                                        <p:tgtEl>
                                          <p:spTgt spid="27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4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400" tmFilter="0, 0; .2, .5; .8, .5; 1, 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00" autoRev="1" fill="hold"/>
                                        <p:tgtEl>
                                          <p:spTgt spid="27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800" tmFilter="0, 0; .2, .5; .8, .5; 1, 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400" autoRev="1" fill="hold"/>
                                        <p:tgtEl>
                                          <p:spTgt spid="27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1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7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1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800"/>
                            </p:stCondLst>
                            <p:childTnLst>
                              <p:par>
                                <p:cTn id="17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5" dur="2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606425"/>
            <a:ext cx="7920038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CHIỀU</a:t>
            </a:r>
          </a:p>
        </p:txBody>
      </p:sp>
      <p:sp>
        <p:nvSpPr>
          <p:cNvPr id="15363" name="WordArt 4"/>
          <p:cNvSpPr>
            <a:spLocks noChangeArrowheads="1" noChangeShapeType="1" noTextEdit="1"/>
          </p:cNvSpPr>
          <p:nvPr/>
        </p:nvSpPr>
        <p:spPr bwMode="auto">
          <a:xfrm>
            <a:off x="1774825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Ôn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số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8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với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đệm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581" name="Text Box 293"/>
          <p:cNvSpPr txBox="1">
            <a:spLocks noChangeArrowheads="1"/>
          </p:cNvSpPr>
          <p:nvPr/>
        </p:nvSpPr>
        <p:spPr bwMode="auto">
          <a:xfrm>
            <a:off x="2279651" y="5589588"/>
            <a:ext cx="100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Trong</a:t>
            </a:r>
          </a:p>
        </p:txBody>
      </p:sp>
      <p:sp>
        <p:nvSpPr>
          <p:cNvPr id="12582" name="Text Box 294"/>
          <p:cNvSpPr txBox="1">
            <a:spLocks noChangeArrowheads="1"/>
          </p:cNvSpPr>
          <p:nvPr/>
        </p:nvSpPr>
        <p:spPr bwMode="auto">
          <a:xfrm>
            <a:off x="3389313" y="55895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mây</a:t>
            </a:r>
          </a:p>
        </p:txBody>
      </p:sp>
      <p:sp>
        <p:nvSpPr>
          <p:cNvPr id="12583" name="Text Box 295"/>
          <p:cNvSpPr txBox="1">
            <a:spLocks noChangeArrowheads="1"/>
          </p:cNvSpPr>
          <p:nvPr/>
        </p:nvSpPr>
        <p:spPr bwMode="auto">
          <a:xfrm>
            <a:off x="6373813" y="5589588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chim</a:t>
            </a:r>
          </a:p>
        </p:txBody>
      </p:sp>
      <p:sp>
        <p:nvSpPr>
          <p:cNvPr id="12584" name="Text Box 296"/>
          <p:cNvSpPr txBox="1">
            <a:spLocks noChangeArrowheads="1"/>
          </p:cNvSpPr>
          <p:nvPr/>
        </p:nvSpPr>
        <p:spPr bwMode="auto">
          <a:xfrm>
            <a:off x="7470775" y="5589588"/>
            <a:ext cx="57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én</a:t>
            </a:r>
          </a:p>
        </p:txBody>
      </p:sp>
      <p:sp>
        <p:nvSpPr>
          <p:cNvPr id="12585" name="Text Box 297"/>
          <p:cNvSpPr txBox="1">
            <a:spLocks noChangeArrowheads="1"/>
          </p:cNvSpPr>
          <p:nvPr/>
        </p:nvSpPr>
        <p:spPr bwMode="auto">
          <a:xfrm>
            <a:off x="82565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bay</a:t>
            </a:r>
          </a:p>
        </p:txBody>
      </p:sp>
      <p:sp>
        <p:nvSpPr>
          <p:cNvPr id="12586" name="Text Box 298"/>
          <p:cNvSpPr txBox="1">
            <a:spLocks noChangeArrowheads="1"/>
          </p:cNvSpPr>
          <p:nvPr/>
        </p:nvSpPr>
        <p:spPr bwMode="auto">
          <a:xfrm>
            <a:off x="9283701" y="5589588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về.</a:t>
            </a:r>
          </a:p>
        </p:txBody>
      </p:sp>
      <p:sp>
        <p:nvSpPr>
          <p:cNvPr id="12587" name="Text Box 299"/>
          <p:cNvSpPr txBox="1">
            <a:spLocks noChangeArrowheads="1"/>
          </p:cNvSpPr>
          <p:nvPr/>
        </p:nvSpPr>
        <p:spPr bwMode="auto">
          <a:xfrm>
            <a:off x="2640014" y="38369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Tiếng</a:t>
            </a:r>
          </a:p>
        </p:txBody>
      </p:sp>
      <p:sp>
        <p:nvSpPr>
          <p:cNvPr id="12588" name="Text Box 300"/>
          <p:cNvSpPr txBox="1">
            <a:spLocks noChangeArrowheads="1"/>
          </p:cNvSpPr>
          <p:nvPr/>
        </p:nvSpPr>
        <p:spPr bwMode="auto">
          <a:xfrm>
            <a:off x="8339139" y="383698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lũy</a:t>
            </a:r>
          </a:p>
        </p:txBody>
      </p:sp>
      <p:sp>
        <p:nvSpPr>
          <p:cNvPr id="12589" name="Text Box 301"/>
          <p:cNvSpPr txBox="1">
            <a:spLocks noChangeArrowheads="1"/>
          </p:cNvSpPr>
          <p:nvPr/>
        </p:nvSpPr>
        <p:spPr bwMode="auto">
          <a:xfrm>
            <a:off x="9313864" y="3836988"/>
            <a:ext cx="909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tre.</a:t>
            </a:r>
          </a:p>
        </p:txBody>
      </p:sp>
      <p:sp>
        <p:nvSpPr>
          <p:cNvPr id="12590" name="Text Box 302"/>
          <p:cNvSpPr txBox="1">
            <a:spLocks noChangeArrowheads="1"/>
          </p:cNvSpPr>
          <p:nvPr/>
        </p:nvSpPr>
        <p:spPr bwMode="auto">
          <a:xfrm>
            <a:off x="384968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sáo</a:t>
            </a:r>
          </a:p>
        </p:txBody>
      </p:sp>
      <p:sp>
        <p:nvSpPr>
          <p:cNvPr id="12591" name="Text Box 303"/>
          <p:cNvSpPr txBox="1">
            <a:spLocks noChangeArrowheads="1"/>
          </p:cNvSpPr>
          <p:nvPr/>
        </p:nvSpPr>
        <p:spPr bwMode="auto">
          <a:xfrm>
            <a:off x="4583113" y="3836988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diều</a:t>
            </a:r>
          </a:p>
        </p:txBody>
      </p:sp>
      <p:sp>
        <p:nvSpPr>
          <p:cNvPr id="12592" name="Text Box 304"/>
          <p:cNvSpPr txBox="1">
            <a:spLocks noChangeArrowheads="1"/>
          </p:cNvSpPr>
          <p:nvPr/>
        </p:nvSpPr>
        <p:spPr bwMode="auto">
          <a:xfrm>
            <a:off x="5491164" y="3836988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vọng</a:t>
            </a:r>
          </a:p>
        </p:txBody>
      </p:sp>
      <p:sp>
        <p:nvSpPr>
          <p:cNvPr id="12593" name="Text Box 305"/>
          <p:cNvSpPr txBox="1">
            <a:spLocks noChangeArrowheads="1"/>
          </p:cNvSpPr>
          <p:nvPr/>
        </p:nvSpPr>
        <p:spPr bwMode="auto">
          <a:xfrm>
            <a:off x="658653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</a:t>
            </a:r>
          </a:p>
        </p:txBody>
      </p:sp>
      <p:sp>
        <p:nvSpPr>
          <p:cNvPr id="12594" name="Text Box 306"/>
          <p:cNvSpPr txBox="1">
            <a:spLocks noChangeArrowheads="1"/>
          </p:cNvSpPr>
          <p:nvPr/>
        </p:nvSpPr>
        <p:spPr bwMode="auto">
          <a:xfrm>
            <a:off x="7445376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qua</a:t>
            </a:r>
          </a:p>
        </p:txBody>
      </p:sp>
      <p:sp>
        <p:nvSpPr>
          <p:cNvPr id="12595" name="Text Box 307"/>
          <p:cNvSpPr txBox="1">
            <a:spLocks noChangeArrowheads="1"/>
          </p:cNvSpPr>
          <p:nvPr/>
        </p:nvSpPr>
        <p:spPr bwMode="auto">
          <a:xfrm>
            <a:off x="4310063" y="5589588"/>
            <a:ext cx="100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chiều</a:t>
            </a:r>
          </a:p>
        </p:txBody>
      </p:sp>
      <p:sp>
        <p:nvSpPr>
          <p:cNvPr id="12596" name="Text Box 308"/>
          <p:cNvSpPr txBox="1">
            <a:spLocks noChangeArrowheads="1"/>
          </p:cNvSpPr>
          <p:nvPr/>
        </p:nvSpPr>
        <p:spPr bwMode="auto">
          <a:xfrm>
            <a:off x="53609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đàn</a:t>
            </a:r>
          </a:p>
        </p:txBody>
      </p:sp>
      <p:grpSp>
        <p:nvGrpSpPr>
          <p:cNvPr id="15380" name="Group 309"/>
          <p:cNvGrpSpPr>
            <a:grpSpLocks/>
          </p:cNvGrpSpPr>
          <p:nvPr/>
        </p:nvGrpSpPr>
        <p:grpSpPr bwMode="auto">
          <a:xfrm>
            <a:off x="1919288" y="2925764"/>
            <a:ext cx="8424862" cy="865187"/>
            <a:chOff x="204" y="1942"/>
            <a:chExt cx="5307" cy="545"/>
          </a:xfrm>
        </p:grpSpPr>
        <p:grpSp>
          <p:nvGrpSpPr>
            <p:cNvPr id="15422" name="Group 310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4" name="Line 31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Line 31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Line 31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Line 31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31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3" name="Picture 316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81" name="Line 317"/>
          <p:cNvSpPr>
            <a:spLocks noChangeShapeType="1"/>
          </p:cNvSpPr>
          <p:nvPr/>
        </p:nvSpPr>
        <p:spPr bwMode="auto">
          <a:xfrm>
            <a:off x="1034415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Line 318"/>
          <p:cNvSpPr>
            <a:spLocks noChangeShapeType="1"/>
          </p:cNvSpPr>
          <p:nvPr/>
        </p:nvSpPr>
        <p:spPr bwMode="auto">
          <a:xfrm>
            <a:off x="9263063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07" name="Picture 31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8" name="Picture 320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4" y="3303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9" name="Picture 321" descr="notTrang-tr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09925"/>
            <a:ext cx="190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10" name="Group 322"/>
          <p:cNvGrpSpPr>
            <a:grpSpLocks/>
          </p:cNvGrpSpPr>
          <p:nvPr/>
        </p:nvGrpSpPr>
        <p:grpSpPr bwMode="auto">
          <a:xfrm>
            <a:off x="9696451" y="2854326"/>
            <a:ext cx="428625" cy="823913"/>
            <a:chOff x="5047" y="1525"/>
            <a:chExt cx="270" cy="519"/>
          </a:xfrm>
        </p:grpSpPr>
        <p:sp>
          <p:nvSpPr>
            <p:cNvPr id="15420" name="Text Box 323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21" name="Picture 324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613" name="Picture 325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043239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4" name="Picture 32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5" name="Picture 327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310832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6" name="Picture 32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9606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329"/>
          <p:cNvSpPr>
            <a:spLocks noChangeShapeType="1"/>
          </p:cNvSpPr>
          <p:nvPr/>
        </p:nvSpPr>
        <p:spPr bwMode="auto">
          <a:xfrm>
            <a:off x="4727575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330"/>
          <p:cNvSpPr>
            <a:spLocks noChangeShapeType="1"/>
          </p:cNvSpPr>
          <p:nvPr/>
        </p:nvSpPr>
        <p:spPr bwMode="auto">
          <a:xfrm>
            <a:off x="652780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93" name="Picture 331" descr="tempo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124200"/>
            <a:ext cx="190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94" name="Group 332"/>
          <p:cNvGrpSpPr>
            <a:grpSpLocks/>
          </p:cNvGrpSpPr>
          <p:nvPr/>
        </p:nvGrpSpPr>
        <p:grpSpPr bwMode="auto">
          <a:xfrm>
            <a:off x="1938338" y="4581525"/>
            <a:ext cx="8424862" cy="865188"/>
            <a:chOff x="204" y="1942"/>
            <a:chExt cx="5307" cy="545"/>
          </a:xfrm>
        </p:grpSpPr>
        <p:grpSp>
          <p:nvGrpSpPr>
            <p:cNvPr id="15413" name="Group 333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15" name="Line 334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Line 335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336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337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338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14" name="Picture 339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5" name="Line 340"/>
          <p:cNvSpPr>
            <a:spLocks noChangeShapeType="1"/>
          </p:cNvSpPr>
          <p:nvPr/>
        </p:nvSpPr>
        <p:spPr bwMode="auto">
          <a:xfrm>
            <a:off x="10363200" y="4752975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341"/>
          <p:cNvSpPr>
            <a:spLocks noChangeShapeType="1"/>
          </p:cNvSpPr>
          <p:nvPr/>
        </p:nvSpPr>
        <p:spPr bwMode="auto">
          <a:xfrm>
            <a:off x="9282113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Line 342"/>
          <p:cNvSpPr>
            <a:spLocks noChangeShapeType="1"/>
          </p:cNvSpPr>
          <p:nvPr/>
        </p:nvSpPr>
        <p:spPr bwMode="auto">
          <a:xfrm>
            <a:off x="9566276" y="54197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31" name="Line 343"/>
          <p:cNvSpPr>
            <a:spLocks noChangeShapeType="1"/>
          </p:cNvSpPr>
          <p:nvPr/>
        </p:nvSpPr>
        <p:spPr bwMode="auto">
          <a:xfrm>
            <a:off x="10304463" y="475297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32" name="Picture 344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811714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3" name="Picture 345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4" name="Picture 34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4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5" name="Picture 347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4864100"/>
            <a:ext cx="190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6" name="Picture 34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7" name="Picture 34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6" y="4667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8" name="Picture 350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6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39" name="Group 351"/>
          <p:cNvGrpSpPr>
            <a:grpSpLocks/>
          </p:cNvGrpSpPr>
          <p:nvPr/>
        </p:nvGrpSpPr>
        <p:grpSpPr bwMode="auto">
          <a:xfrm>
            <a:off x="9642476" y="4776788"/>
            <a:ext cx="428625" cy="823912"/>
            <a:chOff x="5047" y="1525"/>
            <a:chExt cx="270" cy="519"/>
          </a:xfrm>
        </p:grpSpPr>
        <p:sp>
          <p:nvSpPr>
            <p:cNvPr id="15411" name="Text Box 352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12" name="Picture 353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407" name="Line 354"/>
          <p:cNvSpPr>
            <a:spLocks noChangeShapeType="1"/>
          </p:cNvSpPr>
          <p:nvPr/>
        </p:nvSpPr>
        <p:spPr bwMode="auto">
          <a:xfrm>
            <a:off x="4314825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Line 355"/>
          <p:cNvSpPr>
            <a:spLocks noChangeShapeType="1"/>
          </p:cNvSpPr>
          <p:nvPr/>
        </p:nvSpPr>
        <p:spPr bwMode="auto">
          <a:xfrm>
            <a:off x="6330950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45" name="AutoShape 35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60082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44A965"/>
              </a:gs>
              <a:gs pos="100000">
                <a:srgbClr val="66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NHẠC</a:t>
            </a:r>
          </a:p>
        </p:txBody>
      </p:sp>
      <p:pic>
        <p:nvPicPr>
          <p:cNvPr id="15410" name="Picture 358" descr="flower[1][1][1]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105026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" tmFilter="0, 0; .2, .5; .8, .5; 1, 0"/>
                                        <p:tgtEl>
                                          <p:spTgt spid="126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00" autoRev="1" fill="hold"/>
                                        <p:tgtEl>
                                          <p:spTgt spid="126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126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126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 tmFilter="0, 0; .2, .5; .8, .5; 1, 0"/>
                                        <p:tgtEl>
                                          <p:spTgt spid="126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00" autoRev="1" fill="hold"/>
                                        <p:tgtEl>
                                          <p:spTgt spid="126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 tmFilter="0, 0; .2, .5; .8, .5; 1, 0"/>
                                        <p:tgtEl>
                                          <p:spTgt spid="126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00" autoRev="1" fill="hold"/>
                                        <p:tgtEl>
                                          <p:spTgt spid="126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 tmFilter="0, 0; .2, .5; .8, .5; 1, 0"/>
                                        <p:tgtEl>
                                          <p:spTgt spid="126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00" autoRev="1" fill="hold"/>
                                        <p:tgtEl>
                                          <p:spTgt spid="126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600" tmFilter="0, 0; .2, .5; .8, .5; 1, 0"/>
                                        <p:tgtEl>
                                          <p:spTgt spid="126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00" autoRev="1" fill="hold"/>
                                        <p:tgtEl>
                                          <p:spTgt spid="126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 tmFilter="0, 0; .2, .5; .8, .5; 1, 0"/>
                                        <p:tgtEl>
                                          <p:spTgt spid="126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00" autoRev="1" fill="hold"/>
                                        <p:tgtEl>
                                          <p:spTgt spid="126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600" tmFilter="0, 0; .2, .5; .8, .5; 1, 0"/>
                                        <p:tgtEl>
                                          <p:spTgt spid="12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00" autoRev="1" fill="hold"/>
                                        <p:tgtEl>
                                          <p:spTgt spid="12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800" tmFilter="0, 0; .2, .5; .8, .5; 1, 0"/>
                                        <p:tgtEl>
                                          <p:spTgt spid="126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900" autoRev="1" fill="hold"/>
                                        <p:tgtEl>
                                          <p:spTgt spid="126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00" tmFilter="0, 0; .2, .5; .8, .5; 1, 0"/>
                                        <p:tgtEl>
                                          <p:spTgt spid="126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00" autoRev="1" fill="hold"/>
                                        <p:tgtEl>
                                          <p:spTgt spid="126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600" tmFilter="0, 0; .2, .5; .8, .5; 1, 0"/>
                                        <p:tgtEl>
                                          <p:spTgt spid="126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00" autoRev="1" fill="hold"/>
                                        <p:tgtEl>
                                          <p:spTgt spid="126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00" tmFilter="0, 0; .2, .5; .8, .5; 1, 0"/>
                                        <p:tgtEl>
                                          <p:spTgt spid="12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00" autoRev="1" fill="hold"/>
                                        <p:tgtEl>
                                          <p:spTgt spid="126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 tmFilter="0, 0; .2, .5; .8, .5; 1, 0"/>
                                        <p:tgtEl>
                                          <p:spTgt spid="12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00" autoRev="1" fill="hold"/>
                                        <p:tgtEl>
                                          <p:spTgt spid="126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6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6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600" tmFilter="0, 0; .2, .5; .8, .5; 1, 0"/>
                                        <p:tgtEl>
                                          <p:spTgt spid="126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00" autoRev="1" fill="hold"/>
                                        <p:tgtEl>
                                          <p:spTgt spid="126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600" tmFilter="0, 0; .2, .5; .8, .5; 1, 0"/>
                                        <p:tgtEl>
                                          <p:spTgt spid="126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00" autoRev="1" fill="hold"/>
                                        <p:tgtEl>
                                          <p:spTgt spid="126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800" tmFilter="0, 0; .2, .5; .8, .5; 1, 0"/>
                                        <p:tgtEl>
                                          <p:spTgt spid="12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900" autoRev="1" fill="hold"/>
                                        <p:tgtEl>
                                          <p:spTgt spid="12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7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200" tmFilter="0, 0; .2, .5; .8, .5; 1, 0"/>
                                        <p:tgtEl>
                                          <p:spTgt spid="12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600" autoRev="1" fill="hold"/>
                                        <p:tgtEl>
                                          <p:spTgt spid="125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600" tmFilter="0, 0; .2, .5; .8, .5; 1, 0"/>
                                        <p:tgtEl>
                                          <p:spTgt spid="125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00" autoRev="1" fill="hold"/>
                                        <p:tgtEl>
                                          <p:spTgt spid="125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600"/>
                            </p:stCondLst>
                            <p:childTnLst>
                              <p:par>
                                <p:cTn id="8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200" tmFilter="0, 0; .2, .5; .8, .5; 1, 0"/>
                                        <p:tgtEl>
                                          <p:spTgt spid="125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600" autoRev="1" fill="hold"/>
                                        <p:tgtEl>
                                          <p:spTgt spid="125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9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600" tmFilter="0, 0; .2, .5; .8, .5; 1, 0"/>
                                        <p:tgtEl>
                                          <p:spTgt spid="12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00" autoRev="1" fill="hold"/>
                                        <p:tgtEl>
                                          <p:spTgt spid="12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600" tmFilter="0, 0; .2, .5; .8, .5; 1, 0"/>
                                        <p:tgtEl>
                                          <p:spTgt spid="12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00" autoRev="1" fill="hold"/>
                                        <p:tgtEl>
                                          <p:spTgt spid="12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600" tmFilter="0, 0; .2, .5; .8, .5; 1, 0"/>
                                        <p:tgtEl>
                                          <p:spTgt spid="12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00" autoRev="1" fill="hold"/>
                                        <p:tgtEl>
                                          <p:spTgt spid="12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86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600" tmFilter="0, 0; .2, .5; .8, .5; 1, 0"/>
                                        <p:tgtEl>
                                          <p:spTgt spid="12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00" autoRev="1" fill="hold"/>
                                        <p:tgtEl>
                                          <p:spTgt spid="125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92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800" tmFilter="0, 0; .2, .5; .8, .5; 1, 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900" autoRev="1" fill="hold"/>
                                        <p:tgtEl>
                                          <p:spTgt spid="125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200" tmFilter="0, 0; .2, .5; .8, .5; 1, 0"/>
                                        <p:tgtEl>
                                          <p:spTgt spid="12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600" autoRev="1" fill="hold"/>
                                        <p:tgtEl>
                                          <p:spTgt spid="125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22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600" tmFilter="0, 0; .2, .5; .8, .5; 1, 0"/>
                                        <p:tgtEl>
                                          <p:spTgt spid="12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00" autoRev="1" fill="hold"/>
                                        <p:tgtEl>
                                          <p:spTgt spid="125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28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00" tmFilter="0, 0; .2, .5; .8, .5; 1, 0"/>
                                        <p:tgtEl>
                                          <p:spTgt spid="125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00" autoRev="1" fill="hold"/>
                                        <p:tgtEl>
                                          <p:spTgt spid="125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600" tmFilter="0, 0; .2, .5; .8, .5; 1, 0"/>
                                        <p:tgtEl>
                                          <p:spTgt spid="125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00" autoRev="1" fill="hold"/>
                                        <p:tgtEl>
                                          <p:spTgt spid="125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46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600" tmFilter="0, 0; .2, .5; .8, .5; 1, 0"/>
                                        <p:tgtEl>
                                          <p:spTgt spid="12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00" autoRev="1" fill="hold"/>
                                        <p:tgtEl>
                                          <p:spTgt spid="125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52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600" tmFilter="0, 0; .2, .5; .8, .5; 1, 0"/>
                                        <p:tgtEl>
                                          <p:spTgt spid="125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00" autoRev="1" fill="hold"/>
                                        <p:tgtEl>
                                          <p:spTgt spid="125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58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600" tmFilter="0, 0; .2, .5; .8, .5; 1, 0"/>
                                        <p:tgtEl>
                                          <p:spTgt spid="12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00" autoRev="1" fill="hold"/>
                                        <p:tgtEl>
                                          <p:spTgt spid="12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6400"/>
                            </p:stCondLst>
                            <p:childTnLst>
                              <p:par>
                                <p:cTn id="13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500"/>
                                        <p:tgtEl>
                                          <p:spTgt spid="126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41" dur="500"/>
                                        <p:tgtEl>
                                          <p:spTgt spid="1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5"/>
                  </p:tgtEl>
                </p:cond>
              </p:nextCondLst>
            </p:seq>
          </p:childTnLst>
        </p:cTn>
      </p:par>
    </p:tnLst>
    <p:bldLst>
      <p:bldP spid="12581" grpId="0"/>
      <p:bldP spid="12582" grpId="0"/>
      <p:bldP spid="12583" grpId="0"/>
      <p:bldP spid="12584" grpId="0"/>
      <p:bldP spid="12585" grpId="0"/>
      <p:bldP spid="12586" grpId="0"/>
      <p:bldP spid="12587" grpId="0"/>
      <p:bldP spid="12588" grpId="0"/>
      <p:bldP spid="12589" grpId="0"/>
      <p:bldP spid="12590" grpId="0"/>
      <p:bldP spid="12591" grpId="0"/>
      <p:bldP spid="12592" grpId="0"/>
      <p:bldP spid="12593" grpId="0"/>
      <p:bldP spid="12594" grpId="0"/>
      <p:bldP spid="12595" grpId="0"/>
      <p:bldP spid="125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606425"/>
            <a:ext cx="7920038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CHIỀU</a:t>
            </a:r>
          </a:p>
        </p:txBody>
      </p:sp>
      <p:sp>
        <p:nvSpPr>
          <p:cNvPr id="15363" name="WordArt 4"/>
          <p:cNvSpPr>
            <a:spLocks noChangeArrowheads="1" noChangeShapeType="1" noTextEdit="1"/>
          </p:cNvSpPr>
          <p:nvPr/>
        </p:nvSpPr>
        <p:spPr bwMode="auto">
          <a:xfrm>
            <a:off x="1774825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81" name="Text Box 293"/>
          <p:cNvSpPr txBox="1">
            <a:spLocks noChangeArrowheads="1"/>
          </p:cNvSpPr>
          <p:nvPr/>
        </p:nvSpPr>
        <p:spPr bwMode="auto">
          <a:xfrm>
            <a:off x="2279651" y="5589588"/>
            <a:ext cx="100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Trong</a:t>
            </a:r>
          </a:p>
        </p:txBody>
      </p:sp>
      <p:sp>
        <p:nvSpPr>
          <p:cNvPr id="12582" name="Text Box 294"/>
          <p:cNvSpPr txBox="1">
            <a:spLocks noChangeArrowheads="1"/>
          </p:cNvSpPr>
          <p:nvPr/>
        </p:nvSpPr>
        <p:spPr bwMode="auto">
          <a:xfrm>
            <a:off x="3389313" y="55895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mây</a:t>
            </a:r>
          </a:p>
        </p:txBody>
      </p:sp>
      <p:sp>
        <p:nvSpPr>
          <p:cNvPr id="12583" name="Text Box 295"/>
          <p:cNvSpPr txBox="1">
            <a:spLocks noChangeArrowheads="1"/>
          </p:cNvSpPr>
          <p:nvPr/>
        </p:nvSpPr>
        <p:spPr bwMode="auto">
          <a:xfrm>
            <a:off x="6373813" y="5589588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chim</a:t>
            </a:r>
          </a:p>
        </p:txBody>
      </p:sp>
      <p:sp>
        <p:nvSpPr>
          <p:cNvPr id="12584" name="Text Box 296"/>
          <p:cNvSpPr txBox="1">
            <a:spLocks noChangeArrowheads="1"/>
          </p:cNvSpPr>
          <p:nvPr/>
        </p:nvSpPr>
        <p:spPr bwMode="auto">
          <a:xfrm>
            <a:off x="7470775" y="5589588"/>
            <a:ext cx="57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én</a:t>
            </a:r>
          </a:p>
        </p:txBody>
      </p:sp>
      <p:sp>
        <p:nvSpPr>
          <p:cNvPr id="12585" name="Text Box 297"/>
          <p:cNvSpPr txBox="1">
            <a:spLocks noChangeArrowheads="1"/>
          </p:cNvSpPr>
          <p:nvPr/>
        </p:nvSpPr>
        <p:spPr bwMode="auto">
          <a:xfrm>
            <a:off x="82565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bay</a:t>
            </a:r>
          </a:p>
        </p:txBody>
      </p:sp>
      <p:sp>
        <p:nvSpPr>
          <p:cNvPr id="12586" name="Text Box 298"/>
          <p:cNvSpPr txBox="1">
            <a:spLocks noChangeArrowheads="1"/>
          </p:cNvSpPr>
          <p:nvPr/>
        </p:nvSpPr>
        <p:spPr bwMode="auto">
          <a:xfrm>
            <a:off x="9283701" y="5589588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về.</a:t>
            </a:r>
          </a:p>
        </p:txBody>
      </p:sp>
      <p:sp>
        <p:nvSpPr>
          <p:cNvPr id="12587" name="Text Box 299"/>
          <p:cNvSpPr txBox="1">
            <a:spLocks noChangeArrowheads="1"/>
          </p:cNvSpPr>
          <p:nvPr/>
        </p:nvSpPr>
        <p:spPr bwMode="auto">
          <a:xfrm>
            <a:off x="2640014" y="38369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Tiếng</a:t>
            </a:r>
          </a:p>
        </p:txBody>
      </p:sp>
      <p:sp>
        <p:nvSpPr>
          <p:cNvPr id="12588" name="Text Box 300"/>
          <p:cNvSpPr txBox="1">
            <a:spLocks noChangeArrowheads="1"/>
          </p:cNvSpPr>
          <p:nvPr/>
        </p:nvSpPr>
        <p:spPr bwMode="auto">
          <a:xfrm>
            <a:off x="8339139" y="383698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lũy</a:t>
            </a:r>
          </a:p>
        </p:txBody>
      </p:sp>
      <p:sp>
        <p:nvSpPr>
          <p:cNvPr id="12589" name="Text Box 301"/>
          <p:cNvSpPr txBox="1">
            <a:spLocks noChangeArrowheads="1"/>
          </p:cNvSpPr>
          <p:nvPr/>
        </p:nvSpPr>
        <p:spPr bwMode="auto">
          <a:xfrm>
            <a:off x="9313864" y="3836988"/>
            <a:ext cx="909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tre.</a:t>
            </a:r>
          </a:p>
        </p:txBody>
      </p:sp>
      <p:sp>
        <p:nvSpPr>
          <p:cNvPr id="12590" name="Text Box 302"/>
          <p:cNvSpPr txBox="1">
            <a:spLocks noChangeArrowheads="1"/>
          </p:cNvSpPr>
          <p:nvPr/>
        </p:nvSpPr>
        <p:spPr bwMode="auto">
          <a:xfrm>
            <a:off x="384968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sáo</a:t>
            </a:r>
          </a:p>
        </p:txBody>
      </p:sp>
      <p:sp>
        <p:nvSpPr>
          <p:cNvPr id="12591" name="Text Box 303"/>
          <p:cNvSpPr txBox="1">
            <a:spLocks noChangeArrowheads="1"/>
          </p:cNvSpPr>
          <p:nvPr/>
        </p:nvSpPr>
        <p:spPr bwMode="auto">
          <a:xfrm>
            <a:off x="4583113" y="3836988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diều</a:t>
            </a:r>
          </a:p>
        </p:txBody>
      </p:sp>
      <p:sp>
        <p:nvSpPr>
          <p:cNvPr id="12592" name="Text Box 304"/>
          <p:cNvSpPr txBox="1">
            <a:spLocks noChangeArrowheads="1"/>
          </p:cNvSpPr>
          <p:nvPr/>
        </p:nvSpPr>
        <p:spPr bwMode="auto">
          <a:xfrm>
            <a:off x="5605462" y="3836988"/>
            <a:ext cx="1022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vọng</a:t>
            </a:r>
            <a:endParaRPr lang="en-US" altLang="en-US" sz="2400" dirty="0"/>
          </a:p>
        </p:txBody>
      </p:sp>
      <p:sp>
        <p:nvSpPr>
          <p:cNvPr id="12593" name="Text Box 305"/>
          <p:cNvSpPr txBox="1">
            <a:spLocks noChangeArrowheads="1"/>
          </p:cNvSpPr>
          <p:nvPr/>
        </p:nvSpPr>
        <p:spPr bwMode="auto">
          <a:xfrm>
            <a:off x="658653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</a:t>
            </a:r>
          </a:p>
        </p:txBody>
      </p:sp>
      <p:sp>
        <p:nvSpPr>
          <p:cNvPr id="12594" name="Text Box 306"/>
          <p:cNvSpPr txBox="1">
            <a:spLocks noChangeArrowheads="1"/>
          </p:cNvSpPr>
          <p:nvPr/>
        </p:nvSpPr>
        <p:spPr bwMode="auto">
          <a:xfrm>
            <a:off x="7445376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qua</a:t>
            </a:r>
          </a:p>
        </p:txBody>
      </p:sp>
      <p:sp>
        <p:nvSpPr>
          <p:cNvPr id="12595" name="Text Box 307"/>
          <p:cNvSpPr txBox="1">
            <a:spLocks noChangeArrowheads="1"/>
          </p:cNvSpPr>
          <p:nvPr/>
        </p:nvSpPr>
        <p:spPr bwMode="auto">
          <a:xfrm>
            <a:off x="4310063" y="5589588"/>
            <a:ext cx="100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chiều</a:t>
            </a:r>
          </a:p>
        </p:txBody>
      </p:sp>
      <p:sp>
        <p:nvSpPr>
          <p:cNvPr id="12596" name="Text Box 308"/>
          <p:cNvSpPr txBox="1">
            <a:spLocks noChangeArrowheads="1"/>
          </p:cNvSpPr>
          <p:nvPr/>
        </p:nvSpPr>
        <p:spPr bwMode="auto">
          <a:xfrm>
            <a:off x="53609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đàn</a:t>
            </a:r>
          </a:p>
        </p:txBody>
      </p:sp>
      <p:grpSp>
        <p:nvGrpSpPr>
          <p:cNvPr id="15380" name="Group 309"/>
          <p:cNvGrpSpPr>
            <a:grpSpLocks/>
          </p:cNvGrpSpPr>
          <p:nvPr/>
        </p:nvGrpSpPr>
        <p:grpSpPr bwMode="auto">
          <a:xfrm>
            <a:off x="1919288" y="2925764"/>
            <a:ext cx="8424862" cy="865187"/>
            <a:chOff x="204" y="1942"/>
            <a:chExt cx="5307" cy="545"/>
          </a:xfrm>
        </p:grpSpPr>
        <p:grpSp>
          <p:nvGrpSpPr>
            <p:cNvPr id="15422" name="Group 310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4" name="Line 31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Line 31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Line 31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Line 31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31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3" name="Picture 316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81" name="Line 317"/>
          <p:cNvSpPr>
            <a:spLocks noChangeShapeType="1"/>
          </p:cNvSpPr>
          <p:nvPr/>
        </p:nvSpPr>
        <p:spPr bwMode="auto">
          <a:xfrm>
            <a:off x="1034415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Line 318"/>
          <p:cNvSpPr>
            <a:spLocks noChangeShapeType="1"/>
          </p:cNvSpPr>
          <p:nvPr/>
        </p:nvSpPr>
        <p:spPr bwMode="auto">
          <a:xfrm>
            <a:off x="9263063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07" name="Picture 31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8" name="Picture 320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4" y="3303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9" name="Picture 321" descr="notTrang-tr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09925"/>
            <a:ext cx="190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10" name="Group 322"/>
          <p:cNvGrpSpPr>
            <a:grpSpLocks/>
          </p:cNvGrpSpPr>
          <p:nvPr/>
        </p:nvGrpSpPr>
        <p:grpSpPr bwMode="auto">
          <a:xfrm>
            <a:off x="9696451" y="2854326"/>
            <a:ext cx="428625" cy="823913"/>
            <a:chOff x="5047" y="1525"/>
            <a:chExt cx="270" cy="519"/>
          </a:xfrm>
        </p:grpSpPr>
        <p:sp>
          <p:nvSpPr>
            <p:cNvPr id="15420" name="Text Box 323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21" name="Picture 324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613" name="Picture 325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043239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4" name="Picture 32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5" name="Picture 327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310832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6" name="Picture 32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9606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329"/>
          <p:cNvSpPr>
            <a:spLocks noChangeShapeType="1"/>
          </p:cNvSpPr>
          <p:nvPr/>
        </p:nvSpPr>
        <p:spPr bwMode="auto">
          <a:xfrm>
            <a:off x="4727575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330"/>
          <p:cNvSpPr>
            <a:spLocks noChangeShapeType="1"/>
          </p:cNvSpPr>
          <p:nvPr/>
        </p:nvSpPr>
        <p:spPr bwMode="auto">
          <a:xfrm>
            <a:off x="652780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93" name="Picture 331" descr="tempo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124200"/>
            <a:ext cx="190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94" name="Group 332"/>
          <p:cNvGrpSpPr>
            <a:grpSpLocks/>
          </p:cNvGrpSpPr>
          <p:nvPr/>
        </p:nvGrpSpPr>
        <p:grpSpPr bwMode="auto">
          <a:xfrm>
            <a:off x="1938338" y="4581525"/>
            <a:ext cx="8424862" cy="865188"/>
            <a:chOff x="204" y="1942"/>
            <a:chExt cx="5307" cy="545"/>
          </a:xfrm>
        </p:grpSpPr>
        <p:grpSp>
          <p:nvGrpSpPr>
            <p:cNvPr id="15413" name="Group 333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15" name="Line 334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Line 335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336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337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338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14" name="Picture 339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5" name="Line 340"/>
          <p:cNvSpPr>
            <a:spLocks noChangeShapeType="1"/>
          </p:cNvSpPr>
          <p:nvPr/>
        </p:nvSpPr>
        <p:spPr bwMode="auto">
          <a:xfrm>
            <a:off x="10363200" y="4752975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341"/>
          <p:cNvSpPr>
            <a:spLocks noChangeShapeType="1"/>
          </p:cNvSpPr>
          <p:nvPr/>
        </p:nvSpPr>
        <p:spPr bwMode="auto">
          <a:xfrm>
            <a:off x="9282113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Line 342"/>
          <p:cNvSpPr>
            <a:spLocks noChangeShapeType="1"/>
          </p:cNvSpPr>
          <p:nvPr/>
        </p:nvSpPr>
        <p:spPr bwMode="auto">
          <a:xfrm>
            <a:off x="9566276" y="54197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31" name="Line 343"/>
          <p:cNvSpPr>
            <a:spLocks noChangeShapeType="1"/>
          </p:cNvSpPr>
          <p:nvPr/>
        </p:nvSpPr>
        <p:spPr bwMode="auto">
          <a:xfrm>
            <a:off x="10304463" y="475297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32" name="Picture 344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811714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3" name="Picture 345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4" name="Picture 34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4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5" name="Picture 347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4864100"/>
            <a:ext cx="190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6" name="Picture 34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7" name="Picture 34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6" y="4667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8" name="Picture 350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6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39" name="Group 351"/>
          <p:cNvGrpSpPr>
            <a:grpSpLocks/>
          </p:cNvGrpSpPr>
          <p:nvPr/>
        </p:nvGrpSpPr>
        <p:grpSpPr bwMode="auto">
          <a:xfrm>
            <a:off x="9642476" y="4776788"/>
            <a:ext cx="428625" cy="823912"/>
            <a:chOff x="5047" y="1525"/>
            <a:chExt cx="270" cy="519"/>
          </a:xfrm>
        </p:grpSpPr>
        <p:sp>
          <p:nvSpPr>
            <p:cNvPr id="15411" name="Text Box 352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12" name="Picture 353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407" name="Line 354"/>
          <p:cNvSpPr>
            <a:spLocks noChangeShapeType="1"/>
          </p:cNvSpPr>
          <p:nvPr/>
        </p:nvSpPr>
        <p:spPr bwMode="auto">
          <a:xfrm>
            <a:off x="4314825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Line 355"/>
          <p:cNvSpPr>
            <a:spLocks noChangeShapeType="1"/>
          </p:cNvSpPr>
          <p:nvPr/>
        </p:nvSpPr>
        <p:spPr bwMode="auto">
          <a:xfrm>
            <a:off x="6330950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45" name="AutoShape 35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94422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44A965"/>
              </a:gs>
              <a:gs pos="100000">
                <a:srgbClr val="66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NHẠC</a:t>
            </a:r>
          </a:p>
        </p:txBody>
      </p:sp>
      <p:pic>
        <p:nvPicPr>
          <p:cNvPr id="15410" name="Picture 358" descr="flower[1][1][1]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105026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77" name="Picture 16">
            <a:extLst>
              <a:ext uri="{FF2B5EF4-FFF2-40B4-BE49-F238E27FC236}">
                <a16:creationId xmlns:a16="http://schemas.microsoft.com/office/drawing/2014/main" id="{215EECD6-19D8-4A55-2A21-7FDEB86B1A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11211" y="4329748"/>
            <a:ext cx="495301" cy="318453"/>
          </a:xfrm>
          <a:prstGeom prst="rect">
            <a:avLst/>
          </a:prstGeom>
        </p:spPr>
      </p:pic>
      <p:pic>
        <p:nvPicPr>
          <p:cNvPr id="12578" name="Picture 24">
            <a:extLst>
              <a:ext uri="{FF2B5EF4-FFF2-40B4-BE49-F238E27FC236}">
                <a16:creationId xmlns:a16="http://schemas.microsoft.com/office/drawing/2014/main" id="{1B28C012-8B4C-96B8-E918-B8FC2B84F4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4295459"/>
            <a:ext cx="595312" cy="352002"/>
          </a:xfrm>
          <a:prstGeom prst="rect">
            <a:avLst/>
          </a:prstGeom>
        </p:spPr>
      </p:pic>
      <p:pic>
        <p:nvPicPr>
          <p:cNvPr id="12579" name="Picture 24">
            <a:extLst>
              <a:ext uri="{FF2B5EF4-FFF2-40B4-BE49-F238E27FC236}">
                <a16:creationId xmlns:a16="http://schemas.microsoft.com/office/drawing/2014/main" id="{76E231A5-047A-E12F-1054-E728E3A6D7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48200" y="4310699"/>
            <a:ext cx="595312" cy="352002"/>
          </a:xfrm>
          <a:prstGeom prst="rect">
            <a:avLst/>
          </a:prstGeom>
        </p:spPr>
      </p:pic>
      <p:pic>
        <p:nvPicPr>
          <p:cNvPr id="12580" name="Picture 24">
            <a:extLst>
              <a:ext uri="{FF2B5EF4-FFF2-40B4-BE49-F238E27FC236}">
                <a16:creationId xmlns:a16="http://schemas.microsoft.com/office/drawing/2014/main" id="{9B8AEF32-9F35-6F9C-4A22-3C37A0AC70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644640" y="4325939"/>
            <a:ext cx="595312" cy="352002"/>
          </a:xfrm>
          <a:prstGeom prst="rect">
            <a:avLst/>
          </a:prstGeom>
        </p:spPr>
      </p:pic>
      <p:pic>
        <p:nvPicPr>
          <p:cNvPr id="12597" name="Picture 24">
            <a:extLst>
              <a:ext uri="{FF2B5EF4-FFF2-40B4-BE49-F238E27FC236}">
                <a16:creationId xmlns:a16="http://schemas.microsoft.com/office/drawing/2014/main" id="{C0664F6D-5B55-1353-82D5-1D146CEC68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94560" y="6093779"/>
            <a:ext cx="595312" cy="352002"/>
          </a:xfrm>
          <a:prstGeom prst="rect">
            <a:avLst/>
          </a:prstGeom>
        </p:spPr>
      </p:pic>
      <p:pic>
        <p:nvPicPr>
          <p:cNvPr id="12598" name="Picture 24">
            <a:extLst>
              <a:ext uri="{FF2B5EF4-FFF2-40B4-BE49-F238E27FC236}">
                <a16:creationId xmlns:a16="http://schemas.microsoft.com/office/drawing/2014/main" id="{F78557B4-BC2E-ECD9-DC42-93A35202F8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42120" y="6048059"/>
            <a:ext cx="595312" cy="352002"/>
          </a:xfrm>
          <a:prstGeom prst="rect">
            <a:avLst/>
          </a:prstGeom>
        </p:spPr>
      </p:pic>
      <p:pic>
        <p:nvPicPr>
          <p:cNvPr id="12599" name="Picture 24">
            <a:extLst>
              <a:ext uri="{FF2B5EF4-FFF2-40B4-BE49-F238E27FC236}">
                <a16:creationId xmlns:a16="http://schemas.microsoft.com/office/drawing/2014/main" id="{B18704E0-E1CE-02D7-C2BC-1C96A3F2C2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53200" y="6032819"/>
            <a:ext cx="595312" cy="352002"/>
          </a:xfrm>
          <a:prstGeom prst="rect">
            <a:avLst/>
          </a:prstGeom>
        </p:spPr>
      </p:pic>
      <p:pic>
        <p:nvPicPr>
          <p:cNvPr id="12600" name="Picture 24">
            <a:extLst>
              <a:ext uri="{FF2B5EF4-FFF2-40B4-BE49-F238E27FC236}">
                <a16:creationId xmlns:a16="http://schemas.microsoft.com/office/drawing/2014/main" id="{4BF080E7-724A-4E0B-CE6F-400F2E29DD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12920" y="6093779"/>
            <a:ext cx="595312" cy="352002"/>
          </a:xfrm>
          <a:prstGeom prst="rect">
            <a:avLst/>
          </a:prstGeom>
        </p:spPr>
      </p:pic>
      <p:pic>
        <p:nvPicPr>
          <p:cNvPr id="12601" name="Picture 24">
            <a:extLst>
              <a:ext uri="{FF2B5EF4-FFF2-40B4-BE49-F238E27FC236}">
                <a16:creationId xmlns:a16="http://schemas.microsoft.com/office/drawing/2014/main" id="{757D8E2D-E850-F635-4493-3845AD222A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42120" y="4325939"/>
            <a:ext cx="595312" cy="352002"/>
          </a:xfrm>
          <a:prstGeom prst="rect">
            <a:avLst/>
          </a:prstGeom>
        </p:spPr>
      </p:pic>
      <p:pic>
        <p:nvPicPr>
          <p:cNvPr id="12602" name="Picture 16">
            <a:extLst>
              <a:ext uri="{FF2B5EF4-FFF2-40B4-BE49-F238E27FC236}">
                <a16:creationId xmlns:a16="http://schemas.microsoft.com/office/drawing/2014/main" id="{5AB59E1B-CEAA-A6F9-042B-54B8073DF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20411" y="4314508"/>
            <a:ext cx="495301" cy="318453"/>
          </a:xfrm>
          <a:prstGeom prst="rect">
            <a:avLst/>
          </a:prstGeom>
        </p:spPr>
      </p:pic>
      <p:pic>
        <p:nvPicPr>
          <p:cNvPr id="12603" name="Picture 16">
            <a:extLst>
              <a:ext uri="{FF2B5EF4-FFF2-40B4-BE49-F238E27FC236}">
                <a16:creationId xmlns:a16="http://schemas.microsoft.com/office/drawing/2014/main" id="{54E2001C-BBCE-71D9-7861-0B5B1529D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42531" y="4329748"/>
            <a:ext cx="495301" cy="318453"/>
          </a:xfrm>
          <a:prstGeom prst="rect">
            <a:avLst/>
          </a:prstGeom>
        </p:spPr>
      </p:pic>
      <p:pic>
        <p:nvPicPr>
          <p:cNvPr id="12604" name="Picture 16">
            <a:extLst>
              <a:ext uri="{FF2B5EF4-FFF2-40B4-BE49-F238E27FC236}">
                <a16:creationId xmlns:a16="http://schemas.microsoft.com/office/drawing/2014/main" id="{5E3A6351-E444-1C5A-B110-DF9BB2BD30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53371" y="4314508"/>
            <a:ext cx="495301" cy="318453"/>
          </a:xfrm>
          <a:prstGeom prst="rect">
            <a:avLst/>
          </a:prstGeom>
        </p:spPr>
      </p:pic>
      <p:pic>
        <p:nvPicPr>
          <p:cNvPr id="12605" name="Picture 16">
            <a:extLst>
              <a:ext uri="{FF2B5EF4-FFF2-40B4-BE49-F238E27FC236}">
                <a16:creationId xmlns:a16="http://schemas.microsoft.com/office/drawing/2014/main" id="{14A085ED-E6C0-ADBF-BB92-FB9A1B235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50451" y="4314508"/>
            <a:ext cx="495301" cy="318453"/>
          </a:xfrm>
          <a:prstGeom prst="rect">
            <a:avLst/>
          </a:prstGeom>
        </p:spPr>
      </p:pic>
      <p:pic>
        <p:nvPicPr>
          <p:cNvPr id="12606" name="Picture 16">
            <a:extLst>
              <a:ext uri="{FF2B5EF4-FFF2-40B4-BE49-F238E27FC236}">
                <a16:creationId xmlns:a16="http://schemas.microsoft.com/office/drawing/2014/main" id="{5F76C5D5-F36B-254F-14C6-D5744B97E2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95971" y="6021388"/>
            <a:ext cx="495301" cy="318453"/>
          </a:xfrm>
          <a:prstGeom prst="rect">
            <a:avLst/>
          </a:prstGeom>
        </p:spPr>
      </p:pic>
      <p:pic>
        <p:nvPicPr>
          <p:cNvPr id="12611" name="Picture 16">
            <a:extLst>
              <a:ext uri="{FF2B5EF4-FFF2-40B4-BE49-F238E27FC236}">
                <a16:creationId xmlns:a16="http://schemas.microsoft.com/office/drawing/2014/main" id="{E3520559-D427-247C-DFDE-35A9DF693F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27291" y="6067108"/>
            <a:ext cx="495301" cy="318453"/>
          </a:xfrm>
          <a:prstGeom prst="rect">
            <a:avLst/>
          </a:prstGeom>
        </p:spPr>
      </p:pic>
      <p:pic>
        <p:nvPicPr>
          <p:cNvPr id="12612" name="Picture 16">
            <a:extLst>
              <a:ext uri="{FF2B5EF4-FFF2-40B4-BE49-F238E27FC236}">
                <a16:creationId xmlns:a16="http://schemas.microsoft.com/office/drawing/2014/main" id="{270AA18A-7683-8C02-73DD-2D1E38852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77171" y="6037717"/>
            <a:ext cx="495301" cy="318453"/>
          </a:xfrm>
          <a:prstGeom prst="rect">
            <a:avLst/>
          </a:prstGeom>
        </p:spPr>
      </p:pic>
      <p:pic>
        <p:nvPicPr>
          <p:cNvPr id="12617" name="Picture 16">
            <a:extLst>
              <a:ext uri="{FF2B5EF4-FFF2-40B4-BE49-F238E27FC236}">
                <a16:creationId xmlns:a16="http://schemas.microsoft.com/office/drawing/2014/main" id="{A0B51E70-9A05-4215-B708-FD22FD33EB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05820" y="6052957"/>
            <a:ext cx="495301" cy="318453"/>
          </a:xfrm>
          <a:prstGeom prst="rect">
            <a:avLst/>
          </a:prstGeom>
        </p:spPr>
      </p:pic>
      <p:pic>
        <p:nvPicPr>
          <p:cNvPr id="12618" name="Picture 16">
            <a:extLst>
              <a:ext uri="{FF2B5EF4-FFF2-40B4-BE49-F238E27FC236}">
                <a16:creationId xmlns:a16="http://schemas.microsoft.com/office/drawing/2014/main" id="{2C426DA6-2D4F-B180-50BE-AD5FB4DEA8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41291" y="4314508"/>
            <a:ext cx="495301" cy="318453"/>
          </a:xfrm>
          <a:prstGeom prst="rect">
            <a:avLst/>
          </a:prstGeom>
        </p:spPr>
      </p:pic>
      <p:pic>
        <p:nvPicPr>
          <p:cNvPr id="12619" name="Picture 16">
            <a:extLst>
              <a:ext uri="{FF2B5EF4-FFF2-40B4-BE49-F238E27FC236}">
                <a16:creationId xmlns:a16="http://schemas.microsoft.com/office/drawing/2014/main" id="{CDAD64E3-7653-83CF-72BE-7F3B0D3F92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91611" y="4284028"/>
            <a:ext cx="495301" cy="318453"/>
          </a:xfrm>
          <a:prstGeom prst="rect">
            <a:avLst/>
          </a:prstGeom>
        </p:spPr>
      </p:pic>
      <p:pic>
        <p:nvPicPr>
          <p:cNvPr id="12620" name="Picture 16">
            <a:extLst>
              <a:ext uri="{FF2B5EF4-FFF2-40B4-BE49-F238E27FC236}">
                <a16:creationId xmlns:a16="http://schemas.microsoft.com/office/drawing/2014/main" id="{DD409FB0-8ECF-B03D-FEC4-C8AC63726A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99131" y="4299268"/>
            <a:ext cx="495301" cy="318453"/>
          </a:xfrm>
          <a:prstGeom prst="rect">
            <a:avLst/>
          </a:prstGeom>
        </p:spPr>
      </p:pic>
      <p:pic>
        <p:nvPicPr>
          <p:cNvPr id="12621" name="Picture 16">
            <a:extLst>
              <a:ext uri="{FF2B5EF4-FFF2-40B4-BE49-F238E27FC236}">
                <a16:creationId xmlns:a16="http://schemas.microsoft.com/office/drawing/2014/main" id="{7AD846D0-4CCE-EE7E-B4FF-0CAB4C8D3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06011" y="6112828"/>
            <a:ext cx="495301" cy="318453"/>
          </a:xfrm>
          <a:prstGeom prst="rect">
            <a:avLst/>
          </a:prstGeom>
        </p:spPr>
      </p:pic>
      <p:pic>
        <p:nvPicPr>
          <p:cNvPr id="12622" name="Picture 16">
            <a:extLst>
              <a:ext uri="{FF2B5EF4-FFF2-40B4-BE49-F238E27FC236}">
                <a16:creationId xmlns:a16="http://schemas.microsoft.com/office/drawing/2014/main" id="{C48655A4-E4D2-BE98-5508-649CBC183F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25851" y="6067108"/>
            <a:ext cx="495301" cy="318453"/>
          </a:xfrm>
          <a:prstGeom prst="rect">
            <a:avLst/>
          </a:prstGeom>
        </p:spPr>
      </p:pic>
      <p:pic>
        <p:nvPicPr>
          <p:cNvPr id="12623" name="Picture 16">
            <a:extLst>
              <a:ext uri="{FF2B5EF4-FFF2-40B4-BE49-F238E27FC236}">
                <a16:creationId xmlns:a16="http://schemas.microsoft.com/office/drawing/2014/main" id="{CB08A004-B9A9-95B1-C88E-1C87050E5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87651" y="6082348"/>
            <a:ext cx="495301" cy="318453"/>
          </a:xfrm>
          <a:prstGeom prst="rect">
            <a:avLst/>
          </a:prstGeom>
        </p:spPr>
      </p:pic>
      <p:pic>
        <p:nvPicPr>
          <p:cNvPr id="12624" name="Picture 16">
            <a:extLst>
              <a:ext uri="{FF2B5EF4-FFF2-40B4-BE49-F238E27FC236}">
                <a16:creationId xmlns:a16="http://schemas.microsoft.com/office/drawing/2014/main" id="{3E8E90C6-FE30-7138-0852-386642C0F7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61331" y="6097588"/>
            <a:ext cx="495301" cy="3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9829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" tmFilter="0, 0; .2, .5; .8, .5; 1, 0"/>
                                        <p:tgtEl>
                                          <p:spTgt spid="126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00" autoRev="1" fill="hold"/>
                                        <p:tgtEl>
                                          <p:spTgt spid="126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126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126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 tmFilter="0, 0; .2, .5; .8, .5; 1, 0"/>
                                        <p:tgtEl>
                                          <p:spTgt spid="126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00" autoRev="1" fill="hold"/>
                                        <p:tgtEl>
                                          <p:spTgt spid="126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 tmFilter="0, 0; .2, .5; .8, .5; 1, 0"/>
                                        <p:tgtEl>
                                          <p:spTgt spid="126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00" autoRev="1" fill="hold"/>
                                        <p:tgtEl>
                                          <p:spTgt spid="126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 tmFilter="0, 0; .2, .5; .8, .5; 1, 0"/>
                                        <p:tgtEl>
                                          <p:spTgt spid="126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00" autoRev="1" fill="hold"/>
                                        <p:tgtEl>
                                          <p:spTgt spid="126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600" tmFilter="0, 0; .2, .5; .8, .5; 1, 0"/>
                                        <p:tgtEl>
                                          <p:spTgt spid="126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00" autoRev="1" fill="hold"/>
                                        <p:tgtEl>
                                          <p:spTgt spid="126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 tmFilter="0, 0; .2, .5; .8, .5; 1, 0"/>
                                        <p:tgtEl>
                                          <p:spTgt spid="126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00" autoRev="1" fill="hold"/>
                                        <p:tgtEl>
                                          <p:spTgt spid="126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600" tmFilter="0, 0; .2, .5; .8, .5; 1, 0"/>
                                        <p:tgtEl>
                                          <p:spTgt spid="12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00" autoRev="1" fill="hold"/>
                                        <p:tgtEl>
                                          <p:spTgt spid="12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800" tmFilter="0, 0; .2, .5; .8, .5; 1, 0"/>
                                        <p:tgtEl>
                                          <p:spTgt spid="126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900" autoRev="1" fill="hold"/>
                                        <p:tgtEl>
                                          <p:spTgt spid="126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00" tmFilter="0, 0; .2, .5; .8, .5; 1, 0"/>
                                        <p:tgtEl>
                                          <p:spTgt spid="126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00" autoRev="1" fill="hold"/>
                                        <p:tgtEl>
                                          <p:spTgt spid="126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600" tmFilter="0, 0; .2, .5; .8, .5; 1, 0"/>
                                        <p:tgtEl>
                                          <p:spTgt spid="126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00" autoRev="1" fill="hold"/>
                                        <p:tgtEl>
                                          <p:spTgt spid="126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00" tmFilter="0, 0; .2, .5; .8, .5; 1, 0"/>
                                        <p:tgtEl>
                                          <p:spTgt spid="12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00" autoRev="1" fill="hold"/>
                                        <p:tgtEl>
                                          <p:spTgt spid="126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 tmFilter="0, 0; .2, .5; .8, .5; 1, 0"/>
                                        <p:tgtEl>
                                          <p:spTgt spid="12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00" autoRev="1" fill="hold"/>
                                        <p:tgtEl>
                                          <p:spTgt spid="126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6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6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600" tmFilter="0, 0; .2, .5; .8, .5; 1, 0"/>
                                        <p:tgtEl>
                                          <p:spTgt spid="126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00" autoRev="1" fill="hold"/>
                                        <p:tgtEl>
                                          <p:spTgt spid="126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600" tmFilter="0, 0; .2, .5; .8, .5; 1, 0"/>
                                        <p:tgtEl>
                                          <p:spTgt spid="126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00" autoRev="1" fill="hold"/>
                                        <p:tgtEl>
                                          <p:spTgt spid="126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800" tmFilter="0, 0; .2, .5; .8, .5; 1, 0"/>
                                        <p:tgtEl>
                                          <p:spTgt spid="12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900" autoRev="1" fill="hold"/>
                                        <p:tgtEl>
                                          <p:spTgt spid="12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7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200" tmFilter="0, 0; .2, .5; .8, .5; 1, 0"/>
                                        <p:tgtEl>
                                          <p:spTgt spid="12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600" autoRev="1" fill="hold"/>
                                        <p:tgtEl>
                                          <p:spTgt spid="125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600" tmFilter="0, 0; .2, .5; .8, .5; 1, 0"/>
                                        <p:tgtEl>
                                          <p:spTgt spid="125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00" autoRev="1" fill="hold"/>
                                        <p:tgtEl>
                                          <p:spTgt spid="125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600"/>
                            </p:stCondLst>
                            <p:childTnLst>
                              <p:par>
                                <p:cTn id="8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200" tmFilter="0, 0; .2, .5; .8, .5; 1, 0"/>
                                        <p:tgtEl>
                                          <p:spTgt spid="125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600" autoRev="1" fill="hold"/>
                                        <p:tgtEl>
                                          <p:spTgt spid="125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9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600" tmFilter="0, 0; .2, .5; .8, .5; 1, 0"/>
                                        <p:tgtEl>
                                          <p:spTgt spid="12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00" autoRev="1" fill="hold"/>
                                        <p:tgtEl>
                                          <p:spTgt spid="12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600" tmFilter="0, 0; .2, .5; .8, .5; 1, 0"/>
                                        <p:tgtEl>
                                          <p:spTgt spid="12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00" autoRev="1" fill="hold"/>
                                        <p:tgtEl>
                                          <p:spTgt spid="12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600" tmFilter="0, 0; .2, .5; .8, .5; 1, 0"/>
                                        <p:tgtEl>
                                          <p:spTgt spid="12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00" autoRev="1" fill="hold"/>
                                        <p:tgtEl>
                                          <p:spTgt spid="12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86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600" tmFilter="0, 0; .2, .5; .8, .5; 1, 0"/>
                                        <p:tgtEl>
                                          <p:spTgt spid="12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00" autoRev="1" fill="hold"/>
                                        <p:tgtEl>
                                          <p:spTgt spid="125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92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800" tmFilter="0, 0; .2, .5; .8, .5; 1, 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900" autoRev="1" fill="hold"/>
                                        <p:tgtEl>
                                          <p:spTgt spid="125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200" tmFilter="0, 0; .2, .5; .8, .5; 1, 0"/>
                                        <p:tgtEl>
                                          <p:spTgt spid="12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600" autoRev="1" fill="hold"/>
                                        <p:tgtEl>
                                          <p:spTgt spid="125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22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600" tmFilter="0, 0; .2, .5; .8, .5; 1, 0"/>
                                        <p:tgtEl>
                                          <p:spTgt spid="12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00" autoRev="1" fill="hold"/>
                                        <p:tgtEl>
                                          <p:spTgt spid="125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28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00" tmFilter="0, 0; .2, .5; .8, .5; 1, 0"/>
                                        <p:tgtEl>
                                          <p:spTgt spid="125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00" autoRev="1" fill="hold"/>
                                        <p:tgtEl>
                                          <p:spTgt spid="125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600" tmFilter="0, 0; .2, .5; .8, .5; 1, 0"/>
                                        <p:tgtEl>
                                          <p:spTgt spid="125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00" autoRev="1" fill="hold"/>
                                        <p:tgtEl>
                                          <p:spTgt spid="125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46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600" tmFilter="0, 0; .2, .5; .8, .5; 1, 0"/>
                                        <p:tgtEl>
                                          <p:spTgt spid="12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00" autoRev="1" fill="hold"/>
                                        <p:tgtEl>
                                          <p:spTgt spid="125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52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600" tmFilter="0, 0; .2, .5; .8, .5; 1, 0"/>
                                        <p:tgtEl>
                                          <p:spTgt spid="125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00" autoRev="1" fill="hold"/>
                                        <p:tgtEl>
                                          <p:spTgt spid="125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58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600" tmFilter="0, 0; .2, .5; .8, .5; 1, 0"/>
                                        <p:tgtEl>
                                          <p:spTgt spid="12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00" autoRev="1" fill="hold"/>
                                        <p:tgtEl>
                                          <p:spTgt spid="12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6400"/>
                            </p:stCondLst>
                            <p:childTnLst>
                              <p:par>
                                <p:cTn id="13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500"/>
                                        <p:tgtEl>
                                          <p:spTgt spid="126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41" dur="500"/>
                                        <p:tgtEl>
                                          <p:spTgt spid="1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5"/>
                  </p:tgtEl>
                </p:cond>
              </p:nextCondLst>
            </p:seq>
          </p:childTnLst>
        </p:cTn>
      </p:par>
    </p:tnLst>
    <p:bldLst>
      <p:bldP spid="12581" grpId="0"/>
      <p:bldP spid="12582" grpId="0"/>
      <p:bldP spid="12583" grpId="0"/>
      <p:bldP spid="12584" grpId="0"/>
      <p:bldP spid="12585" grpId="0"/>
      <p:bldP spid="12586" grpId="0"/>
      <p:bldP spid="12587" grpId="0"/>
      <p:bldP spid="12588" grpId="0"/>
      <p:bldP spid="12589" grpId="0"/>
      <p:bldP spid="12590" grpId="0"/>
      <p:bldP spid="12591" grpId="0"/>
      <p:bldP spid="12592" grpId="0"/>
      <p:bldP spid="12593" grpId="0"/>
      <p:bldP spid="12594" grpId="0"/>
      <p:bldP spid="12595" grpId="0"/>
      <p:bldP spid="125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606425"/>
            <a:ext cx="7920038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CHIỀU</a:t>
            </a:r>
          </a:p>
        </p:txBody>
      </p:sp>
      <p:sp>
        <p:nvSpPr>
          <p:cNvPr id="15363" name="WordArt 4"/>
          <p:cNvSpPr>
            <a:spLocks noChangeArrowheads="1" noChangeShapeType="1" noTextEdit="1"/>
          </p:cNvSpPr>
          <p:nvPr/>
        </p:nvSpPr>
        <p:spPr bwMode="auto">
          <a:xfrm>
            <a:off x="1774825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81" name="Text Box 293"/>
          <p:cNvSpPr txBox="1">
            <a:spLocks noChangeArrowheads="1"/>
          </p:cNvSpPr>
          <p:nvPr/>
        </p:nvSpPr>
        <p:spPr bwMode="auto">
          <a:xfrm>
            <a:off x="2279651" y="5589588"/>
            <a:ext cx="100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Trong</a:t>
            </a:r>
          </a:p>
        </p:txBody>
      </p:sp>
      <p:sp>
        <p:nvSpPr>
          <p:cNvPr id="12582" name="Text Box 294"/>
          <p:cNvSpPr txBox="1">
            <a:spLocks noChangeArrowheads="1"/>
          </p:cNvSpPr>
          <p:nvPr/>
        </p:nvSpPr>
        <p:spPr bwMode="auto">
          <a:xfrm>
            <a:off x="3389313" y="55895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mây</a:t>
            </a:r>
          </a:p>
        </p:txBody>
      </p:sp>
      <p:sp>
        <p:nvSpPr>
          <p:cNvPr id="12583" name="Text Box 295"/>
          <p:cNvSpPr txBox="1">
            <a:spLocks noChangeArrowheads="1"/>
          </p:cNvSpPr>
          <p:nvPr/>
        </p:nvSpPr>
        <p:spPr bwMode="auto">
          <a:xfrm>
            <a:off x="6373813" y="5589588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chim</a:t>
            </a:r>
          </a:p>
        </p:txBody>
      </p:sp>
      <p:sp>
        <p:nvSpPr>
          <p:cNvPr id="12584" name="Text Box 296"/>
          <p:cNvSpPr txBox="1">
            <a:spLocks noChangeArrowheads="1"/>
          </p:cNvSpPr>
          <p:nvPr/>
        </p:nvSpPr>
        <p:spPr bwMode="auto">
          <a:xfrm>
            <a:off x="7470775" y="5589588"/>
            <a:ext cx="57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én</a:t>
            </a:r>
          </a:p>
        </p:txBody>
      </p:sp>
      <p:sp>
        <p:nvSpPr>
          <p:cNvPr id="12585" name="Text Box 297"/>
          <p:cNvSpPr txBox="1">
            <a:spLocks noChangeArrowheads="1"/>
          </p:cNvSpPr>
          <p:nvPr/>
        </p:nvSpPr>
        <p:spPr bwMode="auto">
          <a:xfrm>
            <a:off x="82565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bay</a:t>
            </a:r>
          </a:p>
        </p:txBody>
      </p:sp>
      <p:sp>
        <p:nvSpPr>
          <p:cNvPr id="12586" name="Text Box 298"/>
          <p:cNvSpPr txBox="1">
            <a:spLocks noChangeArrowheads="1"/>
          </p:cNvSpPr>
          <p:nvPr/>
        </p:nvSpPr>
        <p:spPr bwMode="auto">
          <a:xfrm>
            <a:off x="9283701" y="5589588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về.</a:t>
            </a:r>
          </a:p>
        </p:txBody>
      </p:sp>
      <p:sp>
        <p:nvSpPr>
          <p:cNvPr id="12587" name="Text Box 299"/>
          <p:cNvSpPr txBox="1">
            <a:spLocks noChangeArrowheads="1"/>
          </p:cNvSpPr>
          <p:nvPr/>
        </p:nvSpPr>
        <p:spPr bwMode="auto">
          <a:xfrm>
            <a:off x="2640014" y="38369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Tiếng</a:t>
            </a:r>
          </a:p>
        </p:txBody>
      </p:sp>
      <p:sp>
        <p:nvSpPr>
          <p:cNvPr id="12588" name="Text Box 300"/>
          <p:cNvSpPr txBox="1">
            <a:spLocks noChangeArrowheads="1"/>
          </p:cNvSpPr>
          <p:nvPr/>
        </p:nvSpPr>
        <p:spPr bwMode="auto">
          <a:xfrm>
            <a:off x="8339139" y="383698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lũy</a:t>
            </a:r>
          </a:p>
        </p:txBody>
      </p:sp>
      <p:sp>
        <p:nvSpPr>
          <p:cNvPr id="12589" name="Text Box 301"/>
          <p:cNvSpPr txBox="1">
            <a:spLocks noChangeArrowheads="1"/>
          </p:cNvSpPr>
          <p:nvPr/>
        </p:nvSpPr>
        <p:spPr bwMode="auto">
          <a:xfrm>
            <a:off x="9313864" y="3836988"/>
            <a:ext cx="909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tre.</a:t>
            </a:r>
          </a:p>
        </p:txBody>
      </p:sp>
      <p:sp>
        <p:nvSpPr>
          <p:cNvPr id="12590" name="Text Box 302"/>
          <p:cNvSpPr txBox="1">
            <a:spLocks noChangeArrowheads="1"/>
          </p:cNvSpPr>
          <p:nvPr/>
        </p:nvSpPr>
        <p:spPr bwMode="auto">
          <a:xfrm>
            <a:off x="384968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sáo</a:t>
            </a:r>
          </a:p>
        </p:txBody>
      </p:sp>
      <p:sp>
        <p:nvSpPr>
          <p:cNvPr id="12591" name="Text Box 303"/>
          <p:cNvSpPr txBox="1">
            <a:spLocks noChangeArrowheads="1"/>
          </p:cNvSpPr>
          <p:nvPr/>
        </p:nvSpPr>
        <p:spPr bwMode="auto">
          <a:xfrm>
            <a:off x="4583113" y="3836988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diều</a:t>
            </a:r>
          </a:p>
        </p:txBody>
      </p:sp>
      <p:sp>
        <p:nvSpPr>
          <p:cNvPr id="12592" name="Text Box 304"/>
          <p:cNvSpPr txBox="1">
            <a:spLocks noChangeArrowheads="1"/>
          </p:cNvSpPr>
          <p:nvPr/>
        </p:nvSpPr>
        <p:spPr bwMode="auto">
          <a:xfrm>
            <a:off x="5605462" y="3836988"/>
            <a:ext cx="1022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/>
              <a:t>vọng</a:t>
            </a:r>
            <a:endParaRPr lang="en-US" altLang="en-US" sz="2400" dirty="0"/>
          </a:p>
        </p:txBody>
      </p:sp>
      <p:sp>
        <p:nvSpPr>
          <p:cNvPr id="12593" name="Text Box 305"/>
          <p:cNvSpPr txBox="1">
            <a:spLocks noChangeArrowheads="1"/>
          </p:cNvSpPr>
          <p:nvPr/>
        </p:nvSpPr>
        <p:spPr bwMode="auto">
          <a:xfrm>
            <a:off x="6586539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về</a:t>
            </a:r>
          </a:p>
        </p:txBody>
      </p:sp>
      <p:sp>
        <p:nvSpPr>
          <p:cNvPr id="12594" name="Text Box 306"/>
          <p:cNvSpPr txBox="1">
            <a:spLocks noChangeArrowheads="1"/>
          </p:cNvSpPr>
          <p:nvPr/>
        </p:nvSpPr>
        <p:spPr bwMode="auto">
          <a:xfrm>
            <a:off x="7445376" y="3836988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qua</a:t>
            </a:r>
          </a:p>
        </p:txBody>
      </p:sp>
      <p:sp>
        <p:nvSpPr>
          <p:cNvPr id="12595" name="Text Box 307"/>
          <p:cNvSpPr txBox="1">
            <a:spLocks noChangeArrowheads="1"/>
          </p:cNvSpPr>
          <p:nvPr/>
        </p:nvSpPr>
        <p:spPr bwMode="auto">
          <a:xfrm>
            <a:off x="4310063" y="5589588"/>
            <a:ext cx="100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/>
              <a:t>chiều</a:t>
            </a:r>
          </a:p>
        </p:txBody>
      </p:sp>
      <p:sp>
        <p:nvSpPr>
          <p:cNvPr id="12596" name="Text Box 308"/>
          <p:cNvSpPr txBox="1">
            <a:spLocks noChangeArrowheads="1"/>
          </p:cNvSpPr>
          <p:nvPr/>
        </p:nvSpPr>
        <p:spPr bwMode="auto">
          <a:xfrm>
            <a:off x="5360988" y="5589588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đàn</a:t>
            </a:r>
          </a:p>
        </p:txBody>
      </p:sp>
      <p:grpSp>
        <p:nvGrpSpPr>
          <p:cNvPr id="15380" name="Group 309"/>
          <p:cNvGrpSpPr>
            <a:grpSpLocks/>
          </p:cNvGrpSpPr>
          <p:nvPr/>
        </p:nvGrpSpPr>
        <p:grpSpPr bwMode="auto">
          <a:xfrm>
            <a:off x="1919288" y="2925764"/>
            <a:ext cx="8424862" cy="865187"/>
            <a:chOff x="204" y="1942"/>
            <a:chExt cx="5307" cy="545"/>
          </a:xfrm>
        </p:grpSpPr>
        <p:grpSp>
          <p:nvGrpSpPr>
            <p:cNvPr id="15422" name="Group 310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4" name="Line 311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Line 312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Line 313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Line 314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315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3" name="Picture 316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81" name="Line 317"/>
          <p:cNvSpPr>
            <a:spLocks noChangeShapeType="1"/>
          </p:cNvSpPr>
          <p:nvPr/>
        </p:nvSpPr>
        <p:spPr bwMode="auto">
          <a:xfrm>
            <a:off x="1034415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Line 318"/>
          <p:cNvSpPr>
            <a:spLocks noChangeShapeType="1"/>
          </p:cNvSpPr>
          <p:nvPr/>
        </p:nvSpPr>
        <p:spPr bwMode="auto">
          <a:xfrm>
            <a:off x="9263063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07" name="Picture 31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8" name="Picture 320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4" y="3303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09" name="Picture 321" descr="notTrang-tr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09925"/>
            <a:ext cx="1905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10" name="Group 322"/>
          <p:cNvGrpSpPr>
            <a:grpSpLocks/>
          </p:cNvGrpSpPr>
          <p:nvPr/>
        </p:nvGrpSpPr>
        <p:grpSpPr bwMode="auto">
          <a:xfrm>
            <a:off x="9696451" y="2854326"/>
            <a:ext cx="428625" cy="823913"/>
            <a:chOff x="5047" y="1525"/>
            <a:chExt cx="270" cy="519"/>
          </a:xfrm>
        </p:grpSpPr>
        <p:sp>
          <p:nvSpPr>
            <p:cNvPr id="15420" name="Text Box 323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21" name="Picture 324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613" name="Picture 325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043239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4" name="Picture 32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6" y="315753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5" name="Picture 327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310832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16" name="Picture 32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29606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329"/>
          <p:cNvSpPr>
            <a:spLocks noChangeShapeType="1"/>
          </p:cNvSpPr>
          <p:nvPr/>
        </p:nvSpPr>
        <p:spPr bwMode="auto">
          <a:xfrm>
            <a:off x="4727575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330"/>
          <p:cNvSpPr>
            <a:spLocks noChangeShapeType="1"/>
          </p:cNvSpPr>
          <p:nvPr/>
        </p:nvSpPr>
        <p:spPr bwMode="auto">
          <a:xfrm>
            <a:off x="6527800" y="3097213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93" name="Picture 331" descr="tempo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124200"/>
            <a:ext cx="190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94" name="Group 332"/>
          <p:cNvGrpSpPr>
            <a:grpSpLocks/>
          </p:cNvGrpSpPr>
          <p:nvPr/>
        </p:nvGrpSpPr>
        <p:grpSpPr bwMode="auto">
          <a:xfrm>
            <a:off x="1938338" y="4581525"/>
            <a:ext cx="8424862" cy="865188"/>
            <a:chOff x="204" y="1942"/>
            <a:chExt cx="5307" cy="545"/>
          </a:xfrm>
        </p:grpSpPr>
        <p:grpSp>
          <p:nvGrpSpPr>
            <p:cNvPr id="15413" name="Group 333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15" name="Line 334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Line 335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Line 336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Line 337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Line 338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14" name="Picture 339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5" name="Line 340"/>
          <p:cNvSpPr>
            <a:spLocks noChangeShapeType="1"/>
          </p:cNvSpPr>
          <p:nvPr/>
        </p:nvSpPr>
        <p:spPr bwMode="auto">
          <a:xfrm>
            <a:off x="10363200" y="4752975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341"/>
          <p:cNvSpPr>
            <a:spLocks noChangeShapeType="1"/>
          </p:cNvSpPr>
          <p:nvPr/>
        </p:nvSpPr>
        <p:spPr bwMode="auto">
          <a:xfrm>
            <a:off x="9282113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Line 342"/>
          <p:cNvSpPr>
            <a:spLocks noChangeShapeType="1"/>
          </p:cNvSpPr>
          <p:nvPr/>
        </p:nvSpPr>
        <p:spPr bwMode="auto">
          <a:xfrm>
            <a:off x="9566276" y="54197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31" name="Line 343"/>
          <p:cNvSpPr>
            <a:spLocks noChangeShapeType="1"/>
          </p:cNvSpPr>
          <p:nvPr/>
        </p:nvSpPr>
        <p:spPr bwMode="auto">
          <a:xfrm>
            <a:off x="10304463" y="475297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632" name="Picture 344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811714"/>
            <a:ext cx="190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3" name="Picture 345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4" name="Picture 346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4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5" name="Picture 347" descr="notTrang-duo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4864100"/>
            <a:ext cx="190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6" name="Picture 348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7" name="Picture 349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6" y="4667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38" name="Picture 350" descr="notDe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6" y="4879975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39" name="Group 351"/>
          <p:cNvGrpSpPr>
            <a:grpSpLocks/>
          </p:cNvGrpSpPr>
          <p:nvPr/>
        </p:nvGrpSpPr>
        <p:grpSpPr bwMode="auto">
          <a:xfrm>
            <a:off x="9642476" y="4776788"/>
            <a:ext cx="428625" cy="823912"/>
            <a:chOff x="5047" y="1525"/>
            <a:chExt cx="270" cy="519"/>
          </a:xfrm>
        </p:grpSpPr>
        <p:sp>
          <p:nvSpPr>
            <p:cNvPr id="15411" name="Text Box 352"/>
            <p:cNvSpPr txBox="1">
              <a:spLocks noChangeArrowheads="1"/>
            </p:cNvSpPr>
            <p:nvPr/>
          </p:nvSpPr>
          <p:spPr bwMode="auto">
            <a:xfrm>
              <a:off x="5101" y="1525"/>
              <a:ext cx="216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412" name="Picture 353" descr="notTrang-duo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" y="1657"/>
              <a:ext cx="11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407" name="Line 354"/>
          <p:cNvSpPr>
            <a:spLocks noChangeShapeType="1"/>
          </p:cNvSpPr>
          <p:nvPr/>
        </p:nvSpPr>
        <p:spPr bwMode="auto">
          <a:xfrm>
            <a:off x="4314825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8" name="Line 355"/>
          <p:cNvSpPr>
            <a:spLocks noChangeShapeType="1"/>
          </p:cNvSpPr>
          <p:nvPr/>
        </p:nvSpPr>
        <p:spPr bwMode="auto">
          <a:xfrm>
            <a:off x="6330950" y="47593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45" name="AutoShape 35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94422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44A965"/>
              </a:gs>
              <a:gs pos="100000">
                <a:srgbClr val="66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NHẠC</a:t>
            </a:r>
          </a:p>
        </p:txBody>
      </p:sp>
      <p:pic>
        <p:nvPicPr>
          <p:cNvPr id="15410" name="Picture 358" descr="flower[1][1][1]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105026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78" name="Picture 24">
            <a:extLst>
              <a:ext uri="{FF2B5EF4-FFF2-40B4-BE49-F238E27FC236}">
                <a16:creationId xmlns:a16="http://schemas.microsoft.com/office/drawing/2014/main" id="{1B28C012-8B4C-96B8-E918-B8FC2B84F4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95600" y="4295459"/>
            <a:ext cx="595312" cy="352002"/>
          </a:xfrm>
          <a:prstGeom prst="rect">
            <a:avLst/>
          </a:prstGeom>
        </p:spPr>
      </p:pic>
      <p:pic>
        <p:nvPicPr>
          <p:cNvPr id="12579" name="Picture 24">
            <a:extLst>
              <a:ext uri="{FF2B5EF4-FFF2-40B4-BE49-F238E27FC236}">
                <a16:creationId xmlns:a16="http://schemas.microsoft.com/office/drawing/2014/main" id="{76E231A5-047A-E12F-1054-E728E3A6D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754880" y="4310699"/>
            <a:ext cx="595312" cy="352002"/>
          </a:xfrm>
          <a:prstGeom prst="rect">
            <a:avLst/>
          </a:prstGeom>
        </p:spPr>
      </p:pic>
      <p:pic>
        <p:nvPicPr>
          <p:cNvPr id="12580" name="Picture 24">
            <a:extLst>
              <a:ext uri="{FF2B5EF4-FFF2-40B4-BE49-F238E27FC236}">
                <a16:creationId xmlns:a16="http://schemas.microsoft.com/office/drawing/2014/main" id="{9B8AEF32-9F35-6F9C-4A22-3C37A0AC70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44640" y="4325939"/>
            <a:ext cx="595312" cy="352002"/>
          </a:xfrm>
          <a:prstGeom prst="rect">
            <a:avLst/>
          </a:prstGeom>
        </p:spPr>
      </p:pic>
      <p:pic>
        <p:nvPicPr>
          <p:cNvPr id="12597" name="Picture 24">
            <a:extLst>
              <a:ext uri="{FF2B5EF4-FFF2-40B4-BE49-F238E27FC236}">
                <a16:creationId xmlns:a16="http://schemas.microsoft.com/office/drawing/2014/main" id="{C0664F6D-5B55-1353-82D5-1D146CEC68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84120" y="6093779"/>
            <a:ext cx="595312" cy="352002"/>
          </a:xfrm>
          <a:prstGeom prst="rect">
            <a:avLst/>
          </a:prstGeom>
        </p:spPr>
      </p:pic>
      <p:pic>
        <p:nvPicPr>
          <p:cNvPr id="12598" name="Picture 24">
            <a:extLst>
              <a:ext uri="{FF2B5EF4-FFF2-40B4-BE49-F238E27FC236}">
                <a16:creationId xmlns:a16="http://schemas.microsoft.com/office/drawing/2014/main" id="{F78557B4-BC2E-ECD9-DC42-93A35202F8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33560" y="6048059"/>
            <a:ext cx="595312" cy="352002"/>
          </a:xfrm>
          <a:prstGeom prst="rect">
            <a:avLst/>
          </a:prstGeom>
        </p:spPr>
      </p:pic>
      <p:pic>
        <p:nvPicPr>
          <p:cNvPr id="12599" name="Picture 24">
            <a:extLst>
              <a:ext uri="{FF2B5EF4-FFF2-40B4-BE49-F238E27FC236}">
                <a16:creationId xmlns:a16="http://schemas.microsoft.com/office/drawing/2014/main" id="{B18704E0-E1CE-02D7-C2BC-1C96A3F2C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53200" y="6032819"/>
            <a:ext cx="595312" cy="352002"/>
          </a:xfrm>
          <a:prstGeom prst="rect">
            <a:avLst/>
          </a:prstGeom>
        </p:spPr>
      </p:pic>
      <p:pic>
        <p:nvPicPr>
          <p:cNvPr id="12600" name="Picture 24">
            <a:extLst>
              <a:ext uri="{FF2B5EF4-FFF2-40B4-BE49-F238E27FC236}">
                <a16:creationId xmlns:a16="http://schemas.microsoft.com/office/drawing/2014/main" id="{4BF080E7-724A-4E0B-CE6F-400F2E29DD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495800" y="6093779"/>
            <a:ext cx="595312" cy="352002"/>
          </a:xfrm>
          <a:prstGeom prst="rect">
            <a:avLst/>
          </a:prstGeom>
        </p:spPr>
      </p:pic>
      <p:pic>
        <p:nvPicPr>
          <p:cNvPr id="12601" name="Picture 24">
            <a:extLst>
              <a:ext uri="{FF2B5EF4-FFF2-40B4-BE49-F238E27FC236}">
                <a16:creationId xmlns:a16="http://schemas.microsoft.com/office/drawing/2014/main" id="{757D8E2D-E850-F635-4493-3845AD222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03080" y="4325939"/>
            <a:ext cx="595312" cy="3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043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4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" tmFilter="0, 0; .2, .5; .8, .5; 1, 0"/>
                                        <p:tgtEl>
                                          <p:spTgt spid="126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00" autoRev="1" fill="hold"/>
                                        <p:tgtEl>
                                          <p:spTgt spid="126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126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126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600" tmFilter="0, 0; .2, .5; .8, .5; 1, 0"/>
                                        <p:tgtEl>
                                          <p:spTgt spid="126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00" autoRev="1" fill="hold"/>
                                        <p:tgtEl>
                                          <p:spTgt spid="126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00" tmFilter="0, 0; .2, .5; .8, .5; 1, 0"/>
                                        <p:tgtEl>
                                          <p:spTgt spid="126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00" autoRev="1" fill="hold"/>
                                        <p:tgtEl>
                                          <p:spTgt spid="126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 tmFilter="0, 0; .2, .5; .8, .5; 1, 0"/>
                                        <p:tgtEl>
                                          <p:spTgt spid="126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00" autoRev="1" fill="hold"/>
                                        <p:tgtEl>
                                          <p:spTgt spid="126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600" tmFilter="0, 0; .2, .5; .8, .5; 1, 0"/>
                                        <p:tgtEl>
                                          <p:spTgt spid="126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00" autoRev="1" fill="hold"/>
                                        <p:tgtEl>
                                          <p:spTgt spid="126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600" tmFilter="0, 0; .2, .5; .8, .5; 1, 0"/>
                                        <p:tgtEl>
                                          <p:spTgt spid="126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00" autoRev="1" fill="hold"/>
                                        <p:tgtEl>
                                          <p:spTgt spid="126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600" tmFilter="0, 0; .2, .5; .8, .5; 1, 0"/>
                                        <p:tgtEl>
                                          <p:spTgt spid="12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00" autoRev="1" fill="hold"/>
                                        <p:tgtEl>
                                          <p:spTgt spid="12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800" tmFilter="0, 0; .2, .5; .8, .5; 1, 0"/>
                                        <p:tgtEl>
                                          <p:spTgt spid="126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900" autoRev="1" fill="hold"/>
                                        <p:tgtEl>
                                          <p:spTgt spid="126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00" tmFilter="0, 0; .2, .5; .8, .5; 1, 0"/>
                                        <p:tgtEl>
                                          <p:spTgt spid="126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00" autoRev="1" fill="hold"/>
                                        <p:tgtEl>
                                          <p:spTgt spid="126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600" tmFilter="0, 0; .2, .5; .8, .5; 1, 0"/>
                                        <p:tgtEl>
                                          <p:spTgt spid="126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00" autoRev="1" fill="hold"/>
                                        <p:tgtEl>
                                          <p:spTgt spid="126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00" tmFilter="0, 0; .2, .5; .8, .5; 1, 0"/>
                                        <p:tgtEl>
                                          <p:spTgt spid="12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00" autoRev="1" fill="hold"/>
                                        <p:tgtEl>
                                          <p:spTgt spid="126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 tmFilter="0, 0; .2, .5; .8, .5; 1, 0"/>
                                        <p:tgtEl>
                                          <p:spTgt spid="12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00" autoRev="1" fill="hold"/>
                                        <p:tgtEl>
                                          <p:spTgt spid="126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2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6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6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600" tmFilter="0, 0; .2, .5; .8, .5; 1, 0"/>
                                        <p:tgtEl>
                                          <p:spTgt spid="126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00" autoRev="1" fill="hold"/>
                                        <p:tgtEl>
                                          <p:spTgt spid="126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600" tmFilter="0, 0; .2, .5; .8, .5; 1, 0"/>
                                        <p:tgtEl>
                                          <p:spTgt spid="126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00" autoRev="1" fill="hold"/>
                                        <p:tgtEl>
                                          <p:spTgt spid="126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800" tmFilter="0, 0; .2, .5; .8, .5; 1, 0"/>
                                        <p:tgtEl>
                                          <p:spTgt spid="12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900" autoRev="1" fill="hold"/>
                                        <p:tgtEl>
                                          <p:spTgt spid="12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7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200" tmFilter="0, 0; .2, .5; .8, .5; 1, 0"/>
                                        <p:tgtEl>
                                          <p:spTgt spid="125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600" autoRev="1" fill="hold"/>
                                        <p:tgtEl>
                                          <p:spTgt spid="125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600" tmFilter="0, 0; .2, .5; .8, .5; 1, 0"/>
                                        <p:tgtEl>
                                          <p:spTgt spid="125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00" autoRev="1" fill="hold"/>
                                        <p:tgtEl>
                                          <p:spTgt spid="125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600"/>
                            </p:stCondLst>
                            <p:childTnLst>
                              <p:par>
                                <p:cTn id="8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200" tmFilter="0, 0; .2, .5; .8, .5; 1, 0"/>
                                        <p:tgtEl>
                                          <p:spTgt spid="125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600" autoRev="1" fill="hold"/>
                                        <p:tgtEl>
                                          <p:spTgt spid="125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6800"/>
                            </p:stCondLst>
                            <p:childTnLst>
                              <p:par>
                                <p:cTn id="9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600" tmFilter="0, 0; .2, .5; .8, .5; 1, 0"/>
                                        <p:tgtEl>
                                          <p:spTgt spid="12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00" autoRev="1" fill="hold"/>
                                        <p:tgtEl>
                                          <p:spTgt spid="12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600" tmFilter="0, 0; .2, .5; .8, .5; 1, 0"/>
                                        <p:tgtEl>
                                          <p:spTgt spid="12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00" autoRev="1" fill="hold"/>
                                        <p:tgtEl>
                                          <p:spTgt spid="12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600" tmFilter="0, 0; .2, .5; .8, .5; 1, 0"/>
                                        <p:tgtEl>
                                          <p:spTgt spid="12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00" autoRev="1" fill="hold"/>
                                        <p:tgtEl>
                                          <p:spTgt spid="12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86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600" tmFilter="0, 0; .2, .5; .8, .5; 1, 0"/>
                                        <p:tgtEl>
                                          <p:spTgt spid="12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00" autoRev="1" fill="hold"/>
                                        <p:tgtEl>
                                          <p:spTgt spid="125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92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800" tmFilter="0, 0; .2, .5; .8, .5; 1, 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900" autoRev="1" fill="hold"/>
                                        <p:tgtEl>
                                          <p:spTgt spid="125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200" tmFilter="0, 0; .2, .5; .8, .5; 1, 0"/>
                                        <p:tgtEl>
                                          <p:spTgt spid="12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600" autoRev="1" fill="hold"/>
                                        <p:tgtEl>
                                          <p:spTgt spid="125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22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600" tmFilter="0, 0; .2, .5; .8, .5; 1, 0"/>
                                        <p:tgtEl>
                                          <p:spTgt spid="125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00" autoRev="1" fill="hold"/>
                                        <p:tgtEl>
                                          <p:spTgt spid="125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28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00" tmFilter="0, 0; .2, .5; .8, .5; 1, 0"/>
                                        <p:tgtEl>
                                          <p:spTgt spid="125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00" autoRev="1" fill="hold"/>
                                        <p:tgtEl>
                                          <p:spTgt spid="125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600" tmFilter="0, 0; .2, .5; .8, .5; 1, 0"/>
                                        <p:tgtEl>
                                          <p:spTgt spid="125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00" autoRev="1" fill="hold"/>
                                        <p:tgtEl>
                                          <p:spTgt spid="125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46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600" tmFilter="0, 0; .2, .5; .8, .5; 1, 0"/>
                                        <p:tgtEl>
                                          <p:spTgt spid="12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00" autoRev="1" fill="hold"/>
                                        <p:tgtEl>
                                          <p:spTgt spid="125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52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600" tmFilter="0, 0; .2, .5; .8, .5; 1, 0"/>
                                        <p:tgtEl>
                                          <p:spTgt spid="125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00" autoRev="1" fill="hold"/>
                                        <p:tgtEl>
                                          <p:spTgt spid="125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58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600" tmFilter="0, 0; .2, .5; .8, .5; 1, 0"/>
                                        <p:tgtEl>
                                          <p:spTgt spid="12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00" autoRev="1" fill="hold"/>
                                        <p:tgtEl>
                                          <p:spTgt spid="125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6400"/>
                            </p:stCondLst>
                            <p:childTnLst>
                              <p:par>
                                <p:cTn id="13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500"/>
                                        <p:tgtEl>
                                          <p:spTgt spid="126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41" dur="500"/>
                                        <p:tgtEl>
                                          <p:spTgt spid="1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5"/>
                  </p:tgtEl>
                </p:cond>
              </p:nextCondLst>
            </p:seq>
          </p:childTnLst>
        </p:cTn>
      </p:par>
    </p:tnLst>
    <p:bldLst>
      <p:bldP spid="12581" grpId="0"/>
      <p:bldP spid="12582" grpId="0"/>
      <p:bldP spid="12583" grpId="0"/>
      <p:bldP spid="12584" grpId="0"/>
      <p:bldP spid="12585" grpId="0"/>
      <p:bldP spid="12586" grpId="0"/>
      <p:bldP spid="12587" grpId="0"/>
      <p:bldP spid="12588" grpId="0"/>
      <p:bldP spid="12589" grpId="0"/>
      <p:bldP spid="12590" grpId="0"/>
      <p:bldP spid="12591" grpId="0"/>
      <p:bldP spid="12592" grpId="0"/>
      <p:bldP spid="12593" grpId="0"/>
      <p:bldP spid="12594" grpId="0"/>
      <p:bldP spid="12595" grpId="0"/>
      <p:bldP spid="125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1610" y="3882787"/>
            <a:ext cx="13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LA ĐEN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015" y="3882792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PHA ĐEN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 SOL ĐEN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5567" y="5825579"/>
            <a:ext cx="76163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1"/>
            <a:ext cx="405752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Vận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dụng-sáng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tạo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5" y="4353719"/>
            <a:ext cx="2463800" cy="12041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4123" y="3768946"/>
            <a:ext cx="348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</a:rPr>
              <a:t>NỐT  SOL ĐEN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2238" y="3882792"/>
            <a:ext cx="1418316" cy="36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SOL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LA ĐƠN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 ĐƠN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NỐT LA ĐƠN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49A02-58B4-79E2-9AB3-3C3207EF9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3429000"/>
            <a:ext cx="5928360" cy="344424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F0C292B2-88E1-423B-B8F7-68F8B692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6096000" y="4282440"/>
            <a:ext cx="6096000" cy="25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3D62C8-6763-4291-BDFE-7C2BC1706337}"/>
              </a:ext>
            </a:extLst>
          </p:cNvPr>
          <p:cNvSpPr txBox="1"/>
          <p:nvPr/>
        </p:nvSpPr>
        <p:spPr>
          <a:xfrm>
            <a:off x="7711441" y="3641316"/>
            <a:ext cx="3078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SỐ 8: MÂY CHIỀU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071A7-7D66-E5A0-6410-A3ED2CF8C81A}"/>
              </a:ext>
            </a:extLst>
          </p:cNvPr>
          <p:cNvSpPr txBox="1"/>
          <p:nvPr/>
        </p:nvSpPr>
        <p:spPr>
          <a:xfrm>
            <a:off x="6522721" y="4019315"/>
            <a:ext cx="2443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istrator\Desktop\2021-03-22_154251.png">
            <a:extLst>
              <a:ext uri="{FF2B5EF4-FFF2-40B4-BE49-F238E27FC236}">
                <a16:creationId xmlns:a16="http://schemas.microsoft.com/office/drawing/2014/main" id="{0E6FB63A-697B-8352-E055-5E6943D3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3433"/>
            <a:ext cx="5257799" cy="3207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E1455-B9AF-4088-9C33-D0AB78503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0"/>
            <a:ext cx="5958839" cy="3321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8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91" y="3841570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DẤU LẶNG ĐEN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7333" y="3896740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DẤU LẶNG ĐƠN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4521" y="3882792"/>
            <a:ext cx="225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DẤU LẶNG TRẮNG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173" y="2348087"/>
            <a:ext cx="3628571" cy="9176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6057" y="3735049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DẤU LẶNG ĐEN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6" y="2348087"/>
            <a:ext cx="4630057" cy="120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31" y="4203704"/>
            <a:ext cx="2088697" cy="13831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46" y="4115188"/>
            <a:ext cx="2088697" cy="1383162"/>
          </a:xfrm>
          <a:prstGeom prst="rect">
            <a:avLst/>
          </a:prstGeom>
        </p:spPr>
      </p:pic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885" y="4228270"/>
            <a:ext cx="1436915" cy="1204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FEA5D3-ABD7-1EEA-E9DA-6CA48F9D7C26}"/>
              </a:ext>
            </a:extLst>
          </p:cNvPr>
          <p:cNvSpPr txBox="1"/>
          <p:nvPr/>
        </p:nvSpPr>
        <p:spPr>
          <a:xfrm>
            <a:off x="3156056" y="3715152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TRẮNG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FF142-E411-3F61-8DCB-B4017ADEDF3E}"/>
              </a:ext>
            </a:extLst>
          </p:cNvPr>
          <p:cNvSpPr txBox="1"/>
          <p:nvPr/>
        </p:nvSpPr>
        <p:spPr>
          <a:xfrm>
            <a:off x="5201921" y="3501792"/>
            <a:ext cx="153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NỐT SOL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CHẤM DÔI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39E6B-BE8C-AE68-F184-F1A2D0329F1E}"/>
              </a:ext>
            </a:extLst>
          </p:cNvPr>
          <p:cNvSpPr txBox="1"/>
          <p:nvPr/>
        </p:nvSpPr>
        <p:spPr>
          <a:xfrm>
            <a:off x="6912243" y="3699912"/>
            <a:ext cx="193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   NỐT SOL TRẮNG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85" y="4351671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6057" y="3735048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NỐT SOL CHẤM RÔI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2534" y="424489"/>
            <a:ext cx="83815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prstClr val="white"/>
                </a:solidFill>
              </a:rPr>
              <a:t>2. NỘI DUNG NGHE NHẠC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5" y="1397239"/>
            <a:ext cx="3567563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4652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BÐt-th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«-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ven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lµ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thiªn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tµi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ng­ưêi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Đøc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1770 vµ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1827. ¤ng ®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ưîc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®¸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gi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¸ lµ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mét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nh÷ng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xuÊt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s¾c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lÞch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sö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©m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thÕ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giíi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SONAT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ÁNH 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TRĂNG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nhiều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250" y="20810"/>
            <a:ext cx="366475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TÌM HIỂU-KHÁM PHÁ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1"/>
            <a:ext cx="3702050" cy="24685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3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04800"/>
            <a:ext cx="3810000" cy="2540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4" name="Picture 6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1" y="3505200"/>
            <a:ext cx="2263775" cy="2876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5" name="Picture 7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657600"/>
            <a:ext cx="3919538" cy="269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6" name="Oval 16"/>
          <p:cNvSpPr>
            <a:spLocks noChangeArrowheads="1"/>
          </p:cNvSpPr>
          <p:nvPr/>
        </p:nvSpPr>
        <p:spPr bwMode="auto">
          <a:xfrm>
            <a:off x="1600200" y="129540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27" name="Oval 18"/>
          <p:cNvSpPr>
            <a:spLocks noChangeArrowheads="1"/>
          </p:cNvSpPr>
          <p:nvPr/>
        </p:nvSpPr>
        <p:spPr bwMode="auto">
          <a:xfrm>
            <a:off x="6019800" y="129540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28" name="Oval 19"/>
          <p:cNvSpPr>
            <a:spLocks noChangeArrowheads="1"/>
          </p:cNvSpPr>
          <p:nvPr/>
        </p:nvSpPr>
        <p:spPr bwMode="auto">
          <a:xfrm>
            <a:off x="1828800" y="487680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29" name="Oval 20"/>
          <p:cNvSpPr>
            <a:spLocks noChangeArrowheads="1"/>
          </p:cNvSpPr>
          <p:nvPr/>
        </p:nvSpPr>
        <p:spPr bwMode="auto">
          <a:xfrm>
            <a:off x="5715000" y="487680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8584856" y="24804"/>
            <a:ext cx="3508677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/>
              </a:rPr>
              <a:t>SÔ-NÁT 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62" y="116584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000066"/>
                </a:solidFill>
              </a:rPr>
              <a:t>BÉT-THÔ-VEN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4857" y="2006478"/>
            <a:ext cx="35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3441" y="3030849"/>
            <a:ext cx="3620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 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Sonata"/>
              </a:rPr>
              <a:t>sonata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TRĂNG</a:t>
            </a:r>
          </a:p>
          <a:p>
            <a:pPr algn="ctr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viết cho đàn 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PIANO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14 op. 27 No. 2 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Ludwig van Beethoven"/>
              </a:rPr>
              <a:t> Beethoven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38" y="43794"/>
            <a:ext cx="383458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THỰC HÀNH -LUYỆN TẬP</a:t>
            </a:r>
          </a:p>
        </p:txBody>
      </p:sp>
      <p:pic>
        <p:nvPicPr>
          <p:cNvPr id="2" name="Bản Sonata Ánh Trăng - nhà soạn nhạc Beethoven">
            <a:hlinkClick r:id="" action="ppaction://media"/>
            <a:extLst>
              <a:ext uri="{FF2B5EF4-FFF2-40B4-BE49-F238E27FC236}">
                <a16:creationId xmlns:a16="http://schemas.microsoft.com/office/drawing/2014/main" id="{68FEE508-F3EE-D7A7-A1C4-A0CBECD30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546735"/>
            <a:ext cx="8397240" cy="574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95" y="599035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3" y="3275430"/>
            <a:ext cx="2504051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7" y="4188521"/>
            <a:ext cx="3784211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9" y="5079720"/>
            <a:ext cx="5161095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351341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434560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1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1" y="519809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0520" y="121929"/>
            <a:ext cx="57996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VẬN DỤNG - SÁNG TẠO</a:t>
            </a:r>
          </a:p>
        </p:txBody>
      </p:sp>
      <p:sp>
        <p:nvSpPr>
          <p:cNvPr id="2" name="Pyr4">
            <a:hlinkClick r:id="rId5" action="ppaction://hlinksldjump"/>
            <a:extLst>
              <a:ext uri="{FF2B5EF4-FFF2-40B4-BE49-F238E27FC236}">
                <a16:creationId xmlns:a16="http://schemas.microsoft.com/office/drawing/2014/main" id="{EB545CAF-2050-2825-E7D4-4B0F2B9B124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780519" y="5899132"/>
            <a:ext cx="6866401" cy="88568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FC6C749-C785-78AB-3EC2-521AFBD436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08273" y="608296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3068496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95493"/>
            <a:ext cx="393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MÙA HẠ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2671" y="988807"/>
            <a:ext cx="697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- Nghe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4347B-6CF8-874A-4E4F-DBE19D698CBA}"/>
              </a:ext>
            </a:extLst>
          </p:cNvPr>
          <p:cNvSpPr txBox="1"/>
          <p:nvPr/>
        </p:nvSpPr>
        <p:spPr>
          <a:xfrm>
            <a:off x="2951389" y="53070"/>
            <a:ext cx="8639332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spcBef>
                <a:spcPts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ts val="35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81809" y="186704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Đức</a:t>
            </a: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549734" y="5257161"/>
            <a:ext cx="2968029" cy="2535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580004" y="3668243"/>
            <a:ext cx="2860948" cy="130653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5457466"/>
            <a:ext cx="2423160" cy="141918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5154122"/>
            <a:ext cx="1941429" cy="17436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" y="5128711"/>
            <a:ext cx="2087225" cy="16926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73" y="3293653"/>
            <a:ext cx="1717407" cy="91270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3" y="3664879"/>
            <a:ext cx="2430175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bạn là một chiếc bút chì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16840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6739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1770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1827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540870" y="3545091"/>
            <a:ext cx="2616311" cy="140114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35" y="5457466"/>
            <a:ext cx="2344505" cy="143549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5184077"/>
            <a:ext cx="1795455" cy="16188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966"/>
            <a:ext cx="1768984" cy="17170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28" y="3340664"/>
            <a:ext cx="2096147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3" y="3451519"/>
            <a:ext cx="2060626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 quà của bạn là một bông hoa điểm 10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381359"/>
            <a:ext cx="10542492" cy="16216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SONAT-ÁNH TRĂNG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1810                  B. 1801                     C. 1910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48164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1801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15848" y="543763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96830" y="3785814"/>
            <a:ext cx="2739752" cy="114809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5457466"/>
            <a:ext cx="2168028" cy="140053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01" y="5154121"/>
            <a:ext cx="1946775" cy="17436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300"/>
            <a:ext cx="1992820" cy="17603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27" y="3437713"/>
            <a:ext cx="2040297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3" y="3664879"/>
            <a:ext cx="2040296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43" y="446216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em là 1 chiếc thước kẻ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"/>
            <a:ext cx="9622971" cy="9797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5326" y="1335152"/>
            <a:ext cx="8985136" cy="222844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7,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497512" y="3872961"/>
            <a:ext cx="2965423" cy="1037621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61" y="5454114"/>
            <a:ext cx="2639279" cy="1373048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5154122"/>
            <a:ext cx="2809927" cy="16730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5406"/>
            <a:ext cx="2239608" cy="16517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3385823"/>
            <a:ext cx="2036775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253" y="3664879"/>
            <a:ext cx="172628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781225">
            <a:off x="3326701" y="2910262"/>
            <a:ext cx="8803720" cy="15754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i="1" dirty="0" err="1">
                <a:solidFill>
                  <a:srgbClr val="FF0000"/>
                </a:solidFill>
              </a:rPr>
              <a:t>Chúc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các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thầy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cô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giáo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mạnh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khỏe</a:t>
            </a:r>
            <a:r>
              <a:rPr lang="en-US" sz="4800" i="1" dirty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4800" i="1" dirty="0" err="1">
                <a:solidFill>
                  <a:srgbClr val="FF0000"/>
                </a:solidFill>
              </a:rPr>
              <a:t>Các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em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học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sinh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chăm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ngoan</a:t>
            </a:r>
            <a:r>
              <a:rPr lang="en-US" sz="4800" i="1" dirty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en-US" sz="4800" i="1" dirty="0" err="1">
                <a:solidFill>
                  <a:srgbClr val="FF0000"/>
                </a:solidFill>
              </a:rPr>
              <a:t>học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giỏi</a:t>
            </a:r>
            <a:endParaRPr lang="en-US" sz="4800" i="1" dirty="0">
              <a:solidFill>
                <a:srgbClr val="FF0000"/>
              </a:solidFill>
            </a:endParaRPr>
          </a:p>
        </p:txBody>
      </p:sp>
      <p:pic>
        <p:nvPicPr>
          <p:cNvPr id="2" name="MAU XAH Q HUOG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035629"/>
            <a:ext cx="15240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7FBEBB-D942-8BE7-953E-3CB9570F1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1547" y="1954911"/>
            <a:ext cx="2040296" cy="843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4033E-E95E-DC67-FDC5-6D7ACA8AE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0493" y="891199"/>
            <a:ext cx="2040296" cy="84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42E62-90F4-D6F7-FD0E-5ADAFC506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2029463"/>
            <a:ext cx="2036775" cy="76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30F67-852C-77A3-0C9F-6E8C92391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993143"/>
            <a:ext cx="2036775" cy="768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045" y="274326"/>
            <a:ext cx="65738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907846">
            <a:off x="-88737" y="1302733"/>
            <a:ext cx="7276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2/4, 8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5" y="1553039"/>
            <a:ext cx="5704115" cy="5304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5474" y="4151617"/>
            <a:ext cx="108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6905" y="6128657"/>
            <a:ext cx="108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" y="-1"/>
            <a:ext cx="38765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 ÔN TĐN</a:t>
            </a:r>
          </a:p>
        </p:txBody>
      </p:sp>
      <p:sp>
        <p:nvSpPr>
          <p:cNvPr id="2" name="Rectangle 1"/>
          <p:cNvSpPr/>
          <p:nvPr/>
        </p:nvSpPr>
        <p:spPr>
          <a:xfrm>
            <a:off x="6" y="6257399"/>
            <a:ext cx="573907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Hoạt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thực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hành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luyện</a:t>
            </a:r>
            <a:r>
              <a:rPr lang="en-US" sz="32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  <a:ea typeface="Times New Roman" panose="02020603050405020304"/>
              </a:rPr>
              <a:t>tập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6" y="408463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774825" y="3357563"/>
            <a:ext cx="8496300" cy="635000"/>
            <a:chOff x="204" y="935"/>
            <a:chExt cx="5352" cy="400"/>
          </a:xfrm>
        </p:grpSpPr>
        <p:sp>
          <p:nvSpPr>
            <p:cNvPr id="7188" name="Line 4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657" name="Picture 9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997201"/>
            <a:ext cx="492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10"/>
          <p:cNvSpPr>
            <a:spLocks noChangeShapeType="1"/>
          </p:cNvSpPr>
          <p:nvPr/>
        </p:nvSpPr>
        <p:spPr bwMode="auto">
          <a:xfrm>
            <a:off x="10271125" y="3351213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>
            <a:off x="3000375" y="4164013"/>
            <a:ext cx="5032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60" name="Picture 12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399097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902076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835401"/>
            <a:ext cx="288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WordArt 15"/>
          <p:cNvSpPr>
            <a:spLocks noChangeArrowheads="1" noChangeShapeType="1" noTextEdit="1"/>
          </p:cNvSpPr>
          <p:nvPr/>
        </p:nvSpPr>
        <p:spPr bwMode="auto">
          <a:xfrm>
            <a:off x="2597151" y="388938"/>
            <a:ext cx="7129463" cy="1439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effectLst>
                  <a:outerShdw dist="89803" dir="2700000" algn="ctr" rotWithShape="0">
                    <a:srgbClr val="454545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cao độ</a:t>
            </a:r>
          </a:p>
        </p:txBody>
      </p:sp>
      <p:pic>
        <p:nvPicPr>
          <p:cNvPr id="27665" name="Picture 17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74808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notTr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9" y="3678238"/>
            <a:ext cx="2889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Line 19"/>
          <p:cNvSpPr>
            <a:spLocks noChangeShapeType="1"/>
          </p:cNvSpPr>
          <p:nvPr/>
        </p:nvSpPr>
        <p:spPr bwMode="auto">
          <a:xfrm flipV="1">
            <a:off x="3071814" y="3213101"/>
            <a:ext cx="6192837" cy="5762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V="1">
            <a:off x="3071814" y="4076701"/>
            <a:ext cx="6192837" cy="5762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9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429250" y="6308725"/>
            <a:ext cx="1009650" cy="4778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/>
              <a:t>Lên</a:t>
            </a:r>
          </a:p>
        </p:txBody>
      </p:sp>
      <p:sp>
        <p:nvSpPr>
          <p:cNvPr id="2767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527800" y="6308725"/>
            <a:ext cx="1009650" cy="4778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/>
              <a:t>Xuống</a:t>
            </a:r>
          </a:p>
        </p:txBody>
      </p:sp>
      <p:sp>
        <p:nvSpPr>
          <p:cNvPr id="2767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29525" y="6308725"/>
            <a:ext cx="1009650" cy="4778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/>
              <a:t>2 lượt</a:t>
            </a:r>
          </a:p>
        </p:txBody>
      </p:sp>
      <p:pic>
        <p:nvPicPr>
          <p:cNvPr id="7186" name="Picture 24" descr="flower[1][1]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506095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31" descr="flower[1][1]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13360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o1_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7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o2_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7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2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6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6" presetClass="emph" presetSubtype="0" repeatCount="2000" autoRev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4" dur="400" fill="hold"/>
                                        <p:tgtEl>
                                          <p:spTgt spid="276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o3_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8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4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4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00" tmFilter="0, 0; .2, .5; .8, .5; 1, 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00" autoRev="1" fill="hold"/>
                                        <p:tgtEl>
                                          <p:spTgt spid="27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800" tmFilter="0, 0; .2, .5; .8, .5; 1, 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400" autoRev="1" fill="hold"/>
                                        <p:tgtEl>
                                          <p:spTgt spid="276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800" tmFilter="0, 0; .2, .5; .8, .5; 1, 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400" autoRev="1" fill="hold"/>
                                        <p:tgtEl>
                                          <p:spTgt spid="276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800" tmFilter="0, 0; .2, .5; .8, .5; 1, 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400" autoRev="1" fill="hold"/>
                                        <p:tgtEl>
                                          <p:spTgt spid="276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800" tmFilter="0, 0; .2, .5; .8, .5; 1, 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400" autoRev="1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800" tmFilter="0, 0; .2, .5; .8, .5; 1, 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400" autoRev="1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2100"/>
                            </p:stCondLst>
                            <p:childTnLst>
                              <p:par>
                                <p:cTn id="13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1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3" dur="2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666876" y="2565400"/>
            <a:ext cx="8893175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908050"/>
            <a:ext cx="792003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sz="3600" b="1" kern="10">
              <a:ln w="2540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63500" dir="2212194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03388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05" name="Text Box 217"/>
          <p:cNvSpPr txBox="1">
            <a:spLocks noChangeArrowheads="1"/>
          </p:cNvSpPr>
          <p:nvPr/>
        </p:nvSpPr>
        <p:spPr bwMode="auto">
          <a:xfrm>
            <a:off x="24241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06" name="Text Box 218"/>
          <p:cNvSpPr txBox="1">
            <a:spLocks noChangeArrowheads="1"/>
          </p:cNvSpPr>
          <p:nvPr/>
        </p:nvSpPr>
        <p:spPr bwMode="auto">
          <a:xfrm>
            <a:off x="309086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07" name="Text Box 219"/>
          <p:cNvSpPr txBox="1">
            <a:spLocks noChangeArrowheads="1"/>
          </p:cNvSpPr>
          <p:nvPr/>
        </p:nvSpPr>
        <p:spPr bwMode="auto">
          <a:xfrm>
            <a:off x="7104063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ai</a:t>
            </a:r>
          </a:p>
        </p:txBody>
      </p:sp>
      <p:sp>
        <p:nvSpPr>
          <p:cNvPr id="12508" name="Text Box 220"/>
          <p:cNvSpPr txBox="1">
            <a:spLocks noChangeArrowheads="1"/>
          </p:cNvSpPr>
          <p:nvPr/>
        </p:nvSpPr>
        <p:spPr bwMode="auto">
          <a:xfrm>
            <a:off x="7748589" y="5661025"/>
            <a:ext cx="50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đi</a:t>
            </a:r>
          </a:p>
        </p:txBody>
      </p:sp>
      <p:sp>
        <p:nvSpPr>
          <p:cNvPr id="12509" name="Text Box 221"/>
          <p:cNvSpPr txBox="1">
            <a:spLocks noChangeArrowheads="1"/>
          </p:cNvSpPr>
          <p:nvPr/>
        </p:nvSpPr>
        <p:spPr bwMode="auto">
          <a:xfrm>
            <a:off x="8183564" y="56610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không</a:t>
            </a:r>
          </a:p>
        </p:txBody>
      </p:sp>
      <p:sp>
        <p:nvSpPr>
          <p:cNvPr id="12510" name="Text Box 222"/>
          <p:cNvSpPr txBox="1">
            <a:spLocks noChangeArrowheads="1"/>
          </p:cNvSpPr>
          <p:nvPr/>
        </p:nvSpPr>
        <p:spPr bwMode="auto">
          <a:xfrm>
            <a:off x="9317038" y="56610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nào?</a:t>
            </a:r>
          </a:p>
        </p:txBody>
      </p:sp>
      <p:sp>
        <p:nvSpPr>
          <p:cNvPr id="12511" name="Text Box 223"/>
          <p:cNvSpPr txBox="1">
            <a:spLocks noChangeArrowheads="1"/>
          </p:cNvSpPr>
          <p:nvPr/>
        </p:nvSpPr>
        <p:spPr bwMode="auto">
          <a:xfrm>
            <a:off x="27543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12" name="Text Box 224"/>
          <p:cNvSpPr txBox="1">
            <a:spLocks noChangeArrowheads="1"/>
          </p:cNvSpPr>
          <p:nvPr/>
        </p:nvSpPr>
        <p:spPr bwMode="auto">
          <a:xfrm>
            <a:off x="8596314" y="3763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ô</a:t>
            </a:r>
          </a:p>
        </p:txBody>
      </p:sp>
      <p:sp>
        <p:nvSpPr>
          <p:cNvPr id="12513" name="Text Box 225"/>
          <p:cNvSpPr txBox="1">
            <a:spLocks noChangeArrowheads="1"/>
          </p:cNvSpPr>
          <p:nvPr/>
        </p:nvSpPr>
        <p:spPr bwMode="auto">
          <a:xfrm>
            <a:off x="9290051" y="3763963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tô.</a:t>
            </a:r>
          </a:p>
        </p:txBody>
      </p:sp>
      <p:grpSp>
        <p:nvGrpSpPr>
          <p:cNvPr id="15374" name="Group 227"/>
          <p:cNvGrpSpPr>
            <a:grpSpLocks/>
          </p:cNvGrpSpPr>
          <p:nvPr/>
        </p:nvGrpSpPr>
        <p:grpSpPr bwMode="auto">
          <a:xfrm>
            <a:off x="1990726" y="3100389"/>
            <a:ext cx="8424863" cy="523875"/>
            <a:chOff x="204" y="935"/>
            <a:chExt cx="5352" cy="400"/>
          </a:xfrm>
        </p:grpSpPr>
        <p:sp>
          <p:nvSpPr>
            <p:cNvPr id="15432" name="Line 228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229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30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231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232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5" name="Picture 233" descr="khoa-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2924175"/>
            <a:ext cx="360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34" descr="tempo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3124200"/>
            <a:ext cx="188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Line 235"/>
          <p:cNvSpPr>
            <a:spLocks noChangeShapeType="1"/>
          </p:cNvSpPr>
          <p:nvPr/>
        </p:nvSpPr>
        <p:spPr bwMode="auto">
          <a:xfrm>
            <a:off x="10415588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4" name="Picture 236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237"/>
          <p:cNvSpPr>
            <a:spLocks noChangeShapeType="1"/>
          </p:cNvSpPr>
          <p:nvPr/>
        </p:nvSpPr>
        <p:spPr bwMode="auto">
          <a:xfrm>
            <a:off x="9334500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6" name="Picture 23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7" name="Picture 23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296386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8" name="Picture 24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9" name="Picture 241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2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1" name="Picture 24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9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2" name="Picture 24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" name="Picture 24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9638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4" name="Picture 24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5" name="Picture 247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48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249"/>
          <p:cNvSpPr>
            <a:spLocks noChangeShapeType="1"/>
          </p:cNvSpPr>
          <p:nvPr/>
        </p:nvSpPr>
        <p:spPr bwMode="auto">
          <a:xfrm>
            <a:off x="55911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250"/>
          <p:cNvSpPr>
            <a:spLocks noChangeShapeType="1"/>
          </p:cNvSpPr>
          <p:nvPr/>
        </p:nvSpPr>
        <p:spPr bwMode="auto">
          <a:xfrm>
            <a:off x="66325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3" name="Group 251"/>
          <p:cNvGrpSpPr>
            <a:grpSpLocks/>
          </p:cNvGrpSpPr>
          <p:nvPr/>
        </p:nvGrpSpPr>
        <p:grpSpPr bwMode="auto">
          <a:xfrm>
            <a:off x="1990726" y="4725989"/>
            <a:ext cx="8424863" cy="865187"/>
            <a:chOff x="204" y="1942"/>
            <a:chExt cx="5307" cy="545"/>
          </a:xfrm>
        </p:grpSpPr>
        <p:grpSp>
          <p:nvGrpSpPr>
            <p:cNvPr id="15425" name="Group 252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7" name="Line 253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54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Line 255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256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257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6" name="Picture 258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Line 259"/>
          <p:cNvSpPr>
            <a:spLocks noChangeShapeType="1"/>
          </p:cNvSpPr>
          <p:nvPr/>
        </p:nvSpPr>
        <p:spPr bwMode="auto">
          <a:xfrm>
            <a:off x="10415588" y="4897438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260"/>
          <p:cNvSpPr>
            <a:spLocks noChangeShapeType="1"/>
          </p:cNvSpPr>
          <p:nvPr/>
        </p:nvSpPr>
        <p:spPr bwMode="auto">
          <a:xfrm>
            <a:off x="9334500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261"/>
          <p:cNvSpPr>
            <a:spLocks noChangeShapeType="1"/>
          </p:cNvSpPr>
          <p:nvPr/>
        </p:nvSpPr>
        <p:spPr bwMode="auto">
          <a:xfrm>
            <a:off x="9547226" y="55641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50" name="Line 262"/>
          <p:cNvSpPr>
            <a:spLocks noChangeShapeType="1"/>
          </p:cNvSpPr>
          <p:nvPr/>
        </p:nvSpPr>
        <p:spPr bwMode="auto">
          <a:xfrm>
            <a:off x="10356850" y="489743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51" name="Picture 263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2" name="Picture 26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6408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3" name="Picture 26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48117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4" name="Picture 26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476408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5" name="Picture 267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6" name="Picture 26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7" name="Picture 26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49006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8" name="Picture 27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9450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9" name="Picture 271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0" name="Picture 272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5013325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1" name="Picture 27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081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74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975225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63" name="Text Box 275"/>
          <p:cNvSpPr txBox="1">
            <a:spLocks noChangeArrowheads="1"/>
          </p:cNvSpPr>
          <p:nvPr/>
        </p:nvSpPr>
        <p:spPr bwMode="auto">
          <a:xfrm>
            <a:off x="343058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64" name="Text Box 276"/>
          <p:cNvSpPr txBox="1">
            <a:spLocks noChangeArrowheads="1"/>
          </p:cNvSpPr>
          <p:nvPr/>
        </p:nvSpPr>
        <p:spPr bwMode="auto">
          <a:xfrm>
            <a:off x="41370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5" name="Text Box 277"/>
          <p:cNvSpPr txBox="1">
            <a:spLocks noChangeArrowheads="1"/>
          </p:cNvSpPr>
          <p:nvPr/>
        </p:nvSpPr>
        <p:spPr bwMode="auto">
          <a:xfrm>
            <a:off x="47990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6" name="Text Box 278"/>
          <p:cNvSpPr txBox="1">
            <a:spLocks noChangeArrowheads="1"/>
          </p:cNvSpPr>
          <p:nvPr/>
        </p:nvSpPr>
        <p:spPr bwMode="auto">
          <a:xfrm>
            <a:off x="551973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67" name="Text Box 279"/>
          <p:cNvSpPr txBox="1">
            <a:spLocks noChangeArrowheads="1"/>
          </p:cNvSpPr>
          <p:nvPr/>
        </p:nvSpPr>
        <p:spPr bwMode="auto">
          <a:xfrm>
            <a:off x="65135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68" name="Text Box 280"/>
          <p:cNvSpPr txBox="1">
            <a:spLocks noChangeArrowheads="1"/>
          </p:cNvSpPr>
          <p:nvPr/>
        </p:nvSpPr>
        <p:spPr bwMode="auto">
          <a:xfrm>
            <a:off x="7175501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69" name="Text Box 281"/>
          <p:cNvSpPr txBox="1">
            <a:spLocks noChangeArrowheads="1"/>
          </p:cNvSpPr>
          <p:nvPr/>
        </p:nvSpPr>
        <p:spPr bwMode="auto">
          <a:xfrm>
            <a:off x="78962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</a:t>
            </a:r>
          </a:p>
        </p:txBody>
      </p:sp>
      <p:sp>
        <p:nvSpPr>
          <p:cNvPr id="12570" name="Text Box 282"/>
          <p:cNvSpPr txBox="1">
            <a:spLocks noChangeArrowheads="1"/>
          </p:cNvSpPr>
          <p:nvPr/>
        </p:nvSpPr>
        <p:spPr bwMode="auto">
          <a:xfrm>
            <a:off x="37195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71" name="Text Box 283"/>
          <p:cNvSpPr txBox="1">
            <a:spLocks noChangeArrowheads="1"/>
          </p:cNvSpPr>
          <p:nvPr/>
        </p:nvSpPr>
        <p:spPr bwMode="auto">
          <a:xfrm>
            <a:off x="4438651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72" name="Text Box 284"/>
          <p:cNvSpPr txBox="1">
            <a:spLocks noChangeArrowheads="1"/>
          </p:cNvSpPr>
          <p:nvPr/>
        </p:nvSpPr>
        <p:spPr bwMode="auto">
          <a:xfrm>
            <a:off x="511651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73" name="Text Box 285"/>
          <p:cNvSpPr txBox="1">
            <a:spLocks noChangeArrowheads="1"/>
          </p:cNvSpPr>
          <p:nvPr/>
        </p:nvSpPr>
        <p:spPr bwMode="auto">
          <a:xfrm>
            <a:off x="5735639" y="5661025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xe,</a:t>
            </a:r>
          </a:p>
        </p:txBody>
      </p:sp>
      <p:sp>
        <p:nvSpPr>
          <p:cNvPr id="12574" name="Text Box 286"/>
          <p:cNvSpPr txBox="1">
            <a:spLocks noChangeArrowheads="1"/>
          </p:cNvSpPr>
          <p:nvPr/>
        </p:nvSpPr>
        <p:spPr bwMode="auto">
          <a:xfrm>
            <a:off x="6454776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có</a:t>
            </a:r>
          </a:p>
        </p:txBody>
      </p:sp>
      <p:sp>
        <p:nvSpPr>
          <p:cNvPr id="15422" name="Line 288"/>
          <p:cNvSpPr>
            <a:spLocks noChangeShapeType="1"/>
          </p:cNvSpPr>
          <p:nvPr/>
        </p:nvSpPr>
        <p:spPr bwMode="auto">
          <a:xfrm>
            <a:off x="645636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289"/>
          <p:cNvSpPr>
            <a:spLocks noChangeShapeType="1"/>
          </p:cNvSpPr>
          <p:nvPr/>
        </p:nvSpPr>
        <p:spPr bwMode="auto">
          <a:xfrm>
            <a:off x="436721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78" name="AutoShape 29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4852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53A9A9"/>
              </a:gs>
              <a:gs pos="100000">
                <a:srgbClr val="7D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rgbClr val="0000FF"/>
                </a:solidFill>
              </a:rPr>
              <a:t>NHẠC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1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1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12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2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2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12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12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 tmFilter="0, 0; .2, .5; .8, .5; 1, 0"/>
                                        <p:tgtEl>
                                          <p:spTgt spid="12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" autoRev="1" fill="hold"/>
                                        <p:tgtEl>
                                          <p:spTgt spid="12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00" tmFilter="0, 0; .2, .5; .8, .5; 1, 0"/>
                                        <p:tgtEl>
                                          <p:spTgt spid="1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00" autoRev="1" fill="hold"/>
                                        <p:tgtEl>
                                          <p:spTgt spid="1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1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1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 tmFilter="0, 0; .2, .5; .8, .5; 1, 0"/>
                                        <p:tgtEl>
                                          <p:spTgt spid="1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" autoRev="1" fill="hold"/>
                                        <p:tgtEl>
                                          <p:spTgt spid="1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12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1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00" tmFilter="0, 0; .2, .5; .8, .5; 1, 0"/>
                                        <p:tgtEl>
                                          <p:spTgt spid="12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600" autoRev="1" fill="hold"/>
                                        <p:tgtEl>
                                          <p:spTgt spid="12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12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12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 tmFilter="0, 0; .2, .5; .8, .5; 1, 0"/>
                                        <p:tgtEl>
                                          <p:spTgt spid="12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" autoRev="1" fill="hold"/>
                                        <p:tgtEl>
                                          <p:spTgt spid="12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 tmFilter="0, 0; .2, .5; .8, .5; 1, 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" autoRev="1" fill="hold"/>
                                        <p:tgtEl>
                                          <p:spTgt spid="12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 tmFilter="0, 0; .2, .5; .8, .5; 1, 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50" autoRev="1" fill="hold"/>
                                        <p:tgtEl>
                                          <p:spTgt spid="12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600" tmFilter="0, 0; .2, .5; .8, .5; 1, 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00" autoRev="1" fill="hold"/>
                                        <p:tgtEl>
                                          <p:spTgt spid="12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 tmFilter="0, 0; .2, .5; .8, .5; 1, 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" autoRev="1" fill="hold"/>
                                        <p:tgtEl>
                                          <p:spTgt spid="12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12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12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125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125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125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125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00" tmFilter="0, 0; .2, .5; .8, .5; 1, 0"/>
                                        <p:tgtEl>
                                          <p:spTgt spid="12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00" autoRev="1" fill="hold"/>
                                        <p:tgtEl>
                                          <p:spTgt spid="12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 tmFilter="0, 0; .2, .5; .8, .5; 1, 0"/>
                                        <p:tgtEl>
                                          <p:spTgt spid="12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50" autoRev="1" fill="hold"/>
                                        <p:tgtEl>
                                          <p:spTgt spid="12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12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12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" tmFilter="0, 0; .2, .5; .8, .5; 1, 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50" autoRev="1" fill="hold"/>
                                        <p:tgtEl>
                                          <p:spTgt spid="125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" tmFilter="0, 0; .2, .5; .8, .5; 1, 0"/>
                                        <p:tgtEl>
                                          <p:spTgt spid="1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50" autoRev="1" fill="hold"/>
                                        <p:tgtEl>
                                          <p:spTgt spid="1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00" tmFilter="0, 0; .2, .5; .8, .5; 1, 0"/>
                                        <p:tgtEl>
                                          <p:spTgt spid="1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00" autoRev="1" fill="hold"/>
                                        <p:tgtEl>
                                          <p:spTgt spid="1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" tmFilter="0, 0; .2, .5; .8, .5; 1, 0"/>
                                        <p:tgtEl>
                                          <p:spTgt spid="12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50" autoRev="1" fill="hold"/>
                                        <p:tgtEl>
                                          <p:spTgt spid="125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300" tmFilter="0, 0; .2, .5; .8, .5; 1, 0"/>
                                        <p:tgtEl>
                                          <p:spTgt spid="12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50" autoRev="1" fill="hold"/>
                                        <p:tgtEl>
                                          <p:spTgt spid="12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 tmFilter="0, 0; .2, .5; .8, .5; 1, 0"/>
                                        <p:tgtEl>
                                          <p:spTgt spid="12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50" autoRev="1" fill="hold"/>
                                        <p:tgtEl>
                                          <p:spTgt spid="12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" tmFilter="0, 0; .2, .5; .8, .5; 1, 0"/>
                                        <p:tgtEl>
                                          <p:spTgt spid="12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50" autoRev="1" fill="hold"/>
                                        <p:tgtEl>
                                          <p:spTgt spid="12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200" tmFilter="0, 0; .2, .5; .8, .5; 1, 0"/>
                                        <p:tgtEl>
                                          <p:spTgt spid="1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600" autoRev="1" fill="hold"/>
                                        <p:tgtEl>
                                          <p:spTgt spid="1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1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12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12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300" tmFilter="0, 0; .2, .5; .8, .5; 1, 0"/>
                                        <p:tgtEl>
                                          <p:spTgt spid="12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150" autoRev="1" fill="hold"/>
                                        <p:tgtEl>
                                          <p:spTgt spid="125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600" tmFilter="0, 0; .2, .5; .8, .5; 1, 0"/>
                                        <p:tgtEl>
                                          <p:spTgt spid="12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00" autoRev="1" fill="hold"/>
                                        <p:tgtEl>
                                          <p:spTgt spid="125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1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 tmFilter="0, 0; .2, .5; .8, .5; 1, 0"/>
                                        <p:tgtEl>
                                          <p:spTgt spid="12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150" autoRev="1" fill="hold"/>
                                        <p:tgtEl>
                                          <p:spTgt spid="12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15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" tmFilter="0, 0; .2, .5; .8, .5; 1, 0"/>
                                        <p:tgtEl>
                                          <p:spTgt spid="12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150" autoRev="1" fill="hold"/>
                                        <p:tgtEl>
                                          <p:spTgt spid="125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1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600" tmFilter="0, 0; .2, .5; .8, .5; 1, 0"/>
                                        <p:tgtEl>
                                          <p:spTgt spid="12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00" autoRev="1" fill="hold"/>
                                        <p:tgtEl>
                                          <p:spTgt spid="125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 tmFilter="0, 0; .2, .5; .8, .5; 1, 0"/>
                                        <p:tgtEl>
                                          <p:spTgt spid="12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150" autoRev="1" fill="hold"/>
                                        <p:tgtEl>
                                          <p:spTgt spid="12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1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" tmFilter="0, 0; .2, .5; .8, .5; 1, 0"/>
                                        <p:tgtEl>
                                          <p:spTgt spid="12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50" autoRev="1" fill="hold"/>
                                        <p:tgtEl>
                                          <p:spTgt spid="12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17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" tmFilter="0, 0; .2, .5; .8, .5; 1, 0"/>
                                        <p:tgtEl>
                                          <p:spTgt spid="12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150" autoRev="1" fill="hold"/>
                                        <p:tgtEl>
                                          <p:spTgt spid="12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1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 tmFilter="0, 0; .2, .5; .8, .5; 1, 0"/>
                                        <p:tgtEl>
                                          <p:spTgt spid="12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50" autoRev="1" fill="hold"/>
                                        <p:tgtEl>
                                          <p:spTgt spid="12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7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500"/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81" dur="500"/>
                                        <p:tgtEl>
                                          <p:spTgt spid="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8"/>
                  </p:tgtEl>
                </p:cond>
              </p:nextCondLst>
            </p:seq>
          </p:childTnLst>
        </p:cTn>
      </p:par>
    </p:tnLst>
    <p:bldLst>
      <p:bldP spid="12505" grpId="0"/>
      <p:bldP spid="12506" grpId="0"/>
      <p:bldP spid="12507" grpId="0"/>
      <p:bldP spid="12508" grpId="0"/>
      <p:bldP spid="12509" grpId="0"/>
      <p:bldP spid="12510" grpId="0"/>
      <p:bldP spid="12511" grpId="0"/>
      <p:bldP spid="12512" grpId="0"/>
      <p:bldP spid="12513" grpId="0"/>
      <p:bldP spid="12563" grpId="0"/>
      <p:bldP spid="12564" grpId="0"/>
      <p:bldP spid="12565" grpId="0"/>
      <p:bldP spid="12566" grpId="0"/>
      <p:bldP spid="12567" grpId="0"/>
      <p:bldP spid="12568" grpId="0"/>
      <p:bldP spid="12569" grpId="0"/>
      <p:bldP spid="12570" grpId="0"/>
      <p:bldP spid="12571" grpId="0"/>
      <p:bldP spid="12572" grpId="0"/>
      <p:bldP spid="12573" grpId="0"/>
      <p:bldP spid="125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666876" y="2565400"/>
            <a:ext cx="8893175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908050"/>
            <a:ext cx="792003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sz="3600" b="1" kern="10">
              <a:ln w="2540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63500" dir="2212194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03388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12505" name="Text Box 217"/>
          <p:cNvSpPr txBox="1">
            <a:spLocks noChangeArrowheads="1"/>
          </p:cNvSpPr>
          <p:nvPr/>
        </p:nvSpPr>
        <p:spPr bwMode="auto">
          <a:xfrm>
            <a:off x="24241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06" name="Text Box 218"/>
          <p:cNvSpPr txBox="1">
            <a:spLocks noChangeArrowheads="1"/>
          </p:cNvSpPr>
          <p:nvPr/>
        </p:nvSpPr>
        <p:spPr bwMode="auto">
          <a:xfrm>
            <a:off x="309086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07" name="Text Box 219"/>
          <p:cNvSpPr txBox="1">
            <a:spLocks noChangeArrowheads="1"/>
          </p:cNvSpPr>
          <p:nvPr/>
        </p:nvSpPr>
        <p:spPr bwMode="auto">
          <a:xfrm>
            <a:off x="7104063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ai</a:t>
            </a:r>
          </a:p>
        </p:txBody>
      </p:sp>
      <p:sp>
        <p:nvSpPr>
          <p:cNvPr id="12508" name="Text Box 220"/>
          <p:cNvSpPr txBox="1">
            <a:spLocks noChangeArrowheads="1"/>
          </p:cNvSpPr>
          <p:nvPr/>
        </p:nvSpPr>
        <p:spPr bwMode="auto">
          <a:xfrm>
            <a:off x="7748589" y="5661025"/>
            <a:ext cx="50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đi</a:t>
            </a:r>
          </a:p>
        </p:txBody>
      </p:sp>
      <p:sp>
        <p:nvSpPr>
          <p:cNvPr id="12509" name="Text Box 221"/>
          <p:cNvSpPr txBox="1">
            <a:spLocks noChangeArrowheads="1"/>
          </p:cNvSpPr>
          <p:nvPr/>
        </p:nvSpPr>
        <p:spPr bwMode="auto">
          <a:xfrm>
            <a:off x="8183564" y="56610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không</a:t>
            </a:r>
          </a:p>
        </p:txBody>
      </p:sp>
      <p:sp>
        <p:nvSpPr>
          <p:cNvPr id="12510" name="Text Box 222"/>
          <p:cNvSpPr txBox="1">
            <a:spLocks noChangeArrowheads="1"/>
          </p:cNvSpPr>
          <p:nvPr/>
        </p:nvSpPr>
        <p:spPr bwMode="auto">
          <a:xfrm>
            <a:off x="9317038" y="56610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nào?</a:t>
            </a:r>
          </a:p>
        </p:txBody>
      </p:sp>
      <p:sp>
        <p:nvSpPr>
          <p:cNvPr id="12511" name="Text Box 223"/>
          <p:cNvSpPr txBox="1">
            <a:spLocks noChangeArrowheads="1"/>
          </p:cNvSpPr>
          <p:nvPr/>
        </p:nvSpPr>
        <p:spPr bwMode="auto">
          <a:xfrm>
            <a:off x="27543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12" name="Text Box 224"/>
          <p:cNvSpPr txBox="1">
            <a:spLocks noChangeArrowheads="1"/>
          </p:cNvSpPr>
          <p:nvPr/>
        </p:nvSpPr>
        <p:spPr bwMode="auto">
          <a:xfrm>
            <a:off x="8596314" y="3763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ô</a:t>
            </a:r>
          </a:p>
        </p:txBody>
      </p:sp>
      <p:sp>
        <p:nvSpPr>
          <p:cNvPr id="12513" name="Text Box 225"/>
          <p:cNvSpPr txBox="1">
            <a:spLocks noChangeArrowheads="1"/>
          </p:cNvSpPr>
          <p:nvPr/>
        </p:nvSpPr>
        <p:spPr bwMode="auto">
          <a:xfrm>
            <a:off x="9290051" y="3763963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tô.</a:t>
            </a:r>
          </a:p>
        </p:txBody>
      </p:sp>
      <p:grpSp>
        <p:nvGrpSpPr>
          <p:cNvPr id="15374" name="Group 227"/>
          <p:cNvGrpSpPr>
            <a:grpSpLocks/>
          </p:cNvGrpSpPr>
          <p:nvPr/>
        </p:nvGrpSpPr>
        <p:grpSpPr bwMode="auto">
          <a:xfrm>
            <a:off x="1990726" y="3100389"/>
            <a:ext cx="8424863" cy="523875"/>
            <a:chOff x="204" y="935"/>
            <a:chExt cx="5352" cy="400"/>
          </a:xfrm>
        </p:grpSpPr>
        <p:sp>
          <p:nvSpPr>
            <p:cNvPr id="15432" name="Line 228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229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30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231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232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5" name="Picture 233" descr="khoa-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2924175"/>
            <a:ext cx="360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34" descr="tempo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3124200"/>
            <a:ext cx="188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Line 235"/>
          <p:cNvSpPr>
            <a:spLocks noChangeShapeType="1"/>
          </p:cNvSpPr>
          <p:nvPr/>
        </p:nvSpPr>
        <p:spPr bwMode="auto">
          <a:xfrm>
            <a:off x="10415588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4" name="Picture 236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237"/>
          <p:cNvSpPr>
            <a:spLocks noChangeShapeType="1"/>
          </p:cNvSpPr>
          <p:nvPr/>
        </p:nvSpPr>
        <p:spPr bwMode="auto">
          <a:xfrm>
            <a:off x="9334500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6" name="Picture 23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7" name="Picture 23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296386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8" name="Picture 24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9" name="Picture 241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2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1" name="Picture 24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9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2" name="Picture 24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" name="Picture 24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9638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4" name="Picture 24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5" name="Picture 247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48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249"/>
          <p:cNvSpPr>
            <a:spLocks noChangeShapeType="1"/>
          </p:cNvSpPr>
          <p:nvPr/>
        </p:nvSpPr>
        <p:spPr bwMode="auto">
          <a:xfrm>
            <a:off x="55911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250"/>
          <p:cNvSpPr>
            <a:spLocks noChangeShapeType="1"/>
          </p:cNvSpPr>
          <p:nvPr/>
        </p:nvSpPr>
        <p:spPr bwMode="auto">
          <a:xfrm>
            <a:off x="66325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3" name="Group 251"/>
          <p:cNvGrpSpPr>
            <a:grpSpLocks/>
          </p:cNvGrpSpPr>
          <p:nvPr/>
        </p:nvGrpSpPr>
        <p:grpSpPr bwMode="auto">
          <a:xfrm>
            <a:off x="1990726" y="4725989"/>
            <a:ext cx="8424863" cy="865187"/>
            <a:chOff x="204" y="1942"/>
            <a:chExt cx="5307" cy="545"/>
          </a:xfrm>
        </p:grpSpPr>
        <p:grpSp>
          <p:nvGrpSpPr>
            <p:cNvPr id="15425" name="Group 252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7" name="Line 253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54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Line 255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256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257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6" name="Picture 258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Line 259"/>
          <p:cNvSpPr>
            <a:spLocks noChangeShapeType="1"/>
          </p:cNvSpPr>
          <p:nvPr/>
        </p:nvSpPr>
        <p:spPr bwMode="auto">
          <a:xfrm>
            <a:off x="10415588" y="4897438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260"/>
          <p:cNvSpPr>
            <a:spLocks noChangeShapeType="1"/>
          </p:cNvSpPr>
          <p:nvPr/>
        </p:nvSpPr>
        <p:spPr bwMode="auto">
          <a:xfrm>
            <a:off x="9334500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261"/>
          <p:cNvSpPr>
            <a:spLocks noChangeShapeType="1"/>
          </p:cNvSpPr>
          <p:nvPr/>
        </p:nvSpPr>
        <p:spPr bwMode="auto">
          <a:xfrm>
            <a:off x="9547226" y="55641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50" name="Line 262"/>
          <p:cNvSpPr>
            <a:spLocks noChangeShapeType="1"/>
          </p:cNvSpPr>
          <p:nvPr/>
        </p:nvSpPr>
        <p:spPr bwMode="auto">
          <a:xfrm>
            <a:off x="10356850" y="489743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51" name="Picture 263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2" name="Picture 26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6408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3" name="Picture 26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48117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4" name="Picture 26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476408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5" name="Picture 267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6" name="Picture 26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7" name="Picture 26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49006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8" name="Picture 27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9450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9" name="Picture 271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0" name="Picture 272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5013325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1" name="Picture 27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081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74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975225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63" name="Text Box 275"/>
          <p:cNvSpPr txBox="1">
            <a:spLocks noChangeArrowheads="1"/>
          </p:cNvSpPr>
          <p:nvPr/>
        </p:nvSpPr>
        <p:spPr bwMode="auto">
          <a:xfrm>
            <a:off x="343058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/>
              <a:t>pí</a:t>
            </a:r>
            <a:endParaRPr lang="en-US" altLang="en-US" sz="2400" dirty="0"/>
          </a:p>
        </p:txBody>
      </p:sp>
      <p:sp>
        <p:nvSpPr>
          <p:cNvPr id="12564" name="Text Box 276"/>
          <p:cNvSpPr txBox="1">
            <a:spLocks noChangeArrowheads="1"/>
          </p:cNvSpPr>
          <p:nvPr/>
        </p:nvSpPr>
        <p:spPr bwMode="auto">
          <a:xfrm>
            <a:off x="41370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5" name="Text Box 277"/>
          <p:cNvSpPr txBox="1">
            <a:spLocks noChangeArrowheads="1"/>
          </p:cNvSpPr>
          <p:nvPr/>
        </p:nvSpPr>
        <p:spPr bwMode="auto">
          <a:xfrm>
            <a:off x="47990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6" name="Text Box 278"/>
          <p:cNvSpPr txBox="1">
            <a:spLocks noChangeArrowheads="1"/>
          </p:cNvSpPr>
          <p:nvPr/>
        </p:nvSpPr>
        <p:spPr bwMode="auto">
          <a:xfrm>
            <a:off x="551973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67" name="Text Box 279"/>
          <p:cNvSpPr txBox="1">
            <a:spLocks noChangeArrowheads="1"/>
          </p:cNvSpPr>
          <p:nvPr/>
        </p:nvSpPr>
        <p:spPr bwMode="auto">
          <a:xfrm>
            <a:off x="65135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68" name="Text Box 280"/>
          <p:cNvSpPr txBox="1">
            <a:spLocks noChangeArrowheads="1"/>
          </p:cNvSpPr>
          <p:nvPr/>
        </p:nvSpPr>
        <p:spPr bwMode="auto">
          <a:xfrm>
            <a:off x="7175501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69" name="Text Box 281"/>
          <p:cNvSpPr txBox="1">
            <a:spLocks noChangeArrowheads="1"/>
          </p:cNvSpPr>
          <p:nvPr/>
        </p:nvSpPr>
        <p:spPr bwMode="auto">
          <a:xfrm>
            <a:off x="78962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</a:t>
            </a:r>
          </a:p>
        </p:txBody>
      </p:sp>
      <p:sp>
        <p:nvSpPr>
          <p:cNvPr id="12570" name="Text Box 282"/>
          <p:cNvSpPr txBox="1">
            <a:spLocks noChangeArrowheads="1"/>
          </p:cNvSpPr>
          <p:nvPr/>
        </p:nvSpPr>
        <p:spPr bwMode="auto">
          <a:xfrm>
            <a:off x="37195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po,</a:t>
            </a:r>
          </a:p>
        </p:txBody>
      </p:sp>
      <p:sp>
        <p:nvSpPr>
          <p:cNvPr id="12571" name="Text Box 283"/>
          <p:cNvSpPr txBox="1">
            <a:spLocks noChangeArrowheads="1"/>
          </p:cNvSpPr>
          <p:nvPr/>
        </p:nvSpPr>
        <p:spPr bwMode="auto">
          <a:xfrm>
            <a:off x="4438651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72" name="Text Box 284"/>
          <p:cNvSpPr txBox="1">
            <a:spLocks noChangeArrowheads="1"/>
          </p:cNvSpPr>
          <p:nvPr/>
        </p:nvSpPr>
        <p:spPr bwMode="auto">
          <a:xfrm>
            <a:off x="511651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73" name="Text Box 285"/>
          <p:cNvSpPr txBox="1">
            <a:spLocks noChangeArrowheads="1"/>
          </p:cNvSpPr>
          <p:nvPr/>
        </p:nvSpPr>
        <p:spPr bwMode="auto">
          <a:xfrm>
            <a:off x="5735639" y="5661025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xe,</a:t>
            </a:r>
          </a:p>
        </p:txBody>
      </p:sp>
      <p:sp>
        <p:nvSpPr>
          <p:cNvPr id="12574" name="Text Box 286"/>
          <p:cNvSpPr txBox="1">
            <a:spLocks noChangeArrowheads="1"/>
          </p:cNvSpPr>
          <p:nvPr/>
        </p:nvSpPr>
        <p:spPr bwMode="auto">
          <a:xfrm>
            <a:off x="6454776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có</a:t>
            </a:r>
          </a:p>
        </p:txBody>
      </p:sp>
      <p:sp>
        <p:nvSpPr>
          <p:cNvPr id="15422" name="Line 288"/>
          <p:cNvSpPr>
            <a:spLocks noChangeShapeType="1"/>
          </p:cNvSpPr>
          <p:nvPr/>
        </p:nvSpPr>
        <p:spPr bwMode="auto">
          <a:xfrm>
            <a:off x="645636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289"/>
          <p:cNvSpPr>
            <a:spLocks noChangeShapeType="1"/>
          </p:cNvSpPr>
          <p:nvPr/>
        </p:nvSpPr>
        <p:spPr bwMode="auto">
          <a:xfrm>
            <a:off x="436721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78" name="AutoShape 29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14996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53A9A9"/>
              </a:gs>
              <a:gs pos="100000">
                <a:srgbClr val="7D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rgbClr val="0000FF"/>
                </a:solidFill>
              </a:rPr>
              <a:t>NHẠC</a:t>
            </a:r>
          </a:p>
        </p:txBody>
      </p:sp>
      <p:sp>
        <p:nvSpPr>
          <p:cNvPr id="15" name="Text Box 223">
            <a:extLst>
              <a:ext uri="{FF2B5EF4-FFF2-40B4-BE49-F238E27FC236}">
                <a16:creationId xmlns:a16="http://schemas.microsoft.com/office/drawing/2014/main" id="{ED8E41C5-4E5F-0B06-0426-D4C8DBE9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074" y="428212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6" name="Text Box 223">
            <a:extLst>
              <a:ext uri="{FF2B5EF4-FFF2-40B4-BE49-F238E27FC236}">
                <a16:creationId xmlns:a16="http://schemas.microsoft.com/office/drawing/2014/main" id="{3DDDD97B-ADEE-29DB-3DF5-2B5E86AC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354" y="431260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7" name="Text Box 223">
            <a:extLst>
              <a:ext uri="{FF2B5EF4-FFF2-40B4-BE49-F238E27FC236}">
                <a16:creationId xmlns:a16="http://schemas.microsoft.com/office/drawing/2014/main" id="{BE8EB573-23A8-8824-323A-4C171B4CA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194" y="42973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8" name="Text Box 223">
            <a:extLst>
              <a:ext uri="{FF2B5EF4-FFF2-40B4-BE49-F238E27FC236}">
                <a16:creationId xmlns:a16="http://schemas.microsoft.com/office/drawing/2014/main" id="{07DD4777-0F08-F923-A02E-5D7D9B587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4" y="428212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9" name="Text Box 223">
            <a:extLst>
              <a:ext uri="{FF2B5EF4-FFF2-40B4-BE49-F238E27FC236}">
                <a16:creationId xmlns:a16="http://schemas.microsoft.com/office/drawing/2014/main" id="{F2B15D25-FD14-C0CE-3A9B-B13BAFCB3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794" y="42973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0" name="Text Box 223">
            <a:extLst>
              <a:ext uri="{FF2B5EF4-FFF2-40B4-BE49-F238E27FC236}">
                <a16:creationId xmlns:a16="http://schemas.microsoft.com/office/drawing/2014/main" id="{831C1B89-0707-80F5-E7B8-B93151BF2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834" y="423640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1" name="Text Box 223">
            <a:extLst>
              <a:ext uri="{FF2B5EF4-FFF2-40B4-BE49-F238E27FC236}">
                <a16:creationId xmlns:a16="http://schemas.microsoft.com/office/drawing/2014/main" id="{015BBC39-2A1D-14BA-F13F-CD7722AFE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794" y="614140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2" name="Text Box 223">
            <a:extLst>
              <a:ext uri="{FF2B5EF4-FFF2-40B4-BE49-F238E27FC236}">
                <a16:creationId xmlns:a16="http://schemas.microsoft.com/office/drawing/2014/main" id="{214205EF-7D8E-98D9-562C-3061328E1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4" y="614140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3" name="Text Box 223">
            <a:extLst>
              <a:ext uri="{FF2B5EF4-FFF2-40B4-BE49-F238E27FC236}">
                <a16:creationId xmlns:a16="http://schemas.microsoft.com/office/drawing/2014/main" id="{81F950BF-C34F-8367-33BF-5B5DDFEE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194" y="617188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4" name="Text Box 223">
            <a:extLst>
              <a:ext uri="{FF2B5EF4-FFF2-40B4-BE49-F238E27FC236}">
                <a16:creationId xmlns:a16="http://schemas.microsoft.com/office/drawing/2014/main" id="{E737E157-071B-4066-C521-66D4B2974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234" y="617188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5" name="Text Box 223">
            <a:extLst>
              <a:ext uri="{FF2B5EF4-FFF2-40B4-BE49-F238E27FC236}">
                <a16:creationId xmlns:a16="http://schemas.microsoft.com/office/drawing/2014/main" id="{2F85670B-B0E7-9041-A879-648954DDF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834" y="617188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6" name="Text Box 223">
            <a:extLst>
              <a:ext uri="{FF2B5EF4-FFF2-40B4-BE49-F238E27FC236}">
                <a16:creationId xmlns:a16="http://schemas.microsoft.com/office/drawing/2014/main" id="{9AC81AEB-C05F-546D-6134-003DAFB4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874" y="62023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7" name="Text Box 223">
            <a:extLst>
              <a:ext uri="{FF2B5EF4-FFF2-40B4-BE49-F238E27FC236}">
                <a16:creationId xmlns:a16="http://schemas.microsoft.com/office/drawing/2014/main" id="{4029AC43-4C18-5F47-360B-59C170F4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194" y="618712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8" name="Text Box 223">
            <a:extLst>
              <a:ext uri="{FF2B5EF4-FFF2-40B4-BE49-F238E27FC236}">
                <a16:creationId xmlns:a16="http://schemas.microsoft.com/office/drawing/2014/main" id="{5666B734-ADF1-EF70-F39C-0F4DEB7E1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314" y="615664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29" name="Text Box 223">
            <a:extLst>
              <a:ext uri="{FF2B5EF4-FFF2-40B4-BE49-F238E27FC236}">
                <a16:creationId xmlns:a16="http://schemas.microsoft.com/office/drawing/2014/main" id="{3CDFFDD1-81E8-E85B-68B5-62F7F859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634" y="614140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30" name="Text Box 223">
            <a:extLst>
              <a:ext uri="{FF2B5EF4-FFF2-40B4-BE49-F238E27FC236}">
                <a16:creationId xmlns:a16="http://schemas.microsoft.com/office/drawing/2014/main" id="{18072371-0E20-3142-FF20-28BC6E575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834" y="611092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31" name="Text Box 223">
            <a:extLst>
              <a:ext uri="{FF2B5EF4-FFF2-40B4-BE49-F238E27FC236}">
                <a16:creationId xmlns:a16="http://schemas.microsoft.com/office/drawing/2014/main" id="{622B43EA-6373-87EB-4FA0-AF5E3779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2754" y="61261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2544" name="Text Box 223">
            <a:extLst>
              <a:ext uri="{FF2B5EF4-FFF2-40B4-BE49-F238E27FC236}">
                <a16:creationId xmlns:a16="http://schemas.microsoft.com/office/drawing/2014/main" id="{388FFCB6-83F7-B9C8-3A49-C9A9AF91D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674" y="4266883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2545" name="Text Box 223">
            <a:extLst>
              <a:ext uri="{FF2B5EF4-FFF2-40B4-BE49-F238E27FC236}">
                <a16:creationId xmlns:a16="http://schemas.microsoft.com/office/drawing/2014/main" id="{D3F2E25E-CF0D-4C2E-6C21-1CEC9EF1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14" y="428212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2546" name="Text Box 223">
            <a:extLst>
              <a:ext uri="{FF2B5EF4-FFF2-40B4-BE49-F238E27FC236}">
                <a16:creationId xmlns:a16="http://schemas.microsoft.com/office/drawing/2014/main" id="{944EDBF6-C355-E609-2594-73B2E7860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034" y="425164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  <p:sp>
        <p:nvSpPr>
          <p:cNvPr id="12547" name="Text Box 223">
            <a:extLst>
              <a:ext uri="{FF2B5EF4-FFF2-40B4-BE49-F238E27FC236}">
                <a16:creationId xmlns:a16="http://schemas.microsoft.com/office/drawing/2014/main" id="{7497E195-F66F-086C-2875-653DAA7C2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634" y="426688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995537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6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6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6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2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6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4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6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6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8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6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2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2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6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40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200" tmFilter="0, 0; .2, .5; .8, .5; 1, 0"/>
                                        <p:tgtEl>
                                          <p:spTgt spid="125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600" autoRev="1" fill="hold"/>
                                        <p:tgtEl>
                                          <p:spTgt spid="125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6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00" tmFilter="0, 0; .2, .5; .8, .5; 1, 0"/>
                                        <p:tgtEl>
                                          <p:spTgt spid="125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600" autoRev="1" fill="hold"/>
                                        <p:tgtEl>
                                          <p:spTgt spid="125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800"/>
                            </p:stCondLst>
                            <p:childTnLst>
                              <p:par>
                                <p:cTn id="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200" tmFilter="0, 0; .2, .5; .8, .5; 1, 0"/>
                                        <p:tgtEl>
                                          <p:spTgt spid="125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600" autoRev="1" fill="hold"/>
                                        <p:tgtEl>
                                          <p:spTgt spid="125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200" tmFilter="0, 0; .2, .5; .8, .5; 1, 0"/>
                                        <p:tgtEl>
                                          <p:spTgt spid="12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600" autoRev="1" fill="hold"/>
                                        <p:tgtEl>
                                          <p:spTgt spid="125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" tmFilter="0, 0; .2, .5; .8, .5; 1, 0"/>
                                        <p:tgtEl>
                                          <p:spTgt spid="1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50" autoRev="1" fill="hold"/>
                                        <p:tgtEl>
                                          <p:spTgt spid="1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" tmFilter="0, 0; .2, .5; .8, .5; 1, 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50" autoRev="1" fill="hold"/>
                                        <p:tgtEl>
                                          <p:spTgt spid="12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" tmFilter="0, 0; .2, .5; .8, .5; 1, 0"/>
                                        <p:tgtEl>
                                          <p:spTgt spid="12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50" autoRev="1" fill="hold"/>
                                        <p:tgtEl>
                                          <p:spTgt spid="12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300" tmFilter="0, 0; .2, .5; .8, .5; 1, 0"/>
                                        <p:tgtEl>
                                          <p:spTgt spid="12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50" autoRev="1" fill="hold"/>
                                        <p:tgtEl>
                                          <p:spTgt spid="12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" tmFilter="0, 0; .2, .5; .8, .5; 1, 0"/>
                                        <p:tgtEl>
                                          <p:spTgt spid="12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50" autoRev="1" fill="hold"/>
                                        <p:tgtEl>
                                          <p:spTgt spid="12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200" tmFilter="0, 0; .2, .5; .8, .5; 1, 0"/>
                                        <p:tgtEl>
                                          <p:spTgt spid="1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600" autoRev="1" fill="hold"/>
                                        <p:tgtEl>
                                          <p:spTgt spid="1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300" tmFilter="0, 0; .2, .5; .8, .5; 1, 0"/>
                                        <p:tgtEl>
                                          <p:spTgt spid="1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150" autoRev="1" fill="hold"/>
                                        <p:tgtEl>
                                          <p:spTgt spid="1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300" tmFilter="0, 0; .2, .5; .8, .5; 1, 0"/>
                                        <p:tgtEl>
                                          <p:spTgt spid="1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50" autoRev="1" fill="hold"/>
                                        <p:tgtEl>
                                          <p:spTgt spid="1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300" tmFilter="0, 0; .2, .5; .8, .5; 1, 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150" autoRev="1" fill="hold"/>
                                        <p:tgtEl>
                                          <p:spTgt spid="12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300" tmFilter="0, 0; .2, .5; .8, .5; 1, 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150" autoRev="1" fill="hold"/>
                                        <p:tgtEl>
                                          <p:spTgt spid="1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200" tmFilter="0, 0; .2, .5; .8, .5; 1, 0"/>
                                        <p:tgtEl>
                                          <p:spTgt spid="12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600" autoRev="1" fill="hold"/>
                                        <p:tgtEl>
                                          <p:spTgt spid="12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300" tmFilter="0, 0; .2, .5; .8, .5; 1, 0"/>
                                        <p:tgtEl>
                                          <p:spTgt spid="12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150" autoRev="1" fill="hold"/>
                                        <p:tgtEl>
                                          <p:spTgt spid="12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" tmFilter="0, 0; .2, .5; .8, .5; 1, 0"/>
                                        <p:tgtEl>
                                          <p:spTgt spid="12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150" autoRev="1" fill="hold"/>
                                        <p:tgtEl>
                                          <p:spTgt spid="12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600" tmFilter="0, 0; .2, .5; .8, .5; 1, 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00" autoRev="1" fill="hold"/>
                                        <p:tgtEl>
                                          <p:spTgt spid="12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300" tmFilter="0, 0; .2, .5; .8, .5; 1, 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150" autoRev="1" fill="hold"/>
                                        <p:tgtEl>
                                          <p:spTgt spid="12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" tmFilter="0, 0; .2, .5; .8, .5; 1, 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" autoRev="1" fill="hold"/>
                                        <p:tgtEl>
                                          <p:spTgt spid="12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600" tmFilter="0, 0; .2, .5; .8, .5; 1, 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300" autoRev="1" fill="hold"/>
                                        <p:tgtEl>
                                          <p:spTgt spid="12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300" tmFilter="0, 0; .2, .5; .8, .5; 1, 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150" autoRev="1" fill="hold"/>
                                        <p:tgtEl>
                                          <p:spTgt spid="12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300" tmFilter="0, 0; .2, .5; .8, .5; 1, 0"/>
                                        <p:tgtEl>
                                          <p:spTgt spid="12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150" autoRev="1" fill="hold"/>
                                        <p:tgtEl>
                                          <p:spTgt spid="12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00" tmFilter="0, 0; .2, .5; .8, .5; 1, 0"/>
                                        <p:tgtEl>
                                          <p:spTgt spid="125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50" autoRev="1" fill="hold"/>
                                        <p:tgtEl>
                                          <p:spTgt spid="125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300" tmFilter="0, 0; .2, .5; .8, .5; 1, 0"/>
                                        <p:tgtEl>
                                          <p:spTgt spid="125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150" autoRev="1" fill="hold"/>
                                        <p:tgtEl>
                                          <p:spTgt spid="125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1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200" tmFilter="0, 0; .2, .5; .8, .5; 1, 0"/>
                                        <p:tgtEl>
                                          <p:spTgt spid="12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600" autoRev="1" fill="hold"/>
                                        <p:tgtEl>
                                          <p:spTgt spid="12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1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300" tmFilter="0, 0; .2, .5; .8, .5; 1, 0"/>
                                        <p:tgtEl>
                                          <p:spTgt spid="12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150" autoRev="1" fill="hold"/>
                                        <p:tgtEl>
                                          <p:spTgt spid="12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8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" tmFilter="0, 0; .2, .5; .8, .5; 1, 0"/>
                                        <p:tgtEl>
                                          <p:spTgt spid="12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" autoRev="1" fill="hold"/>
                                        <p:tgtEl>
                                          <p:spTgt spid="12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19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300" tmFilter="0, 0; .2, .5; .8, .5; 1, 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150" autoRev="1" fill="hold"/>
                                        <p:tgtEl>
                                          <p:spTgt spid="125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300" tmFilter="0, 0; .2, .5; .8, .5; 1, 0"/>
                                        <p:tgtEl>
                                          <p:spTgt spid="1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150" autoRev="1" fill="hold"/>
                                        <p:tgtEl>
                                          <p:spTgt spid="1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20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200" tmFilter="0, 0; .2, .5; .8, .5; 1, 0"/>
                                        <p:tgtEl>
                                          <p:spTgt spid="1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600" autoRev="1" fill="hold"/>
                                        <p:tgtEl>
                                          <p:spTgt spid="1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300" tmFilter="0, 0; .2, .5; .8, .5; 1, 0"/>
                                        <p:tgtEl>
                                          <p:spTgt spid="12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150" autoRev="1" fill="hold"/>
                                        <p:tgtEl>
                                          <p:spTgt spid="125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20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300" tmFilter="0, 0; .2, .5; .8, .5; 1, 0"/>
                                        <p:tgtEl>
                                          <p:spTgt spid="12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150" autoRev="1" fill="hold"/>
                                        <p:tgtEl>
                                          <p:spTgt spid="12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2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300" tmFilter="0, 0; .2, .5; .8, .5; 1, 0"/>
                                        <p:tgtEl>
                                          <p:spTgt spid="12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150" autoRev="1" fill="hold"/>
                                        <p:tgtEl>
                                          <p:spTgt spid="12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2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300" tmFilter="0, 0; .2, .5; .8, .5; 1, 0"/>
                                        <p:tgtEl>
                                          <p:spTgt spid="12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150" autoRev="1" fill="hold"/>
                                        <p:tgtEl>
                                          <p:spTgt spid="12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2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200" tmFilter="0, 0; .2, .5; .8, .5; 1, 0"/>
                                        <p:tgtEl>
                                          <p:spTgt spid="1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600" autoRev="1" fill="hold"/>
                                        <p:tgtEl>
                                          <p:spTgt spid="1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2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300" tmFilter="0, 0; .2, .5; .8, .5; 1, 0"/>
                                        <p:tgtEl>
                                          <p:spTgt spid="12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150" autoRev="1" fill="hold"/>
                                        <p:tgtEl>
                                          <p:spTgt spid="12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2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300" tmFilter="0, 0; .2, .5; .8, .5; 1, 0"/>
                                        <p:tgtEl>
                                          <p:spTgt spid="12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150" autoRev="1" fill="hold"/>
                                        <p:tgtEl>
                                          <p:spTgt spid="125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600" tmFilter="0, 0; .2, .5; .8, .5; 1, 0"/>
                                        <p:tgtEl>
                                          <p:spTgt spid="12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300" autoRev="1" fill="hold"/>
                                        <p:tgtEl>
                                          <p:spTgt spid="125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2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300" tmFilter="0, 0; .2, .5; .8, .5; 1, 0"/>
                                        <p:tgtEl>
                                          <p:spTgt spid="12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150" autoRev="1" fill="hold"/>
                                        <p:tgtEl>
                                          <p:spTgt spid="12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2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300" tmFilter="0, 0; .2, .5; .8, .5; 1, 0"/>
                                        <p:tgtEl>
                                          <p:spTgt spid="12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150" autoRev="1" fill="hold"/>
                                        <p:tgtEl>
                                          <p:spTgt spid="125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2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600" tmFilter="0, 0; .2, .5; .8, .5; 1, 0"/>
                                        <p:tgtEl>
                                          <p:spTgt spid="12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300" autoRev="1" fill="hold"/>
                                        <p:tgtEl>
                                          <p:spTgt spid="125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2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300" tmFilter="0, 0; .2, .5; .8, .5; 1, 0"/>
                                        <p:tgtEl>
                                          <p:spTgt spid="12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150" autoRev="1" fill="hold"/>
                                        <p:tgtEl>
                                          <p:spTgt spid="12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2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300" tmFilter="0, 0; .2, .5; .8, .5; 1, 0"/>
                                        <p:tgtEl>
                                          <p:spTgt spid="12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150" autoRev="1" fill="hold"/>
                                        <p:tgtEl>
                                          <p:spTgt spid="12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2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00" tmFilter="0, 0; .2, .5; .8, .5; 1, 0"/>
                                        <p:tgtEl>
                                          <p:spTgt spid="12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150" autoRev="1" fill="hold"/>
                                        <p:tgtEl>
                                          <p:spTgt spid="12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2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300" tmFilter="0, 0; .2, .5; .8, .5; 1, 0"/>
                                        <p:tgtEl>
                                          <p:spTgt spid="12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150" autoRev="1" fill="hold"/>
                                        <p:tgtEl>
                                          <p:spTgt spid="12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6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6" dur="500"/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267" dur="500"/>
                                        <p:tgtEl>
                                          <p:spTgt spid="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8"/>
                  </p:tgtEl>
                </p:cond>
              </p:nextCondLst>
            </p:seq>
          </p:childTnLst>
        </p:cTn>
      </p:par>
    </p:tnLst>
    <p:bldLst>
      <p:bldP spid="12505" grpId="0"/>
      <p:bldP spid="12506" grpId="0"/>
      <p:bldP spid="12507" grpId="0"/>
      <p:bldP spid="12508" grpId="0"/>
      <p:bldP spid="12509" grpId="0"/>
      <p:bldP spid="12510" grpId="0"/>
      <p:bldP spid="12511" grpId="0"/>
      <p:bldP spid="12512" grpId="0"/>
      <p:bldP spid="12513" grpId="0"/>
      <p:bldP spid="12563" grpId="0"/>
      <p:bldP spid="12564" grpId="0"/>
      <p:bldP spid="12565" grpId="0"/>
      <p:bldP spid="12566" grpId="0"/>
      <p:bldP spid="12567" grpId="0"/>
      <p:bldP spid="12568" grpId="0"/>
      <p:bldP spid="12569" grpId="0"/>
      <p:bldP spid="12570" grpId="0"/>
      <p:bldP spid="12571" grpId="0"/>
      <p:bldP spid="12572" grpId="0"/>
      <p:bldP spid="12573" grpId="0"/>
      <p:bldP spid="1257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2544" grpId="0"/>
      <p:bldP spid="12545" grpId="0"/>
      <p:bldP spid="12546" grpId="0"/>
      <p:bldP spid="125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666876" y="2565400"/>
            <a:ext cx="8893175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908050"/>
            <a:ext cx="792003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sz="3600" b="1" kern="10">
              <a:ln w="2540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63500" dir="2212194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03388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05" name="Text Box 217"/>
          <p:cNvSpPr txBox="1">
            <a:spLocks noChangeArrowheads="1"/>
          </p:cNvSpPr>
          <p:nvPr/>
        </p:nvSpPr>
        <p:spPr bwMode="auto">
          <a:xfrm>
            <a:off x="24241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06" name="Text Box 218"/>
          <p:cNvSpPr txBox="1">
            <a:spLocks noChangeArrowheads="1"/>
          </p:cNvSpPr>
          <p:nvPr/>
        </p:nvSpPr>
        <p:spPr bwMode="auto">
          <a:xfrm>
            <a:off x="309086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07" name="Text Box 219"/>
          <p:cNvSpPr txBox="1">
            <a:spLocks noChangeArrowheads="1"/>
          </p:cNvSpPr>
          <p:nvPr/>
        </p:nvSpPr>
        <p:spPr bwMode="auto">
          <a:xfrm>
            <a:off x="7104063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ai</a:t>
            </a:r>
          </a:p>
        </p:txBody>
      </p:sp>
      <p:sp>
        <p:nvSpPr>
          <p:cNvPr id="12508" name="Text Box 220"/>
          <p:cNvSpPr txBox="1">
            <a:spLocks noChangeArrowheads="1"/>
          </p:cNvSpPr>
          <p:nvPr/>
        </p:nvSpPr>
        <p:spPr bwMode="auto">
          <a:xfrm>
            <a:off x="7748589" y="5661025"/>
            <a:ext cx="50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đi</a:t>
            </a:r>
          </a:p>
        </p:txBody>
      </p:sp>
      <p:sp>
        <p:nvSpPr>
          <p:cNvPr id="12509" name="Text Box 221"/>
          <p:cNvSpPr txBox="1">
            <a:spLocks noChangeArrowheads="1"/>
          </p:cNvSpPr>
          <p:nvPr/>
        </p:nvSpPr>
        <p:spPr bwMode="auto">
          <a:xfrm>
            <a:off x="8183564" y="56610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không</a:t>
            </a:r>
          </a:p>
        </p:txBody>
      </p:sp>
      <p:sp>
        <p:nvSpPr>
          <p:cNvPr id="12510" name="Text Box 222"/>
          <p:cNvSpPr txBox="1">
            <a:spLocks noChangeArrowheads="1"/>
          </p:cNvSpPr>
          <p:nvPr/>
        </p:nvSpPr>
        <p:spPr bwMode="auto">
          <a:xfrm>
            <a:off x="9317038" y="56610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nào?</a:t>
            </a:r>
          </a:p>
        </p:txBody>
      </p:sp>
      <p:sp>
        <p:nvSpPr>
          <p:cNvPr id="12511" name="Text Box 223"/>
          <p:cNvSpPr txBox="1">
            <a:spLocks noChangeArrowheads="1"/>
          </p:cNvSpPr>
          <p:nvPr/>
        </p:nvSpPr>
        <p:spPr bwMode="auto">
          <a:xfrm>
            <a:off x="27543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12" name="Text Box 224"/>
          <p:cNvSpPr txBox="1">
            <a:spLocks noChangeArrowheads="1"/>
          </p:cNvSpPr>
          <p:nvPr/>
        </p:nvSpPr>
        <p:spPr bwMode="auto">
          <a:xfrm>
            <a:off x="8596314" y="3763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ô</a:t>
            </a:r>
          </a:p>
        </p:txBody>
      </p:sp>
      <p:sp>
        <p:nvSpPr>
          <p:cNvPr id="12513" name="Text Box 225"/>
          <p:cNvSpPr txBox="1">
            <a:spLocks noChangeArrowheads="1"/>
          </p:cNvSpPr>
          <p:nvPr/>
        </p:nvSpPr>
        <p:spPr bwMode="auto">
          <a:xfrm>
            <a:off x="9290051" y="3763963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tô.</a:t>
            </a:r>
          </a:p>
        </p:txBody>
      </p:sp>
      <p:grpSp>
        <p:nvGrpSpPr>
          <p:cNvPr id="15374" name="Group 227"/>
          <p:cNvGrpSpPr>
            <a:grpSpLocks/>
          </p:cNvGrpSpPr>
          <p:nvPr/>
        </p:nvGrpSpPr>
        <p:grpSpPr bwMode="auto">
          <a:xfrm>
            <a:off x="1990726" y="3100389"/>
            <a:ext cx="8424863" cy="523875"/>
            <a:chOff x="204" y="935"/>
            <a:chExt cx="5352" cy="400"/>
          </a:xfrm>
        </p:grpSpPr>
        <p:sp>
          <p:nvSpPr>
            <p:cNvPr id="15432" name="Line 228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229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30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231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232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5" name="Picture 233" descr="khoa-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2924175"/>
            <a:ext cx="360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34" descr="tempo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3124200"/>
            <a:ext cx="188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Line 235"/>
          <p:cNvSpPr>
            <a:spLocks noChangeShapeType="1"/>
          </p:cNvSpPr>
          <p:nvPr/>
        </p:nvSpPr>
        <p:spPr bwMode="auto">
          <a:xfrm>
            <a:off x="10415588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4" name="Picture 236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237"/>
          <p:cNvSpPr>
            <a:spLocks noChangeShapeType="1"/>
          </p:cNvSpPr>
          <p:nvPr/>
        </p:nvSpPr>
        <p:spPr bwMode="auto">
          <a:xfrm>
            <a:off x="9334500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6" name="Picture 23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7" name="Picture 23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296386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8" name="Picture 24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9" name="Picture 241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2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1" name="Picture 24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9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2" name="Picture 24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" name="Picture 24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9638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4" name="Picture 24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5" name="Picture 247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48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249"/>
          <p:cNvSpPr>
            <a:spLocks noChangeShapeType="1"/>
          </p:cNvSpPr>
          <p:nvPr/>
        </p:nvSpPr>
        <p:spPr bwMode="auto">
          <a:xfrm>
            <a:off x="55911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250"/>
          <p:cNvSpPr>
            <a:spLocks noChangeShapeType="1"/>
          </p:cNvSpPr>
          <p:nvPr/>
        </p:nvSpPr>
        <p:spPr bwMode="auto">
          <a:xfrm>
            <a:off x="66325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3" name="Group 251"/>
          <p:cNvGrpSpPr>
            <a:grpSpLocks/>
          </p:cNvGrpSpPr>
          <p:nvPr/>
        </p:nvGrpSpPr>
        <p:grpSpPr bwMode="auto">
          <a:xfrm>
            <a:off x="1990726" y="4725989"/>
            <a:ext cx="8424863" cy="865187"/>
            <a:chOff x="204" y="1942"/>
            <a:chExt cx="5307" cy="545"/>
          </a:xfrm>
        </p:grpSpPr>
        <p:grpSp>
          <p:nvGrpSpPr>
            <p:cNvPr id="15425" name="Group 252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7" name="Line 253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54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Line 255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256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257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6" name="Picture 258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Line 259"/>
          <p:cNvSpPr>
            <a:spLocks noChangeShapeType="1"/>
          </p:cNvSpPr>
          <p:nvPr/>
        </p:nvSpPr>
        <p:spPr bwMode="auto">
          <a:xfrm>
            <a:off x="10415588" y="4897438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260"/>
          <p:cNvSpPr>
            <a:spLocks noChangeShapeType="1"/>
          </p:cNvSpPr>
          <p:nvPr/>
        </p:nvSpPr>
        <p:spPr bwMode="auto">
          <a:xfrm>
            <a:off x="9334500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261"/>
          <p:cNvSpPr>
            <a:spLocks noChangeShapeType="1"/>
          </p:cNvSpPr>
          <p:nvPr/>
        </p:nvSpPr>
        <p:spPr bwMode="auto">
          <a:xfrm>
            <a:off x="9547226" y="55641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50" name="Line 262"/>
          <p:cNvSpPr>
            <a:spLocks noChangeShapeType="1"/>
          </p:cNvSpPr>
          <p:nvPr/>
        </p:nvSpPr>
        <p:spPr bwMode="auto">
          <a:xfrm>
            <a:off x="10356850" y="489743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51" name="Picture 263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2" name="Picture 26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6408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3" name="Picture 26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48117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4" name="Picture 26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476408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5" name="Picture 267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6" name="Picture 26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7" name="Picture 26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49006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8" name="Picture 27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9450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9" name="Picture 271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0" name="Picture 272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5013325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1" name="Picture 27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081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74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975225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63" name="Text Box 275"/>
          <p:cNvSpPr txBox="1">
            <a:spLocks noChangeArrowheads="1"/>
          </p:cNvSpPr>
          <p:nvPr/>
        </p:nvSpPr>
        <p:spPr bwMode="auto">
          <a:xfrm>
            <a:off x="343058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64" name="Text Box 276"/>
          <p:cNvSpPr txBox="1">
            <a:spLocks noChangeArrowheads="1"/>
          </p:cNvSpPr>
          <p:nvPr/>
        </p:nvSpPr>
        <p:spPr bwMode="auto">
          <a:xfrm>
            <a:off x="41370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5" name="Text Box 277"/>
          <p:cNvSpPr txBox="1">
            <a:spLocks noChangeArrowheads="1"/>
          </p:cNvSpPr>
          <p:nvPr/>
        </p:nvSpPr>
        <p:spPr bwMode="auto">
          <a:xfrm>
            <a:off x="47990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6" name="Text Box 278"/>
          <p:cNvSpPr txBox="1">
            <a:spLocks noChangeArrowheads="1"/>
          </p:cNvSpPr>
          <p:nvPr/>
        </p:nvSpPr>
        <p:spPr bwMode="auto">
          <a:xfrm>
            <a:off x="551973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67" name="Text Box 279"/>
          <p:cNvSpPr txBox="1">
            <a:spLocks noChangeArrowheads="1"/>
          </p:cNvSpPr>
          <p:nvPr/>
        </p:nvSpPr>
        <p:spPr bwMode="auto">
          <a:xfrm>
            <a:off x="65135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68" name="Text Box 280"/>
          <p:cNvSpPr txBox="1">
            <a:spLocks noChangeArrowheads="1"/>
          </p:cNvSpPr>
          <p:nvPr/>
        </p:nvSpPr>
        <p:spPr bwMode="auto">
          <a:xfrm>
            <a:off x="7175501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69" name="Text Box 281"/>
          <p:cNvSpPr txBox="1">
            <a:spLocks noChangeArrowheads="1"/>
          </p:cNvSpPr>
          <p:nvPr/>
        </p:nvSpPr>
        <p:spPr bwMode="auto">
          <a:xfrm>
            <a:off x="78962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</a:t>
            </a:r>
          </a:p>
        </p:txBody>
      </p:sp>
      <p:sp>
        <p:nvSpPr>
          <p:cNvPr id="12570" name="Text Box 282"/>
          <p:cNvSpPr txBox="1">
            <a:spLocks noChangeArrowheads="1"/>
          </p:cNvSpPr>
          <p:nvPr/>
        </p:nvSpPr>
        <p:spPr bwMode="auto">
          <a:xfrm>
            <a:off x="37195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71" name="Text Box 283"/>
          <p:cNvSpPr txBox="1">
            <a:spLocks noChangeArrowheads="1"/>
          </p:cNvSpPr>
          <p:nvPr/>
        </p:nvSpPr>
        <p:spPr bwMode="auto">
          <a:xfrm>
            <a:off x="4484371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/>
              <a:t>tôi</a:t>
            </a:r>
            <a:endParaRPr lang="en-US" altLang="en-US" sz="2400" dirty="0"/>
          </a:p>
        </p:txBody>
      </p:sp>
      <p:sp>
        <p:nvSpPr>
          <p:cNvPr id="12572" name="Text Box 284"/>
          <p:cNvSpPr txBox="1">
            <a:spLocks noChangeArrowheads="1"/>
          </p:cNvSpPr>
          <p:nvPr/>
        </p:nvSpPr>
        <p:spPr bwMode="auto">
          <a:xfrm>
            <a:off x="511651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73" name="Text Box 285"/>
          <p:cNvSpPr txBox="1">
            <a:spLocks noChangeArrowheads="1"/>
          </p:cNvSpPr>
          <p:nvPr/>
        </p:nvSpPr>
        <p:spPr bwMode="auto">
          <a:xfrm>
            <a:off x="5735639" y="5661025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xe,</a:t>
            </a:r>
          </a:p>
        </p:txBody>
      </p:sp>
      <p:sp>
        <p:nvSpPr>
          <p:cNvPr id="12574" name="Text Box 286"/>
          <p:cNvSpPr txBox="1">
            <a:spLocks noChangeArrowheads="1"/>
          </p:cNvSpPr>
          <p:nvPr/>
        </p:nvSpPr>
        <p:spPr bwMode="auto">
          <a:xfrm>
            <a:off x="6454776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có</a:t>
            </a:r>
          </a:p>
        </p:txBody>
      </p:sp>
      <p:sp>
        <p:nvSpPr>
          <p:cNvPr id="15422" name="Line 288"/>
          <p:cNvSpPr>
            <a:spLocks noChangeShapeType="1"/>
          </p:cNvSpPr>
          <p:nvPr/>
        </p:nvSpPr>
        <p:spPr bwMode="auto">
          <a:xfrm>
            <a:off x="645636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289"/>
          <p:cNvSpPr>
            <a:spLocks noChangeShapeType="1"/>
          </p:cNvSpPr>
          <p:nvPr/>
        </p:nvSpPr>
        <p:spPr bwMode="auto">
          <a:xfrm>
            <a:off x="436721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78" name="AutoShape 29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99756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53A9A9"/>
              </a:gs>
              <a:gs pos="100000">
                <a:srgbClr val="7D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>
                <a:solidFill>
                  <a:srgbClr val="0000FF"/>
                </a:solidFill>
              </a:rPr>
              <a:t>NHẠC</a:t>
            </a: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51F76FDE-26BB-2143-6B0F-9D0A397E6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67000" y="4295459"/>
            <a:ext cx="595312" cy="352002"/>
          </a:xfrm>
          <a:prstGeom prst="rect">
            <a:avLst/>
          </a:prstGeom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id="{E56CF91B-E68C-0A77-F01E-4E80A200B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85311" y="4325939"/>
            <a:ext cx="595312" cy="352002"/>
          </a:xfrm>
          <a:prstGeom prst="rect">
            <a:avLst/>
          </a:prstGeom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A4DDDF85-FA1C-88F3-D097-93BF754F1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04365" y="4325939"/>
            <a:ext cx="595312" cy="352002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CA755FFD-950B-302E-D43D-1F67AC5AD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50680" y="4295459"/>
            <a:ext cx="595312" cy="352002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163EA94-5D99-B5BF-75DD-9DAE184B6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65320" y="6124259"/>
            <a:ext cx="595312" cy="352002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57F5F0E1-B5A0-0A68-964B-6361C53795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53640" y="6124259"/>
            <a:ext cx="595312" cy="352002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F7A7691D-25B9-0BE7-29FE-E4D52AF465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16040" y="6124259"/>
            <a:ext cx="595312" cy="352002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EB92A6FD-CFA4-100F-6E8D-CD8DC917C6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72600" y="6109019"/>
            <a:ext cx="595312" cy="35200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47E6139-335A-2A91-B96B-EE1A2D8B3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36720" y="4313529"/>
            <a:ext cx="495301" cy="318453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17FE3E32-FD88-B639-13D3-3147B8779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43882" y="4306730"/>
            <a:ext cx="495301" cy="318453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31E9A043-DD4B-8C16-96F7-61BF10F376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37329" y="6125793"/>
            <a:ext cx="495301" cy="318453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D85776CD-346D-6150-611A-96B2D6608E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69114" y="6165373"/>
            <a:ext cx="495301" cy="318453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F0AA8998-F5C1-4F62-A58B-262B233B30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30675" y="6118225"/>
            <a:ext cx="495301" cy="318453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2AA89CDE-1D03-FB4B-F27D-69D99F60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022496" y="4333830"/>
            <a:ext cx="495301" cy="318453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9D75B9A5-726C-3143-0908-B39F4C0EA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924508" y="6109019"/>
            <a:ext cx="495301" cy="318453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05D2FAAE-2AB4-D4EE-9C71-62C14FF2A1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48304" y="4301984"/>
            <a:ext cx="495301" cy="3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492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1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1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12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2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2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12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12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 tmFilter="0, 0; .2, .5; .8, .5; 1, 0"/>
                                        <p:tgtEl>
                                          <p:spTgt spid="12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" autoRev="1" fill="hold"/>
                                        <p:tgtEl>
                                          <p:spTgt spid="12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00" tmFilter="0, 0; .2, .5; .8, .5; 1, 0"/>
                                        <p:tgtEl>
                                          <p:spTgt spid="1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00" autoRev="1" fill="hold"/>
                                        <p:tgtEl>
                                          <p:spTgt spid="1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1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1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 tmFilter="0, 0; .2, .5; .8, .5; 1, 0"/>
                                        <p:tgtEl>
                                          <p:spTgt spid="1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" autoRev="1" fill="hold"/>
                                        <p:tgtEl>
                                          <p:spTgt spid="1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12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1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00" tmFilter="0, 0; .2, .5; .8, .5; 1, 0"/>
                                        <p:tgtEl>
                                          <p:spTgt spid="12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600" autoRev="1" fill="hold"/>
                                        <p:tgtEl>
                                          <p:spTgt spid="12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12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12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 tmFilter="0, 0; .2, .5; .8, .5; 1, 0"/>
                                        <p:tgtEl>
                                          <p:spTgt spid="12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" autoRev="1" fill="hold"/>
                                        <p:tgtEl>
                                          <p:spTgt spid="12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 tmFilter="0, 0; .2, .5; .8, .5; 1, 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" autoRev="1" fill="hold"/>
                                        <p:tgtEl>
                                          <p:spTgt spid="12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 tmFilter="0, 0; .2, .5; .8, .5; 1, 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50" autoRev="1" fill="hold"/>
                                        <p:tgtEl>
                                          <p:spTgt spid="12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600" tmFilter="0, 0; .2, .5; .8, .5; 1, 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00" autoRev="1" fill="hold"/>
                                        <p:tgtEl>
                                          <p:spTgt spid="12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 tmFilter="0, 0; .2, .5; .8, .5; 1, 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" autoRev="1" fill="hold"/>
                                        <p:tgtEl>
                                          <p:spTgt spid="12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12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12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125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125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125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125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00" tmFilter="0, 0; .2, .5; .8, .5; 1, 0"/>
                                        <p:tgtEl>
                                          <p:spTgt spid="12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00" autoRev="1" fill="hold"/>
                                        <p:tgtEl>
                                          <p:spTgt spid="12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 tmFilter="0, 0; .2, .5; .8, .5; 1, 0"/>
                                        <p:tgtEl>
                                          <p:spTgt spid="12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50" autoRev="1" fill="hold"/>
                                        <p:tgtEl>
                                          <p:spTgt spid="12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12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12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" tmFilter="0, 0; .2, .5; .8, .5; 1, 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50" autoRev="1" fill="hold"/>
                                        <p:tgtEl>
                                          <p:spTgt spid="125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" tmFilter="0, 0; .2, .5; .8, .5; 1, 0"/>
                                        <p:tgtEl>
                                          <p:spTgt spid="1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50" autoRev="1" fill="hold"/>
                                        <p:tgtEl>
                                          <p:spTgt spid="1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00" tmFilter="0, 0; .2, .5; .8, .5; 1, 0"/>
                                        <p:tgtEl>
                                          <p:spTgt spid="1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00" autoRev="1" fill="hold"/>
                                        <p:tgtEl>
                                          <p:spTgt spid="1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" tmFilter="0, 0; .2, .5; .8, .5; 1, 0"/>
                                        <p:tgtEl>
                                          <p:spTgt spid="12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50" autoRev="1" fill="hold"/>
                                        <p:tgtEl>
                                          <p:spTgt spid="125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300" tmFilter="0, 0; .2, .5; .8, .5; 1, 0"/>
                                        <p:tgtEl>
                                          <p:spTgt spid="12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50" autoRev="1" fill="hold"/>
                                        <p:tgtEl>
                                          <p:spTgt spid="12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 tmFilter="0, 0; .2, .5; .8, .5; 1, 0"/>
                                        <p:tgtEl>
                                          <p:spTgt spid="12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50" autoRev="1" fill="hold"/>
                                        <p:tgtEl>
                                          <p:spTgt spid="12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" tmFilter="0, 0; .2, .5; .8, .5; 1, 0"/>
                                        <p:tgtEl>
                                          <p:spTgt spid="12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50" autoRev="1" fill="hold"/>
                                        <p:tgtEl>
                                          <p:spTgt spid="12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200" tmFilter="0, 0; .2, .5; .8, .5; 1, 0"/>
                                        <p:tgtEl>
                                          <p:spTgt spid="1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600" autoRev="1" fill="hold"/>
                                        <p:tgtEl>
                                          <p:spTgt spid="1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1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12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12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300" tmFilter="0, 0; .2, .5; .8, .5; 1, 0"/>
                                        <p:tgtEl>
                                          <p:spTgt spid="12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150" autoRev="1" fill="hold"/>
                                        <p:tgtEl>
                                          <p:spTgt spid="125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600" tmFilter="0, 0; .2, .5; .8, .5; 1, 0"/>
                                        <p:tgtEl>
                                          <p:spTgt spid="12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00" autoRev="1" fill="hold"/>
                                        <p:tgtEl>
                                          <p:spTgt spid="125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1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 tmFilter="0, 0; .2, .5; .8, .5; 1, 0"/>
                                        <p:tgtEl>
                                          <p:spTgt spid="12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150" autoRev="1" fill="hold"/>
                                        <p:tgtEl>
                                          <p:spTgt spid="12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15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" tmFilter="0, 0; .2, .5; .8, .5; 1, 0"/>
                                        <p:tgtEl>
                                          <p:spTgt spid="12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150" autoRev="1" fill="hold"/>
                                        <p:tgtEl>
                                          <p:spTgt spid="125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1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600" tmFilter="0, 0; .2, .5; .8, .5; 1, 0"/>
                                        <p:tgtEl>
                                          <p:spTgt spid="12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00" autoRev="1" fill="hold"/>
                                        <p:tgtEl>
                                          <p:spTgt spid="125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 tmFilter="0, 0; .2, .5; .8, .5; 1, 0"/>
                                        <p:tgtEl>
                                          <p:spTgt spid="12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150" autoRev="1" fill="hold"/>
                                        <p:tgtEl>
                                          <p:spTgt spid="12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1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" tmFilter="0, 0; .2, .5; .8, .5; 1, 0"/>
                                        <p:tgtEl>
                                          <p:spTgt spid="12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50" autoRev="1" fill="hold"/>
                                        <p:tgtEl>
                                          <p:spTgt spid="12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17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" tmFilter="0, 0; .2, .5; .8, .5; 1, 0"/>
                                        <p:tgtEl>
                                          <p:spTgt spid="12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150" autoRev="1" fill="hold"/>
                                        <p:tgtEl>
                                          <p:spTgt spid="12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1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 tmFilter="0, 0; .2, .5; .8, .5; 1, 0"/>
                                        <p:tgtEl>
                                          <p:spTgt spid="12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50" autoRev="1" fill="hold"/>
                                        <p:tgtEl>
                                          <p:spTgt spid="12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7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500"/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81" dur="500"/>
                                        <p:tgtEl>
                                          <p:spTgt spid="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8"/>
                  </p:tgtEl>
                </p:cond>
              </p:nextCondLst>
            </p:seq>
          </p:childTnLst>
        </p:cTn>
      </p:par>
    </p:tnLst>
    <p:bldLst>
      <p:bldP spid="12505" grpId="0"/>
      <p:bldP spid="12506" grpId="0"/>
      <p:bldP spid="12507" grpId="0"/>
      <p:bldP spid="12508" grpId="0"/>
      <p:bldP spid="12509" grpId="0"/>
      <p:bldP spid="12510" grpId="0"/>
      <p:bldP spid="12511" grpId="0"/>
      <p:bldP spid="12512" grpId="0"/>
      <p:bldP spid="12513" grpId="0"/>
      <p:bldP spid="12563" grpId="0"/>
      <p:bldP spid="12564" grpId="0"/>
      <p:bldP spid="12565" grpId="0"/>
      <p:bldP spid="12566" grpId="0"/>
      <p:bldP spid="12567" grpId="0"/>
      <p:bldP spid="12568" grpId="0"/>
      <p:bldP spid="12569" grpId="0"/>
      <p:bldP spid="12570" grpId="0"/>
      <p:bldP spid="12571" grpId="0"/>
      <p:bldP spid="12572" grpId="0"/>
      <p:bldP spid="12573" grpId="0"/>
      <p:bldP spid="125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666876" y="2565400"/>
            <a:ext cx="8893175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136775" y="908050"/>
            <a:ext cx="7920038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2540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63500" dir="2212194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sz="3600" b="1" kern="10">
              <a:ln w="25400">
                <a:solidFill>
                  <a:srgbClr val="99CCFF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63500" dir="2212194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03388" y="188913"/>
            <a:ext cx="7200900" cy="3603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2212194" algn="ctr" rotWithShape="0">
                    <a:srgbClr val="FF66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600" b="1" kern="10" dirty="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2212194" algn="ctr" rotWithShape="0">
                  <a:srgbClr val="FF66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05" name="Text Box 217"/>
          <p:cNvSpPr txBox="1">
            <a:spLocks noChangeArrowheads="1"/>
          </p:cNvSpPr>
          <p:nvPr/>
        </p:nvSpPr>
        <p:spPr bwMode="auto">
          <a:xfrm>
            <a:off x="24241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06" name="Text Box 218"/>
          <p:cNvSpPr txBox="1">
            <a:spLocks noChangeArrowheads="1"/>
          </p:cNvSpPr>
          <p:nvPr/>
        </p:nvSpPr>
        <p:spPr bwMode="auto">
          <a:xfrm>
            <a:off x="309086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07" name="Text Box 219"/>
          <p:cNvSpPr txBox="1">
            <a:spLocks noChangeArrowheads="1"/>
          </p:cNvSpPr>
          <p:nvPr/>
        </p:nvSpPr>
        <p:spPr bwMode="auto">
          <a:xfrm>
            <a:off x="7104063" y="566102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ai</a:t>
            </a:r>
          </a:p>
        </p:txBody>
      </p:sp>
      <p:sp>
        <p:nvSpPr>
          <p:cNvPr id="12508" name="Text Box 220"/>
          <p:cNvSpPr txBox="1">
            <a:spLocks noChangeArrowheads="1"/>
          </p:cNvSpPr>
          <p:nvPr/>
        </p:nvSpPr>
        <p:spPr bwMode="auto">
          <a:xfrm>
            <a:off x="7748589" y="5661025"/>
            <a:ext cx="50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đi</a:t>
            </a:r>
          </a:p>
        </p:txBody>
      </p:sp>
      <p:sp>
        <p:nvSpPr>
          <p:cNvPr id="12509" name="Text Box 221"/>
          <p:cNvSpPr txBox="1">
            <a:spLocks noChangeArrowheads="1"/>
          </p:cNvSpPr>
          <p:nvPr/>
        </p:nvSpPr>
        <p:spPr bwMode="auto">
          <a:xfrm>
            <a:off x="8183564" y="566102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không</a:t>
            </a:r>
          </a:p>
        </p:txBody>
      </p:sp>
      <p:sp>
        <p:nvSpPr>
          <p:cNvPr id="12510" name="Text Box 222"/>
          <p:cNvSpPr txBox="1">
            <a:spLocks noChangeArrowheads="1"/>
          </p:cNvSpPr>
          <p:nvPr/>
        </p:nvSpPr>
        <p:spPr bwMode="auto">
          <a:xfrm>
            <a:off x="9317038" y="56610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nào?</a:t>
            </a:r>
          </a:p>
        </p:txBody>
      </p:sp>
      <p:sp>
        <p:nvSpPr>
          <p:cNvPr id="12511" name="Text Box 223"/>
          <p:cNvSpPr txBox="1">
            <a:spLocks noChangeArrowheads="1"/>
          </p:cNvSpPr>
          <p:nvPr/>
        </p:nvSpPr>
        <p:spPr bwMode="auto">
          <a:xfrm>
            <a:off x="27543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12" name="Text Box 224"/>
          <p:cNvSpPr txBox="1">
            <a:spLocks noChangeArrowheads="1"/>
          </p:cNvSpPr>
          <p:nvPr/>
        </p:nvSpPr>
        <p:spPr bwMode="auto">
          <a:xfrm>
            <a:off x="8596314" y="3763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ô</a:t>
            </a:r>
          </a:p>
        </p:txBody>
      </p:sp>
      <p:sp>
        <p:nvSpPr>
          <p:cNvPr id="12513" name="Text Box 225"/>
          <p:cNvSpPr txBox="1">
            <a:spLocks noChangeArrowheads="1"/>
          </p:cNvSpPr>
          <p:nvPr/>
        </p:nvSpPr>
        <p:spPr bwMode="auto">
          <a:xfrm>
            <a:off x="9290051" y="3763963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tô.</a:t>
            </a:r>
          </a:p>
        </p:txBody>
      </p:sp>
      <p:grpSp>
        <p:nvGrpSpPr>
          <p:cNvPr id="15374" name="Group 227"/>
          <p:cNvGrpSpPr>
            <a:grpSpLocks/>
          </p:cNvGrpSpPr>
          <p:nvPr/>
        </p:nvGrpSpPr>
        <p:grpSpPr bwMode="auto">
          <a:xfrm>
            <a:off x="1990726" y="3100389"/>
            <a:ext cx="8424863" cy="523875"/>
            <a:chOff x="204" y="935"/>
            <a:chExt cx="5352" cy="400"/>
          </a:xfrm>
        </p:grpSpPr>
        <p:sp>
          <p:nvSpPr>
            <p:cNvPr id="15432" name="Line 228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Line 229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Line 230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231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6" name="Line 232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5" name="Picture 233" descr="khoa-S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2924175"/>
            <a:ext cx="3603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34" descr="tempo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3124200"/>
            <a:ext cx="1889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Line 235"/>
          <p:cNvSpPr>
            <a:spLocks noChangeShapeType="1"/>
          </p:cNvSpPr>
          <p:nvPr/>
        </p:nvSpPr>
        <p:spPr bwMode="auto">
          <a:xfrm>
            <a:off x="10415588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4" name="Picture 236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1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Line 237"/>
          <p:cNvSpPr>
            <a:spLocks noChangeShapeType="1"/>
          </p:cNvSpPr>
          <p:nvPr/>
        </p:nvSpPr>
        <p:spPr bwMode="auto">
          <a:xfrm>
            <a:off x="9334500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26" name="Picture 23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6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7" name="Picture 23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6" y="296386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8" name="Picture 24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29" name="Picture 241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303053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2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1" name="Picture 24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9" y="3016250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2" name="Picture 24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3" name="Picture 24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29638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4" name="Picture 24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35" name="Picture 247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303053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48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3098800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1" name="Line 249"/>
          <p:cNvSpPr>
            <a:spLocks noChangeShapeType="1"/>
          </p:cNvSpPr>
          <p:nvPr/>
        </p:nvSpPr>
        <p:spPr bwMode="auto">
          <a:xfrm>
            <a:off x="55911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250"/>
          <p:cNvSpPr>
            <a:spLocks noChangeShapeType="1"/>
          </p:cNvSpPr>
          <p:nvPr/>
        </p:nvSpPr>
        <p:spPr bwMode="auto">
          <a:xfrm>
            <a:off x="6632575" y="3095625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93" name="Group 251"/>
          <p:cNvGrpSpPr>
            <a:grpSpLocks/>
          </p:cNvGrpSpPr>
          <p:nvPr/>
        </p:nvGrpSpPr>
        <p:grpSpPr bwMode="auto">
          <a:xfrm>
            <a:off x="1990726" y="4725989"/>
            <a:ext cx="8424863" cy="865187"/>
            <a:chOff x="204" y="1942"/>
            <a:chExt cx="5307" cy="545"/>
          </a:xfrm>
        </p:grpSpPr>
        <p:grpSp>
          <p:nvGrpSpPr>
            <p:cNvPr id="15425" name="Group 252"/>
            <p:cNvGrpSpPr>
              <a:grpSpLocks/>
            </p:cNvGrpSpPr>
            <p:nvPr/>
          </p:nvGrpSpPr>
          <p:grpSpPr bwMode="auto">
            <a:xfrm>
              <a:off x="204" y="2053"/>
              <a:ext cx="5307" cy="330"/>
              <a:chOff x="204" y="935"/>
              <a:chExt cx="5352" cy="400"/>
            </a:xfrm>
          </p:grpSpPr>
          <p:sp>
            <p:nvSpPr>
              <p:cNvPr id="15427" name="Line 253"/>
              <p:cNvSpPr>
                <a:spLocks noChangeShapeType="1"/>
              </p:cNvSpPr>
              <p:nvPr/>
            </p:nvSpPr>
            <p:spPr bwMode="auto">
              <a:xfrm>
                <a:off x="204" y="9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Line 254"/>
              <p:cNvSpPr>
                <a:spLocks noChangeShapeType="1"/>
              </p:cNvSpPr>
              <p:nvPr/>
            </p:nvSpPr>
            <p:spPr bwMode="auto">
              <a:xfrm>
                <a:off x="204" y="10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Line 255"/>
              <p:cNvSpPr>
                <a:spLocks noChangeShapeType="1"/>
              </p:cNvSpPr>
              <p:nvPr/>
            </p:nvSpPr>
            <p:spPr bwMode="auto">
              <a:xfrm>
                <a:off x="204" y="11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Line 256"/>
              <p:cNvSpPr>
                <a:spLocks noChangeShapeType="1"/>
              </p:cNvSpPr>
              <p:nvPr/>
            </p:nvSpPr>
            <p:spPr bwMode="auto">
              <a:xfrm>
                <a:off x="204" y="12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257"/>
              <p:cNvSpPr>
                <a:spLocks noChangeShapeType="1"/>
              </p:cNvSpPr>
              <p:nvPr/>
            </p:nvSpPr>
            <p:spPr bwMode="auto">
              <a:xfrm>
                <a:off x="204" y="1335"/>
                <a:ext cx="53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5426" name="Picture 258" descr="khoa-S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942"/>
              <a:ext cx="227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94" name="Line 259"/>
          <p:cNvSpPr>
            <a:spLocks noChangeShapeType="1"/>
          </p:cNvSpPr>
          <p:nvPr/>
        </p:nvSpPr>
        <p:spPr bwMode="auto">
          <a:xfrm>
            <a:off x="10415588" y="4897438"/>
            <a:ext cx="0" cy="5397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260"/>
          <p:cNvSpPr>
            <a:spLocks noChangeShapeType="1"/>
          </p:cNvSpPr>
          <p:nvPr/>
        </p:nvSpPr>
        <p:spPr bwMode="auto">
          <a:xfrm>
            <a:off x="9334500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261"/>
          <p:cNvSpPr>
            <a:spLocks noChangeShapeType="1"/>
          </p:cNvSpPr>
          <p:nvPr/>
        </p:nvSpPr>
        <p:spPr bwMode="auto">
          <a:xfrm>
            <a:off x="9547226" y="55641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50" name="Line 262"/>
          <p:cNvSpPr>
            <a:spLocks noChangeShapeType="1"/>
          </p:cNvSpPr>
          <p:nvPr/>
        </p:nvSpPr>
        <p:spPr bwMode="auto">
          <a:xfrm>
            <a:off x="10356850" y="489743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551" name="Picture 263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2" name="Picture 264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764088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3" name="Picture 265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1" y="48117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4" name="Picture 266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4764088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5" name="Picture 267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6" name="Picture 268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1171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7" name="Picture 269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1" y="4900613"/>
            <a:ext cx="2841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8" name="Picture 270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945063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59" name="Picture 271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6" y="4811713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0" name="Picture 272" descr="notDon-d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5013325"/>
            <a:ext cx="2841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61" name="Picture 273" descr="notDen-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081588"/>
            <a:ext cx="1873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274" descr="dauLang-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975225"/>
            <a:ext cx="1333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63" name="Text Box 275"/>
          <p:cNvSpPr txBox="1">
            <a:spLocks noChangeArrowheads="1"/>
          </p:cNvSpPr>
          <p:nvPr/>
        </p:nvSpPr>
        <p:spPr bwMode="auto">
          <a:xfrm>
            <a:off x="343058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pí</a:t>
            </a:r>
          </a:p>
        </p:txBody>
      </p:sp>
      <p:sp>
        <p:nvSpPr>
          <p:cNvPr id="12564" name="Text Box 276"/>
          <p:cNvSpPr txBox="1">
            <a:spLocks noChangeArrowheads="1"/>
          </p:cNvSpPr>
          <p:nvPr/>
        </p:nvSpPr>
        <p:spPr bwMode="auto">
          <a:xfrm>
            <a:off x="41370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5" name="Text Box 277"/>
          <p:cNvSpPr txBox="1">
            <a:spLocks noChangeArrowheads="1"/>
          </p:cNvSpPr>
          <p:nvPr/>
        </p:nvSpPr>
        <p:spPr bwMode="auto">
          <a:xfrm>
            <a:off x="47990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</a:t>
            </a:r>
          </a:p>
        </p:txBody>
      </p:sp>
      <p:sp>
        <p:nvSpPr>
          <p:cNvPr id="12566" name="Text Box 278"/>
          <p:cNvSpPr txBox="1">
            <a:spLocks noChangeArrowheads="1"/>
          </p:cNvSpPr>
          <p:nvPr/>
        </p:nvSpPr>
        <p:spPr bwMode="auto">
          <a:xfrm>
            <a:off x="5519739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po,</a:t>
            </a:r>
          </a:p>
        </p:txBody>
      </p:sp>
      <p:sp>
        <p:nvSpPr>
          <p:cNvPr id="12567" name="Text Box 279"/>
          <p:cNvSpPr txBox="1">
            <a:spLocks noChangeArrowheads="1"/>
          </p:cNvSpPr>
          <p:nvPr/>
        </p:nvSpPr>
        <p:spPr bwMode="auto">
          <a:xfrm>
            <a:off x="6513514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68" name="Text Box 280"/>
          <p:cNvSpPr txBox="1">
            <a:spLocks noChangeArrowheads="1"/>
          </p:cNvSpPr>
          <p:nvPr/>
        </p:nvSpPr>
        <p:spPr bwMode="auto">
          <a:xfrm>
            <a:off x="7175501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69" name="Text Box 281"/>
          <p:cNvSpPr txBox="1">
            <a:spLocks noChangeArrowheads="1"/>
          </p:cNvSpPr>
          <p:nvPr/>
        </p:nvSpPr>
        <p:spPr bwMode="auto">
          <a:xfrm>
            <a:off x="7896226" y="37639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</a:t>
            </a:r>
          </a:p>
        </p:txBody>
      </p:sp>
      <p:sp>
        <p:nvSpPr>
          <p:cNvPr id="12570" name="Text Box 282"/>
          <p:cNvSpPr txBox="1">
            <a:spLocks noChangeArrowheads="1"/>
          </p:cNvSpPr>
          <p:nvPr/>
        </p:nvSpPr>
        <p:spPr bwMode="auto">
          <a:xfrm>
            <a:off x="3719513" y="56610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po,</a:t>
            </a:r>
          </a:p>
        </p:txBody>
      </p:sp>
      <p:sp>
        <p:nvSpPr>
          <p:cNvPr id="12571" name="Text Box 283"/>
          <p:cNvSpPr txBox="1">
            <a:spLocks noChangeArrowheads="1"/>
          </p:cNvSpPr>
          <p:nvPr/>
        </p:nvSpPr>
        <p:spPr bwMode="auto">
          <a:xfrm>
            <a:off x="4438651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tôi</a:t>
            </a:r>
          </a:p>
        </p:txBody>
      </p:sp>
      <p:sp>
        <p:nvSpPr>
          <p:cNvPr id="12572" name="Text Box 284"/>
          <p:cNvSpPr txBox="1">
            <a:spLocks noChangeArrowheads="1"/>
          </p:cNvSpPr>
          <p:nvPr/>
        </p:nvSpPr>
        <p:spPr bwMode="auto">
          <a:xfrm>
            <a:off x="5116513" y="566102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lái</a:t>
            </a:r>
          </a:p>
        </p:txBody>
      </p:sp>
      <p:sp>
        <p:nvSpPr>
          <p:cNvPr id="12573" name="Text Box 285"/>
          <p:cNvSpPr txBox="1">
            <a:spLocks noChangeArrowheads="1"/>
          </p:cNvSpPr>
          <p:nvPr/>
        </p:nvSpPr>
        <p:spPr bwMode="auto">
          <a:xfrm>
            <a:off x="5735639" y="5661025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xe,</a:t>
            </a:r>
          </a:p>
        </p:txBody>
      </p:sp>
      <p:sp>
        <p:nvSpPr>
          <p:cNvPr id="12574" name="Text Box 286"/>
          <p:cNvSpPr txBox="1">
            <a:spLocks noChangeArrowheads="1"/>
          </p:cNvSpPr>
          <p:nvPr/>
        </p:nvSpPr>
        <p:spPr bwMode="auto">
          <a:xfrm>
            <a:off x="6454776" y="5661025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có</a:t>
            </a:r>
          </a:p>
        </p:txBody>
      </p:sp>
      <p:sp>
        <p:nvSpPr>
          <p:cNvPr id="15422" name="Line 288"/>
          <p:cNvSpPr>
            <a:spLocks noChangeShapeType="1"/>
          </p:cNvSpPr>
          <p:nvPr/>
        </p:nvSpPr>
        <p:spPr bwMode="auto">
          <a:xfrm>
            <a:off x="645636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23" name="Line 289"/>
          <p:cNvSpPr>
            <a:spLocks noChangeShapeType="1"/>
          </p:cNvSpPr>
          <p:nvPr/>
        </p:nvSpPr>
        <p:spPr bwMode="auto">
          <a:xfrm>
            <a:off x="4367213" y="4903788"/>
            <a:ext cx="0" cy="539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78" name="AutoShape 29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936606" y="6324600"/>
            <a:ext cx="1008063" cy="476250"/>
          </a:xfrm>
          <a:prstGeom prst="actionButtonBlank">
            <a:avLst/>
          </a:prstGeom>
          <a:gradFill rotWithShape="1">
            <a:gsLst>
              <a:gs pos="0">
                <a:srgbClr val="53A9A9"/>
              </a:gs>
              <a:gs pos="100000">
                <a:srgbClr val="7D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0000FF"/>
                </a:solidFill>
              </a:rPr>
              <a:t>NHẠC</a:t>
            </a: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3CD9FF52-F715-EB06-1455-19632E475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48645" y="4295459"/>
            <a:ext cx="595312" cy="352002"/>
          </a:xfrm>
          <a:prstGeom prst="rect">
            <a:avLst/>
          </a:prstGeom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40B9B00D-D963-EE37-9E41-88ADB3D09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86414" y="4340437"/>
            <a:ext cx="595312" cy="352002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2B1A3004-4E46-4A3E-BF43-AF8B2814A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28536" y="6147480"/>
            <a:ext cx="595312" cy="352002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8843EA4C-1A0F-EE40-8A3E-7E4A4104F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7828" y="6125030"/>
            <a:ext cx="595312" cy="352002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BFE9C411-4F52-25CE-1A95-D638A3E833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33459" y="6125030"/>
            <a:ext cx="595312" cy="352002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7DD34479-2921-4C4A-7224-ACBAA9D67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458552" y="6141647"/>
            <a:ext cx="549274" cy="423051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5ECA48BE-D0DE-F4BD-92BE-F13C9B798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55016" y="4328743"/>
            <a:ext cx="595312" cy="352002"/>
          </a:xfrm>
          <a:prstGeom prst="rect">
            <a:avLst/>
          </a:prstGeom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910F4A69-DBF3-4393-48A1-C55BFE04E8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38119" y="4237038"/>
            <a:ext cx="595312" cy="3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163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6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D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1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1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12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12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 tmFilter="0, 0; .2, .5; .8, .5; 1, 0"/>
                                        <p:tgtEl>
                                          <p:spTgt spid="12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" autoRev="1" fill="hold"/>
                                        <p:tgtEl>
                                          <p:spTgt spid="12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12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12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 tmFilter="0, 0; .2, .5; .8, .5; 1, 0"/>
                                        <p:tgtEl>
                                          <p:spTgt spid="12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" autoRev="1" fill="hold"/>
                                        <p:tgtEl>
                                          <p:spTgt spid="12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00" tmFilter="0, 0; .2, .5; .8, .5; 1, 0"/>
                                        <p:tgtEl>
                                          <p:spTgt spid="125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00" autoRev="1" fill="hold"/>
                                        <p:tgtEl>
                                          <p:spTgt spid="125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" tmFilter="0, 0; .2, .5; .8, .5; 1, 0"/>
                                        <p:tgtEl>
                                          <p:spTgt spid="1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" autoRev="1" fill="hold"/>
                                        <p:tgtEl>
                                          <p:spTgt spid="1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 tmFilter="0, 0; .2, .5; .8, .5; 1, 0"/>
                                        <p:tgtEl>
                                          <p:spTgt spid="125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" autoRev="1" fill="hold"/>
                                        <p:tgtEl>
                                          <p:spTgt spid="125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12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12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12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125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200" tmFilter="0, 0; .2, .5; .8, .5; 1, 0"/>
                                        <p:tgtEl>
                                          <p:spTgt spid="125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600" autoRev="1" fill="hold"/>
                                        <p:tgtEl>
                                          <p:spTgt spid="125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 tmFilter="0, 0; .2, .5; .8, .5; 1, 0"/>
                                        <p:tgtEl>
                                          <p:spTgt spid="12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" autoRev="1" fill="hold"/>
                                        <p:tgtEl>
                                          <p:spTgt spid="12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 tmFilter="0, 0; .2, .5; .8, .5; 1, 0"/>
                                        <p:tgtEl>
                                          <p:spTgt spid="12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" autoRev="1" fill="hold"/>
                                        <p:tgtEl>
                                          <p:spTgt spid="12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600" tmFilter="0, 0; .2, .5; .8, .5; 1, 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00" autoRev="1" fill="hold"/>
                                        <p:tgtEl>
                                          <p:spTgt spid="125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 tmFilter="0, 0; .2, .5; .8, .5; 1, 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" autoRev="1" fill="hold"/>
                                        <p:tgtEl>
                                          <p:spTgt spid="12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" tmFilter="0, 0; .2, .5; .8, .5; 1, 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50" autoRev="1" fill="hold"/>
                                        <p:tgtEl>
                                          <p:spTgt spid="125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1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600" tmFilter="0, 0; .2, .5; .8, .5; 1, 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00" autoRev="1" fill="hold"/>
                                        <p:tgtEl>
                                          <p:spTgt spid="12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7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 tmFilter="0, 0; .2, .5; .8, .5; 1, 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" autoRev="1" fill="hold"/>
                                        <p:tgtEl>
                                          <p:spTgt spid="125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12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12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125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125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 tmFilter="0, 0; .2, .5; .8, .5; 1, 0"/>
                                        <p:tgtEl>
                                          <p:spTgt spid="125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" autoRev="1" fill="hold"/>
                                        <p:tgtEl>
                                          <p:spTgt spid="125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9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00" tmFilter="0, 0; .2, .5; .8, .5; 1, 0"/>
                                        <p:tgtEl>
                                          <p:spTgt spid="12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00" autoRev="1" fill="hold"/>
                                        <p:tgtEl>
                                          <p:spTgt spid="12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100"/>
                            </p:stCondLst>
                            <p:childTnLst>
                              <p:par>
                                <p:cTn id="9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 tmFilter="0, 0; .2, .5; .8, .5; 1, 0"/>
                                        <p:tgtEl>
                                          <p:spTgt spid="12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50" autoRev="1" fill="hold"/>
                                        <p:tgtEl>
                                          <p:spTgt spid="12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10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125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125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10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" tmFilter="0, 0; .2, .5; .8, .5; 1, 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50" autoRev="1" fill="hold"/>
                                        <p:tgtEl>
                                          <p:spTgt spid="125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300" tmFilter="0, 0; .2, .5; .8, .5; 1, 0"/>
                                        <p:tgtEl>
                                          <p:spTgt spid="1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50" autoRev="1" fill="hold"/>
                                        <p:tgtEl>
                                          <p:spTgt spid="1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8300"/>
                            </p:stCondLst>
                            <p:childTnLst>
                              <p:par>
                                <p:cTn id="1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00" tmFilter="0, 0; .2, .5; .8, .5; 1, 0"/>
                                        <p:tgtEl>
                                          <p:spTgt spid="1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00" autoRev="1" fill="hold"/>
                                        <p:tgtEl>
                                          <p:spTgt spid="1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" tmFilter="0, 0; .2, .5; .8, .5; 1, 0"/>
                                        <p:tgtEl>
                                          <p:spTgt spid="12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50" autoRev="1" fill="hold"/>
                                        <p:tgtEl>
                                          <p:spTgt spid="125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1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300" tmFilter="0, 0; .2, .5; .8, .5; 1, 0"/>
                                        <p:tgtEl>
                                          <p:spTgt spid="12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150" autoRev="1" fill="hold"/>
                                        <p:tgtEl>
                                          <p:spTgt spid="125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1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 tmFilter="0, 0; .2, .5; .8, .5; 1, 0"/>
                                        <p:tgtEl>
                                          <p:spTgt spid="12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50" autoRev="1" fill="hold"/>
                                        <p:tgtEl>
                                          <p:spTgt spid="125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300" tmFilter="0, 0; .2, .5; .8, .5; 1, 0"/>
                                        <p:tgtEl>
                                          <p:spTgt spid="12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150" autoRev="1" fill="hold"/>
                                        <p:tgtEl>
                                          <p:spTgt spid="12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700"/>
                            </p:stCondLst>
                            <p:childTnLst>
                              <p:par>
                                <p:cTn id="1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200" tmFilter="0, 0; .2, .5; .8, .5; 1, 0"/>
                                        <p:tgtEl>
                                          <p:spTgt spid="1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600" autoRev="1" fill="hold"/>
                                        <p:tgtEl>
                                          <p:spTgt spid="1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1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12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12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300" tmFilter="0, 0; .2, .5; .8, .5; 1, 0"/>
                                        <p:tgtEl>
                                          <p:spTgt spid="12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150" autoRev="1" fill="hold"/>
                                        <p:tgtEl>
                                          <p:spTgt spid="125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600" tmFilter="0, 0; .2, .5; .8, .5; 1, 0"/>
                                        <p:tgtEl>
                                          <p:spTgt spid="12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00" autoRev="1" fill="hold"/>
                                        <p:tgtEl>
                                          <p:spTgt spid="125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3100"/>
                            </p:stCondLst>
                            <p:childTnLst>
                              <p:par>
                                <p:cTn id="1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 tmFilter="0, 0; .2, .5; .8, .5; 1, 0"/>
                                        <p:tgtEl>
                                          <p:spTgt spid="12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150" autoRev="1" fill="hold"/>
                                        <p:tgtEl>
                                          <p:spTgt spid="12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15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300" tmFilter="0, 0; .2, .5; .8, .5; 1, 0"/>
                                        <p:tgtEl>
                                          <p:spTgt spid="12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150" autoRev="1" fill="hold"/>
                                        <p:tgtEl>
                                          <p:spTgt spid="125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3700"/>
                            </p:stCondLst>
                            <p:childTnLst>
                              <p:par>
                                <p:cTn id="15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600" tmFilter="0, 0; .2, .5; .8, .5; 1, 0"/>
                                        <p:tgtEl>
                                          <p:spTgt spid="12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00" autoRev="1" fill="hold"/>
                                        <p:tgtEl>
                                          <p:spTgt spid="125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 tmFilter="0, 0; .2, .5; .8, .5; 1, 0"/>
                                        <p:tgtEl>
                                          <p:spTgt spid="12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150" autoRev="1" fill="hold"/>
                                        <p:tgtEl>
                                          <p:spTgt spid="12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600"/>
                            </p:stCondLst>
                            <p:childTnLst>
                              <p:par>
                                <p:cTn id="16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300" tmFilter="0, 0; .2, .5; .8, .5; 1, 0"/>
                                        <p:tgtEl>
                                          <p:spTgt spid="12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150" autoRev="1" fill="hold"/>
                                        <p:tgtEl>
                                          <p:spTgt spid="12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17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" tmFilter="0, 0; .2, .5; .8, .5; 1, 0"/>
                                        <p:tgtEl>
                                          <p:spTgt spid="12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150" autoRev="1" fill="hold"/>
                                        <p:tgtEl>
                                          <p:spTgt spid="12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1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 tmFilter="0, 0; .2, .5; .8, .5; 1, 0"/>
                                        <p:tgtEl>
                                          <p:spTgt spid="12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50" autoRev="1" fill="hold"/>
                                        <p:tgtEl>
                                          <p:spTgt spid="12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7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500"/>
                                        <p:tgtEl>
                                          <p:spTgt spid="125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81" dur="500"/>
                                        <p:tgtEl>
                                          <p:spTgt spid="1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8"/>
                  </p:tgtEl>
                </p:cond>
              </p:nextCondLst>
            </p:seq>
          </p:childTnLst>
        </p:cTn>
      </p:par>
    </p:tnLst>
    <p:bldLst>
      <p:bldP spid="12505" grpId="0"/>
      <p:bldP spid="12506" grpId="0"/>
      <p:bldP spid="12507" grpId="0"/>
      <p:bldP spid="12508" grpId="0"/>
      <p:bldP spid="12509" grpId="0"/>
      <p:bldP spid="12510" grpId="0"/>
      <p:bldP spid="12511" grpId="0"/>
      <p:bldP spid="12512" grpId="0"/>
      <p:bldP spid="12513" grpId="0"/>
      <p:bldP spid="12563" grpId="0"/>
      <p:bldP spid="12564" grpId="0"/>
      <p:bldP spid="12565" grpId="0"/>
      <p:bldP spid="12566" grpId="0"/>
      <p:bldP spid="12567" grpId="0"/>
      <p:bldP spid="12568" grpId="0"/>
      <p:bldP spid="12569" grpId="0"/>
      <p:bldP spid="12570" grpId="0"/>
      <p:bldP spid="12571" grpId="0"/>
      <p:bldP spid="12572" grpId="0"/>
      <p:bldP spid="12573" grpId="0"/>
      <p:bldP spid="125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963</Words>
  <Application>Microsoft Office PowerPoint</Application>
  <PresentationFormat>Widescreen</PresentationFormat>
  <Paragraphs>317</Paragraphs>
  <Slides>34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Tahoma</vt:lpstr>
      <vt:lpstr>Arial</vt:lpstr>
      <vt:lpstr>Calibri Light</vt:lpstr>
      <vt:lpstr>Arial Black</vt:lpstr>
      <vt:lpstr>.VnTime</vt:lpstr>
      <vt:lpstr>Times New Roman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230</cp:revision>
  <dcterms:created xsi:type="dcterms:W3CDTF">2020-08-30T12:35:00Z</dcterms:created>
  <dcterms:modified xsi:type="dcterms:W3CDTF">2024-04-16T01:24:16Z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3DCD001AA736427D8949CBA6207BF4CD</vt:lpwstr>
  </property>
  <property fmtid="{D5CDD505-2E9C-101B-9397-08002B2CF9AE}" pid="3" name="KSOProductBuildVer">
    <vt:lpwstr>1033-11.2.0.10265</vt:lpwstr>
  </property>
</Properties>
</file>