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650" r:id="rId2"/>
    <p:sldId id="693" r:id="rId3"/>
    <p:sldId id="620" r:id="rId4"/>
    <p:sldId id="675" r:id="rId5"/>
    <p:sldId id="691" r:id="rId6"/>
    <p:sldId id="690" r:id="rId7"/>
    <p:sldId id="688" r:id="rId8"/>
    <p:sldId id="623" r:id="rId9"/>
    <p:sldId id="561" r:id="rId10"/>
    <p:sldId id="586" r:id="rId11"/>
    <p:sldId id="682" r:id="rId12"/>
    <p:sldId id="609" r:id="rId13"/>
    <p:sldId id="610" r:id="rId14"/>
    <p:sldId id="680" r:id="rId15"/>
    <p:sldId id="612" r:id="rId16"/>
    <p:sldId id="69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2296" autoAdjust="0"/>
  </p:normalViewPr>
  <p:slideViewPr>
    <p:cSldViewPr>
      <p:cViewPr varScale="1">
        <p:scale>
          <a:sx n="67" d="100"/>
          <a:sy n="67" d="100"/>
        </p:scale>
        <p:origin x="65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7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file:///C:\Users\NGUYEN\Desktop\lop3.%20tiet%2017lop1\phu%20hoa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5.xml"/><Relationship Id="rId18" Type="http://schemas.openxmlformats.org/officeDocument/2006/relationships/image" Target="../media/image35.png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32.png"/><Relationship Id="rId17" Type="http://schemas.openxmlformats.org/officeDocument/2006/relationships/slide" Target="slide14.xml"/><Relationship Id="rId2" Type="http://schemas.openxmlformats.org/officeDocument/2006/relationships/image" Target="../media/image27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slide" Target="slide5.xml"/><Relationship Id="rId5" Type="http://schemas.openxmlformats.org/officeDocument/2006/relationships/slide" Target="slide12.xml"/><Relationship Id="rId15" Type="http://schemas.openxmlformats.org/officeDocument/2006/relationships/slide" Target="slide6.xml"/><Relationship Id="rId10" Type="http://schemas.openxmlformats.org/officeDocument/2006/relationships/image" Target="../media/image31.png"/><Relationship Id="rId19" Type="http://schemas.openxmlformats.org/officeDocument/2006/relationships/image" Target="../media/image36.gif"/><Relationship Id="rId4" Type="http://schemas.openxmlformats.org/officeDocument/2006/relationships/image" Target="../media/image28.png"/><Relationship Id="rId9" Type="http://schemas.openxmlformats.org/officeDocument/2006/relationships/slide" Target="slide13.xml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0.gif"/><Relationship Id="rId5" Type="http://schemas.openxmlformats.org/officeDocument/2006/relationships/image" Target="../media/image37.gif"/><Relationship Id="rId15" Type="http://schemas.openxmlformats.org/officeDocument/2006/relationships/image" Target="../media/image44.gif"/><Relationship Id="rId10" Type="http://schemas.openxmlformats.org/officeDocument/2006/relationships/image" Target="../media/image39.gif"/><Relationship Id="rId4" Type="http://schemas.openxmlformats.org/officeDocument/2006/relationships/audio" Target="../media/audio3.wav"/><Relationship Id="rId9" Type="http://schemas.openxmlformats.org/officeDocument/2006/relationships/slide" Target="slide11.xml"/><Relationship Id="rId1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12" Type="http://schemas.openxmlformats.org/officeDocument/2006/relationships/image" Target="../media/image41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0.gif"/><Relationship Id="rId5" Type="http://schemas.openxmlformats.org/officeDocument/2006/relationships/image" Target="../media/image30.png"/><Relationship Id="rId15" Type="http://schemas.openxmlformats.org/officeDocument/2006/relationships/image" Target="../media/image44.gif"/><Relationship Id="rId10" Type="http://schemas.openxmlformats.org/officeDocument/2006/relationships/image" Target="../media/image39.gif"/><Relationship Id="rId4" Type="http://schemas.openxmlformats.org/officeDocument/2006/relationships/image" Target="../media/image37.gif"/><Relationship Id="rId9" Type="http://schemas.openxmlformats.org/officeDocument/2006/relationships/slide" Target="slide11.xml"/><Relationship Id="rId1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12" Type="http://schemas.openxmlformats.org/officeDocument/2006/relationships/image" Target="../media/image4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1.gif"/><Relationship Id="rId5" Type="http://schemas.openxmlformats.org/officeDocument/2006/relationships/image" Target="../media/image34.png"/><Relationship Id="rId10" Type="http://schemas.openxmlformats.org/officeDocument/2006/relationships/image" Target="../media/image40.gif"/><Relationship Id="rId4" Type="http://schemas.openxmlformats.org/officeDocument/2006/relationships/image" Target="../media/image37.gif"/><Relationship Id="rId9" Type="http://schemas.openxmlformats.org/officeDocument/2006/relationships/image" Target="../media/image39.gif"/><Relationship Id="rId1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3.gif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12" Type="http://schemas.openxmlformats.org/officeDocument/2006/relationships/image" Target="../media/image4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1.gif"/><Relationship Id="rId5" Type="http://schemas.openxmlformats.org/officeDocument/2006/relationships/image" Target="../media/image32.png"/><Relationship Id="rId10" Type="http://schemas.openxmlformats.org/officeDocument/2006/relationships/image" Target="../media/image40.gif"/><Relationship Id="rId4" Type="http://schemas.openxmlformats.org/officeDocument/2006/relationships/image" Target="../media/image37.gif"/><Relationship Id="rId9" Type="http://schemas.openxmlformats.org/officeDocument/2006/relationships/image" Target="../media/image39.gif"/><Relationship Id="rId1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12" Type="http://schemas.openxmlformats.org/officeDocument/2006/relationships/image" Target="../media/image5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11" Type="http://schemas.openxmlformats.org/officeDocument/2006/relationships/image" Target="../media/image54.png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ANG DAY\ANH LAM GIAO AN\PP\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5" name="Rectangle 4"/>
          <p:cNvSpPr/>
          <p:nvPr/>
        </p:nvSpPr>
        <p:spPr>
          <a:xfrm>
            <a:off x="4381500" y="1714501"/>
            <a:ext cx="3473450" cy="384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Âm nhạc 3</a:t>
            </a:r>
          </a:p>
        </p:txBody>
      </p:sp>
      <p:pic>
        <p:nvPicPr>
          <p:cNvPr id="2061" name="Picture 13" descr="9700c600112b0ca65885c43727a5d3a8_44577372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21181" t="5263" r="14583" b="11578"/>
          <a:stretch>
            <a:fillRect/>
          </a:stretch>
        </p:blipFill>
        <p:spPr bwMode="auto">
          <a:xfrm>
            <a:off x="4381488" y="2285992"/>
            <a:ext cx="3490916" cy="111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919288" y="428625"/>
            <a:ext cx="8077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>
                <a:cs typeface="Times New Roman" panose="02020603050405020304" pitchFamily="18" charset="0"/>
              </a:rPr>
              <a:t>TRƯỜNG TIỂU HỌC ĐOÀN LẬP </a:t>
            </a:r>
          </a:p>
          <a:p>
            <a:pPr algn="ctr" eaLnBrk="1" hangingPunct="1">
              <a:defRPr/>
            </a:pPr>
            <a:r>
              <a:rPr lang="en-US" altLang="en-US" sz="1400" b="1" dirty="0">
                <a:solidFill>
                  <a:srgbClr val="0D0D0D"/>
                </a:solidFill>
                <a:cs typeface="Times New Roman" panose="02020603050405020304" pitchFamily="18" charset="0"/>
              </a:rPr>
              <a:t>-----------o0o-----------</a:t>
            </a:r>
          </a:p>
        </p:txBody>
      </p:sp>
      <p:pic>
        <p:nvPicPr>
          <p:cNvPr id="12" name="phu ho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365626"/>
            <a:ext cx="21717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857251"/>
            <a:ext cx="22415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51088" y="3903663"/>
            <a:ext cx="7537450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Loan</a:t>
            </a:r>
          </a:p>
        </p:txBody>
      </p:sp>
      <p:pic>
        <p:nvPicPr>
          <p:cNvPr id="308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981076"/>
            <a:ext cx="22415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48709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8696" y="0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DA3E6D-97FC-4ADF-A3E1-BC8EEE392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80" y="737702"/>
            <a:ext cx="8314942" cy="5427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08F5D-75E6-41C4-8B80-3EFB525778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8860" b="69550"/>
          <a:stretch/>
        </p:blipFill>
        <p:spPr>
          <a:xfrm flipH="1">
            <a:off x="468099" y="1700808"/>
            <a:ext cx="2752829" cy="1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20F74-520E-445B-1423-68073F49D4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76"/>
          <a:stretch/>
        </p:blipFill>
        <p:spPr>
          <a:xfrm flipH="1">
            <a:off x="402878" y="4000943"/>
            <a:ext cx="3071302" cy="2238375"/>
          </a:xfrm>
          <a:prstGeom prst="rect">
            <a:avLst/>
          </a:prstGeom>
        </p:spPr>
      </p:pic>
      <p:pic>
        <p:nvPicPr>
          <p:cNvPr id="2" name="Con Chim Non Âm Nhạc Lớp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3628" y="313039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352" y="260648"/>
            <a:ext cx="97930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prstClr val="black"/>
                </a:solidFill>
                <a:latin typeface="Times New Roman"/>
                <a:ea typeface="Calibri"/>
              </a:rPr>
              <a:t>Hoạt động 3</a:t>
            </a:r>
            <a:r>
              <a:rPr lang="en-US" sz="2500">
                <a:solidFill>
                  <a:prstClr val="black"/>
                </a:solidFill>
                <a:latin typeface="Times New Roman"/>
                <a:ea typeface="Calibri"/>
              </a:rPr>
              <a:t>:Hát theo nhóm bài </a:t>
            </a:r>
            <a:r>
              <a:rPr lang="en-US" sz="2500" b="1">
                <a:solidFill>
                  <a:prstClr val="black"/>
                </a:solidFill>
                <a:latin typeface="Times New Roman"/>
                <a:ea typeface="Calibri"/>
              </a:rPr>
              <a:t>Con chim non </a:t>
            </a:r>
            <a:r>
              <a:rPr lang="en-US" sz="2500">
                <a:solidFill>
                  <a:prstClr val="black"/>
                </a:solidFill>
                <a:latin typeface="Times New Roman"/>
                <a:ea typeface="Calibri"/>
              </a:rPr>
              <a:t>kết hợp vận động phụ hoạ .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1362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35174" y="3182647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3" y="2050735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2" y="155787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74" y="214088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56" y="155787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10" y="2125085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28" y="1548799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42" y="214088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04" y="1557874"/>
            <a:ext cx="2006017" cy="14548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" y="4302733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81" y="4345470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bạn là 1 quyển vở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hát “Con chim non” dân ca nước nào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81809" y="215660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 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bạn là một chiếc bút chì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 giả của bản nhạc Van – xơ  Pha – vô - rít là ai ?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Vôn - găng A - ma - đớt Mô – da .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97" y="334066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 quà của bạn là một bông hoa điểm 10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chim non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 viết ở nhịp nào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 3/4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343" y="446216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thưởng của em là 1 chiếc thước kẻ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"/>
            <a:ext cx="9622971" cy="9797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 buổi học hôm nay em đã học được những gì ?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030142"/>
            <a:ext cx="8985136" cy="222844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đệm theo hình tiết tấu cho bản nhạc Van – xơ Pha – vô - rít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noProof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cao độ theo ký hiệu bàn tay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 theo nhóm và kết hợp vận động phụ hoạ .</a:t>
            </a:r>
            <a:endParaRPr lang="en-US" sz="2500" noProof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1459" y="3227224"/>
            <a:ext cx="721454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các thầy cô và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hs thân yêu 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49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58" y="0"/>
            <a:ext cx="12192000" cy="6858000"/>
          </a:xfrm>
          <a:prstGeom prst="rect">
            <a:avLst/>
          </a:prstGeom>
        </p:spPr>
      </p:pic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3043566" y="1375179"/>
            <a:ext cx="9079275" cy="32932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kumimoji="0" lang="en-US" altLang="zh-CN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mừng</a:t>
            </a:r>
            <a:r>
              <a:rPr kumimoji="0" lang="en-US" altLang="zh-CN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thầy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cô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MÔN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: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Âm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nhạc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- </a:t>
            </a:r>
            <a:r>
              <a:rPr lang="en-US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L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ớp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3</a:t>
            </a:r>
            <a:endParaRPr lang="en-US" altLang="zh-CN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GV: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Loan</a:t>
            </a:r>
            <a:endParaRPr lang="en-US" altLang="zh-CN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0015"/>
            <a:ext cx="7983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UỶ BAN NHÂN DÂN HUYỆN TIÊN LÃNG 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6764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12192000" cy="6669361"/>
          </a:xfrm>
          <a:prstGeom prst="rect">
            <a:avLst/>
          </a:prstGeom>
        </p:spPr>
      </p:pic>
      <p:pic>
        <p:nvPicPr>
          <p:cNvPr id="2" name="Con Chim Non Âm Nhạc Lớp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2203" y="163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0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-27295"/>
            <a:ext cx="1166529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500" b="1">
                <a:solidFill>
                  <a:prstClr val="black"/>
                </a:solidFill>
                <a:latin typeface="Times New Roman"/>
                <a:ea typeface="Calibri"/>
              </a:rPr>
              <a:t>Hoạt động 1</a:t>
            </a:r>
            <a:r>
              <a:rPr lang="en-US" sz="2500">
                <a:solidFill>
                  <a:prstClr val="black"/>
                </a:solidFill>
                <a:latin typeface="Times New Roman"/>
                <a:ea typeface="Calibri"/>
              </a:rPr>
              <a:t>: Gõ đệm theo hình tiết tấu cho bản nhạc Van- xơ Pha- vô- rít </a:t>
            </a:r>
            <a:endParaRPr lang="en-US" sz="25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9147"/>
            <a:ext cx="12192000" cy="29088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02" y="3238906"/>
            <a:ext cx="2869698" cy="3627127"/>
          </a:xfrm>
          <a:prstGeom prst="rect">
            <a:avLst/>
          </a:prstGeom>
        </p:spPr>
      </p:pic>
      <p:pic>
        <p:nvPicPr>
          <p:cNvPr id="3" name="HĐ 4 NGHE NHAC Valse favor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3559" y="4747669"/>
            <a:ext cx="609600" cy="609600"/>
          </a:xfrm>
          <a:prstGeom prst="rect">
            <a:avLst/>
          </a:prstGeom>
        </p:spPr>
      </p:pic>
      <p:pic>
        <p:nvPicPr>
          <p:cNvPr id="7" name="Picture 6" descr="C:\Users\ADMIN\Desktop\fgj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488"/>
            <a:ext cx="12192000" cy="226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56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Desktop\gsh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12191999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81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41CA0C0-2305-BE95-0DB5-128687CD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9565" r="6133" b="58820"/>
          <a:stretch>
            <a:fillRect/>
          </a:stretch>
        </p:blipFill>
        <p:spPr bwMode="auto">
          <a:xfrm>
            <a:off x="1559496" y="2078778"/>
            <a:ext cx="10632504" cy="36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35360" y="2078778"/>
            <a:ext cx="1512168" cy="1782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Nhóm 1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35360" y="4437112"/>
            <a:ext cx="1512168" cy="151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Nhóm 2,3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88640"/>
            <a:ext cx="969640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500" b="1">
                <a:solidFill>
                  <a:prstClr val="black"/>
                </a:solidFill>
                <a:latin typeface="Times New Roman"/>
                <a:ea typeface="Calibri"/>
              </a:rPr>
              <a:t>Hoạt động 1</a:t>
            </a:r>
            <a:r>
              <a:rPr lang="en-US" sz="2500">
                <a:solidFill>
                  <a:prstClr val="black"/>
                </a:solidFill>
                <a:latin typeface="Times New Roman"/>
                <a:ea typeface="Calibri"/>
              </a:rPr>
              <a:t>: Gõ đệm theo hình tiết tấu cho bản nhạc Van- xơ Pha- vô- rít </a:t>
            </a:r>
            <a:endParaRPr lang="en-US" sz="25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11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C:\Users\ADMIN\Desktop\tt4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6873"/>
            <a:ext cx="10802415" cy="9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g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293096"/>
            <a:ext cx="10802415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384032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484784"/>
            <a:ext cx="6552728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6384032" cy="2736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3861048"/>
            <a:ext cx="6264697" cy="30963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88640"/>
            <a:ext cx="837162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>
                <a:solidFill>
                  <a:prstClr val="black"/>
                </a:solidFill>
                <a:latin typeface="Times New Roman"/>
                <a:ea typeface="Calibri"/>
              </a:rPr>
              <a:t>Hoạt động 2</a:t>
            </a:r>
            <a:r>
              <a:rPr lang="en-US" sz="2500">
                <a:solidFill>
                  <a:prstClr val="black"/>
                </a:solidFill>
                <a:latin typeface="Times New Roman"/>
                <a:ea typeface="Calibri"/>
              </a:rPr>
              <a:t>: Đọc cao độ theo ký hiệu bàn tay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330026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365125"/>
            <a:ext cx="8280920" cy="1047651"/>
          </a:xfrm>
        </p:spPr>
        <p:txBody>
          <a:bodyPr>
            <a:norm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2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: Luyện đọc cao độ  theo ký hiệu bàn tay .</a:t>
            </a:r>
          </a:p>
        </p:txBody>
      </p:sp>
      <p:pic>
        <p:nvPicPr>
          <p:cNvPr id="4" name="ĐỌC NHẠC SỐ 4 LỚP 3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2217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424424"/>
              <a:ext cx="4352484" cy="202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HÁT THEO NHÓM KẾT HỢP</a:t>
              </a:r>
            </a:p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VẬN ĐỘNG PHỤ HOẠ </a:t>
              </a:r>
            </a:p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BÀI HÁT</a:t>
              </a:r>
            </a:p>
            <a:p>
              <a:pPr algn="ctr" eaLnBrk="1" hangingPunct="1"/>
              <a:r>
                <a:rPr lang="en-US" sz="4400" b="1" i="1" baseline="-25000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CON CHIM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811643739,C:\Users\HP4530s\Desktop\Bai thi e leaning\Media.ppcx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9252</TotalTime>
  <Words>314</Words>
  <Application>Microsoft Office PowerPoint</Application>
  <PresentationFormat>Widescreen</PresentationFormat>
  <Paragraphs>42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Hoạt động 2: Luyện đọc cao độ  theo ký hiệu bàn tay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755</cp:revision>
  <dcterms:created xsi:type="dcterms:W3CDTF">2010-04-30T18:19:48Z</dcterms:created>
  <dcterms:modified xsi:type="dcterms:W3CDTF">2024-05-08T07:46:19Z</dcterms:modified>
</cp:coreProperties>
</file>