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  <p:sldMasterId id="2147483699" r:id="rId5"/>
  </p:sldMasterIdLst>
  <p:notesMasterIdLst>
    <p:notesMasterId r:id="rId28"/>
  </p:notesMasterIdLst>
  <p:sldIdLst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6" d="100"/>
          <a:sy n="86" d="100"/>
        </p:scale>
        <p:origin x="1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24/10/2021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8.GIF"/><Relationship Id="rId3" Type="http://schemas.openxmlformats.org/officeDocument/2006/relationships/slideLayout" Target="../slideLayouts/slideLayout18.xml"/><Relationship Id="rId7" Type="http://schemas.microsoft.com/office/2007/relationships/hdphoto" Target="../media/hdphoto2.wdp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6.png"/><Relationship Id="rId5" Type="http://schemas.openxmlformats.org/officeDocument/2006/relationships/image" Target="../media/image5.png"/><Relationship Id="rId15" Type="http://schemas.openxmlformats.org/officeDocument/2006/relationships/image" Target="../media/image12.GIF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4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537460" cy="98298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97790"/>
            <a:ext cx="1564640" cy="1598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335" y="191770"/>
            <a:ext cx="8820150" cy="569976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2172335" y="5803900"/>
            <a:ext cx="9085580" cy="10541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Đường gấp khúc là đường gồm nhiều đoạn thẳng kế tiếp nhau và không thẳng hàng.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47520" y="112395"/>
            <a:ext cx="9202420" cy="520890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97790"/>
            <a:ext cx="1564640" cy="15982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346450" y="5464175"/>
            <a:ext cx="5700395" cy="10242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Kết luận: Hình tứ giác là một đa giác có 4 cạnh và 4 đỉnh.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70" y="127635"/>
            <a:ext cx="2583180" cy="112014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97790"/>
            <a:ext cx="1564640" cy="1598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835" y="1500505"/>
            <a:ext cx="9253220" cy="347599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799080" y="5189855"/>
            <a:ext cx="5963920" cy="13595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a. Đường gấp khúc: ABC</a:t>
            </a:r>
          </a:p>
          <a:p>
            <a:pPr algn="ctr"/>
            <a:r>
              <a:rPr lang="en-US" sz="3600"/>
              <a:t>b. Đường gấp khúc: DEGH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0705" y="-107950"/>
            <a:ext cx="1564640" cy="159829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41755" y="473710"/>
            <a:ext cx="8968105" cy="436308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509010" y="5109210"/>
            <a:ext cx="6045200" cy="1003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Có tất cả 4 hình tứ giác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2330" y="492125"/>
            <a:ext cx="9858375" cy="603123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0705" y="-107950"/>
            <a:ext cx="1564640" cy="159829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431665" y="5205095"/>
            <a:ext cx="619125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577840" y="5235575"/>
            <a:ext cx="619125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683375" y="5205095"/>
            <a:ext cx="619125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48270" y="5205095"/>
            <a:ext cx="689610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683375" y="5793740"/>
            <a:ext cx="689610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171700" cy="960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560" y="228600"/>
            <a:ext cx="6622415" cy="1177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775" y="1406525"/>
            <a:ext cx="5722620" cy="54483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043940" y="2484755"/>
            <a:ext cx="2200910" cy="11061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Đường gấp khúc</a:t>
            </a:r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>
          <a:xfrm>
            <a:off x="3244850" y="3037840"/>
            <a:ext cx="974090" cy="3397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0" idx="3"/>
          </p:cNvCxnSpPr>
          <p:nvPr/>
        </p:nvCxnSpPr>
        <p:spPr>
          <a:xfrm>
            <a:off x="3244850" y="3037840"/>
            <a:ext cx="2465070" cy="52260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1043940" y="4837430"/>
            <a:ext cx="2200910" cy="11061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Hình tứ giác</a:t>
            </a:r>
          </a:p>
        </p:txBody>
      </p:sp>
      <p:cxnSp>
        <p:nvCxnSpPr>
          <p:cNvPr id="14" name="Straight Arrow Connector 13"/>
          <p:cNvCxnSpPr>
            <a:stCxn id="13" idx="3"/>
          </p:cNvCxnSpPr>
          <p:nvPr/>
        </p:nvCxnSpPr>
        <p:spPr>
          <a:xfrm flipV="1">
            <a:off x="3244850" y="2830195"/>
            <a:ext cx="4341495" cy="25603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3"/>
          </p:cNvCxnSpPr>
          <p:nvPr/>
        </p:nvCxnSpPr>
        <p:spPr>
          <a:xfrm>
            <a:off x="3244850" y="5390515"/>
            <a:ext cx="831850" cy="62420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0705" y="-107950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bldLvl="0" animBg="1"/>
      <p:bldP spid="1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0705" y="-107950"/>
            <a:ext cx="1564640" cy="159829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96365" y="1543050"/>
            <a:ext cx="9324340" cy="377253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38350" y="5540375"/>
            <a:ext cx="2109470" cy="7505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 hình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436235" y="5448935"/>
            <a:ext cx="2109470" cy="7505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 hình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793480" y="5448935"/>
            <a:ext cx="2109470" cy="7505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 hình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9690" y="0"/>
            <a:ext cx="9259570" cy="436562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0705" y="-118110"/>
            <a:ext cx="1564640" cy="15982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20" y="4547235"/>
            <a:ext cx="6957060" cy="214503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495540" y="4474845"/>
            <a:ext cx="4553585" cy="21304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/>
              <a:t>a.Đường chạy: AB, CDEG, HIK</a:t>
            </a:r>
          </a:p>
          <a:p>
            <a:pPr algn="just"/>
            <a:r>
              <a:rPr lang="en-US" sz="2400"/>
              <a:t>b. Bạn nam và nữ chạy theo đường gấp khúc</a:t>
            </a:r>
          </a:p>
          <a:p>
            <a:pPr algn="just"/>
            <a:r>
              <a:rPr lang="en-US" sz="2400"/>
              <a:t>c. Đường chạy của bạn nữ gồm 2 đoạn thẳng, đường chạy của bạn nam gồm 3 đoạn thẳng.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260" y="440690"/>
            <a:ext cx="10174605" cy="406400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0705" y="-118110"/>
            <a:ext cx="1564640" cy="159829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11225" y="4784090"/>
            <a:ext cx="9747250" cy="1562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/>
              <a:t>a. Độ dài đường gấp khúc ABC là: 3 + 6 = 9 (cm)</a:t>
            </a:r>
          </a:p>
          <a:p>
            <a:pPr algn="just"/>
            <a:r>
              <a:rPr lang="en-US" sz="3200"/>
              <a:t>b. Độ dài đường gấp khúc MNPQ là: 4 + 4 + 4 = 12 (cm)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2855" y="1176020"/>
            <a:ext cx="9471025" cy="395351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3880" y="64770"/>
            <a:ext cx="1564640" cy="159829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6612890" y="1780540"/>
            <a:ext cx="3691890" cy="31845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" action="ppaction://noaction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" action="ppaction://noaction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57544" y="-3148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900555" y="-31750"/>
            <a:ext cx="862393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điểm?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70350" y="737235"/>
            <a:ext cx="3390900" cy="1874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737995" y="-31750"/>
            <a:ext cx="859472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điểm?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3</a:t>
            </a: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5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84905" y="743585"/>
            <a:ext cx="3848100" cy="1882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5230" y="636905"/>
            <a:ext cx="1959610" cy="2067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2092960" y="-31750"/>
            <a:ext cx="839025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đoạn thẳng?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1050" y="756920"/>
            <a:ext cx="2948940" cy="1609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91205" y="1720850"/>
            <a:ext cx="783971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26: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 gấp khúc, đường tứ giác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394</Words>
  <Application>Microsoft Office PowerPoint</Application>
  <PresentationFormat>Widescreen</PresentationFormat>
  <Paragraphs>123</Paragraphs>
  <Slides>22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等线</vt:lpstr>
      <vt:lpstr>.VnBlack</vt:lpstr>
      <vt:lpstr>Arial</vt:lpstr>
      <vt:lpstr>Calibri</vt:lpstr>
      <vt:lpstr>Calibri Light</vt:lpstr>
      <vt:lpstr>ITC Avant Garde Std Bk</vt:lpstr>
      <vt:lpstr>Times New Roman</vt:lpstr>
      <vt:lpstr>Wingdings</vt:lpstr>
      <vt:lpstr>2_Office Theme</vt:lpstr>
      <vt:lpstr>3_Office Theme</vt:lpstr>
      <vt:lpstr>1_Office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Dương Văn Đạt</cp:lastModifiedBy>
  <cp:revision>3</cp:revision>
  <dcterms:created xsi:type="dcterms:W3CDTF">2021-05-19T13:36:00Z</dcterms:created>
  <dcterms:modified xsi:type="dcterms:W3CDTF">2021-10-24T08:00:38Z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