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</p:sldMasterIdLst>
  <p:notesMasterIdLst>
    <p:notesMasterId r:id="rId19"/>
  </p:notesMasterIdLst>
  <p:sldIdLst>
    <p:sldId id="4223" r:id="rId3"/>
    <p:sldId id="4154" r:id="rId4"/>
    <p:sldId id="4222" r:id="rId5"/>
    <p:sldId id="4190" r:id="rId6"/>
    <p:sldId id="4166" r:id="rId7"/>
    <p:sldId id="4218" r:id="rId8"/>
    <p:sldId id="4194" r:id="rId9"/>
    <p:sldId id="4195" r:id="rId10"/>
    <p:sldId id="4196" r:id="rId11"/>
    <p:sldId id="4197" r:id="rId12"/>
    <p:sldId id="4198" r:id="rId13"/>
    <p:sldId id="4224" r:id="rId14"/>
    <p:sldId id="4221" r:id="rId15"/>
    <p:sldId id="4204" r:id="rId16"/>
    <p:sldId id="4205" r:id="rId17"/>
    <p:sldId id="4206" r:id="rId18"/>
  </p:sldIdLst>
  <p:sldSz cx="12192000" cy="6858000"/>
  <p:notesSz cx="6858000" cy="9144000"/>
  <p:embeddedFontLst>
    <p:embeddedFont>
      <p:font typeface="Calibri Light" pitchFamily="34" charset="0"/>
      <p:regular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Roboto Black" charset="0"/>
      <p:regular r:id="rId26"/>
      <p:bold r:id="rId27"/>
      <p:boldItalic r:id="rId28"/>
    </p:embeddedFont>
    <p:embeddedFont>
      <p:font typeface="Charm" charset="-34"/>
      <p:regular r:id="rId29"/>
      <p:bold r:id="rId30"/>
    </p:embeddedFont>
    <p:embeddedFont>
      <p:font typeface="Roboto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9" autoAdjust="0"/>
    <p:restoredTop sz="86477" autoAdjust="0"/>
  </p:normalViewPr>
  <p:slideViewPr>
    <p:cSldViewPr snapToGrid="0">
      <p:cViewPr varScale="1">
        <p:scale>
          <a:sx n="74" d="100"/>
          <a:sy n="74" d="100"/>
        </p:scale>
        <p:origin x="-119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4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95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2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46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3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vi-VN" dirty="0"/>
              <a:t> thanh cộng</a:t>
            </a:r>
            <a:r>
              <a:rPr lang="vi-VN" baseline="0" dirty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4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0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93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72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7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21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45709" y="899074"/>
            <a:ext cx="11700585" cy="45416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ĐÓN QUÝ THẦY CÔ GIÁO ĐẾN DỰ GIỜ LỚP 2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391189" y="2421456"/>
            <a:ext cx="528644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MÔN: </a:t>
            </a:r>
            <a:r>
              <a:rPr lang="en-US" sz="6000" b="1" noProof="0" dirty="0" smtClean="0">
                <a:ln w="28575">
                  <a:noFill/>
                </a:ln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TO</a:t>
            </a:r>
            <a:r>
              <a:rPr lang="vi-VN" sz="6000" b="1" noProof="0" dirty="0" smtClean="0">
                <a:ln w="28575">
                  <a:noFill/>
                </a:ln>
                <a:solidFill>
                  <a:srgbClr val="FF000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ÁN 2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843297" y="4258768"/>
            <a:ext cx="7715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DA6FDF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Quỳnh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A6FDF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325874" y="9615"/>
            <a:ext cx="471315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 TIỂU HỌC </a:t>
            </a:r>
            <a:r>
              <a:rPr lang="en-US" sz="2400" b="1" noProof="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ĐOÀN LẬP</a:t>
            </a:r>
            <a:endParaRPr kumimoji="0" lang="en-US" sz="2400" b="1" i="0" u="none" strike="noStrike" kern="120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636336" y="4934523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sản phẩm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13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/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/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/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/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/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/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7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25598" y="1700900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chuyển băng giấy ngắn sao cho số 1 trên băng giấy ngắn nối tiếp số 7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thấy số 4 trên băng giấy ngắn thẳng số 11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/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/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anose="02000000000000000000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anose="02000000000000000000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5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/>
        </p:blipFill>
        <p:spPr>
          <a:xfrm>
            <a:off x="1120589" y="1022948"/>
            <a:ext cx="10155220" cy="556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1028BF-4394-59CC-577D-5A0DC1AF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247286" y="3468799"/>
            <a:ext cx="868595" cy="868595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687786" y="5440570"/>
            <a:ext cx="878797" cy="878797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4C17956-BDE0-F28F-9531-BBBF0E15912E}"/>
              </a:ext>
            </a:extLst>
          </p:cNvPr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18850" y="83812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/>
        </p:blipFill>
        <p:spPr>
          <a:xfrm>
            <a:off x="0" y="2376070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/>
        </p:blipFill>
        <p:spPr>
          <a:xfrm>
            <a:off x="6142616" y="2376070"/>
            <a:ext cx="6020578" cy="3762861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863913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748704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721764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973742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4479889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947384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4424287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907974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920028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689538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666381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904695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972172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591496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4431" y="152800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698" y="214472"/>
            <a:ext cx="5808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</a:t>
            </a:r>
            <a:r>
              <a:rPr kumimoji="0" lang="vi-VN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/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6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/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/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02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/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130436" y="2637468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70231" y="2141935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/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1173</Words>
  <Application>Microsoft Office PowerPoint</Application>
  <PresentationFormat>Custom</PresentationFormat>
  <Paragraphs>141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 Light</vt:lpstr>
      <vt:lpstr>Times New Roman</vt:lpstr>
      <vt:lpstr>AvantGarde</vt:lpstr>
      <vt:lpstr>Calibri</vt:lpstr>
      <vt:lpstr>Roboto Black</vt:lpstr>
      <vt:lpstr>Charm</vt:lpstr>
      <vt:lpstr>Roboto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139</cp:revision>
  <dcterms:created xsi:type="dcterms:W3CDTF">2023-04-01T23:44:56Z</dcterms:created>
  <dcterms:modified xsi:type="dcterms:W3CDTF">2024-10-03T21:36:41Z</dcterms:modified>
</cp:coreProperties>
</file>