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007577124" r:id="rId2"/>
    <p:sldId id="2007577140" r:id="rId3"/>
    <p:sldId id="2007577141" r:id="rId4"/>
    <p:sldId id="2007577142" r:id="rId5"/>
    <p:sldId id="2007577143" r:id="rId6"/>
    <p:sldId id="2007577144" r:id="rId7"/>
    <p:sldId id="2007577145" r:id="rId8"/>
    <p:sldId id="2007577125" r:id="rId9"/>
    <p:sldId id="2007577126" r:id="rId10"/>
    <p:sldId id="2007577146" r:id="rId11"/>
    <p:sldId id="2007577127" r:id="rId12"/>
    <p:sldId id="2007577128" r:id="rId13"/>
    <p:sldId id="2007577129" r:id="rId14"/>
    <p:sldId id="2007577130" r:id="rId15"/>
    <p:sldId id="2007577131" r:id="rId16"/>
    <p:sldId id="2007577132" r:id="rId17"/>
    <p:sldId id="2007577137" r:id="rId18"/>
    <p:sldId id="2007577138" r:id="rId19"/>
    <p:sldId id="2007577136" r:id="rId20"/>
    <p:sldId id="2007577139" r:id="rId21"/>
    <p:sldId id="20075771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D6F-1DB0-4EEE-866F-5ED5C925D78C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06C8-5859-4D0A-AA7C-C41245430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1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6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3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2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1C5A-CB58-4DD1-90B1-7052941874B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797-F2D5-4D76-8220-41DF9AD2B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7" y="899074"/>
            <a:ext cx="11700585" cy="454160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CHÀO</a:t>
            </a:r>
            <a:r>
              <a:rPr kumimoji="0" lang="en-US" sz="6000" b="0" i="0" u="none" strike="noStrike" kern="1200" cap="none" spc="0" normalizeH="0" baseline="0" noProof="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ĐÓN QUÝ THẦY CÔ GIÁO ĐẾN DỰ GIỜ LỚP 2</a:t>
            </a:r>
            <a:r>
              <a:rPr lang="en-US" sz="6000" dirty="0" smtClean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endParaRPr kumimoji="0" lang="en-US" sz="6000" b="0" i="0" u="none" strike="noStrike" kern="1200" cap="none" spc="0" normalizeH="0" baseline="0" noProof="0" dirty="0">
              <a:ln w="38100">
                <a:solidFill>
                  <a:srgbClr val="9A5315">
                    <a:lumMod val="75000"/>
                  </a:srgbClr>
                </a:solidFill>
              </a:ln>
              <a:solidFill>
                <a:srgbClr val="FF0000"/>
              </a:solidFill>
              <a:effectLst>
                <a:glow rad="101600">
                  <a:srgbClr val="DA6FDF">
                    <a:satMod val="175000"/>
                    <a:alpha val="40000"/>
                  </a:srgbClr>
                </a:glow>
              </a:effectLst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2985247" y="2421456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MÔN: </a:t>
            </a:r>
            <a:r>
              <a:rPr lang="en-US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</a:t>
            </a:r>
            <a:r>
              <a:rPr lang="vi-VN" sz="6000" b="1" noProof="0" dirty="0" smtClean="0">
                <a:ln w="28575">
                  <a:noFill/>
                </a:ln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OÁN 2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843297" y="4258768"/>
            <a:ext cx="771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DA6FD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DA6FDF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Quỳnh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A6FDF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325874" y="9615"/>
            <a:ext cx="4713150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TIỂU HỌC </a:t>
            </a:r>
            <a:r>
              <a:rPr lang="en-US" sz="2400" b="1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LẬP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3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F1A87-C771-38ED-EBFC-453ABDBE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1555C-15C9-E59F-303D-F4178765C4B4}"/>
              </a:ext>
            </a:extLst>
          </p:cNvPr>
          <p:cNvSpPr txBox="1"/>
          <p:nvPr/>
        </p:nvSpPr>
        <p:spPr>
          <a:xfrm>
            <a:off x="966215" y="240544"/>
            <a:ext cx="634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2846809-2C0A-D081-6E52-F68D7E766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6711"/>
              </p:ext>
            </p:extLst>
          </p:nvPr>
        </p:nvGraphicFramePr>
        <p:xfrm>
          <a:off x="416858" y="1202486"/>
          <a:ext cx="112686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159">
                  <a:extLst>
                    <a:ext uri="{9D8B030D-6E8A-4147-A177-3AD203B41FA5}">
                      <a16:colId xmlns:a16="http://schemas.microsoft.com/office/drawing/2014/main" xmlns="" val="1956316596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4068702520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238342749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1640921339"/>
                    </a:ext>
                  </a:extLst>
                </a:gridCol>
              </a:tblGrid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+ 6 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+ 4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+ </a:t>
                      </a:r>
                      <a:r>
                        <a:rPr lang="en-US" sz="4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+ 7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523007"/>
                  </a:ext>
                </a:extLst>
              </a:tr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8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6 = </a:t>
                      </a:r>
                      <a:r>
                        <a:rPr lang="en-US" sz="44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9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012848"/>
                  </a:ext>
                </a:extLst>
              </a:tr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6 =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4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4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6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464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FD145E-43C1-13FE-D7D9-0A1CB494F19A}"/>
              </a:ext>
            </a:extLst>
          </p:cNvPr>
          <p:cNvSpPr/>
          <p:nvPr/>
        </p:nvSpPr>
        <p:spPr>
          <a:xfrm>
            <a:off x="2284207" y="1471602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456A02-D07C-BAAB-0202-2124296EC18E}"/>
              </a:ext>
            </a:extLst>
          </p:cNvPr>
          <p:cNvSpPr/>
          <p:nvPr/>
        </p:nvSpPr>
        <p:spPr>
          <a:xfrm>
            <a:off x="234696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A034BB-9953-6D78-4C03-B357F2F5DE68}"/>
              </a:ext>
            </a:extLst>
          </p:cNvPr>
          <p:cNvSpPr/>
          <p:nvPr/>
        </p:nvSpPr>
        <p:spPr>
          <a:xfrm>
            <a:off x="2346960" y="359518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357C7-2DE3-6B03-32B6-5DE0DB8A8031}"/>
              </a:ext>
            </a:extLst>
          </p:cNvPr>
          <p:cNvSpPr/>
          <p:nvPr/>
        </p:nvSpPr>
        <p:spPr>
          <a:xfrm>
            <a:off x="4998720" y="1619519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4D09D9-5E7C-32FE-E2E3-B41172F9D60D}"/>
              </a:ext>
            </a:extLst>
          </p:cNvPr>
          <p:cNvSpPr/>
          <p:nvPr/>
        </p:nvSpPr>
        <p:spPr>
          <a:xfrm>
            <a:off x="507492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206C81-D2C7-99DC-252B-CE1BCABF68CB}"/>
              </a:ext>
            </a:extLst>
          </p:cNvPr>
          <p:cNvSpPr/>
          <p:nvPr/>
        </p:nvSpPr>
        <p:spPr>
          <a:xfrm>
            <a:off x="5074920" y="3662419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21F4F6-1C4A-98FD-0E7E-BECA35C33700}"/>
              </a:ext>
            </a:extLst>
          </p:cNvPr>
          <p:cNvSpPr/>
          <p:nvPr/>
        </p:nvSpPr>
        <p:spPr>
          <a:xfrm>
            <a:off x="7879080" y="1471602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5871FF-B51C-95E5-6FCA-9F5014FF0E19}"/>
              </a:ext>
            </a:extLst>
          </p:cNvPr>
          <p:cNvSpPr/>
          <p:nvPr/>
        </p:nvSpPr>
        <p:spPr>
          <a:xfrm>
            <a:off x="7955280" y="248164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3462C2-76AD-93E7-188B-20F04A21BEBC}"/>
              </a:ext>
            </a:extLst>
          </p:cNvPr>
          <p:cNvSpPr/>
          <p:nvPr/>
        </p:nvSpPr>
        <p:spPr>
          <a:xfrm>
            <a:off x="8062856" y="3662419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592D19-6798-13BD-C18F-6538BA842D3D}"/>
              </a:ext>
            </a:extLst>
          </p:cNvPr>
          <p:cNvSpPr/>
          <p:nvPr/>
        </p:nvSpPr>
        <p:spPr>
          <a:xfrm>
            <a:off x="10759440" y="1565731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1EDD461-E481-7FB6-BEA2-D1D9EEB27E8B}"/>
              </a:ext>
            </a:extLst>
          </p:cNvPr>
          <p:cNvSpPr/>
          <p:nvPr/>
        </p:nvSpPr>
        <p:spPr>
          <a:xfrm>
            <a:off x="1083564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F2FBF1-0785-5E3A-428E-7A31C59E9EE6}"/>
              </a:ext>
            </a:extLst>
          </p:cNvPr>
          <p:cNvSpPr/>
          <p:nvPr/>
        </p:nvSpPr>
        <p:spPr>
          <a:xfrm>
            <a:off x="10835640" y="3648972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FA7824-92C2-1CD4-F68D-6F1D72FCEF91}"/>
              </a:ext>
            </a:extLst>
          </p:cNvPr>
          <p:cNvSpPr txBox="1"/>
          <p:nvPr/>
        </p:nvSpPr>
        <p:spPr>
          <a:xfrm>
            <a:off x="5880580" y="1498086"/>
            <a:ext cx="2663371" cy="310356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C115BF-69F0-4E49-D370-D6356E7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951927-6272-B2FE-F79A-40DFED15D77A}"/>
              </a:ext>
            </a:extLst>
          </p:cNvPr>
          <p:cNvSpPr txBox="1"/>
          <p:nvPr/>
        </p:nvSpPr>
        <p:spPr>
          <a:xfrm>
            <a:off x="687541" y="658454"/>
            <a:ext cx="3772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E577F8EC-E53F-34BE-D37F-E1A7FC726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184054"/>
              </p:ext>
            </p:extLst>
          </p:nvPr>
        </p:nvGraphicFramePr>
        <p:xfrm>
          <a:off x="413221" y="1427895"/>
          <a:ext cx="1088614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22">
                  <a:extLst>
                    <a:ext uri="{9D8B030D-6E8A-4147-A177-3AD203B41FA5}">
                      <a16:colId xmlns:a16="http://schemas.microsoft.com/office/drawing/2014/main" xmlns="" val="1956316596"/>
                    </a:ext>
                  </a:extLst>
                </a:gridCol>
                <a:gridCol w="1086652">
                  <a:extLst>
                    <a:ext uri="{9D8B030D-6E8A-4147-A177-3AD203B41FA5}">
                      <a16:colId xmlns:a16="http://schemas.microsoft.com/office/drawing/2014/main" xmlns="" val="4068702520"/>
                    </a:ext>
                  </a:extLst>
                </a:gridCol>
                <a:gridCol w="4103913">
                  <a:extLst>
                    <a:ext uri="{9D8B030D-6E8A-4147-A177-3AD203B41FA5}">
                      <a16:colId xmlns:a16="http://schemas.microsoft.com/office/drawing/2014/main" xmlns="" val="238342749"/>
                    </a:ext>
                  </a:extLst>
                </a:gridCol>
                <a:gridCol w="1339161">
                  <a:extLst>
                    <a:ext uri="{9D8B030D-6E8A-4147-A177-3AD203B41FA5}">
                      <a16:colId xmlns:a16="http://schemas.microsoft.com/office/drawing/2014/main" xmlns="" val="1640921339"/>
                    </a:ext>
                  </a:extLst>
                </a:gridCol>
              </a:tblGrid>
              <a:tr h="391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9 + 7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 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b) 6 + 5 + 4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523007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012848"/>
                  </a:ext>
                </a:extLst>
              </a:tr>
              <a:tr h="391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464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722954-2973-6C11-1115-DF9E18DA7380}"/>
              </a:ext>
            </a:extLst>
          </p:cNvPr>
          <p:cNvSpPr txBox="1"/>
          <p:nvPr/>
        </p:nvSpPr>
        <p:spPr>
          <a:xfrm>
            <a:off x="3021618" y="1657449"/>
            <a:ext cx="287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16  – 8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D76686-F9FC-7E88-A275-3A881CA36A9B}"/>
              </a:ext>
            </a:extLst>
          </p:cNvPr>
          <p:cNvSpPr txBox="1"/>
          <p:nvPr/>
        </p:nvSpPr>
        <p:spPr>
          <a:xfrm>
            <a:off x="2979049" y="2202764"/>
            <a:ext cx="287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CDF539F-EA69-40AE-72F0-7159E433A113}"/>
              </a:ext>
            </a:extLst>
          </p:cNvPr>
          <p:cNvSpPr txBox="1"/>
          <p:nvPr/>
        </p:nvSpPr>
        <p:spPr>
          <a:xfrm>
            <a:off x="8814352" y="1657449"/>
            <a:ext cx="287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 11 + 4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D99876-62B9-A8C1-D848-622B9AC855B4}"/>
              </a:ext>
            </a:extLst>
          </p:cNvPr>
          <p:cNvSpPr txBox="1"/>
          <p:nvPr/>
        </p:nvSpPr>
        <p:spPr>
          <a:xfrm>
            <a:off x="8954371" y="2316046"/>
            <a:ext cx="205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86A9C1-C333-055E-1E2D-786608CC09AE}"/>
              </a:ext>
            </a:extLst>
          </p:cNvPr>
          <p:cNvSpPr txBox="1"/>
          <p:nvPr/>
        </p:nvSpPr>
        <p:spPr>
          <a:xfrm>
            <a:off x="8954370" y="2293884"/>
            <a:ext cx="205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CD303B7-B4EB-5DA8-C239-5ED08F47E5E9}"/>
              </a:ext>
            </a:extLst>
          </p:cNvPr>
          <p:cNvSpPr txBox="1"/>
          <p:nvPr/>
        </p:nvSpPr>
        <p:spPr>
          <a:xfrm>
            <a:off x="2979049" y="2202764"/>
            <a:ext cx="2877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8</a:t>
            </a:r>
          </a:p>
        </p:txBody>
      </p:sp>
    </p:spTree>
    <p:extLst>
      <p:ext uri="{BB962C8B-B14F-4D97-AF65-F5344CB8AC3E}">
        <p14:creationId xmlns:p14="http://schemas.microsoft.com/office/powerpoint/2010/main" val="5654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D7C6C5-7243-52EF-D72D-1D7955D3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5BA766-3219-B99B-40E3-BB012653A6DF}"/>
              </a:ext>
            </a:extLst>
          </p:cNvPr>
          <p:cNvSpPr txBox="1"/>
          <p:nvPr/>
        </p:nvSpPr>
        <p:spPr>
          <a:xfrm>
            <a:off x="307814" y="318144"/>
            <a:ext cx="113355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1810001-B71E-7B91-7285-3B0FF81D524A}"/>
              </a:ext>
            </a:extLst>
          </p:cNvPr>
          <p:cNvCxnSpPr>
            <a:cxnSpLocks/>
          </p:cNvCxnSpPr>
          <p:nvPr/>
        </p:nvCxnSpPr>
        <p:spPr>
          <a:xfrm>
            <a:off x="6574214" y="1012533"/>
            <a:ext cx="994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6CE56AD-4B25-F4C9-7740-D6F81B1AB29E}"/>
              </a:ext>
            </a:extLst>
          </p:cNvPr>
          <p:cNvCxnSpPr>
            <a:cxnSpLocks/>
          </p:cNvCxnSpPr>
          <p:nvPr/>
        </p:nvCxnSpPr>
        <p:spPr>
          <a:xfrm>
            <a:off x="9947334" y="1049706"/>
            <a:ext cx="1401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783695D-AFC9-562D-D781-1323B0F5F967}"/>
              </a:ext>
            </a:extLst>
          </p:cNvPr>
          <p:cNvCxnSpPr>
            <a:cxnSpLocks/>
          </p:cNvCxnSpPr>
          <p:nvPr/>
        </p:nvCxnSpPr>
        <p:spPr>
          <a:xfrm>
            <a:off x="437574" y="1652613"/>
            <a:ext cx="1330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498535-7623-A9D7-148C-3D8DBDB11448}"/>
              </a:ext>
            </a:extLst>
          </p:cNvPr>
          <p:cNvCxnSpPr>
            <a:cxnSpLocks/>
          </p:cNvCxnSpPr>
          <p:nvPr/>
        </p:nvCxnSpPr>
        <p:spPr>
          <a:xfrm>
            <a:off x="2113974" y="1669466"/>
            <a:ext cx="994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BD1EBEB-5852-815A-2D12-867B04DA592A}"/>
              </a:ext>
            </a:extLst>
          </p:cNvPr>
          <p:cNvCxnSpPr>
            <a:cxnSpLocks/>
          </p:cNvCxnSpPr>
          <p:nvPr/>
        </p:nvCxnSpPr>
        <p:spPr>
          <a:xfrm flipV="1">
            <a:off x="5405814" y="1669466"/>
            <a:ext cx="2747586" cy="37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56A573C-1348-21A2-002C-15091285E93F}"/>
              </a:ext>
            </a:extLst>
          </p:cNvPr>
          <p:cNvCxnSpPr>
            <a:cxnSpLocks/>
          </p:cNvCxnSpPr>
          <p:nvPr/>
        </p:nvCxnSpPr>
        <p:spPr>
          <a:xfrm>
            <a:off x="8392854" y="1706639"/>
            <a:ext cx="29558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AD5C9A9-34FE-9528-D1A0-22BC8B0A0715}"/>
              </a:ext>
            </a:extLst>
          </p:cNvPr>
          <p:cNvCxnSpPr>
            <a:cxnSpLocks/>
          </p:cNvCxnSpPr>
          <p:nvPr/>
        </p:nvCxnSpPr>
        <p:spPr>
          <a:xfrm>
            <a:off x="1392614" y="2343493"/>
            <a:ext cx="994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A7F0D38-938F-112A-5FF0-F1371729EFAD}"/>
              </a:ext>
            </a:extLst>
          </p:cNvPr>
          <p:cNvCxnSpPr>
            <a:cxnSpLocks/>
          </p:cNvCxnSpPr>
          <p:nvPr/>
        </p:nvCxnSpPr>
        <p:spPr>
          <a:xfrm>
            <a:off x="4521894" y="2343493"/>
            <a:ext cx="23157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17EBBA9-55D3-A395-C54E-D38440FB5E87}"/>
              </a:ext>
            </a:extLst>
          </p:cNvPr>
          <p:cNvCxnSpPr>
            <a:cxnSpLocks/>
          </p:cNvCxnSpPr>
          <p:nvPr/>
        </p:nvCxnSpPr>
        <p:spPr>
          <a:xfrm>
            <a:off x="7071707" y="2340026"/>
            <a:ext cx="2448213" cy="3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s://f8.photo.talk.zdn.vn/2173369179906564532/b71ea01dd5cc2b9272dd.jpg">
            <a:extLst>
              <a:ext uri="{FF2B5EF4-FFF2-40B4-BE49-F238E27FC236}">
                <a16:creationId xmlns:a16="http://schemas.microsoft.com/office/drawing/2014/main" xmlns="" id="{DFBB9F37-8282-7205-4763-C136D1D35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79" y="2467151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https://f6.photo.talk.zdn.vn/725338758017583175/e67a07de720f8c51d51e.jpg">
            <a:extLst>
              <a:ext uri="{FF2B5EF4-FFF2-40B4-BE49-F238E27FC236}">
                <a16:creationId xmlns:a16="http://schemas.microsoft.com/office/drawing/2014/main" xmlns="" id="{764FFFCB-CFBA-B774-15DE-140AA877B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54" y="5352239"/>
            <a:ext cx="2052320" cy="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3CF0F82-0AB5-0563-008B-034995BCBD71}"/>
              </a:ext>
            </a:extLst>
          </p:cNvPr>
          <p:cNvSpPr txBox="1"/>
          <p:nvPr/>
        </p:nvSpPr>
        <p:spPr>
          <a:xfrm>
            <a:off x="2945990" y="3095134"/>
            <a:ext cx="6703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11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83F97C-2ACC-3402-F2B2-34FB8F09B32E}"/>
              </a:ext>
            </a:extLst>
          </p:cNvPr>
          <p:cNvSpPr txBox="1"/>
          <p:nvPr/>
        </p:nvSpPr>
        <p:spPr>
          <a:xfrm>
            <a:off x="2870342" y="3784751"/>
            <a:ext cx="8402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3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9F27F3-278D-18D8-9EB7-3BAA8AC550FA}"/>
              </a:ext>
            </a:extLst>
          </p:cNvPr>
          <p:cNvSpPr txBox="1"/>
          <p:nvPr/>
        </p:nvSpPr>
        <p:spPr>
          <a:xfrm>
            <a:off x="2995943" y="4582798"/>
            <a:ext cx="551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:…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BFBFDCB4-09FD-FC5F-459F-652EA6C0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974" y="1192327"/>
            <a:ext cx="113089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5000" dirty="0">
                <a:solidFill>
                  <a:srgbClr val="CC00FF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8251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DD82A5-B914-4D8A-CE25-7F91D130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77452" y="6398877"/>
            <a:ext cx="2482273" cy="161299"/>
          </a:xfrm>
        </p:spPr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A81374-130C-82EE-1B6C-64FB448DF691}"/>
              </a:ext>
            </a:extLst>
          </p:cNvPr>
          <p:cNvSpPr txBox="1"/>
          <p:nvPr/>
        </p:nvSpPr>
        <p:spPr>
          <a:xfrm>
            <a:off x="1049494" y="297824"/>
            <a:ext cx="1026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36A7FCA-5C9E-51CB-CA6B-5E429F31511B}"/>
              </a:ext>
            </a:extLst>
          </p:cNvPr>
          <p:cNvCxnSpPr>
            <a:cxnSpLocks/>
          </p:cNvCxnSpPr>
          <p:nvPr/>
        </p:nvCxnSpPr>
        <p:spPr>
          <a:xfrm>
            <a:off x="4897814" y="755066"/>
            <a:ext cx="649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F927930-8133-D4A4-2490-BCEB6BE982E2}"/>
              </a:ext>
            </a:extLst>
          </p:cNvPr>
          <p:cNvCxnSpPr>
            <a:cxnSpLocks/>
          </p:cNvCxnSpPr>
          <p:nvPr/>
        </p:nvCxnSpPr>
        <p:spPr>
          <a:xfrm>
            <a:off x="6962141" y="755066"/>
            <a:ext cx="1858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0802B4D-5DC8-E76A-9308-1847B864494D}"/>
              </a:ext>
            </a:extLst>
          </p:cNvPr>
          <p:cNvCxnSpPr>
            <a:cxnSpLocks/>
          </p:cNvCxnSpPr>
          <p:nvPr/>
        </p:nvCxnSpPr>
        <p:spPr>
          <a:xfrm>
            <a:off x="9077269" y="755066"/>
            <a:ext cx="6495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8BF8DA4-9926-EEB4-C505-F58CFEA109E7}"/>
              </a:ext>
            </a:extLst>
          </p:cNvPr>
          <p:cNvCxnSpPr>
            <a:cxnSpLocks/>
          </p:cNvCxnSpPr>
          <p:nvPr/>
        </p:nvCxnSpPr>
        <p:spPr>
          <a:xfrm>
            <a:off x="1157087" y="1184556"/>
            <a:ext cx="3488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EFE1D41-73E1-30BF-AA42-C08E9774FA54}"/>
              </a:ext>
            </a:extLst>
          </p:cNvPr>
          <p:cNvCxnSpPr>
            <a:cxnSpLocks/>
          </p:cNvCxnSpPr>
          <p:nvPr/>
        </p:nvCxnSpPr>
        <p:spPr>
          <a:xfrm>
            <a:off x="5547360" y="1184556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B699978-7AD7-00C4-CD63-464B65C4EFBC}"/>
              </a:ext>
            </a:extLst>
          </p:cNvPr>
          <p:cNvCxnSpPr>
            <a:cxnSpLocks/>
          </p:cNvCxnSpPr>
          <p:nvPr/>
        </p:nvCxnSpPr>
        <p:spPr>
          <a:xfrm flipV="1">
            <a:off x="7528560" y="1184556"/>
            <a:ext cx="3093258" cy="6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https://f8.photo.talk.zdn.vn/2173369179906564532/b71ea01dd5cc2b9272dd.jpg">
            <a:extLst>
              <a:ext uri="{FF2B5EF4-FFF2-40B4-BE49-F238E27FC236}">
                <a16:creationId xmlns:a16="http://schemas.microsoft.com/office/drawing/2014/main" xmlns="" id="{DEA077D9-7C3C-29D7-21FD-5C089D56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176" y="1245223"/>
            <a:ext cx="1591824" cy="47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https://f6.photo.talk.zdn.vn/725338758017583175/e67a07de720f8c51d51e.jpg">
            <a:extLst>
              <a:ext uri="{FF2B5EF4-FFF2-40B4-BE49-F238E27FC236}">
                <a16:creationId xmlns:a16="http://schemas.microsoft.com/office/drawing/2014/main" xmlns="" id="{A07BEED4-D430-2BB8-C751-C0655695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91" y="3113166"/>
            <a:ext cx="1574852" cy="72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D1B05D-350E-5D95-A90A-069933668582}"/>
              </a:ext>
            </a:extLst>
          </p:cNvPr>
          <p:cNvSpPr txBox="1"/>
          <p:nvPr/>
        </p:nvSpPr>
        <p:spPr>
          <a:xfrm>
            <a:off x="3156067" y="1634383"/>
            <a:ext cx="670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11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DEABFF-FC69-AE37-8F8C-36AAE6CB756D}"/>
              </a:ext>
            </a:extLst>
          </p:cNvPr>
          <p:cNvSpPr txBox="1"/>
          <p:nvPr/>
        </p:nvSpPr>
        <p:spPr>
          <a:xfrm>
            <a:off x="3128358" y="2060979"/>
            <a:ext cx="840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C97937-C203-1087-408A-F36B381E3271}"/>
              </a:ext>
            </a:extLst>
          </p:cNvPr>
          <p:cNvSpPr txBox="1"/>
          <p:nvPr/>
        </p:nvSpPr>
        <p:spPr>
          <a:xfrm>
            <a:off x="3156067" y="2520312"/>
            <a:ext cx="551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:…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D28D01-B8B2-B992-2578-1E43D2C39263}"/>
              </a:ext>
            </a:extLst>
          </p:cNvPr>
          <p:cNvSpPr txBox="1"/>
          <p:nvPr/>
        </p:nvSpPr>
        <p:spPr>
          <a:xfrm>
            <a:off x="2810635" y="3572499"/>
            <a:ext cx="657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EAB871-9DCC-FF83-FA9D-45C4F3B268D4}"/>
              </a:ext>
            </a:extLst>
          </p:cNvPr>
          <p:cNvSpPr txBox="1"/>
          <p:nvPr/>
        </p:nvSpPr>
        <p:spPr>
          <a:xfrm>
            <a:off x="3676776" y="4157825"/>
            <a:ext cx="657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3 = 8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F440315-2AC8-8497-9528-A031FF801A2B}"/>
              </a:ext>
            </a:extLst>
          </p:cNvPr>
          <p:cNvSpPr txBox="1"/>
          <p:nvPr/>
        </p:nvSpPr>
        <p:spPr>
          <a:xfrm>
            <a:off x="4504176" y="4704712"/>
            <a:ext cx="657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3D812C-F9DF-4D74-5AC7-5BD4283D23C4}"/>
              </a:ext>
            </a:extLst>
          </p:cNvPr>
          <p:cNvSpPr txBox="1"/>
          <p:nvPr/>
        </p:nvSpPr>
        <p:spPr>
          <a:xfrm>
            <a:off x="2810635" y="5438513"/>
            <a:ext cx="657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5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619121" y="1058016"/>
            <a:ext cx="4229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Đ/S ?   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94856"/>
              </p:ext>
            </p:extLst>
          </p:nvPr>
        </p:nvGraphicFramePr>
        <p:xfrm>
          <a:off x="452580" y="2258068"/>
          <a:ext cx="11105324" cy="270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62">
                  <a:extLst>
                    <a:ext uri="{9D8B030D-6E8A-4147-A177-3AD203B41FA5}">
                      <a16:colId xmlns:a16="http://schemas.microsoft.com/office/drawing/2014/main" xmlns="" val="382977341"/>
                    </a:ext>
                  </a:extLst>
                </a:gridCol>
                <a:gridCol w="5552662">
                  <a:extLst>
                    <a:ext uri="{9D8B030D-6E8A-4147-A177-3AD203B41FA5}">
                      <a16:colId xmlns:a16="http://schemas.microsoft.com/office/drawing/2014/main" xmlns="" val="2167144882"/>
                    </a:ext>
                  </a:extLst>
                </a:gridCol>
              </a:tblGrid>
              <a:tr h="1413013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9 + 6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8 + 4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+ 8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950947"/>
                  </a:ext>
                </a:extLst>
              </a:tr>
              <a:tr h="128884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15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13 – 4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– 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04F487-2BB6-3DF1-B9DC-321A1F380E34}"/>
              </a:ext>
            </a:extLst>
          </p:cNvPr>
          <p:cNvSpPr/>
          <p:nvPr/>
        </p:nvSpPr>
        <p:spPr>
          <a:xfrm>
            <a:off x="366683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DF458E8-8A88-75F6-A304-ECB49EA98A60}"/>
              </a:ext>
            </a:extLst>
          </p:cNvPr>
          <p:cNvSpPr/>
          <p:nvPr/>
        </p:nvSpPr>
        <p:spPr>
          <a:xfrm>
            <a:off x="3542145" y="3531208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5917935-6BAE-605E-BAAE-D7712C8799AF}"/>
              </a:ext>
            </a:extLst>
          </p:cNvPr>
          <p:cNvSpPr/>
          <p:nvPr/>
        </p:nvSpPr>
        <p:spPr>
          <a:xfrm>
            <a:off x="1037002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8E8D563-D8F8-823D-9FF1-D59241C44020}"/>
              </a:ext>
            </a:extLst>
          </p:cNvPr>
          <p:cNvSpPr/>
          <p:nvPr/>
        </p:nvSpPr>
        <p:spPr>
          <a:xfrm>
            <a:off x="10245335" y="3531208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00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GVTK: Chu Thị Soa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9897CE-29E0-59F9-9CF3-F32DD5253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0"/>
            <a:ext cx="1218838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5CC7F7-6AA6-7209-4EDD-8905A5FDC6E5}"/>
              </a:ext>
            </a:extLst>
          </p:cNvPr>
          <p:cNvSpPr txBox="1"/>
          <p:nvPr/>
        </p:nvSpPr>
        <p:spPr>
          <a:xfrm>
            <a:off x="3586481" y="2891581"/>
            <a:ext cx="625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– AI ĐÚNG</a:t>
            </a:r>
          </a:p>
        </p:txBody>
      </p:sp>
    </p:spTree>
    <p:extLst>
      <p:ext uri="{BB962C8B-B14F-4D97-AF65-F5344CB8AC3E}">
        <p14:creationId xmlns:p14="http://schemas.microsoft.com/office/powerpoint/2010/main" val="193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3402650" y="143620"/>
            <a:ext cx="705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– AI ĐÚNG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594681"/>
              </p:ext>
            </p:extLst>
          </p:nvPr>
        </p:nvGraphicFramePr>
        <p:xfrm>
          <a:off x="452578" y="2258068"/>
          <a:ext cx="4396514" cy="270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514">
                  <a:extLst>
                    <a:ext uri="{9D8B030D-6E8A-4147-A177-3AD203B41FA5}">
                      <a16:colId xmlns:a16="http://schemas.microsoft.com/office/drawing/2014/main" xmlns="" val="382977341"/>
                    </a:ext>
                  </a:extLst>
                </a:gridCol>
              </a:tblGrid>
              <a:tr h="1413013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9 + 6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950947"/>
                  </a:ext>
                </a:extLst>
              </a:tr>
              <a:tr h="1288846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04F487-2BB6-3DF1-B9DC-321A1F380E34}"/>
              </a:ext>
            </a:extLst>
          </p:cNvPr>
          <p:cNvSpPr/>
          <p:nvPr/>
        </p:nvSpPr>
        <p:spPr>
          <a:xfrm>
            <a:off x="366683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075A50B-C127-981E-0137-2BDE4789D3CC}"/>
              </a:ext>
            </a:extLst>
          </p:cNvPr>
          <p:cNvSpPr/>
          <p:nvPr/>
        </p:nvSpPr>
        <p:spPr>
          <a:xfrm>
            <a:off x="3728078" y="2339735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0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1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2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3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5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6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8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9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1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3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4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5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6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7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8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9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40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41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4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43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4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490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1364" y="6289115"/>
            <a:ext cx="4114800" cy="365125"/>
          </a:xfrm>
        </p:spPr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3039581" y="331878"/>
            <a:ext cx="7597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– AI ĐÚNG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226421"/>
              </p:ext>
            </p:extLst>
          </p:nvPr>
        </p:nvGraphicFramePr>
        <p:xfrm>
          <a:off x="3195780" y="2267126"/>
          <a:ext cx="5552662" cy="270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62">
                  <a:extLst>
                    <a:ext uri="{9D8B030D-6E8A-4147-A177-3AD203B41FA5}">
                      <a16:colId xmlns:a16="http://schemas.microsoft.com/office/drawing/2014/main" xmlns="" val="2167144882"/>
                    </a:ext>
                  </a:extLst>
                </a:gridCol>
              </a:tblGrid>
              <a:tr h="1413013">
                <a:tc>
                  <a:txBody>
                    <a:bodyPr/>
                    <a:lstStyle/>
                    <a:p>
                      <a:r>
                        <a:rPr lang="en-US" sz="4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8 + 4 </a:t>
                      </a:r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+ 8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950947"/>
                  </a:ext>
                </a:extLst>
              </a:tr>
              <a:tr h="1288846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5917935-6BAE-605E-BAAE-D7712C8799AF}"/>
              </a:ext>
            </a:extLst>
          </p:cNvPr>
          <p:cNvSpPr/>
          <p:nvPr/>
        </p:nvSpPr>
        <p:spPr>
          <a:xfrm>
            <a:off x="1037002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xmlns="" id="{B11E2845-E9C1-1FDA-F4F5-67CDCE061FB5}"/>
              </a:ext>
            </a:extLst>
          </p:cNvPr>
          <p:cNvSpPr/>
          <p:nvPr/>
        </p:nvSpPr>
        <p:spPr>
          <a:xfrm>
            <a:off x="10424948" y="2313260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0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1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2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3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5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6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8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9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1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3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4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5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6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7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8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9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40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41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4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43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4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037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3026134" y="385666"/>
            <a:ext cx="735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– AI ĐÚNG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60081"/>
              </p:ext>
            </p:extLst>
          </p:nvPr>
        </p:nvGraphicFramePr>
        <p:xfrm>
          <a:off x="452580" y="2258068"/>
          <a:ext cx="11105324" cy="128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62">
                  <a:extLst>
                    <a:ext uri="{9D8B030D-6E8A-4147-A177-3AD203B41FA5}">
                      <a16:colId xmlns:a16="http://schemas.microsoft.com/office/drawing/2014/main" xmlns="" val="382977341"/>
                    </a:ext>
                  </a:extLst>
                </a:gridCol>
                <a:gridCol w="5552662">
                  <a:extLst>
                    <a:ext uri="{9D8B030D-6E8A-4147-A177-3AD203B41FA5}">
                      <a16:colId xmlns:a16="http://schemas.microsoft.com/office/drawing/2014/main" xmlns="" val="2167144882"/>
                    </a:ext>
                  </a:extLst>
                </a:gridCol>
              </a:tblGrid>
              <a:tr h="128884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15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DF458E8-8A88-75F6-A304-ECB49EA98A60}"/>
              </a:ext>
            </a:extLst>
          </p:cNvPr>
          <p:cNvSpPr/>
          <p:nvPr/>
        </p:nvSpPr>
        <p:spPr>
          <a:xfrm>
            <a:off x="4537227" y="2334420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681DBC5A-1901-7A28-8E49-0C41A517ED61}"/>
              </a:ext>
            </a:extLst>
          </p:cNvPr>
          <p:cNvSpPr/>
          <p:nvPr/>
        </p:nvSpPr>
        <p:spPr>
          <a:xfrm>
            <a:off x="4682546" y="2441688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0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1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2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3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5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6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8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9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1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3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4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5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6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7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8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9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40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41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4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43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4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8901780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037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3227839" y="412560"/>
            <a:ext cx="767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NHANH – AI ĐÚNG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558213"/>
              </p:ext>
            </p:extLst>
          </p:nvPr>
        </p:nvGraphicFramePr>
        <p:xfrm>
          <a:off x="3322224" y="2822029"/>
          <a:ext cx="5552662" cy="1288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62">
                  <a:extLst>
                    <a:ext uri="{9D8B030D-6E8A-4147-A177-3AD203B41FA5}">
                      <a16:colId xmlns:a16="http://schemas.microsoft.com/office/drawing/2014/main" xmlns="" val="2167144882"/>
                    </a:ext>
                  </a:extLst>
                </a:gridCol>
              </a:tblGrid>
              <a:tr h="128884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13 – 4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– 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8E8D563-D8F8-823D-9FF1-D59241C44020}"/>
              </a:ext>
            </a:extLst>
          </p:cNvPr>
          <p:cNvSpPr/>
          <p:nvPr/>
        </p:nvSpPr>
        <p:spPr>
          <a:xfrm>
            <a:off x="8295520" y="284541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52CF05AC-7D13-CC70-F344-D80F3824F0B9}"/>
              </a:ext>
            </a:extLst>
          </p:cNvPr>
          <p:cNvSpPr/>
          <p:nvPr/>
        </p:nvSpPr>
        <p:spPr>
          <a:xfrm>
            <a:off x="8375039" y="2947618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0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1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2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3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5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6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8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9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0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1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3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4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5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6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7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8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9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40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41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4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43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4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5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6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7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8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9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0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8874886" y="687481"/>
            <a:ext cx="2292627" cy="1103243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037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23" y="-114142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3" name="Video chưa đặt tên ‐ Được tạo bằng Clipchamp">
            <a:hlinkClick r:id="" action="ppaction://media"/>
            <a:extLst>
              <a:ext uri="{FF2B5EF4-FFF2-40B4-BE49-F238E27FC236}">
                <a16:creationId xmlns="" xmlns:a16="http://schemas.microsoft.com/office/drawing/2014/main" id="{AA67899B-41C7-C6E9-3096-23882C511D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1" y="488950"/>
            <a:ext cx="6098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84E6027-9688-3F88-7469-9D8318D9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D54CC3-298C-A256-1C77-A308ECFBBAA9}"/>
              </a:ext>
            </a:extLst>
          </p:cNvPr>
          <p:cNvSpPr txBox="1"/>
          <p:nvPr/>
        </p:nvSpPr>
        <p:spPr>
          <a:xfrm>
            <a:off x="619121" y="1058016"/>
            <a:ext cx="4229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Đ/S ?          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xmlns="" id="{8AA700A6-9E87-01EE-80FE-CC7B99C08987}"/>
              </a:ext>
            </a:extLst>
          </p:cNvPr>
          <p:cNvGraphicFramePr>
            <a:graphicFrameLocks/>
          </p:cNvGraphicFramePr>
          <p:nvPr/>
        </p:nvGraphicFramePr>
        <p:xfrm>
          <a:off x="452580" y="2258068"/>
          <a:ext cx="11105324" cy="270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662">
                  <a:extLst>
                    <a:ext uri="{9D8B030D-6E8A-4147-A177-3AD203B41FA5}">
                      <a16:colId xmlns:a16="http://schemas.microsoft.com/office/drawing/2014/main" xmlns="" val="382977341"/>
                    </a:ext>
                  </a:extLst>
                </a:gridCol>
                <a:gridCol w="5552662">
                  <a:extLst>
                    <a:ext uri="{9D8B030D-6E8A-4147-A177-3AD203B41FA5}">
                      <a16:colId xmlns:a16="http://schemas.microsoft.com/office/drawing/2014/main" xmlns="" val="2167144882"/>
                    </a:ext>
                  </a:extLst>
                </a:gridCol>
              </a:tblGrid>
              <a:tr h="1413013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9 + 6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8 + 4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+ 8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950947"/>
                  </a:ext>
                </a:extLst>
              </a:tr>
              <a:tr h="128884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15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 13 – 4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 – 9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549782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04F487-2BB6-3DF1-B9DC-321A1F380E34}"/>
              </a:ext>
            </a:extLst>
          </p:cNvPr>
          <p:cNvSpPr/>
          <p:nvPr/>
        </p:nvSpPr>
        <p:spPr>
          <a:xfrm>
            <a:off x="366683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xmlns="" id="{F075A50B-C127-981E-0137-2BDE4789D3CC}"/>
              </a:ext>
            </a:extLst>
          </p:cNvPr>
          <p:cNvSpPr/>
          <p:nvPr/>
        </p:nvSpPr>
        <p:spPr>
          <a:xfrm>
            <a:off x="3728078" y="2339735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DF458E8-8A88-75F6-A304-ECB49EA98A60}"/>
              </a:ext>
            </a:extLst>
          </p:cNvPr>
          <p:cNvSpPr/>
          <p:nvPr/>
        </p:nvSpPr>
        <p:spPr>
          <a:xfrm>
            <a:off x="3542145" y="3531208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A5917935-6BAE-605E-BAAE-D7712C8799AF}"/>
              </a:ext>
            </a:extLst>
          </p:cNvPr>
          <p:cNvSpPr/>
          <p:nvPr/>
        </p:nvSpPr>
        <p:spPr>
          <a:xfrm>
            <a:off x="10370026" y="2172631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8E8D563-D8F8-823D-9FF1-D59241C44020}"/>
              </a:ext>
            </a:extLst>
          </p:cNvPr>
          <p:cNvSpPr/>
          <p:nvPr/>
        </p:nvSpPr>
        <p:spPr>
          <a:xfrm>
            <a:off x="10245335" y="3531208"/>
            <a:ext cx="822037" cy="76944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xmlns="" id="{681DBC5A-1901-7A28-8E49-0C41A517ED61}"/>
              </a:ext>
            </a:extLst>
          </p:cNvPr>
          <p:cNvSpPr/>
          <p:nvPr/>
        </p:nvSpPr>
        <p:spPr>
          <a:xfrm>
            <a:off x="3635111" y="3671081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xmlns="" id="{B11E2845-E9C1-1FDA-F4F5-67CDCE061FB5}"/>
              </a:ext>
            </a:extLst>
          </p:cNvPr>
          <p:cNvSpPr/>
          <p:nvPr/>
        </p:nvSpPr>
        <p:spPr>
          <a:xfrm>
            <a:off x="10424948" y="2313260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xmlns="" id="{52CF05AC-7D13-CC70-F344-D80F3824F0B9}"/>
              </a:ext>
            </a:extLst>
          </p:cNvPr>
          <p:cNvSpPr/>
          <p:nvPr/>
        </p:nvSpPr>
        <p:spPr>
          <a:xfrm>
            <a:off x="10338301" y="3660309"/>
            <a:ext cx="636104" cy="5549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5E794B-2391-B475-216E-8C7E0FA669A0}"/>
              </a:ext>
            </a:extLst>
          </p:cNvPr>
          <p:cNvSpPr txBox="1"/>
          <p:nvPr/>
        </p:nvSpPr>
        <p:spPr>
          <a:xfrm>
            <a:off x="7035300" y="2865029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A8DCD47-7AF7-8233-FE43-E2C2A8DA9622}"/>
              </a:ext>
            </a:extLst>
          </p:cNvPr>
          <p:cNvSpPr txBox="1"/>
          <p:nvPr/>
        </p:nvSpPr>
        <p:spPr>
          <a:xfrm>
            <a:off x="8579178" y="2893108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E75C24F-A67F-07A4-B8F1-C152B918CF47}"/>
              </a:ext>
            </a:extLst>
          </p:cNvPr>
          <p:cNvSpPr txBox="1"/>
          <p:nvPr/>
        </p:nvSpPr>
        <p:spPr>
          <a:xfrm>
            <a:off x="7326499" y="4271397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21539-25E6-EC34-1436-54F14FEFCC9C}"/>
              </a:ext>
            </a:extLst>
          </p:cNvPr>
          <p:cNvSpPr txBox="1"/>
          <p:nvPr/>
        </p:nvSpPr>
        <p:spPr>
          <a:xfrm>
            <a:off x="8956865" y="4271397"/>
            <a:ext cx="755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399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14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6BAEC12B-B66A-4DEE-1122-8E4F8AD58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06F2A1F8-A54E-569F-24FE-3EAB3AE0EE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E8252C7A-5355-2725-7BD2-CA9602DFCF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5723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6268" y="632875"/>
            <a:ext cx="7590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chục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472250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9900"/>
                </a:solidFill>
                <a:latin typeface="Calibri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5FDF2B06-C6AD-1B77-6C91-FA74A86246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97166" y="98425"/>
            <a:ext cx="1690328" cy="10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8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186827-54C4-E626-66E3-0D38280B4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BA6C44-9E06-336E-9416-ADA31A4E5B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9301" y="5006988"/>
            <a:ext cx="817309" cy="173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6886EA-9C5E-AEC0-DF32-48DFA4AF1C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8714" y="4912563"/>
            <a:ext cx="662490" cy="13939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20ED71-A8C5-F583-9917-CB4A4E683C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6" y="4423487"/>
            <a:ext cx="729775" cy="1619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D24EC40-A276-2078-1934-C0C49E467E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5971486" y="4241869"/>
            <a:ext cx="857843" cy="173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5639251-B70F-881C-9E8D-2189F99B03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09" y="4985703"/>
            <a:ext cx="782728" cy="1737363"/>
          </a:xfrm>
          <a:prstGeom prst="rect">
            <a:avLst/>
          </a:prstGeom>
        </p:spPr>
      </p:pic>
      <p:pic>
        <p:nvPicPr>
          <p:cNvPr id="21" name="Video chưa đặt tên ‐ Được tạo bằng Clipchamp (1)">
            <a:hlinkClick r:id="" action="ppaction://media"/>
            <a:extLst>
              <a:ext uri="{FF2B5EF4-FFF2-40B4-BE49-F238E27FC236}">
                <a16:creationId xmlns="" xmlns:a16="http://schemas.microsoft.com/office/drawing/2014/main" id="{95C28484-9F82-6866-F98D-7C1E6A9B72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81560" y="489744"/>
            <a:ext cx="209120" cy="11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0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458 -0.0199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01 0.1236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4192 0.09584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27018 0.12037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89/5c/eb/895ceb59d5955c22b102451eb0de13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831"/>
            <a:ext cx="12192000" cy="67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0995" y="274405"/>
            <a:ext cx="2147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8865" y="1317089"/>
            <a:ext cx="7114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" name="文本框 32">
            <a:extLst>
              <a:ext uri="{FF2B5EF4-FFF2-40B4-BE49-F238E27FC236}">
                <a16:creationId xmlns:a16="http://schemas.microsoft.com/office/drawing/2014/main" xmlns="" id="{0EF50C4E-6640-CAF7-C608-EA288C4AA5F6}"/>
              </a:ext>
            </a:extLst>
          </p:cNvPr>
          <p:cNvSpPr txBox="1"/>
          <p:nvPr/>
        </p:nvSpPr>
        <p:spPr>
          <a:xfrm>
            <a:off x="3218329" y="315999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SGK / 54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B94B9EF-97FE-F6B8-A0D8-B03B8E5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</p:spTree>
    <p:extLst>
      <p:ext uri="{BB962C8B-B14F-4D97-AF65-F5344CB8AC3E}">
        <p14:creationId xmlns:p14="http://schemas.microsoft.com/office/powerpoint/2010/main" val="7257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9F1A87-C771-38ED-EBFC-453ABDBE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81555C-15C9-E59F-303D-F4178765C4B4}"/>
              </a:ext>
            </a:extLst>
          </p:cNvPr>
          <p:cNvSpPr txBox="1"/>
          <p:nvPr/>
        </p:nvSpPr>
        <p:spPr>
          <a:xfrm>
            <a:off x="966215" y="240544"/>
            <a:ext cx="634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2846809-2C0A-D081-6E52-F68D7E766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46014"/>
              </p:ext>
            </p:extLst>
          </p:nvPr>
        </p:nvGraphicFramePr>
        <p:xfrm>
          <a:off x="416858" y="1202486"/>
          <a:ext cx="112686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159">
                  <a:extLst>
                    <a:ext uri="{9D8B030D-6E8A-4147-A177-3AD203B41FA5}">
                      <a16:colId xmlns:a16="http://schemas.microsoft.com/office/drawing/2014/main" xmlns="" val="1956316596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4068702520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238342749"/>
                    </a:ext>
                  </a:extLst>
                </a:gridCol>
                <a:gridCol w="2817159">
                  <a:extLst>
                    <a:ext uri="{9D8B030D-6E8A-4147-A177-3AD203B41FA5}">
                      <a16:colId xmlns:a16="http://schemas.microsoft.com/office/drawing/2014/main" xmlns="" val="1640921339"/>
                    </a:ext>
                  </a:extLst>
                </a:gridCol>
              </a:tblGrid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+ 6 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+ 4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+ 8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+ 7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2523007"/>
                  </a:ext>
                </a:extLst>
              </a:tr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8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– 6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9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012848"/>
                  </a:ext>
                </a:extLst>
              </a:tr>
              <a:tr h="10693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– 6 =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– 4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4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 = </a:t>
                      </a:r>
                      <a:r>
                        <a:rPr lang="en-US" sz="4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– 7 = </a:t>
                      </a:r>
                      <a:r>
                        <a:rPr lang="en-US" sz="4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24644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FD145E-43C1-13FE-D7D9-0A1CB494F19A}"/>
              </a:ext>
            </a:extLst>
          </p:cNvPr>
          <p:cNvSpPr/>
          <p:nvPr/>
        </p:nvSpPr>
        <p:spPr>
          <a:xfrm>
            <a:off x="2284207" y="1471602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5456A02-D07C-BAAB-0202-2124296EC18E}"/>
              </a:ext>
            </a:extLst>
          </p:cNvPr>
          <p:cNvSpPr/>
          <p:nvPr/>
        </p:nvSpPr>
        <p:spPr>
          <a:xfrm>
            <a:off x="234696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A034BB-9953-6D78-4C03-B357F2F5DE68}"/>
              </a:ext>
            </a:extLst>
          </p:cNvPr>
          <p:cNvSpPr/>
          <p:nvPr/>
        </p:nvSpPr>
        <p:spPr>
          <a:xfrm>
            <a:off x="2346960" y="359518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95357C7-2DE3-6B03-32B6-5DE0DB8A8031}"/>
              </a:ext>
            </a:extLst>
          </p:cNvPr>
          <p:cNvSpPr/>
          <p:nvPr/>
        </p:nvSpPr>
        <p:spPr>
          <a:xfrm>
            <a:off x="4998720" y="1619519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4D09D9-5E7C-32FE-E2E3-B41172F9D60D}"/>
              </a:ext>
            </a:extLst>
          </p:cNvPr>
          <p:cNvSpPr/>
          <p:nvPr/>
        </p:nvSpPr>
        <p:spPr>
          <a:xfrm>
            <a:off x="507492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206C81-D2C7-99DC-252B-CE1BCABF68CB}"/>
              </a:ext>
            </a:extLst>
          </p:cNvPr>
          <p:cNvSpPr/>
          <p:nvPr/>
        </p:nvSpPr>
        <p:spPr>
          <a:xfrm>
            <a:off x="5074920" y="3662419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221F4F6-1C4A-98FD-0E7E-BECA35C33700}"/>
              </a:ext>
            </a:extLst>
          </p:cNvPr>
          <p:cNvSpPr/>
          <p:nvPr/>
        </p:nvSpPr>
        <p:spPr>
          <a:xfrm>
            <a:off x="7879080" y="1485049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5871FF-B51C-95E5-6FCA-9F5014FF0E19}"/>
              </a:ext>
            </a:extLst>
          </p:cNvPr>
          <p:cNvSpPr/>
          <p:nvPr/>
        </p:nvSpPr>
        <p:spPr>
          <a:xfrm>
            <a:off x="795528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23462C2-76AD-93E7-188B-20F04A21BEBC}"/>
              </a:ext>
            </a:extLst>
          </p:cNvPr>
          <p:cNvSpPr/>
          <p:nvPr/>
        </p:nvSpPr>
        <p:spPr>
          <a:xfrm>
            <a:off x="7955280" y="3662419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592D19-6798-13BD-C18F-6538BA842D3D}"/>
              </a:ext>
            </a:extLst>
          </p:cNvPr>
          <p:cNvSpPr/>
          <p:nvPr/>
        </p:nvSpPr>
        <p:spPr>
          <a:xfrm>
            <a:off x="10759440" y="1565731"/>
            <a:ext cx="7112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1EDD461-E481-7FB6-BEA2-D1D9EEB27E8B}"/>
              </a:ext>
            </a:extLst>
          </p:cNvPr>
          <p:cNvSpPr/>
          <p:nvPr/>
        </p:nvSpPr>
        <p:spPr>
          <a:xfrm>
            <a:off x="10835640" y="2616114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DF2FBF1-0785-5E3A-428E-7A31C59E9EE6}"/>
              </a:ext>
            </a:extLst>
          </p:cNvPr>
          <p:cNvSpPr/>
          <p:nvPr/>
        </p:nvSpPr>
        <p:spPr>
          <a:xfrm>
            <a:off x="10835640" y="3648972"/>
            <a:ext cx="558800" cy="62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FA7824-92C2-1CD4-F68D-6F1D72FCEF91}"/>
              </a:ext>
            </a:extLst>
          </p:cNvPr>
          <p:cNvSpPr txBox="1"/>
          <p:nvPr/>
        </p:nvSpPr>
        <p:spPr>
          <a:xfrm>
            <a:off x="5983514" y="1417638"/>
            <a:ext cx="2663371" cy="310356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1033</Words>
  <Application>Microsoft Office PowerPoint</Application>
  <PresentationFormat>Custom</PresentationFormat>
  <Paragraphs>263</Paragraphs>
  <Slides>21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46</cp:revision>
  <dcterms:created xsi:type="dcterms:W3CDTF">2021-08-07T04:08:14Z</dcterms:created>
  <dcterms:modified xsi:type="dcterms:W3CDTF">2024-10-22T08:11:58Z</dcterms:modified>
</cp:coreProperties>
</file>