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0" r:id="rId3"/>
    <p:sldMasterId id="2147483725" r:id="rId4"/>
  </p:sldMasterIdLst>
  <p:notesMasterIdLst>
    <p:notesMasterId r:id="rId17"/>
  </p:notesMasterIdLst>
  <p:sldIdLst>
    <p:sldId id="287" r:id="rId5"/>
    <p:sldId id="2676" r:id="rId6"/>
    <p:sldId id="289" r:id="rId7"/>
    <p:sldId id="269" r:id="rId8"/>
    <p:sldId id="293" r:id="rId9"/>
    <p:sldId id="2675" r:id="rId10"/>
    <p:sldId id="326" r:id="rId11"/>
    <p:sldId id="296" r:id="rId12"/>
    <p:sldId id="2677" r:id="rId13"/>
    <p:sldId id="2672" r:id="rId14"/>
    <p:sldId id="297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62393-6628-431D-B797-3009C182E66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08C7-33EF-4258-A558-B6AA342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5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5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1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46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7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7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0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7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23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75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2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706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533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460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474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579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65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585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730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123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077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39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92DD224-12D8-FA98-B5C1-7978FEBD0B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5" y="274752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D404-99BE-FB9D-66CB-71966A030F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5" y="76789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59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415445-A65B-8E7E-6EEB-712D2633BCE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A827E36B-D37E-868A-4455-DDB66A9B911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F7092019-F63E-E684-C19F-8755EC1C8A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8" y="404694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DAB37DB7-601A-F5BF-F980-1284C31D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07" y="2773031"/>
            <a:ext cx="4282440" cy="4282440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0B1197AE-2ED7-B9D7-AB7C-7A966D00F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18" y="3052991"/>
            <a:ext cx="4269600" cy="426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45A150-3521-54BB-55AD-A76B3ABAE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04" y="1859957"/>
            <a:ext cx="8620491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8644" y="351654"/>
            <a:ext cx="11434711" cy="6154693"/>
            <a:chOff x="0" y="0"/>
            <a:chExt cx="4517417" cy="2431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7417" cy="2431484"/>
            </a:xfrm>
            <a:custGeom>
              <a:avLst/>
              <a:gdLst/>
              <a:ahLst/>
              <a:cxnLst/>
              <a:rect l="l" t="t" r="r" b="b"/>
              <a:pathLst>
                <a:path w="4517417" h="2431484">
                  <a:moveTo>
                    <a:pt x="23020" y="0"/>
                  </a:moveTo>
                  <a:lnTo>
                    <a:pt x="4494397" y="0"/>
                  </a:lnTo>
                  <a:cubicBezTo>
                    <a:pt x="4500502" y="0"/>
                    <a:pt x="4506357" y="2425"/>
                    <a:pt x="4510674" y="6742"/>
                  </a:cubicBezTo>
                  <a:cubicBezTo>
                    <a:pt x="4514991" y="11059"/>
                    <a:pt x="4517417" y="16915"/>
                    <a:pt x="4517417" y="23020"/>
                  </a:cubicBezTo>
                  <a:lnTo>
                    <a:pt x="4517417" y="2408464"/>
                  </a:lnTo>
                  <a:cubicBezTo>
                    <a:pt x="4517417" y="2414569"/>
                    <a:pt x="4514991" y="2420424"/>
                    <a:pt x="4510674" y="2424741"/>
                  </a:cubicBezTo>
                  <a:cubicBezTo>
                    <a:pt x="4506357" y="2429059"/>
                    <a:pt x="4500502" y="2431484"/>
                    <a:pt x="4494397" y="2431484"/>
                  </a:cubicBezTo>
                  <a:lnTo>
                    <a:pt x="23020" y="2431484"/>
                  </a:lnTo>
                  <a:cubicBezTo>
                    <a:pt x="16915" y="2431484"/>
                    <a:pt x="11059" y="2429059"/>
                    <a:pt x="6742" y="2424741"/>
                  </a:cubicBezTo>
                  <a:cubicBezTo>
                    <a:pt x="2425" y="2420424"/>
                    <a:pt x="0" y="2414569"/>
                    <a:pt x="0" y="2408464"/>
                  </a:cubicBezTo>
                  <a:lnTo>
                    <a:pt x="0" y="23020"/>
                  </a:lnTo>
                  <a:cubicBezTo>
                    <a:pt x="0" y="16915"/>
                    <a:pt x="2425" y="11059"/>
                    <a:pt x="6742" y="6742"/>
                  </a:cubicBezTo>
                  <a:cubicBezTo>
                    <a:pt x="11059" y="2425"/>
                    <a:pt x="16915" y="0"/>
                    <a:pt x="2302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7417" cy="24695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695934" y="2156472"/>
            <a:ext cx="4800132" cy="3848100"/>
          </a:xfrm>
          <a:custGeom>
            <a:avLst/>
            <a:gdLst/>
            <a:ahLst/>
            <a:cxnLst/>
            <a:rect l="l" t="t" r="r" b="b"/>
            <a:pathLst>
              <a:path w="4955124" h="4310958">
                <a:moveTo>
                  <a:pt x="0" y="0"/>
                </a:moveTo>
                <a:lnTo>
                  <a:pt x="4955124" y="0"/>
                </a:lnTo>
                <a:lnTo>
                  <a:pt x="4955124" y="4310958"/>
                </a:lnTo>
                <a:lnTo>
                  <a:pt x="0" y="4310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91176" y="661523"/>
            <a:ext cx="5009648" cy="6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Thảo</a:t>
            </a:r>
            <a:r>
              <a:rPr kumimoji="0" lang="en-US" sz="39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9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luận</a:t>
            </a:r>
            <a:r>
              <a:rPr kumimoji="0" lang="en-US" sz="39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9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nhóm</a:t>
            </a:r>
            <a:endParaRPr kumimoji="0" lang="en-US" sz="39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9" name="Bensound - Cute">
            <a:hlinkClick r:id="" action="ppaction://media"/>
            <a:extLst>
              <a:ext uri="{FF2B5EF4-FFF2-40B4-BE49-F238E27FC236}">
                <a16:creationId xmlns:a16="http://schemas.microsoft.com/office/drawing/2014/main" id="{2BEF470A-B375-E52B-1EDC-C844C1024B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210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568" y="60189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6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12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8" y="359539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06DED-FFF8-85E4-6674-F284A0285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-662781" y="2804160"/>
            <a:ext cx="3552346" cy="4561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603D7-44F3-D831-1273-2E174DE19D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9633042" y="3007360"/>
            <a:ext cx="3106983" cy="4210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7A072-3521-CA9A-80CE-E962C1B13B35}"/>
              </a:ext>
            </a:extLst>
          </p:cNvPr>
          <p:cNvSpPr txBox="1"/>
          <p:nvPr/>
        </p:nvSpPr>
        <p:spPr>
          <a:xfrm>
            <a:off x="1967603" y="1067514"/>
            <a:ext cx="9218930" cy="1736646"/>
          </a:xfrm>
          <a:prstGeom prst="wedgeRoundRectCallout">
            <a:avLst>
              <a:gd name="adj1" fmla="val -47657"/>
              <a:gd name="adj2" fmla="val 7083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Phân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công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nhiệm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vụ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thông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tin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từng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thành</a:t>
            </a:r>
            <a:r>
              <a:rPr lang="en-US" sz="4800" b="1" dirty="0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a typeface="Roboto" panose="02000000000000000000" pitchFamily="2" charset="0"/>
                <a:cs typeface="Arial" panose="020B0604020202020204" pitchFamily="34" charset="0"/>
              </a:rPr>
              <a:t>viên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8" y="404694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DAB37DB7-601A-F5BF-F980-1284C31D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07" y="2773031"/>
            <a:ext cx="4282440" cy="4282440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0B1197AE-2ED7-B9D7-AB7C-7A966D00F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18" y="3052991"/>
            <a:ext cx="4269600" cy="426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664090-6D5C-170D-D30A-641542C7C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935" y="1670551"/>
            <a:ext cx="916917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4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776" y="315069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370630" y="-90607"/>
            <a:ext cx="1799087" cy="1842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2" r="285"/>
          <a:stretch/>
        </p:blipFill>
        <p:spPr>
          <a:xfrm>
            <a:off x="0" y="5256166"/>
            <a:ext cx="12206477" cy="1601834"/>
          </a:xfrm>
          <a:prstGeom prst="rect">
            <a:avLst/>
          </a:prstGeom>
        </p:spPr>
      </p:pic>
      <p:pic>
        <p:nvPicPr>
          <p:cNvPr id="2" name="Picture 1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FECC87BF-4848-CE12-E0D7-20252D0B0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07" y="2773031"/>
            <a:ext cx="4282440" cy="4282440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B56AC7B0-2792-A643-9C7A-CAD601680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18" y="3052991"/>
            <a:ext cx="4269600" cy="426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22D03-4C0F-10B5-2D05-C6C5F8DB0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742" y="2000931"/>
            <a:ext cx="875461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776" y="315069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324351" y="321302"/>
            <a:ext cx="3171824" cy="601781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370630" y="-90607"/>
            <a:ext cx="1799087" cy="1842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2" r="285"/>
          <a:stretch/>
        </p:blipFill>
        <p:spPr>
          <a:xfrm>
            <a:off x="0" y="5256166"/>
            <a:ext cx="12206477" cy="1601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C68952-D98E-F5A4-69F4-81317180F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-662781" y="2804160"/>
            <a:ext cx="3552346" cy="4561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35E3DE-EC25-15DA-64EB-1B0FF1D5A1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9633042" y="3007360"/>
            <a:ext cx="3106983" cy="4210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BE6E6-C4B6-EBD1-56E3-BFBB0B4CA39A}"/>
              </a:ext>
            </a:extLst>
          </p:cNvPr>
          <p:cNvSpPr txBox="1"/>
          <p:nvPr/>
        </p:nvSpPr>
        <p:spPr>
          <a:xfrm>
            <a:off x="1924051" y="1476375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những trải nghiệm cá nhân về cảnh quan thiên nhiên ở địa phương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8" y="404694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828" y="626938"/>
            <a:ext cx="1049619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tên cảnh </a:t>
            </a:r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 tấm thẻ.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Chia sẻ </a:t>
            </a:r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trải nghiệm thực tế của em về cảnh quan </a:t>
            </a:r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ành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vi-VN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776" y="315069"/>
            <a:ext cx="11364036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324351" y="321302"/>
            <a:ext cx="3171824" cy="601781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370630" y="-90607"/>
            <a:ext cx="1799087" cy="1842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2" r="285"/>
          <a:stretch/>
        </p:blipFill>
        <p:spPr>
          <a:xfrm>
            <a:off x="0" y="5256166"/>
            <a:ext cx="12206477" cy="1601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C68952-D98E-F5A4-69F4-81317180F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-662781" y="2804160"/>
            <a:ext cx="3552346" cy="4561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35E3DE-EC25-15DA-64EB-1B0FF1D5A1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9633042" y="3007360"/>
            <a:ext cx="3106983" cy="4210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BE6E6-C4B6-EBD1-56E3-BFBB0B4CA39A}"/>
              </a:ext>
            </a:extLst>
          </p:cNvPr>
          <p:cNvSpPr txBox="1"/>
          <p:nvPr/>
        </p:nvSpPr>
        <p:spPr>
          <a:xfrm>
            <a:off x="1924051" y="1476375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 dựng </a:t>
            </a:r>
            <a:r>
              <a:rPr lang="vi-VN" sz="4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trình trải nghiệm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để giới thiệu về cảnh quan thiên nhiên ở địa phương</a:t>
            </a:r>
          </a:p>
        </p:txBody>
      </p:sp>
    </p:spTree>
    <p:extLst>
      <p:ext uri="{BB962C8B-B14F-4D97-AF65-F5344CB8AC3E}">
        <p14:creationId xmlns:p14="http://schemas.microsoft.com/office/powerpoint/2010/main" val="15617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797B8-B9BD-482B-9412-C22BB8541B98}"/>
              </a:ext>
            </a:extLst>
          </p:cNvPr>
          <p:cNvSpPr txBox="1"/>
          <p:nvPr/>
        </p:nvSpPr>
        <p:spPr>
          <a:xfrm>
            <a:off x="875661" y="895350"/>
            <a:ext cx="105740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Xác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định thông tin về cảnh quan để đưa vào hành trình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-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Thống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nhất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cách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vẽ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sơ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đồ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hành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trình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trải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nghiệm</a:t>
            </a:r>
            <a:r>
              <a:rPr lang="en-US" sz="4000" b="1" noProof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43D94C1-B34D-A656-4582-B214FA899336}"/>
              </a:ext>
            </a:extLst>
          </p:cNvPr>
          <p:cNvSpPr/>
          <p:nvPr/>
        </p:nvSpPr>
        <p:spPr>
          <a:xfrm>
            <a:off x="600075" y="4086225"/>
            <a:ext cx="3009900" cy="16383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endParaRPr lang="en-US" sz="3200" b="1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95B7CD0-AD14-06DE-703B-C153F0CF0A3F}"/>
              </a:ext>
            </a:extLst>
          </p:cNvPr>
          <p:cNvSpPr/>
          <p:nvPr/>
        </p:nvSpPr>
        <p:spPr>
          <a:xfrm>
            <a:off x="4076700" y="3676650"/>
            <a:ext cx="3562350" cy="192405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nổi</a:t>
            </a:r>
            <a:r>
              <a:rPr lang="en-US" sz="3200" b="1" dirty="0"/>
              <a:t> </a:t>
            </a:r>
            <a:r>
              <a:rPr lang="en-US" sz="3200" b="1" dirty="0" err="1"/>
              <a:t>bật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endParaRPr lang="en-US" sz="3200" b="1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1ABC224-A3CC-8082-5E7C-ED42A724A343}"/>
              </a:ext>
            </a:extLst>
          </p:cNvPr>
          <p:cNvSpPr/>
          <p:nvPr/>
        </p:nvSpPr>
        <p:spPr>
          <a:xfrm>
            <a:off x="7877175" y="3819525"/>
            <a:ext cx="3657600" cy="192405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cảnh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i="1" dirty="0" err="1"/>
              <a:t>Hành</a:t>
            </a:r>
            <a:r>
              <a:rPr lang="en-US" sz="2400" b="1" i="1" dirty="0"/>
              <a:t> </a:t>
            </a:r>
            <a:r>
              <a:rPr lang="en-US" sz="2400" b="1" i="1" dirty="0" err="1"/>
              <a:t>trình</a:t>
            </a:r>
            <a:r>
              <a:rPr lang="en-US" sz="2400" b="1" i="1" dirty="0"/>
              <a:t> </a:t>
            </a:r>
            <a:r>
              <a:rPr lang="en-US" sz="2400" b="1" i="1" dirty="0" err="1"/>
              <a:t>trải</a:t>
            </a:r>
            <a:r>
              <a:rPr lang="en-US" sz="2400" b="1" i="1" dirty="0"/>
              <a:t> </a:t>
            </a:r>
            <a:r>
              <a:rPr lang="en-US" sz="2400" b="1" i="1" dirty="0" err="1"/>
              <a:t>nghiệm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664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828" y="626938"/>
            <a:ext cx="10496197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endParaRPr lang="en-US" sz="3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logic…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vi-VN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vi-VN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242</Words>
  <Application>Microsoft Office PowerPoint</Application>
  <PresentationFormat>Widescreen</PresentationFormat>
  <Paragraphs>20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Bold</vt:lpstr>
      <vt:lpstr>Roboto</vt:lpstr>
      <vt:lpstr>SVN-Newton</vt:lpstr>
      <vt:lpstr>Times New Roman</vt:lpstr>
      <vt:lpstr>1_Office Theme</vt:lpstr>
      <vt:lpstr>Custom Design</vt:lpstr>
      <vt:lpstr>1_Custom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2024-02-08T03:08:35Z</dcterms:created>
  <dcterms:modified xsi:type="dcterms:W3CDTF">2024-05-04T06:44:15Z</dcterms:modified>
</cp:coreProperties>
</file>