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5"/>
  </p:notesMasterIdLst>
  <p:sldIdLst>
    <p:sldId id="259" r:id="rId3"/>
    <p:sldId id="279" r:id="rId4"/>
    <p:sldId id="280" r:id="rId5"/>
    <p:sldId id="281" r:id="rId6"/>
    <p:sldId id="287" r:id="rId7"/>
    <p:sldId id="286" r:id="rId8"/>
    <p:sldId id="289" r:id="rId9"/>
    <p:sldId id="288" r:id="rId10"/>
    <p:sldId id="267" r:id="rId11"/>
    <p:sldId id="268" r:id="rId12"/>
    <p:sldId id="270" r:id="rId13"/>
    <p:sldId id="269" r:id="rId14"/>
    <p:sldId id="290" r:id="rId15"/>
    <p:sldId id="291" r:id="rId16"/>
    <p:sldId id="292" r:id="rId17"/>
    <p:sldId id="293" r:id="rId18"/>
    <p:sldId id="272" r:id="rId19"/>
    <p:sldId id="308" r:id="rId20"/>
    <p:sldId id="317" r:id="rId21"/>
    <p:sldId id="311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888F3-E0AC-4834-AD67-4A2687B104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7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2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E736D14-1991-48D4-E979-3FE3FA0C7CE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95275"/>
            <a:ext cx="1257300" cy="12573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87284E-58E3-EB9B-D914-B32507E36EF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274" y="46524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29" y="2109653"/>
            <a:ext cx="9870279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72741-BBD6-9A15-4301-AA52CEF2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757" y="2434975"/>
            <a:ext cx="8076658" cy="17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047F8-F9EA-41E2-8DF0-0375F23A2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4AEB842D-6417-4E7A-A9EC-0CCF35FD9A9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4122" y="921796"/>
            <a:ext cx="4438526" cy="2560992"/>
          </a:xfrm>
          <a:prstGeom prst="cloud">
            <a:avLst/>
          </a:prstGeom>
          <a:solidFill>
            <a:schemeClr val="bg1">
              <a:alpha val="80000"/>
            </a:schemeClr>
          </a:solidFill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60" b="98400" l="3514" r="98083">
                        <a14:foregroundMark x1="69329" y1="48000" x2="93610" y2="84480"/>
                        <a14:foregroundMark x1="76038" y1="61920" x2="74601" y2="72800"/>
                        <a14:foregroundMark x1="66773" y1="65120" x2="63099" y2="71040"/>
                        <a14:foregroundMark x1="73962" y1="45760" x2="76038" y2="46720"/>
                        <a14:foregroundMark x1="82268" y1="46880" x2="63259" y2="51200"/>
                        <a14:foregroundMark x1="63259" y1="51200" x2="59744" y2="59040"/>
                        <a14:foregroundMark x1="75240" y1="45760" x2="79872" y2="45280"/>
                        <a14:foregroundMark x1="33706" y1="62880" x2="33706" y2="72160"/>
                        <a14:foregroundMark x1="29233" y1="63520" x2="32748" y2="73600"/>
                        <a14:foregroundMark x1="13099" y1="65120" x2="25080" y2="7376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9407"/>
            <a:ext cx="5258805" cy="5250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9176" y="1492623"/>
            <a:ext cx="2891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cặp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978" y="3628814"/>
            <a:ext cx="6482770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ần lượt từng cặp đôi nêu ý kiến tranh trước lớp.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4978" y="1821303"/>
            <a:ext cx="6767022" cy="121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 vai Trung – Kiên, Yến – Hà, Phú – Hoàng, Thùy –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2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969" y="2209632"/>
            <a:ext cx="884606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9" name="Picture 12" descr="Silhouette office desk with white background Vector Image">
            <a:extLst>
              <a:ext uri="{FF2B5EF4-FFF2-40B4-BE49-F238E27FC236}">
                <a16:creationId xmlns:a16="http://schemas.microsoft.com/office/drawing/2014/main" id="{064EBE89-81B0-4410-B6A8-DE2D7B64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00" r="90000">
                        <a14:foregroundMark x1="71900" y1="51019" x2="76900" y2="82778"/>
                        <a14:foregroundMark x1="14641" y1="51019" x2="16800" y2="80370"/>
                        <a14:foregroundMark x1="14300" y1="46389" x2="14341" y2="46944"/>
                        <a14:foregroundMark x1="16800" y1="80370" x2="17100" y2="80648"/>
                        <a14:foregroundMark x1="9300" y1="42778" x2="9300" y2="42778"/>
                        <a14:foregroundMark x1="24000" y1="38889" x2="24300" y2="43611"/>
                        <a14:foregroundMark x1="78200" y1="47407" x2="77200" y2="49722"/>
                        <a14:foregroundMark x1="80300" y1="40926" x2="80600" y2="43889"/>
                        <a14:foregroundMark x1="71900" y1="16944" x2="69200" y2="21204"/>
                        <a14:foregroundMark x1="14900" y1="49444" x2="14900" y2="49444"/>
                        <a14:foregroundMark x1="15100" y1="47593" x2="15100" y2="47593"/>
                        <a14:foregroundMark x1="15100" y1="47778" x2="15500" y2="51019"/>
                        <a14:foregroundMark x1="14600" y1="47593" x2="14800" y2="51944"/>
                        <a14:foregroundMark x1="14900" y1="47315" x2="15300" y2="48704"/>
                        <a14:backgroundMark x1="28300" y1="40463" x2="28300" y2="40463"/>
                        <a14:backgroundMark x1="14300" y1="46389" x2="14300" y2="46389"/>
                        <a14:backgroundMark x1="14600" y1="46944" x2="14600" y2="47593"/>
                        <a14:backgroundMark x1="14400" y1="47130" x2="14400" y2="47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261" y="3746282"/>
            <a:ext cx="3480233" cy="375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95CDEFB-B569-4BF6-89DC-2E5E6685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15" y="1951241"/>
            <a:ext cx="4585327" cy="42528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48" y="1184550"/>
            <a:ext cx="3563865" cy="2575753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5" y="2526361"/>
            <a:ext cx="2603074" cy="2603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E33B8-86D3-A49E-52FF-7DFE31EBE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2699" y="678870"/>
            <a:ext cx="684640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Picture 49" descr="Calendar&#10;&#10;Description automatically generated">
            <a:extLst>
              <a:ext uri="{FF2B5EF4-FFF2-40B4-BE49-F238E27FC236}">
                <a16:creationId xmlns:a16="http://schemas.microsoft.com/office/drawing/2014/main" id="{9E67A563-7EA3-4C9D-8212-C6D7C1D2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5828572" y="1201482"/>
            <a:ext cx="777161" cy="218047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233476-C239-4CF8-800A-DD6158201277}"/>
              </a:ext>
            </a:extLst>
          </p:cNvPr>
          <p:cNvGrpSpPr/>
          <p:nvPr/>
        </p:nvGrpSpPr>
        <p:grpSpPr>
          <a:xfrm>
            <a:off x="5377944" y="893116"/>
            <a:ext cx="6840368" cy="6379332"/>
            <a:chOff x="5197156" y="622700"/>
            <a:chExt cx="6840368" cy="6379332"/>
          </a:xfrm>
        </p:grpSpPr>
        <p:pic>
          <p:nvPicPr>
            <p:cNvPr id="13" name="Picture 1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B2DFE36-E6AD-4A42-96B6-6ED7BBB9B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5" t="52247" r="31565" b="26560"/>
            <a:stretch/>
          </p:blipFill>
          <p:spPr>
            <a:xfrm>
              <a:off x="5197156" y="622700"/>
              <a:ext cx="6840368" cy="63793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6340121" y="1993634"/>
              <a:ext cx="468873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phóng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lượt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lớp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hỏi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089073F-6131-4678-98C8-FDE980DBA1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" y="2940522"/>
            <a:ext cx="5592607" cy="4042009"/>
          </a:xfrm>
          <a:prstGeom prst="rect">
            <a:avLst/>
          </a:prstGeom>
        </p:spPr>
      </p:pic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1" y="3547972"/>
            <a:ext cx="2631736" cy="2631736"/>
          </a:xfrm>
          <a:prstGeom prst="rect">
            <a:avLst/>
          </a:prstGeom>
        </p:spPr>
      </p:pic>
      <p:pic>
        <p:nvPicPr>
          <p:cNvPr id="9" name="Picture 8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5B687145-0805-487C-A272-6C05A9FD12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244" b="95150" l="3342" r="37817">
                        <a14:foregroundMark x1="5391" y1="59701" x2="5391" y2="59701"/>
                        <a14:foregroundMark x1="6442" y1="58448" x2="7062" y2="61560"/>
                        <a14:foregroundMark x1="7278" y1="58610" x2="6954" y2="60631"/>
                        <a14:foregroundMark x1="7790" y1="58610" x2="3423" y2="64349"/>
                        <a14:foregroundMark x1="3423" y1="64349" x2="7278" y2="58286"/>
                        <a14:foregroundMark x1="7278" y1="58286" x2="8302" y2="58933"/>
                        <a14:foregroundMark x1="30728" y1="57680" x2="30000" y2="64632"/>
                        <a14:foregroundMark x1="32803" y1="56427" x2="33315" y2="64147"/>
                        <a14:foregroundMark x1="33315" y1="64147" x2="32911" y2="64511"/>
                        <a14:foregroundMark x1="16765" y1="60792" x2="16469" y2="66047"/>
                        <a14:foregroundMark x1="13989" y1="63581" x2="24124" y2="67462"/>
                        <a14:foregroundMark x1="24124" y1="67462" x2="23612" y2="71787"/>
                        <a14:foregroundMark x1="14906" y1="63703" x2="12291" y2="70089"/>
                        <a14:foregroundMark x1="12291" y1="70089" x2="12129" y2="71463"/>
                        <a14:foregroundMark x1="18113" y1="60146" x2="23342" y2="62732"/>
                        <a14:foregroundMark x1="23342" y1="62732" x2="24933" y2="68513"/>
                        <a14:foregroundMark x1="24933" y1="64794" x2="25364" y2="71948"/>
                        <a14:foregroundMark x1="15445" y1="85732" x2="15526" y2="89935"/>
                        <a14:foregroundMark x1="15337" y1="85408" x2="16361" y2="84640"/>
                        <a14:foregroundMark x1="32399" y1="56750" x2="31968" y2="59863"/>
                        <a14:foregroundMark x1="31456" y1="55497" x2="32803" y2="61722"/>
                        <a14:foregroundMark x1="32183" y1="54244" x2="34879" y2="57357"/>
                        <a14:foregroundMark x1="29596" y1="67906" x2="29596" y2="67906"/>
                        <a14:foregroundMark x1="28760" y1="69604" x2="28760" y2="69604"/>
                        <a14:foregroundMark x1="9326" y1="64956" x2="9326" y2="64956"/>
                        <a14:foregroundMark x1="9434" y1="65724" x2="9434" y2="65724"/>
                        <a14:foregroundMark x1="9434" y1="64956" x2="9434" y2="64956"/>
                        <a14:foregroundMark x1="9434" y1="64956" x2="9434" y2="64956"/>
                        <a14:foregroundMark x1="9650" y1="64956" x2="9650" y2="64956"/>
                        <a14:foregroundMark x1="9650" y1="64956" x2="9650" y2="64956"/>
                        <a14:foregroundMark x1="7062" y1="56589" x2="7062" y2="56589"/>
                        <a14:foregroundMark x1="5822" y1="56427" x2="5202" y2="57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57952"/>
          <a:stretch/>
        </p:blipFill>
        <p:spPr>
          <a:xfrm>
            <a:off x="9888299" y="508677"/>
            <a:ext cx="2657815" cy="2033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B1663E-7E4E-4D43-ECAA-14E43A71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326" y="135945"/>
            <a:ext cx="685249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219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71F10DC-E210-4C44-A927-0117A2835AC0}"/>
              </a:ext>
            </a:extLst>
          </p:cNvPr>
          <p:cNvGrpSpPr/>
          <p:nvPr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351A48-5311-4C43-93DC-D6B63E589D05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EF350D-D18D-4AD2-8DCC-2785EC7F7EAA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E76500-5855-43C7-9A09-301CF2A616A6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BA6EB0-B451-4BFD-95E3-48B554A34B29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30D08D-99D7-42C6-B781-FFD6BB96E0EF}"/>
              </a:ext>
            </a:extLst>
          </p:cNvPr>
          <p:cNvGrpSpPr/>
          <p:nvPr/>
        </p:nvGrpSpPr>
        <p:grpSpPr>
          <a:xfrm>
            <a:off x="8784776" y="17451"/>
            <a:ext cx="2867377" cy="812800"/>
            <a:chOff x="5007836" y="507047"/>
            <a:chExt cx="1501614" cy="30863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96975A-3DF7-4DFB-98AB-BE3391243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B62388-A53D-41D2-BF8F-AF9F7C856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387A37-5944-413E-98B6-8A26C042A13C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6C252FB-2851-4B13-9CFB-E497028BB41A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42F68E-F931-4A6D-99F2-7BBCDDB87668}"/>
              </a:ext>
            </a:extLst>
          </p:cNvPr>
          <p:cNvGrpSpPr/>
          <p:nvPr/>
        </p:nvGrpSpPr>
        <p:grpSpPr>
          <a:xfrm>
            <a:off x="283322" y="543530"/>
            <a:ext cx="2646459" cy="5120012"/>
            <a:chOff x="8805333" y="1495260"/>
            <a:chExt cx="2646459" cy="51200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728CD7-21C6-4CED-8239-98ECDC036C88}"/>
                </a:ext>
              </a:extLst>
            </p:cNvPr>
            <p:cNvSpPr/>
            <p:nvPr/>
          </p:nvSpPr>
          <p:spPr>
            <a:xfrm>
              <a:off x="8805333" y="1495260"/>
              <a:ext cx="2646459" cy="512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572647-7720-4673-9B82-EE298EDBCD03}"/>
                </a:ext>
              </a:extLst>
            </p:cNvPr>
            <p:cNvSpPr/>
            <p:nvPr/>
          </p:nvSpPr>
          <p:spPr>
            <a:xfrm>
              <a:off x="9008533" y="1693333"/>
              <a:ext cx="2178756" cy="473004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96A8D73-AAB4-44BD-A5D1-BECCAE6D800C}"/>
                </a:ext>
              </a:extLst>
            </p:cNvPr>
            <p:cNvSpPr/>
            <p:nvPr/>
          </p:nvSpPr>
          <p:spPr>
            <a:xfrm>
              <a:off x="9194799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3E1604-004C-4D74-8C56-D502B81D954E}"/>
                </a:ext>
              </a:extLst>
            </p:cNvPr>
            <p:cNvSpPr/>
            <p:nvPr/>
          </p:nvSpPr>
          <p:spPr>
            <a:xfrm>
              <a:off x="10163404" y="4312356"/>
              <a:ext cx="857956" cy="18717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1E4EF6-3592-4672-AAB1-632035B491C8}"/>
                </a:ext>
              </a:extLst>
            </p:cNvPr>
            <p:cNvSpPr/>
            <p:nvPr/>
          </p:nvSpPr>
          <p:spPr>
            <a:xfrm>
              <a:off x="9222625" y="1853989"/>
              <a:ext cx="1750175" cy="2266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16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76BBF2-A9EB-482F-8F6D-91DDBA56ECED}"/>
                </a:ext>
              </a:extLst>
            </p:cNvPr>
            <p:cNvSpPr/>
            <p:nvPr/>
          </p:nvSpPr>
          <p:spPr>
            <a:xfrm>
              <a:off x="10916356" y="3601156"/>
              <a:ext cx="191911" cy="149456"/>
            </a:xfrm>
            <a:prstGeom prst="ellipse">
              <a:avLst/>
            </a:prstGeom>
            <a:solidFill>
              <a:srgbClr val="816F61"/>
            </a:solidFill>
            <a:ln>
              <a:solidFill>
                <a:srgbClr val="816F6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 descr="A picture containing toy&#10;&#10;Description automatically generated">
            <a:extLst>
              <a:ext uri="{FF2B5EF4-FFF2-40B4-BE49-F238E27FC236}">
                <a16:creationId xmlns:a16="http://schemas.microsoft.com/office/drawing/2014/main" id="{35A7BA1F-79F5-42C5-A1D1-388C3A98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0" b="97549" l="9804" r="89706">
                        <a14:foregroundMark x1="53268" y1="46895" x2="52614" y2="57843"/>
                        <a14:foregroundMark x1="48693" y1="44118" x2="47549" y2="66993"/>
                        <a14:foregroundMark x1="51471" y1="74346" x2="49183" y2="97712"/>
                        <a14:foregroundMark x1="53268" y1="7680" x2="53268" y2="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012" y="3697277"/>
            <a:ext cx="3122268" cy="31222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pic>
        <p:nvPicPr>
          <p:cNvPr id="6" name="Picture 5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5C750C85-66CB-45FB-A61B-849CD8C53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9"/>
          <a:stretch/>
        </p:blipFill>
        <p:spPr>
          <a:xfrm>
            <a:off x="9759869" y="2947099"/>
            <a:ext cx="2148809" cy="393756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816" y="837360"/>
            <a:ext cx="336528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CEBE91-998E-4ABA-AD0A-96DBF824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 b="23750"/>
          <a:stretch/>
        </p:blipFill>
        <p:spPr>
          <a:xfrm>
            <a:off x="2275366" y="3261993"/>
            <a:ext cx="7336471" cy="378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00" y="141078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59" y="2397946"/>
            <a:ext cx="107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29D682-1ADB-4E69-BC66-F2631F0B1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85" y="1799572"/>
            <a:ext cx="10297036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8025D635-6E15-4FD9-354A-5CA9F23B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EEB3AD-F79C-4DCF-8004-5BF85E9AE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-31893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4D62D-D143-44F6-AAFA-2F8A922B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0668" r="10290" b="6831"/>
          <a:stretch/>
        </p:blipFill>
        <p:spPr>
          <a:xfrm flipH="1">
            <a:off x="8412481" y="2529397"/>
            <a:ext cx="3779520" cy="43286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410</Words>
  <Application>Microsoft Office PowerPoint</Application>
  <PresentationFormat>Widescreen</PresentationFormat>
  <Paragraphs>27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等线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46</cp:revision>
  <dcterms:created xsi:type="dcterms:W3CDTF">2023-11-01T11:19:12Z</dcterms:created>
  <dcterms:modified xsi:type="dcterms:W3CDTF">2024-05-04T06:38:36Z</dcterms:modified>
</cp:coreProperties>
</file>