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4"/>
  </p:notesMasterIdLst>
  <p:sldIdLst>
    <p:sldId id="4412" r:id="rId3"/>
    <p:sldId id="263" r:id="rId4"/>
    <p:sldId id="310" r:id="rId5"/>
    <p:sldId id="312" r:id="rId6"/>
    <p:sldId id="313" r:id="rId7"/>
    <p:sldId id="331" r:id="rId8"/>
    <p:sldId id="4415" r:id="rId9"/>
    <p:sldId id="328" r:id="rId10"/>
    <p:sldId id="4414" r:id="rId11"/>
    <p:sldId id="341" r:id="rId12"/>
    <p:sldId id="44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42" autoAdjust="0"/>
  </p:normalViewPr>
  <p:slideViewPr>
    <p:cSldViewPr snapToGrid="0">
      <p:cViewPr>
        <p:scale>
          <a:sx n="50" d="100"/>
          <a:sy n="50" d="100"/>
        </p:scale>
        <p:origin x="122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E36E1-440C-4222-A0E6-A6F7446769A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CC501-B068-428E-BF74-817F3B8A0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81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2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81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44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9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5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3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2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4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1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2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5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F08A705-005E-7A64-46C0-EDA8DE08CDA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76993C-5923-5332-9D5D-83EE2A78B1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6200" y="-4365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710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062595-22FA-3188-8E49-9178333D3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486" y="500062"/>
            <a:ext cx="4904014" cy="2847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E13D55-0EBF-78D8-85DB-B30A7F3A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486" y="3577301"/>
            <a:ext cx="4980214" cy="3018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895869-4611-B1C4-E49B-FC1AD8621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67" y="1308873"/>
            <a:ext cx="5476874" cy="365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8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053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034415-BA92-64F3-C388-CA1707ED6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541622"/>
            <a:ext cx="6047158" cy="45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391135" y="1829732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65336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Hoạt động 1: </a:t>
              </a:r>
              <a:r>
                <a:rPr lang="nl-NL" sz="3600" b="1" dirty="0" smtClean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Khám phá không </a:t>
              </a:r>
              <a:r>
                <a:rPr lang="nl-NL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gian văn hóa Cồng chiêng Tây Nguyên.</a:t>
              </a:r>
              <a:endParaRPr lang="en-US" sz="3600" dirty="0">
                <a:solidFill>
                  <a:srgbClr val="002060"/>
                </a:solidFill>
                <a:effectLst/>
                <a:ea typeface="Calibri" panose="020F0502020204030204" pitchFamily="34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751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393A83-95E3-8B7D-9FA2-3AF12D61B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73" y="202266"/>
            <a:ext cx="5714728" cy="6224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0EA0F-D5EC-CBBD-D8ED-5E403488D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166" y="202266"/>
            <a:ext cx="5956663" cy="62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34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935CB-796B-91FC-6922-6F44F6BBF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222069"/>
            <a:ext cx="5870394" cy="63120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653A66-2DC1-67A4-4A46-CAA88C111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423" y="222069"/>
            <a:ext cx="5869577" cy="630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44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078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FB21E-EFCB-2B44-F7A6-B77920425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124" y="679269"/>
            <a:ext cx="5874674" cy="5525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C0948-39E7-89A4-D9B6-7610EF99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07" y="679269"/>
            <a:ext cx="5534550" cy="552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54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082566" y="1690688"/>
            <a:ext cx="10271234" cy="1725174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360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924535" y="1639746"/>
            <a:ext cx="10781080" cy="3670889"/>
            <a:chOff x="988922" y="3039568"/>
            <a:chExt cx="10781080" cy="367088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368133" y="3039568"/>
              <a:ext cx="8148480" cy="2184989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Hoạt động </a:t>
              </a:r>
              <a:r>
                <a:rPr lang="nl-NL" sz="4800" b="1" dirty="0" smtClean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2: </a:t>
              </a:r>
              <a:r>
                <a:rPr lang="nl-NL" sz="48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Tìm hiểu lễ hội Cồng chiêng Tây Nguyên</a:t>
              </a:r>
              <a:endParaRPr lang="en-US" sz="4800" dirty="0">
                <a:solidFill>
                  <a:srgbClr val="002060"/>
                </a:solidFill>
                <a:effectLst/>
                <a:ea typeface="Calibri" panose="020F0502020204030204" pitchFamily="34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322803" y="426777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88922" y="452546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6014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8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27</Words>
  <Application>Microsoft Office PowerPoint</Application>
  <PresentationFormat>Widescreen</PresentationFormat>
  <Paragraphs>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2024-01-21T07:06:39Z</dcterms:created>
  <dcterms:modified xsi:type="dcterms:W3CDTF">2024-05-04T06:33:33Z</dcterms:modified>
</cp:coreProperties>
</file>