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43"/>
  </p:notesMasterIdLst>
  <p:sldIdLst>
    <p:sldId id="256" r:id="rId2"/>
    <p:sldId id="261" r:id="rId3"/>
    <p:sldId id="260" r:id="rId4"/>
    <p:sldId id="333" r:id="rId5"/>
    <p:sldId id="335" r:id="rId6"/>
    <p:sldId id="334" r:id="rId7"/>
    <p:sldId id="458" r:id="rId8"/>
    <p:sldId id="328" r:id="rId9"/>
    <p:sldId id="435" r:id="rId10"/>
    <p:sldId id="436" r:id="rId11"/>
    <p:sldId id="437" r:id="rId12"/>
    <p:sldId id="438" r:id="rId13"/>
    <p:sldId id="439" r:id="rId14"/>
    <p:sldId id="440" r:id="rId15"/>
    <p:sldId id="441" r:id="rId16"/>
    <p:sldId id="442" r:id="rId17"/>
    <p:sldId id="443" r:id="rId18"/>
    <p:sldId id="444" r:id="rId19"/>
    <p:sldId id="445" r:id="rId20"/>
    <p:sldId id="446" r:id="rId21"/>
    <p:sldId id="447" r:id="rId22"/>
    <p:sldId id="448" r:id="rId23"/>
    <p:sldId id="343" r:id="rId24"/>
    <p:sldId id="449" r:id="rId25"/>
    <p:sldId id="450" r:id="rId26"/>
    <p:sldId id="451" r:id="rId27"/>
    <p:sldId id="452" r:id="rId28"/>
    <p:sldId id="453" r:id="rId29"/>
    <p:sldId id="454" r:id="rId30"/>
    <p:sldId id="455" r:id="rId31"/>
    <p:sldId id="315" r:id="rId32"/>
    <p:sldId id="316" r:id="rId33"/>
    <p:sldId id="317" r:id="rId34"/>
    <p:sldId id="318" r:id="rId35"/>
    <p:sldId id="319" r:id="rId36"/>
    <p:sldId id="320" r:id="rId37"/>
    <p:sldId id="321" r:id="rId38"/>
    <p:sldId id="322" r:id="rId39"/>
    <p:sldId id="323" r:id="rId40"/>
    <p:sldId id="314" r:id="rId41"/>
    <p:sldId id="348" r:id="rId42"/>
  </p:sldIdLst>
  <p:sldSz cx="9144000" cy="5143500" type="screen16x9"/>
  <p:notesSz cx="6858000" cy="9144000"/>
  <p:embeddedFontLst>
    <p:embeddedFont>
      <p:font typeface="Signika Negative" panose="020B0604020202020204" charset="-93"/>
      <p:regular r:id="rId44"/>
      <p:bold r:id="rId45"/>
    </p:embeddedFont>
    <p:embeddedFont>
      <p:font typeface="Calibri" panose="020F0502020204030204" pitchFamily="34" charset="0"/>
      <p:regular r:id="rId46"/>
      <p:bold r:id="rId47"/>
      <p:italic r:id="rId48"/>
      <p:boldItalic r:id="rId49"/>
    </p:embeddedFont>
    <p:embeddedFont>
      <p:font typeface="Chau Philomene One" panose="020B0604020202020204" charset="0"/>
      <p:regular r:id="rId50"/>
      <p: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568">
          <p15:clr>
            <a:srgbClr val="9AA0A6"/>
          </p15:clr>
        </p15:guide>
        <p15:guide id="3" pos="4580">
          <p15:clr>
            <a:srgbClr val="9AA0A6"/>
          </p15:clr>
        </p15:guide>
        <p15:guide id="4" orient="horz" pos="313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FF"/>
    <a:srgbClr val="FF5728"/>
    <a:srgbClr val="7DE3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B78895-5D8E-4761-9C2F-0BAEC6B2BD2F}">
  <a:tblStyle styleId="{06B78895-5D8E-4761-9C2F-0BAEC6B2BD2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67"/>
      </p:cViewPr>
      <p:guideLst>
        <p:guide pos="2880"/>
        <p:guide orient="horz" pos="568"/>
        <p:guide pos="4580"/>
        <p:guide orient="horz" pos="31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69038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fa60cf4f5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fa60cf4f5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744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014a59c66f_0_2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014a59c66f_0_2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9737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5243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fa60cf4f5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fa60cf4f5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3638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D8008-F8A6-4AC1-8C20-7177A2E7C24E}" type="slidenum">
              <a:rPr lang="en-US" smtClean="0"/>
              <a:t>8</a:t>
            </a:fld>
            <a:endParaRPr lang="en-US"/>
          </a:p>
        </p:txBody>
      </p:sp>
    </p:spTree>
    <p:extLst>
      <p:ext uri="{BB962C8B-B14F-4D97-AF65-F5344CB8AC3E}">
        <p14:creationId xmlns:p14="http://schemas.microsoft.com/office/powerpoint/2010/main" val="15441273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62" y="0"/>
            <a:ext cx="9144126" cy="5143500"/>
          </a:xfrm>
          <a:prstGeom prst="rect">
            <a:avLst/>
          </a:prstGeom>
          <a:noFill/>
          <a:ln>
            <a:noFill/>
          </a:ln>
        </p:spPr>
      </p:pic>
      <p:sp>
        <p:nvSpPr>
          <p:cNvPr id="10" name="Google Shape;10;p2"/>
          <p:cNvSpPr txBox="1">
            <a:spLocks noGrp="1"/>
          </p:cNvSpPr>
          <p:nvPr>
            <p:ph type="ctrTitle"/>
          </p:nvPr>
        </p:nvSpPr>
        <p:spPr>
          <a:xfrm>
            <a:off x="836075" y="1386225"/>
            <a:ext cx="4560600" cy="1785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4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836087" y="3171063"/>
            <a:ext cx="43590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flipH="1">
            <a:off x="314382" y="3790764"/>
            <a:ext cx="210172" cy="23894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167125" y="1983841"/>
            <a:ext cx="210173" cy="160928"/>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4824715" y="250267"/>
            <a:ext cx="524308" cy="346352"/>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p:nvPr/>
        </p:nvSpPr>
        <p:spPr>
          <a:xfrm>
            <a:off x="8377282" y="676050"/>
            <a:ext cx="661474" cy="35646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2"/>
          <p:cNvGrpSpPr/>
          <p:nvPr/>
        </p:nvGrpSpPr>
        <p:grpSpPr>
          <a:xfrm>
            <a:off x="2467969" y="4488662"/>
            <a:ext cx="523531" cy="413020"/>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6351700" y="4701147"/>
            <a:ext cx="207470" cy="200537"/>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53338" y="393925"/>
            <a:ext cx="523525" cy="28212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flipH="1">
            <a:off x="7951565" y="80009"/>
            <a:ext cx="210173" cy="238668"/>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698800" y="3105647"/>
            <a:ext cx="339961" cy="368658"/>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2"/>
          <p:cNvGrpSpPr/>
          <p:nvPr/>
        </p:nvGrpSpPr>
        <p:grpSpPr>
          <a:xfrm>
            <a:off x="2105425" y="122700"/>
            <a:ext cx="294300" cy="271225"/>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62" y="0"/>
            <a:ext cx="9144126" cy="5143500"/>
          </a:xfrm>
          <a:prstGeom prst="rect">
            <a:avLst/>
          </a:prstGeom>
          <a:noFill/>
          <a:ln>
            <a:noFill/>
          </a:ln>
        </p:spPr>
      </p:pic>
      <p:sp>
        <p:nvSpPr>
          <p:cNvPr id="152" name="Google Shape;152;p7"/>
          <p:cNvSpPr txBox="1">
            <a:spLocks noGrp="1"/>
          </p:cNvSpPr>
          <p:nvPr>
            <p:ph type="title"/>
          </p:nvPr>
        </p:nvSpPr>
        <p:spPr>
          <a:xfrm>
            <a:off x="3381200" y="1296763"/>
            <a:ext cx="4902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3576875" y="1928225"/>
            <a:ext cx="4707000" cy="19185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accent5"/>
              </a:buClr>
              <a:buSzPts val="1400"/>
              <a:buChar char="♥"/>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377307" y="4195264"/>
            <a:ext cx="210172" cy="23894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a:off x="7089550" y="4772347"/>
            <a:ext cx="207470" cy="200537"/>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8155275" y="3895067"/>
            <a:ext cx="684090" cy="368653"/>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57;p7"/>
          <p:cNvGrpSpPr/>
          <p:nvPr/>
        </p:nvGrpSpPr>
        <p:grpSpPr>
          <a:xfrm flipH="1">
            <a:off x="2038775" y="175738"/>
            <a:ext cx="314475" cy="269275"/>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7"/>
          <p:cNvSpPr/>
          <p:nvPr/>
        </p:nvSpPr>
        <p:spPr>
          <a:xfrm>
            <a:off x="220613" y="2703663"/>
            <a:ext cx="523525" cy="28212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7"/>
          <p:cNvSpPr/>
          <p:nvPr/>
        </p:nvSpPr>
        <p:spPr>
          <a:xfrm flipH="1">
            <a:off x="7661640" y="191059"/>
            <a:ext cx="210173" cy="238668"/>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a:off x="377300" y="571545"/>
            <a:ext cx="210169" cy="194674"/>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8428900" y="928035"/>
            <a:ext cx="339961" cy="368658"/>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7"/>
          <p:cNvGrpSpPr/>
          <p:nvPr/>
        </p:nvGrpSpPr>
        <p:grpSpPr>
          <a:xfrm>
            <a:off x="1970625" y="4645613"/>
            <a:ext cx="294300" cy="271225"/>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7"/>
          <p:cNvGrpSpPr/>
          <p:nvPr/>
        </p:nvGrpSpPr>
        <p:grpSpPr>
          <a:xfrm>
            <a:off x="4271912" y="4682751"/>
            <a:ext cx="210168" cy="196977"/>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62" y="0"/>
            <a:ext cx="9144126" cy="5143500"/>
          </a:xfrm>
          <a:prstGeom prst="rect">
            <a:avLst/>
          </a:prstGeom>
          <a:noFill/>
          <a:ln>
            <a:noFill/>
          </a:ln>
        </p:spPr>
      </p:pic>
      <p:sp>
        <p:nvSpPr>
          <p:cNvPr id="347" name="Google Shape;347;p15"/>
          <p:cNvSpPr txBox="1">
            <a:spLocks noGrp="1"/>
          </p:cNvSpPr>
          <p:nvPr>
            <p:ph type="subTitle" idx="1"/>
          </p:nvPr>
        </p:nvSpPr>
        <p:spPr>
          <a:xfrm>
            <a:off x="2211550" y="2304897"/>
            <a:ext cx="4721100" cy="74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211550" y="1177197"/>
            <a:ext cx="4721100" cy="12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314382" y="3790764"/>
            <a:ext cx="210172" cy="23894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5"/>
          <p:cNvSpPr/>
          <p:nvPr/>
        </p:nvSpPr>
        <p:spPr>
          <a:xfrm flipH="1">
            <a:off x="409374" y="1427888"/>
            <a:ext cx="157426" cy="120536"/>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15"/>
          <p:cNvGrpSpPr/>
          <p:nvPr/>
        </p:nvGrpSpPr>
        <p:grpSpPr>
          <a:xfrm flipH="1">
            <a:off x="7387163" y="265713"/>
            <a:ext cx="314475" cy="269275"/>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 name="Google Shape;356;p15"/>
          <p:cNvSpPr/>
          <p:nvPr/>
        </p:nvSpPr>
        <p:spPr>
          <a:xfrm flipH="1">
            <a:off x="8753870" y="998428"/>
            <a:ext cx="157426" cy="17877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5"/>
          <p:cNvSpPr/>
          <p:nvPr/>
        </p:nvSpPr>
        <p:spPr>
          <a:xfrm>
            <a:off x="8702863" y="3922500"/>
            <a:ext cx="157413" cy="16352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5"/>
          <p:cNvSpPr/>
          <p:nvPr/>
        </p:nvSpPr>
        <p:spPr>
          <a:xfrm>
            <a:off x="1538312" y="229532"/>
            <a:ext cx="210169" cy="194674"/>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5"/>
          <p:cNvSpPr/>
          <p:nvPr/>
        </p:nvSpPr>
        <p:spPr>
          <a:xfrm>
            <a:off x="4420675" y="167292"/>
            <a:ext cx="294298" cy="31913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62" y="0"/>
            <a:ext cx="9144126" cy="5143500"/>
          </a:xfrm>
          <a:prstGeom prst="rect">
            <a:avLst/>
          </a:prstGeom>
          <a:noFill/>
          <a:ln>
            <a:noFill/>
          </a:ln>
        </p:spPr>
      </p:pic>
      <p:sp>
        <p:nvSpPr>
          <p:cNvPr id="867" name="Google Shape;867;p32"/>
          <p:cNvSpPr/>
          <p:nvPr/>
        </p:nvSpPr>
        <p:spPr>
          <a:xfrm flipH="1">
            <a:off x="314382" y="3790764"/>
            <a:ext cx="210172" cy="23894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2"/>
          <p:cNvSpPr/>
          <p:nvPr/>
        </p:nvSpPr>
        <p:spPr>
          <a:xfrm flipH="1">
            <a:off x="185775" y="1014791"/>
            <a:ext cx="210173" cy="160928"/>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9" name="Google Shape;869;p32"/>
          <p:cNvGrpSpPr/>
          <p:nvPr/>
        </p:nvGrpSpPr>
        <p:grpSpPr>
          <a:xfrm>
            <a:off x="2951840" y="281817"/>
            <a:ext cx="524308" cy="346352"/>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6" name="Google Shape;876;p32"/>
          <p:cNvSpPr/>
          <p:nvPr/>
        </p:nvSpPr>
        <p:spPr>
          <a:xfrm>
            <a:off x="314382" y="1946513"/>
            <a:ext cx="661474" cy="35646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32"/>
          <p:cNvGrpSpPr/>
          <p:nvPr/>
        </p:nvGrpSpPr>
        <p:grpSpPr>
          <a:xfrm>
            <a:off x="7647894" y="4513312"/>
            <a:ext cx="523531" cy="413020"/>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4" name="Google Shape;884;p32"/>
          <p:cNvSpPr/>
          <p:nvPr/>
        </p:nvSpPr>
        <p:spPr>
          <a:xfrm>
            <a:off x="3541375" y="4761347"/>
            <a:ext cx="207470" cy="200537"/>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2"/>
          <p:cNvSpPr/>
          <p:nvPr/>
        </p:nvSpPr>
        <p:spPr>
          <a:xfrm flipH="1">
            <a:off x="7437715" y="166959"/>
            <a:ext cx="210173" cy="238668"/>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2"/>
          <p:cNvSpPr/>
          <p:nvPr/>
        </p:nvSpPr>
        <p:spPr>
          <a:xfrm>
            <a:off x="8645975" y="2010795"/>
            <a:ext cx="210176" cy="227908"/>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7" name="Google Shape;887;p32"/>
          <p:cNvGrpSpPr/>
          <p:nvPr/>
        </p:nvGrpSpPr>
        <p:grpSpPr>
          <a:xfrm>
            <a:off x="5692863" y="4655100"/>
            <a:ext cx="294300" cy="271225"/>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2" name="Google Shape;892;p32"/>
          <p:cNvSpPr/>
          <p:nvPr/>
        </p:nvSpPr>
        <p:spPr>
          <a:xfrm flipH="1">
            <a:off x="8587307" y="830489"/>
            <a:ext cx="210172" cy="23894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3" name="Google Shape;893;p32"/>
          <p:cNvGrpSpPr/>
          <p:nvPr/>
        </p:nvGrpSpPr>
        <p:grpSpPr>
          <a:xfrm>
            <a:off x="1185999" y="4763114"/>
            <a:ext cx="210168" cy="196977"/>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32"/>
          <p:cNvGrpSpPr/>
          <p:nvPr/>
        </p:nvGrpSpPr>
        <p:grpSpPr>
          <a:xfrm>
            <a:off x="5386674" y="84839"/>
            <a:ext cx="210168" cy="196977"/>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32"/>
          <p:cNvGrpSpPr/>
          <p:nvPr/>
        </p:nvGrpSpPr>
        <p:grpSpPr>
          <a:xfrm flipH="1">
            <a:off x="1543738" y="319388"/>
            <a:ext cx="294300" cy="271225"/>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4" name="Google Shape;904;p32"/>
          <p:cNvSpPr/>
          <p:nvPr/>
        </p:nvSpPr>
        <p:spPr>
          <a:xfrm>
            <a:off x="8299382" y="3389663"/>
            <a:ext cx="661474" cy="35646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62" y="0"/>
            <a:ext cx="9144126" cy="5143500"/>
          </a:xfrm>
          <a:prstGeom prst="rect">
            <a:avLst/>
          </a:prstGeom>
          <a:noFill/>
          <a:ln>
            <a:noFill/>
          </a:ln>
        </p:spPr>
      </p:pic>
      <p:grpSp>
        <p:nvGrpSpPr>
          <p:cNvPr id="907" name="Google Shape;907;p33"/>
          <p:cNvGrpSpPr/>
          <p:nvPr/>
        </p:nvGrpSpPr>
        <p:grpSpPr>
          <a:xfrm>
            <a:off x="3451390" y="4472867"/>
            <a:ext cx="524308" cy="346352"/>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4" name="Google Shape;914;p33"/>
          <p:cNvSpPr/>
          <p:nvPr/>
        </p:nvSpPr>
        <p:spPr>
          <a:xfrm>
            <a:off x="314382" y="1946513"/>
            <a:ext cx="661474" cy="35646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5" name="Google Shape;915;p33"/>
          <p:cNvGrpSpPr/>
          <p:nvPr/>
        </p:nvGrpSpPr>
        <p:grpSpPr>
          <a:xfrm>
            <a:off x="5877969" y="390375"/>
            <a:ext cx="523531" cy="413020"/>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 name="Google Shape;922;p33"/>
          <p:cNvGrpSpPr/>
          <p:nvPr/>
        </p:nvGrpSpPr>
        <p:grpSpPr>
          <a:xfrm>
            <a:off x="4339799" y="202389"/>
            <a:ext cx="210168" cy="196977"/>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5" name="Google Shape;925;p33"/>
          <p:cNvSpPr/>
          <p:nvPr/>
        </p:nvSpPr>
        <p:spPr>
          <a:xfrm>
            <a:off x="7991332" y="2050013"/>
            <a:ext cx="661474" cy="35646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flipH="1">
            <a:off x="453350" y="1396641"/>
            <a:ext cx="210173" cy="160928"/>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3"/>
          <p:cNvSpPr/>
          <p:nvPr/>
        </p:nvSpPr>
        <p:spPr>
          <a:xfrm>
            <a:off x="8652800" y="4717747"/>
            <a:ext cx="207470" cy="200537"/>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6973750" y="4472875"/>
            <a:ext cx="294300" cy="271225"/>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3" name="Google Shape;933;p33"/>
          <p:cNvSpPr/>
          <p:nvPr/>
        </p:nvSpPr>
        <p:spPr>
          <a:xfrm flipH="1">
            <a:off x="2211953" y="4519006"/>
            <a:ext cx="157424" cy="178960"/>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33"/>
          <p:cNvGrpSpPr/>
          <p:nvPr/>
        </p:nvGrpSpPr>
        <p:grpSpPr>
          <a:xfrm>
            <a:off x="243174" y="4510001"/>
            <a:ext cx="210168" cy="196977"/>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33"/>
          <p:cNvGrpSpPr/>
          <p:nvPr/>
        </p:nvGrpSpPr>
        <p:grpSpPr>
          <a:xfrm>
            <a:off x="8650099" y="3587114"/>
            <a:ext cx="210168" cy="196977"/>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 name="Google Shape;940;p33"/>
          <p:cNvSpPr/>
          <p:nvPr/>
        </p:nvSpPr>
        <p:spPr>
          <a:xfrm flipH="1">
            <a:off x="2185577" y="211400"/>
            <a:ext cx="210173" cy="178974"/>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3"/>
          <p:cNvSpPr/>
          <p:nvPr/>
        </p:nvSpPr>
        <p:spPr>
          <a:xfrm flipH="1">
            <a:off x="453353" y="3743531"/>
            <a:ext cx="157424" cy="178960"/>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2" name="Google Shape;942;p33"/>
          <p:cNvGrpSpPr/>
          <p:nvPr/>
        </p:nvGrpSpPr>
        <p:grpSpPr>
          <a:xfrm flipH="1">
            <a:off x="7526138" y="265713"/>
            <a:ext cx="314475" cy="269275"/>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3"/>
          <p:cNvSpPr/>
          <p:nvPr/>
        </p:nvSpPr>
        <p:spPr>
          <a:xfrm flipH="1">
            <a:off x="8892845" y="998428"/>
            <a:ext cx="157426" cy="17877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3"/>
          <p:cNvSpPr/>
          <p:nvPr/>
        </p:nvSpPr>
        <p:spPr>
          <a:xfrm>
            <a:off x="663513" y="203557"/>
            <a:ext cx="210169" cy="194674"/>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3"/>
          <p:cNvSpPr/>
          <p:nvPr/>
        </p:nvSpPr>
        <p:spPr>
          <a:xfrm>
            <a:off x="5477063" y="4504988"/>
            <a:ext cx="523525" cy="28212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1478699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9144000" cy="51435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3" r:id="rId2"/>
    <p:sldLayoutId id="2147483658" r:id="rId3"/>
    <p:sldLayoutId id="2147483661" r:id="rId4"/>
    <p:sldLayoutId id="2147483678" r:id="rId5"/>
    <p:sldLayoutId id="2147483679" r:id="rId6"/>
    <p:sldLayoutId id="214748368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7.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7.wdp"/><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4.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35.png"/><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35.png"/><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jpeg"/><Relationship Id="rId1" Type="http://schemas.openxmlformats.org/officeDocument/2006/relationships/slideLayout" Target="../slideLayouts/slideLayout7.xml"/><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gif"/><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microsoft.com/office/2007/relationships/media" Target="../media/media2.mp3"/><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1.xml"/><Relationship Id="rId5" Type="http://schemas.openxmlformats.org/officeDocument/2006/relationships/slideLayout" Target="../slideLayouts/slideLayout7.xml"/><Relationship Id="rId10" Type="http://schemas.openxmlformats.org/officeDocument/2006/relationships/image" Target="../media/image6.png"/><Relationship Id="rId4" Type="http://schemas.openxmlformats.org/officeDocument/2006/relationships/audio" Target="../media/media2.mp3"/><Relationship Id="rId9" Type="http://schemas.openxmlformats.org/officeDocument/2006/relationships/image" Target="../media/image5.png"/><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3.png"/><Relationship Id="rId12" Type="http://schemas.openxmlformats.org/officeDocument/2006/relationships/slide" Target="slide1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8.png"/><Relationship Id="rId5" Type="http://schemas.openxmlformats.org/officeDocument/2006/relationships/slideLayout" Target="../slideLayouts/slideLayout7.xml"/><Relationship Id="rId10" Type="http://schemas.openxmlformats.org/officeDocument/2006/relationships/image" Target="../media/image6.png"/><Relationship Id="rId4" Type="http://schemas.openxmlformats.org/officeDocument/2006/relationships/audio" Target="../media/media2.mp3"/><Relationship Id="rId9" Type="http://schemas.openxmlformats.org/officeDocument/2006/relationships/image" Target="../media/image5.png"/><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microsoft.com/office/2007/relationships/media" Target="../media/media2.mp3"/><Relationship Id="rId7" Type="http://schemas.openxmlformats.org/officeDocument/2006/relationships/slide" Target="slide11.xml"/><Relationship Id="rId12"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5.png"/><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3.png"/><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2" name="Google Shape;962;p37"/>
          <p:cNvSpPr/>
          <p:nvPr/>
        </p:nvSpPr>
        <p:spPr>
          <a:xfrm>
            <a:off x="-2146575" y="2355950"/>
            <a:ext cx="27825" cy="21725"/>
          </a:xfrm>
          <a:custGeom>
            <a:avLst/>
            <a:gdLst/>
            <a:ahLst/>
            <a:cxnLst/>
            <a:rect l="l" t="t" r="r" b="b"/>
            <a:pathLst>
              <a:path w="1113" h="869" extrusionOk="0">
                <a:moveTo>
                  <a:pt x="543" y="0"/>
                </a:moveTo>
                <a:cubicBezTo>
                  <a:pt x="1" y="0"/>
                  <a:pt x="1" y="868"/>
                  <a:pt x="543" y="868"/>
                </a:cubicBezTo>
                <a:cubicBezTo>
                  <a:pt x="1113" y="868"/>
                  <a:pt x="1113" y="0"/>
                  <a:pt x="543"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1604775" y="1579525"/>
            <a:ext cx="28525" cy="21050"/>
          </a:xfrm>
          <a:custGeom>
            <a:avLst/>
            <a:gdLst/>
            <a:ahLst/>
            <a:cxnLst/>
            <a:rect l="l" t="t" r="r" b="b"/>
            <a:pathLst>
              <a:path w="1141" h="842" extrusionOk="0">
                <a:moveTo>
                  <a:pt x="570" y="1"/>
                </a:moveTo>
                <a:cubicBezTo>
                  <a:pt x="1" y="1"/>
                  <a:pt x="1" y="841"/>
                  <a:pt x="570" y="841"/>
                </a:cubicBezTo>
                <a:cubicBezTo>
                  <a:pt x="1140" y="841"/>
                  <a:pt x="1140" y="1"/>
                  <a:pt x="570"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1265725" y="2842150"/>
            <a:ext cx="28500" cy="21025"/>
          </a:xfrm>
          <a:custGeom>
            <a:avLst/>
            <a:gdLst/>
            <a:ahLst/>
            <a:cxnLst/>
            <a:rect l="l" t="t" r="r" b="b"/>
            <a:pathLst>
              <a:path w="1140" h="841" extrusionOk="0">
                <a:moveTo>
                  <a:pt x="570" y="0"/>
                </a:moveTo>
                <a:cubicBezTo>
                  <a:pt x="1" y="0"/>
                  <a:pt x="1" y="841"/>
                  <a:pt x="570" y="841"/>
                </a:cubicBezTo>
                <a:cubicBezTo>
                  <a:pt x="1140" y="841"/>
                  <a:pt x="1140" y="0"/>
                  <a:pt x="570"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7623825" y="4190667"/>
            <a:ext cx="684090" cy="368653"/>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6" name="Google Shape;966;p37"/>
          <p:cNvGrpSpPr/>
          <p:nvPr/>
        </p:nvGrpSpPr>
        <p:grpSpPr>
          <a:xfrm>
            <a:off x="5138849" y="3277314"/>
            <a:ext cx="210168" cy="196977"/>
            <a:chOff x="-282475" y="1572750"/>
            <a:chExt cx="182200" cy="170750"/>
          </a:xfrm>
        </p:grpSpPr>
        <p:sp>
          <p:nvSpPr>
            <p:cNvPr id="967" name="Google Shape;967;p3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 name="Google Shape;969;p37"/>
          <p:cNvGrpSpPr/>
          <p:nvPr/>
        </p:nvGrpSpPr>
        <p:grpSpPr>
          <a:xfrm flipH="1">
            <a:off x="4358950" y="4240338"/>
            <a:ext cx="314475" cy="269275"/>
            <a:chOff x="1960475" y="3376925"/>
            <a:chExt cx="314475" cy="269275"/>
          </a:xfrm>
        </p:grpSpPr>
        <p:sp>
          <p:nvSpPr>
            <p:cNvPr id="970" name="Google Shape;970;p3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37"/>
          <p:cNvGrpSpPr/>
          <p:nvPr/>
        </p:nvGrpSpPr>
        <p:grpSpPr>
          <a:xfrm>
            <a:off x="4673425" y="1300538"/>
            <a:ext cx="4407107" cy="3953551"/>
            <a:chOff x="501225" y="691350"/>
            <a:chExt cx="1668125" cy="1496450"/>
          </a:xfrm>
        </p:grpSpPr>
        <p:sp>
          <p:nvSpPr>
            <p:cNvPr id="975" name="Google Shape;975;p37"/>
            <p:cNvSpPr/>
            <p:nvPr/>
          </p:nvSpPr>
          <p:spPr>
            <a:xfrm>
              <a:off x="737200" y="1336400"/>
              <a:ext cx="1421975" cy="851400"/>
            </a:xfrm>
            <a:custGeom>
              <a:avLst/>
              <a:gdLst/>
              <a:ahLst/>
              <a:cxnLst/>
              <a:rect l="l" t="t" r="r" b="b"/>
              <a:pathLst>
                <a:path w="56879" h="34056" extrusionOk="0">
                  <a:moveTo>
                    <a:pt x="49845" y="1"/>
                  </a:moveTo>
                  <a:cubicBezTo>
                    <a:pt x="48361" y="1"/>
                    <a:pt x="49013" y="3965"/>
                    <a:pt x="49013" y="3965"/>
                  </a:cubicBezTo>
                  <a:lnTo>
                    <a:pt x="43100" y="25230"/>
                  </a:lnTo>
                  <a:cubicBezTo>
                    <a:pt x="38803" y="15419"/>
                    <a:pt x="27699" y="14831"/>
                    <a:pt x="25098" y="14831"/>
                  </a:cubicBezTo>
                  <a:cubicBezTo>
                    <a:pt x="24744" y="14831"/>
                    <a:pt x="24547" y="14842"/>
                    <a:pt x="24547" y="14842"/>
                  </a:cubicBezTo>
                  <a:lnTo>
                    <a:pt x="24222" y="10475"/>
                  </a:lnTo>
                  <a:lnTo>
                    <a:pt x="17170" y="10746"/>
                  </a:lnTo>
                  <a:lnTo>
                    <a:pt x="17441" y="15113"/>
                  </a:lnTo>
                  <a:cubicBezTo>
                    <a:pt x="2387" y="17012"/>
                    <a:pt x="0" y="32906"/>
                    <a:pt x="0" y="32906"/>
                  </a:cubicBezTo>
                  <a:lnTo>
                    <a:pt x="38570" y="32906"/>
                  </a:lnTo>
                  <a:cubicBezTo>
                    <a:pt x="38570" y="32906"/>
                    <a:pt x="40837" y="34055"/>
                    <a:pt x="43372" y="34055"/>
                  </a:cubicBezTo>
                  <a:cubicBezTo>
                    <a:pt x="46120" y="34055"/>
                    <a:pt x="49184" y="32705"/>
                    <a:pt x="50017" y="27075"/>
                  </a:cubicBezTo>
                  <a:lnTo>
                    <a:pt x="52132" y="13242"/>
                  </a:lnTo>
                  <a:cubicBezTo>
                    <a:pt x="52132" y="13242"/>
                    <a:pt x="55658" y="10367"/>
                    <a:pt x="56255" y="9336"/>
                  </a:cubicBezTo>
                  <a:cubicBezTo>
                    <a:pt x="56879" y="8278"/>
                    <a:pt x="55848" y="7383"/>
                    <a:pt x="55848" y="7383"/>
                  </a:cubicBezTo>
                  <a:cubicBezTo>
                    <a:pt x="56092" y="6868"/>
                    <a:pt x="55902" y="6244"/>
                    <a:pt x="55387" y="5973"/>
                  </a:cubicBezTo>
                  <a:cubicBezTo>
                    <a:pt x="55523" y="5023"/>
                    <a:pt x="54818" y="4806"/>
                    <a:pt x="54818" y="4806"/>
                  </a:cubicBezTo>
                  <a:cubicBezTo>
                    <a:pt x="54734" y="3954"/>
                    <a:pt x="54241" y="3691"/>
                    <a:pt x="53664" y="3691"/>
                  </a:cubicBezTo>
                  <a:cubicBezTo>
                    <a:pt x="52735" y="3691"/>
                    <a:pt x="51590" y="4372"/>
                    <a:pt x="51590" y="4372"/>
                  </a:cubicBezTo>
                  <a:lnTo>
                    <a:pt x="49935" y="5"/>
                  </a:lnTo>
                  <a:cubicBezTo>
                    <a:pt x="49904" y="2"/>
                    <a:pt x="49874" y="1"/>
                    <a:pt x="49845" y="1"/>
                  </a:cubicBezTo>
                  <a:close/>
                </a:path>
              </a:pathLst>
            </a:custGeom>
            <a:solidFill>
              <a:srgbClr val="F9CB9C"/>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7"/>
            <p:cNvSpPr/>
            <p:nvPr/>
          </p:nvSpPr>
          <p:spPr>
            <a:xfrm>
              <a:off x="1967247" y="1512070"/>
              <a:ext cx="46825" cy="71900"/>
            </a:xfrm>
            <a:custGeom>
              <a:avLst/>
              <a:gdLst/>
              <a:ahLst/>
              <a:cxnLst/>
              <a:rect l="l" t="t" r="r" b="b"/>
              <a:pathLst>
                <a:path w="1873" h="2876" fill="none" extrusionOk="0">
                  <a:moveTo>
                    <a:pt x="1682" y="1"/>
                  </a:moveTo>
                  <a:cubicBezTo>
                    <a:pt x="1682" y="1"/>
                    <a:pt x="1872" y="2225"/>
                    <a:pt x="1" y="2876"/>
                  </a:cubicBezTo>
                </a:path>
              </a:pathLst>
            </a:custGeom>
            <a:solidFill>
              <a:srgbClr val="F9CB9C"/>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1976075" y="1238200"/>
              <a:ext cx="193275" cy="437400"/>
            </a:xfrm>
            <a:custGeom>
              <a:avLst/>
              <a:gdLst/>
              <a:ahLst/>
              <a:cxnLst/>
              <a:rect l="l" t="t" r="r" b="b"/>
              <a:pathLst>
                <a:path w="7731" h="17496" extrusionOk="0">
                  <a:moveTo>
                    <a:pt x="217" y="0"/>
                  </a:moveTo>
                  <a:lnTo>
                    <a:pt x="0" y="2794"/>
                  </a:lnTo>
                  <a:lnTo>
                    <a:pt x="5507" y="17495"/>
                  </a:lnTo>
                  <a:lnTo>
                    <a:pt x="7731" y="16682"/>
                  </a:lnTo>
                  <a:lnTo>
                    <a:pt x="2225" y="1953"/>
                  </a:lnTo>
                  <a:lnTo>
                    <a:pt x="217" y="0"/>
                  </a:lnTo>
                  <a:close/>
                </a:path>
              </a:pathLst>
            </a:custGeom>
            <a:solidFill>
              <a:srgbClr val="FF5728"/>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7"/>
            <p:cNvSpPr/>
            <p:nvPr/>
          </p:nvSpPr>
          <p:spPr>
            <a:xfrm>
              <a:off x="1976075" y="1238200"/>
              <a:ext cx="58350" cy="75975"/>
            </a:xfrm>
            <a:custGeom>
              <a:avLst/>
              <a:gdLst/>
              <a:ahLst/>
              <a:cxnLst/>
              <a:rect l="l" t="t" r="r" b="b"/>
              <a:pathLst>
                <a:path w="2334" h="3039" extrusionOk="0">
                  <a:moveTo>
                    <a:pt x="217" y="0"/>
                  </a:moveTo>
                  <a:lnTo>
                    <a:pt x="0" y="2794"/>
                  </a:lnTo>
                  <a:lnTo>
                    <a:pt x="82" y="3038"/>
                  </a:lnTo>
                  <a:lnTo>
                    <a:pt x="2333" y="2252"/>
                  </a:lnTo>
                  <a:lnTo>
                    <a:pt x="2225" y="1953"/>
                  </a:lnTo>
                  <a:lnTo>
                    <a:pt x="217" y="0"/>
                  </a:lnTo>
                  <a:close/>
                </a:path>
              </a:pathLst>
            </a:custGeom>
            <a:solidFill>
              <a:srgbClr val="FFE9D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7"/>
            <p:cNvSpPr/>
            <p:nvPr/>
          </p:nvSpPr>
          <p:spPr>
            <a:xfrm>
              <a:off x="1976075" y="1238200"/>
              <a:ext cx="58350" cy="75975"/>
            </a:xfrm>
            <a:custGeom>
              <a:avLst/>
              <a:gdLst/>
              <a:ahLst/>
              <a:cxnLst/>
              <a:rect l="l" t="t" r="r" b="b"/>
              <a:pathLst>
                <a:path w="2334" h="3039" fill="none" extrusionOk="0">
                  <a:moveTo>
                    <a:pt x="2333" y="2252"/>
                  </a:moveTo>
                  <a:lnTo>
                    <a:pt x="2225" y="1953"/>
                  </a:lnTo>
                  <a:lnTo>
                    <a:pt x="217" y="0"/>
                  </a:lnTo>
                  <a:lnTo>
                    <a:pt x="0" y="2794"/>
                  </a:lnTo>
                  <a:lnTo>
                    <a:pt x="82" y="3038"/>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1978775" y="1288375"/>
              <a:ext cx="55650" cy="28500"/>
            </a:xfrm>
            <a:custGeom>
              <a:avLst/>
              <a:gdLst/>
              <a:ahLst/>
              <a:cxnLst/>
              <a:rect l="l" t="t" r="r" b="b"/>
              <a:pathLst>
                <a:path w="2226" h="1140" extrusionOk="0">
                  <a:moveTo>
                    <a:pt x="1466" y="1"/>
                  </a:moveTo>
                  <a:lnTo>
                    <a:pt x="1113" y="733"/>
                  </a:lnTo>
                  <a:lnTo>
                    <a:pt x="354" y="407"/>
                  </a:lnTo>
                  <a:lnTo>
                    <a:pt x="1" y="1140"/>
                  </a:lnTo>
                  <a:lnTo>
                    <a:pt x="2225" y="326"/>
                  </a:lnTo>
                  <a:lnTo>
                    <a:pt x="1466" y="1"/>
                  </a:lnTo>
                  <a:close/>
                </a:path>
              </a:pathLst>
            </a:custGeom>
            <a:solidFill>
              <a:srgbClr val="FF572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1978775" y="1288375"/>
              <a:ext cx="55650" cy="28500"/>
            </a:xfrm>
            <a:custGeom>
              <a:avLst/>
              <a:gdLst/>
              <a:ahLst/>
              <a:cxnLst/>
              <a:rect l="l" t="t" r="r" b="b"/>
              <a:pathLst>
                <a:path w="2226" h="1140" fill="none" extrusionOk="0">
                  <a:moveTo>
                    <a:pt x="2225" y="326"/>
                  </a:moveTo>
                  <a:lnTo>
                    <a:pt x="1466" y="1"/>
                  </a:lnTo>
                  <a:lnTo>
                    <a:pt x="1113" y="733"/>
                  </a:lnTo>
                  <a:lnTo>
                    <a:pt x="354" y="407"/>
                  </a:lnTo>
                  <a:lnTo>
                    <a:pt x="1" y="1140"/>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7"/>
            <p:cNvSpPr/>
            <p:nvPr/>
          </p:nvSpPr>
          <p:spPr>
            <a:xfrm>
              <a:off x="1978775" y="1238200"/>
              <a:ext cx="23775" cy="31225"/>
            </a:xfrm>
            <a:custGeom>
              <a:avLst/>
              <a:gdLst/>
              <a:ahLst/>
              <a:cxnLst/>
              <a:rect l="l" t="t" r="r" b="b"/>
              <a:pathLst>
                <a:path w="951" h="1249" extrusionOk="0">
                  <a:moveTo>
                    <a:pt x="109" y="0"/>
                  </a:moveTo>
                  <a:lnTo>
                    <a:pt x="1" y="1248"/>
                  </a:lnTo>
                  <a:lnTo>
                    <a:pt x="950" y="814"/>
                  </a:lnTo>
                  <a:lnTo>
                    <a:pt x="109" y="0"/>
                  </a:lnTo>
                  <a:close/>
                </a:path>
              </a:pathLst>
            </a:custGeom>
            <a:solidFill>
              <a:srgbClr val="FF5728"/>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7"/>
            <p:cNvSpPr/>
            <p:nvPr/>
          </p:nvSpPr>
          <p:spPr>
            <a:xfrm>
              <a:off x="1987375" y="1428725"/>
              <a:ext cx="163000" cy="165275"/>
            </a:xfrm>
            <a:custGeom>
              <a:avLst/>
              <a:gdLst/>
              <a:ahLst/>
              <a:cxnLst/>
              <a:rect l="l" t="t" r="r" b="b"/>
              <a:pathLst>
                <a:path w="6520" h="6611" extrusionOk="0">
                  <a:moveTo>
                    <a:pt x="3576" y="0"/>
                  </a:moveTo>
                  <a:cubicBezTo>
                    <a:pt x="2826" y="0"/>
                    <a:pt x="2073" y="333"/>
                    <a:pt x="1420" y="706"/>
                  </a:cubicBezTo>
                  <a:cubicBezTo>
                    <a:pt x="823" y="1032"/>
                    <a:pt x="118" y="1520"/>
                    <a:pt x="37" y="2280"/>
                  </a:cubicBezTo>
                  <a:cubicBezTo>
                    <a:pt x="10" y="2524"/>
                    <a:pt x="91" y="2741"/>
                    <a:pt x="254" y="2903"/>
                  </a:cubicBezTo>
                  <a:cubicBezTo>
                    <a:pt x="335" y="2985"/>
                    <a:pt x="416" y="3066"/>
                    <a:pt x="498" y="3120"/>
                  </a:cubicBezTo>
                  <a:cubicBezTo>
                    <a:pt x="0" y="4199"/>
                    <a:pt x="724" y="4326"/>
                    <a:pt x="1092" y="4326"/>
                  </a:cubicBezTo>
                  <a:cubicBezTo>
                    <a:pt x="1205" y="4326"/>
                    <a:pt x="1284" y="4314"/>
                    <a:pt x="1284" y="4314"/>
                  </a:cubicBezTo>
                  <a:lnTo>
                    <a:pt x="1284" y="4314"/>
                  </a:lnTo>
                  <a:cubicBezTo>
                    <a:pt x="1026" y="5268"/>
                    <a:pt x="1480" y="5460"/>
                    <a:pt x="1889" y="5460"/>
                  </a:cubicBezTo>
                  <a:cubicBezTo>
                    <a:pt x="2167" y="5460"/>
                    <a:pt x="2424" y="5372"/>
                    <a:pt x="2424" y="5372"/>
                  </a:cubicBezTo>
                  <a:lnTo>
                    <a:pt x="2424" y="5372"/>
                  </a:lnTo>
                  <a:cubicBezTo>
                    <a:pt x="2234" y="6321"/>
                    <a:pt x="2722" y="6565"/>
                    <a:pt x="3129" y="6592"/>
                  </a:cubicBezTo>
                  <a:cubicBezTo>
                    <a:pt x="3185" y="6603"/>
                    <a:pt x="3246" y="6610"/>
                    <a:pt x="3307" y="6610"/>
                  </a:cubicBezTo>
                  <a:cubicBezTo>
                    <a:pt x="3395" y="6610"/>
                    <a:pt x="3483" y="6597"/>
                    <a:pt x="3563" y="6565"/>
                  </a:cubicBezTo>
                  <a:cubicBezTo>
                    <a:pt x="3671" y="6538"/>
                    <a:pt x="3807" y="6484"/>
                    <a:pt x="3915" y="6430"/>
                  </a:cubicBezTo>
                  <a:lnTo>
                    <a:pt x="4919" y="5860"/>
                  </a:lnTo>
                  <a:lnTo>
                    <a:pt x="6357" y="5399"/>
                  </a:lnTo>
                  <a:cubicBezTo>
                    <a:pt x="6519" y="4775"/>
                    <a:pt x="6329" y="4124"/>
                    <a:pt x="5841" y="3690"/>
                  </a:cubicBezTo>
                  <a:cubicBezTo>
                    <a:pt x="6275" y="2876"/>
                    <a:pt x="5380" y="2280"/>
                    <a:pt x="5380" y="2280"/>
                  </a:cubicBezTo>
                  <a:cubicBezTo>
                    <a:pt x="5516" y="1791"/>
                    <a:pt x="5272" y="1303"/>
                    <a:pt x="4811" y="1113"/>
                  </a:cubicBezTo>
                  <a:cubicBezTo>
                    <a:pt x="4838" y="381"/>
                    <a:pt x="3943" y="28"/>
                    <a:pt x="3943" y="28"/>
                  </a:cubicBezTo>
                  <a:cubicBezTo>
                    <a:pt x="3821" y="9"/>
                    <a:pt x="3698" y="0"/>
                    <a:pt x="3576" y="0"/>
                  </a:cubicBezTo>
                  <a:close/>
                </a:path>
              </a:pathLst>
            </a:cu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1983525" y="1426025"/>
              <a:ext cx="166850" cy="168200"/>
            </a:xfrm>
            <a:custGeom>
              <a:avLst/>
              <a:gdLst/>
              <a:ahLst/>
              <a:cxnLst/>
              <a:rect l="l" t="t" r="r" b="b"/>
              <a:pathLst>
                <a:path w="6674" h="6728" fill="none" extrusionOk="0">
                  <a:moveTo>
                    <a:pt x="5073" y="5968"/>
                  </a:moveTo>
                  <a:lnTo>
                    <a:pt x="4069" y="6538"/>
                  </a:lnTo>
                  <a:cubicBezTo>
                    <a:pt x="3961" y="6592"/>
                    <a:pt x="3825" y="6646"/>
                    <a:pt x="3717" y="6673"/>
                  </a:cubicBezTo>
                  <a:cubicBezTo>
                    <a:pt x="3581" y="6727"/>
                    <a:pt x="3418" y="6727"/>
                    <a:pt x="3283" y="6700"/>
                  </a:cubicBezTo>
                  <a:cubicBezTo>
                    <a:pt x="2876" y="6673"/>
                    <a:pt x="2388" y="6429"/>
                    <a:pt x="2578" y="5480"/>
                  </a:cubicBezTo>
                  <a:cubicBezTo>
                    <a:pt x="2578" y="5480"/>
                    <a:pt x="1004" y="6022"/>
                    <a:pt x="1438" y="4422"/>
                  </a:cubicBezTo>
                  <a:cubicBezTo>
                    <a:pt x="1438" y="4422"/>
                    <a:pt x="1" y="4639"/>
                    <a:pt x="652" y="3228"/>
                  </a:cubicBezTo>
                  <a:cubicBezTo>
                    <a:pt x="570" y="3174"/>
                    <a:pt x="489" y="3093"/>
                    <a:pt x="408" y="3011"/>
                  </a:cubicBezTo>
                  <a:cubicBezTo>
                    <a:pt x="245" y="2849"/>
                    <a:pt x="164" y="2632"/>
                    <a:pt x="191" y="2388"/>
                  </a:cubicBezTo>
                  <a:cubicBezTo>
                    <a:pt x="272" y="1628"/>
                    <a:pt x="977" y="1140"/>
                    <a:pt x="1574" y="814"/>
                  </a:cubicBezTo>
                  <a:cubicBezTo>
                    <a:pt x="2334" y="380"/>
                    <a:pt x="3229" y="1"/>
                    <a:pt x="4097" y="136"/>
                  </a:cubicBezTo>
                  <a:cubicBezTo>
                    <a:pt x="4097" y="136"/>
                    <a:pt x="4992" y="489"/>
                    <a:pt x="4965" y="1221"/>
                  </a:cubicBezTo>
                  <a:cubicBezTo>
                    <a:pt x="5426" y="1411"/>
                    <a:pt x="5670" y="1899"/>
                    <a:pt x="5534" y="2388"/>
                  </a:cubicBezTo>
                  <a:cubicBezTo>
                    <a:pt x="5534" y="2388"/>
                    <a:pt x="6429" y="2984"/>
                    <a:pt x="5995" y="3798"/>
                  </a:cubicBezTo>
                  <a:cubicBezTo>
                    <a:pt x="6483" y="4232"/>
                    <a:pt x="6673" y="4883"/>
                    <a:pt x="6511" y="5507"/>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1999800" y="1456550"/>
              <a:ext cx="107175" cy="50200"/>
            </a:xfrm>
            <a:custGeom>
              <a:avLst/>
              <a:gdLst/>
              <a:ahLst/>
              <a:cxnLst/>
              <a:rect l="l" t="t" r="r" b="b"/>
              <a:pathLst>
                <a:path w="4287" h="2008" fill="none" extrusionOk="0">
                  <a:moveTo>
                    <a:pt x="4286" y="0"/>
                  </a:moveTo>
                  <a:cubicBezTo>
                    <a:pt x="2686" y="217"/>
                    <a:pt x="1194" y="922"/>
                    <a:pt x="1" y="2007"/>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7"/>
            <p:cNvSpPr/>
            <p:nvPr/>
          </p:nvSpPr>
          <p:spPr>
            <a:xfrm>
              <a:off x="2018800" y="1485700"/>
              <a:ext cx="102400" cy="50875"/>
            </a:xfrm>
            <a:custGeom>
              <a:avLst/>
              <a:gdLst/>
              <a:ahLst/>
              <a:cxnLst/>
              <a:rect l="l" t="t" r="r" b="b"/>
              <a:pathLst>
                <a:path w="4096" h="2035" fill="none" extrusionOk="0">
                  <a:moveTo>
                    <a:pt x="4096" y="1"/>
                  </a:moveTo>
                  <a:cubicBezTo>
                    <a:pt x="4096" y="1"/>
                    <a:pt x="1682" y="272"/>
                    <a:pt x="0" y="2035"/>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7"/>
            <p:cNvSpPr/>
            <p:nvPr/>
          </p:nvSpPr>
          <p:spPr>
            <a:xfrm>
              <a:off x="2044060" y="1520772"/>
              <a:ext cx="85475" cy="42050"/>
            </a:xfrm>
            <a:custGeom>
              <a:avLst/>
              <a:gdLst/>
              <a:ahLst/>
              <a:cxnLst/>
              <a:rect l="l" t="t" r="r" b="b"/>
              <a:pathLst>
                <a:path w="3419" h="1682" fill="none" extrusionOk="0">
                  <a:moveTo>
                    <a:pt x="3418" y="0"/>
                  </a:moveTo>
                  <a:cubicBezTo>
                    <a:pt x="2171" y="325"/>
                    <a:pt x="1004" y="895"/>
                    <a:pt x="1" y="1682"/>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918925" y="1703375"/>
              <a:ext cx="782550" cy="455700"/>
            </a:xfrm>
            <a:custGeom>
              <a:avLst/>
              <a:gdLst/>
              <a:ahLst/>
              <a:cxnLst/>
              <a:rect l="l" t="t" r="r" b="b"/>
              <a:pathLst>
                <a:path w="31302" h="18228" extrusionOk="0">
                  <a:moveTo>
                    <a:pt x="20099" y="0"/>
                  </a:moveTo>
                  <a:cubicBezTo>
                    <a:pt x="19991" y="3282"/>
                    <a:pt x="17631" y="5561"/>
                    <a:pt x="14430" y="5886"/>
                  </a:cubicBezTo>
                  <a:cubicBezTo>
                    <a:pt x="14232" y="5904"/>
                    <a:pt x="14034" y="5913"/>
                    <a:pt x="13838" y="5913"/>
                  </a:cubicBezTo>
                  <a:cubicBezTo>
                    <a:pt x="10744" y="5913"/>
                    <a:pt x="8045" y="3738"/>
                    <a:pt x="7432" y="651"/>
                  </a:cubicBezTo>
                  <a:lnTo>
                    <a:pt x="5751" y="1384"/>
                  </a:lnTo>
                  <a:lnTo>
                    <a:pt x="2631" y="2767"/>
                  </a:lnTo>
                  <a:cubicBezTo>
                    <a:pt x="1926" y="3092"/>
                    <a:pt x="1248" y="3472"/>
                    <a:pt x="624" y="3906"/>
                  </a:cubicBezTo>
                  <a:lnTo>
                    <a:pt x="0" y="18227"/>
                  </a:lnTo>
                  <a:lnTo>
                    <a:pt x="31301" y="18227"/>
                  </a:lnTo>
                  <a:lnTo>
                    <a:pt x="27802" y="2333"/>
                  </a:lnTo>
                  <a:cubicBezTo>
                    <a:pt x="26582" y="1628"/>
                    <a:pt x="25280" y="1085"/>
                    <a:pt x="23924" y="678"/>
                  </a:cubicBezTo>
                  <a:cubicBezTo>
                    <a:pt x="22676" y="299"/>
                    <a:pt x="21401" y="82"/>
                    <a:pt x="2009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7"/>
            <p:cNvSpPr/>
            <p:nvPr/>
          </p:nvSpPr>
          <p:spPr>
            <a:xfrm>
              <a:off x="1019950" y="1702025"/>
              <a:ext cx="519450" cy="255250"/>
            </a:xfrm>
            <a:custGeom>
              <a:avLst/>
              <a:gdLst/>
              <a:ahLst/>
              <a:cxnLst/>
              <a:rect l="l" t="t" r="r" b="b"/>
              <a:pathLst>
                <a:path w="20778" h="10210" extrusionOk="0">
                  <a:moveTo>
                    <a:pt x="16031" y="0"/>
                  </a:moveTo>
                  <a:cubicBezTo>
                    <a:pt x="15950" y="3255"/>
                    <a:pt x="13617" y="5615"/>
                    <a:pt x="10389" y="5940"/>
                  </a:cubicBezTo>
                  <a:cubicBezTo>
                    <a:pt x="10191" y="5958"/>
                    <a:pt x="9993" y="5967"/>
                    <a:pt x="9797" y="5967"/>
                  </a:cubicBezTo>
                  <a:cubicBezTo>
                    <a:pt x="6703" y="5967"/>
                    <a:pt x="4004" y="3792"/>
                    <a:pt x="3391" y="705"/>
                  </a:cubicBezTo>
                  <a:lnTo>
                    <a:pt x="1737" y="1438"/>
                  </a:lnTo>
                  <a:cubicBezTo>
                    <a:pt x="1" y="4611"/>
                    <a:pt x="570" y="8300"/>
                    <a:pt x="2957" y="9656"/>
                  </a:cubicBezTo>
                  <a:cubicBezTo>
                    <a:pt x="3605" y="10031"/>
                    <a:pt x="4323" y="10209"/>
                    <a:pt x="5062" y="10209"/>
                  </a:cubicBezTo>
                  <a:cubicBezTo>
                    <a:pt x="7049" y="10209"/>
                    <a:pt x="9196" y="8928"/>
                    <a:pt x="10579" y="6754"/>
                  </a:cubicBezTo>
                  <a:cubicBezTo>
                    <a:pt x="11928" y="8598"/>
                    <a:pt x="13842" y="9674"/>
                    <a:pt x="15643" y="9674"/>
                  </a:cubicBezTo>
                  <a:cubicBezTo>
                    <a:pt x="16305" y="9674"/>
                    <a:pt x="16952" y="9528"/>
                    <a:pt x="17550" y="9222"/>
                  </a:cubicBezTo>
                  <a:cubicBezTo>
                    <a:pt x="20072" y="7920"/>
                    <a:pt x="20778" y="4177"/>
                    <a:pt x="19096" y="868"/>
                  </a:cubicBezTo>
                  <a:cubicBezTo>
                    <a:pt x="18988" y="651"/>
                    <a:pt x="18879" y="488"/>
                    <a:pt x="18798" y="380"/>
                  </a:cubicBezTo>
                  <a:cubicBezTo>
                    <a:pt x="18309" y="244"/>
                    <a:pt x="17794" y="163"/>
                    <a:pt x="17279" y="109"/>
                  </a:cubicBezTo>
                  <a:cubicBezTo>
                    <a:pt x="16845" y="54"/>
                    <a:pt x="16411" y="0"/>
                    <a:pt x="16031" y="0"/>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7"/>
            <p:cNvSpPr/>
            <p:nvPr/>
          </p:nvSpPr>
          <p:spPr>
            <a:xfrm>
              <a:off x="775175" y="750825"/>
              <a:ext cx="889000" cy="810000"/>
            </a:xfrm>
            <a:custGeom>
              <a:avLst/>
              <a:gdLst/>
              <a:ahLst/>
              <a:cxnLst/>
              <a:rect l="l" t="t" r="r" b="b"/>
              <a:pathLst>
                <a:path w="35560" h="32400" extrusionOk="0">
                  <a:moveTo>
                    <a:pt x="17780" y="0"/>
                  </a:moveTo>
                  <a:cubicBezTo>
                    <a:pt x="13630" y="0"/>
                    <a:pt x="9480" y="1580"/>
                    <a:pt x="6320" y="4740"/>
                  </a:cubicBezTo>
                  <a:cubicBezTo>
                    <a:pt x="0" y="11060"/>
                    <a:pt x="0" y="21340"/>
                    <a:pt x="6320" y="27660"/>
                  </a:cubicBezTo>
                  <a:cubicBezTo>
                    <a:pt x="9480" y="30820"/>
                    <a:pt x="13630" y="32400"/>
                    <a:pt x="17780" y="32400"/>
                  </a:cubicBezTo>
                  <a:cubicBezTo>
                    <a:pt x="21930" y="32400"/>
                    <a:pt x="26080" y="30820"/>
                    <a:pt x="29240" y="27660"/>
                  </a:cubicBezTo>
                  <a:cubicBezTo>
                    <a:pt x="35560" y="21340"/>
                    <a:pt x="35560" y="11060"/>
                    <a:pt x="29240" y="4740"/>
                  </a:cubicBezTo>
                  <a:cubicBezTo>
                    <a:pt x="26080" y="1580"/>
                    <a:pt x="21930" y="0"/>
                    <a:pt x="17780" y="0"/>
                  </a:cubicBezTo>
                  <a:close/>
                </a:path>
              </a:pathLst>
            </a:custGeom>
            <a:solidFill>
              <a:srgbClr val="0085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701925" y="860200"/>
              <a:ext cx="1066675" cy="807150"/>
            </a:xfrm>
            <a:custGeom>
              <a:avLst/>
              <a:gdLst/>
              <a:ahLst/>
              <a:cxnLst/>
              <a:rect l="l" t="t" r="r" b="b"/>
              <a:pathLst>
                <a:path w="42667" h="32286" extrusionOk="0">
                  <a:moveTo>
                    <a:pt x="20641" y="1"/>
                  </a:moveTo>
                  <a:cubicBezTo>
                    <a:pt x="20300" y="1"/>
                    <a:pt x="19956" y="14"/>
                    <a:pt x="19611" y="40"/>
                  </a:cubicBezTo>
                  <a:lnTo>
                    <a:pt x="19476" y="40"/>
                  </a:lnTo>
                  <a:cubicBezTo>
                    <a:pt x="13508" y="555"/>
                    <a:pt x="8707" y="4840"/>
                    <a:pt x="6890" y="10591"/>
                  </a:cubicBezTo>
                  <a:cubicBezTo>
                    <a:pt x="6890" y="10645"/>
                    <a:pt x="6863" y="10726"/>
                    <a:pt x="6836" y="10781"/>
                  </a:cubicBezTo>
                  <a:cubicBezTo>
                    <a:pt x="6266" y="12625"/>
                    <a:pt x="6049" y="14551"/>
                    <a:pt x="6131" y="16477"/>
                  </a:cubicBezTo>
                  <a:cubicBezTo>
                    <a:pt x="5467" y="16010"/>
                    <a:pt x="4685" y="15769"/>
                    <a:pt x="3894" y="15769"/>
                  </a:cubicBezTo>
                  <a:cubicBezTo>
                    <a:pt x="3489" y="15769"/>
                    <a:pt x="3081" y="15833"/>
                    <a:pt x="2686" y="15961"/>
                  </a:cubicBezTo>
                  <a:cubicBezTo>
                    <a:pt x="706" y="16721"/>
                    <a:pt x="1" y="19297"/>
                    <a:pt x="1113" y="21684"/>
                  </a:cubicBezTo>
                  <a:cubicBezTo>
                    <a:pt x="2037" y="23644"/>
                    <a:pt x="3855" y="24906"/>
                    <a:pt x="5581" y="24906"/>
                  </a:cubicBezTo>
                  <a:cubicBezTo>
                    <a:pt x="5981" y="24906"/>
                    <a:pt x="6377" y="24838"/>
                    <a:pt x="6755" y="24695"/>
                  </a:cubicBezTo>
                  <a:cubicBezTo>
                    <a:pt x="7243" y="24505"/>
                    <a:pt x="7704" y="24180"/>
                    <a:pt x="8029" y="23773"/>
                  </a:cubicBezTo>
                  <a:cubicBezTo>
                    <a:pt x="10667" y="28871"/>
                    <a:pt x="15701" y="32285"/>
                    <a:pt x="21311" y="32285"/>
                  </a:cubicBezTo>
                  <a:cubicBezTo>
                    <a:pt x="21700" y="32285"/>
                    <a:pt x="22092" y="32269"/>
                    <a:pt x="22486" y="32235"/>
                  </a:cubicBezTo>
                  <a:cubicBezTo>
                    <a:pt x="28644" y="31720"/>
                    <a:pt x="33580" y="27163"/>
                    <a:pt x="35235" y="21088"/>
                  </a:cubicBezTo>
                  <a:cubicBezTo>
                    <a:pt x="35696" y="21630"/>
                    <a:pt x="36320" y="22010"/>
                    <a:pt x="37025" y="22173"/>
                  </a:cubicBezTo>
                  <a:cubicBezTo>
                    <a:pt x="37220" y="22208"/>
                    <a:pt x="37417" y="22225"/>
                    <a:pt x="37613" y="22225"/>
                  </a:cubicBezTo>
                  <a:cubicBezTo>
                    <a:pt x="39538" y="22225"/>
                    <a:pt x="41425" y="20581"/>
                    <a:pt x="42016" y="18267"/>
                  </a:cubicBezTo>
                  <a:cubicBezTo>
                    <a:pt x="42667" y="15717"/>
                    <a:pt x="41500" y="13303"/>
                    <a:pt x="39439" y="12896"/>
                  </a:cubicBezTo>
                  <a:cubicBezTo>
                    <a:pt x="39226" y="12854"/>
                    <a:pt x="39014" y="12833"/>
                    <a:pt x="38802" y="12833"/>
                  </a:cubicBezTo>
                  <a:cubicBezTo>
                    <a:pt x="37666" y="12833"/>
                    <a:pt x="36565" y="13427"/>
                    <a:pt x="35696" y="14388"/>
                  </a:cubicBezTo>
                  <a:cubicBezTo>
                    <a:pt x="35506" y="12598"/>
                    <a:pt x="34991" y="10835"/>
                    <a:pt x="34231" y="9207"/>
                  </a:cubicBezTo>
                  <a:lnTo>
                    <a:pt x="34123" y="8963"/>
                  </a:lnTo>
                  <a:cubicBezTo>
                    <a:pt x="31562" y="3612"/>
                    <a:pt x="26391" y="1"/>
                    <a:pt x="20641" y="1"/>
                  </a:cubicBezTo>
                  <a:close/>
                </a:path>
              </a:pathLst>
            </a:custGeom>
            <a:solidFill>
              <a:srgbClr val="F9CB9C"/>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861275" y="850000"/>
              <a:ext cx="706600" cy="286500"/>
            </a:xfrm>
            <a:custGeom>
              <a:avLst/>
              <a:gdLst/>
              <a:ahLst/>
              <a:cxnLst/>
              <a:rect l="l" t="t" r="r" b="b"/>
              <a:pathLst>
                <a:path w="28264" h="11460" extrusionOk="0">
                  <a:moveTo>
                    <a:pt x="14257" y="1"/>
                  </a:moveTo>
                  <a:cubicBezTo>
                    <a:pt x="13910" y="1"/>
                    <a:pt x="13561" y="14"/>
                    <a:pt x="13210" y="41"/>
                  </a:cubicBezTo>
                  <a:lnTo>
                    <a:pt x="13075" y="41"/>
                  </a:lnTo>
                  <a:cubicBezTo>
                    <a:pt x="6863" y="583"/>
                    <a:pt x="1872" y="5248"/>
                    <a:pt x="1" y="11460"/>
                  </a:cubicBezTo>
                  <a:lnTo>
                    <a:pt x="5263" y="10999"/>
                  </a:lnTo>
                  <a:lnTo>
                    <a:pt x="4802" y="6306"/>
                  </a:lnTo>
                  <a:lnTo>
                    <a:pt x="7189" y="10863"/>
                  </a:lnTo>
                  <a:lnTo>
                    <a:pt x="10037" y="10673"/>
                  </a:lnTo>
                  <a:lnTo>
                    <a:pt x="9603" y="5954"/>
                  </a:lnTo>
                  <a:lnTo>
                    <a:pt x="12044" y="10510"/>
                  </a:lnTo>
                  <a:lnTo>
                    <a:pt x="15760" y="10239"/>
                  </a:lnTo>
                  <a:lnTo>
                    <a:pt x="15299" y="5574"/>
                  </a:lnTo>
                  <a:lnTo>
                    <a:pt x="17523" y="10131"/>
                  </a:lnTo>
                  <a:lnTo>
                    <a:pt x="20995" y="9887"/>
                  </a:lnTo>
                  <a:lnTo>
                    <a:pt x="20534" y="5194"/>
                  </a:lnTo>
                  <a:lnTo>
                    <a:pt x="22297" y="9778"/>
                  </a:lnTo>
                  <a:lnTo>
                    <a:pt x="28264" y="9697"/>
                  </a:lnTo>
                  <a:cubicBezTo>
                    <a:pt x="25598" y="3904"/>
                    <a:pt x="20220" y="1"/>
                    <a:pt x="14257" y="1"/>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7"/>
            <p:cNvSpPr/>
            <p:nvPr/>
          </p:nvSpPr>
          <p:spPr>
            <a:xfrm>
              <a:off x="1610575" y="1245650"/>
              <a:ext cx="84125" cy="108525"/>
            </a:xfrm>
            <a:custGeom>
              <a:avLst/>
              <a:gdLst/>
              <a:ahLst/>
              <a:cxnLst/>
              <a:rect l="l" t="t" r="r" b="b"/>
              <a:pathLst>
                <a:path w="3365" h="4341" fill="none" extrusionOk="0">
                  <a:moveTo>
                    <a:pt x="1" y="4341"/>
                  </a:moveTo>
                  <a:lnTo>
                    <a:pt x="3364" y="1"/>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7"/>
            <p:cNvSpPr/>
            <p:nvPr/>
          </p:nvSpPr>
          <p:spPr>
            <a:xfrm>
              <a:off x="774475" y="1308050"/>
              <a:ext cx="83450" cy="108500"/>
            </a:xfrm>
            <a:custGeom>
              <a:avLst/>
              <a:gdLst/>
              <a:ahLst/>
              <a:cxnLst/>
              <a:rect l="l" t="t" r="r" b="b"/>
              <a:pathLst>
                <a:path w="3338" h="4340" fill="none" extrusionOk="0">
                  <a:moveTo>
                    <a:pt x="3337" y="4340"/>
                  </a:moveTo>
                  <a:lnTo>
                    <a:pt x="1" y="0"/>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7"/>
            <p:cNvSpPr/>
            <p:nvPr/>
          </p:nvSpPr>
          <p:spPr>
            <a:xfrm>
              <a:off x="871450" y="1282000"/>
              <a:ext cx="241500" cy="203650"/>
            </a:xfrm>
            <a:custGeom>
              <a:avLst/>
              <a:gdLst/>
              <a:ahLst/>
              <a:cxnLst/>
              <a:rect l="l" t="t" r="r" b="b"/>
              <a:pathLst>
                <a:path w="9660" h="8146" extrusionOk="0">
                  <a:moveTo>
                    <a:pt x="5402" y="0"/>
                  </a:moveTo>
                  <a:cubicBezTo>
                    <a:pt x="5302" y="0"/>
                    <a:pt x="5201" y="4"/>
                    <a:pt x="5100" y="11"/>
                  </a:cubicBezTo>
                  <a:cubicBezTo>
                    <a:pt x="1465" y="283"/>
                    <a:pt x="1" y="4812"/>
                    <a:pt x="2767" y="7172"/>
                  </a:cubicBezTo>
                  <a:cubicBezTo>
                    <a:pt x="3558" y="7845"/>
                    <a:pt x="4473" y="8146"/>
                    <a:pt x="5368" y="8146"/>
                  </a:cubicBezTo>
                  <a:cubicBezTo>
                    <a:pt x="7574" y="8146"/>
                    <a:pt x="9660" y="6321"/>
                    <a:pt x="9467" y="3755"/>
                  </a:cubicBezTo>
                  <a:cubicBezTo>
                    <a:pt x="9286" y="1606"/>
                    <a:pt x="7498" y="0"/>
                    <a:pt x="5402" y="0"/>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7"/>
            <p:cNvSpPr/>
            <p:nvPr/>
          </p:nvSpPr>
          <p:spPr>
            <a:xfrm>
              <a:off x="1304075" y="1268350"/>
              <a:ext cx="241300" cy="203375"/>
            </a:xfrm>
            <a:custGeom>
              <a:avLst/>
              <a:gdLst/>
              <a:ahLst/>
              <a:cxnLst/>
              <a:rect l="l" t="t" r="r" b="b"/>
              <a:pathLst>
                <a:path w="9652" h="8135" extrusionOk="0">
                  <a:moveTo>
                    <a:pt x="5419" y="0"/>
                  </a:moveTo>
                  <a:cubicBezTo>
                    <a:pt x="5305" y="0"/>
                    <a:pt x="5189" y="5"/>
                    <a:pt x="5073" y="15"/>
                  </a:cubicBezTo>
                  <a:cubicBezTo>
                    <a:pt x="1465" y="286"/>
                    <a:pt x="1" y="4789"/>
                    <a:pt x="2740" y="7149"/>
                  </a:cubicBezTo>
                  <a:cubicBezTo>
                    <a:pt x="3540" y="7830"/>
                    <a:pt x="4462" y="8134"/>
                    <a:pt x="5361" y="8134"/>
                  </a:cubicBezTo>
                  <a:cubicBezTo>
                    <a:pt x="7574" y="8134"/>
                    <a:pt x="9652" y="6296"/>
                    <a:pt x="9440" y="3731"/>
                  </a:cubicBezTo>
                  <a:cubicBezTo>
                    <a:pt x="9286" y="1622"/>
                    <a:pt x="7521" y="0"/>
                    <a:pt x="5419" y="0"/>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7"/>
            <p:cNvSpPr/>
            <p:nvPr/>
          </p:nvSpPr>
          <p:spPr>
            <a:xfrm>
              <a:off x="1337975" y="1214400"/>
              <a:ext cx="66500" cy="90300"/>
            </a:xfrm>
            <a:custGeom>
              <a:avLst/>
              <a:gdLst/>
              <a:ahLst/>
              <a:cxnLst/>
              <a:rect l="l" t="t" r="r" b="b"/>
              <a:pathLst>
                <a:path w="2660" h="3612" extrusionOk="0">
                  <a:moveTo>
                    <a:pt x="1317" y="0"/>
                  </a:moveTo>
                  <a:cubicBezTo>
                    <a:pt x="1295" y="0"/>
                    <a:pt x="1272" y="1"/>
                    <a:pt x="1249" y="3"/>
                  </a:cubicBezTo>
                  <a:cubicBezTo>
                    <a:pt x="543" y="30"/>
                    <a:pt x="1" y="871"/>
                    <a:pt x="55" y="1847"/>
                  </a:cubicBezTo>
                  <a:cubicBezTo>
                    <a:pt x="82" y="2834"/>
                    <a:pt x="685" y="3611"/>
                    <a:pt x="1376" y="3611"/>
                  </a:cubicBezTo>
                  <a:cubicBezTo>
                    <a:pt x="1388" y="3611"/>
                    <a:pt x="1400" y="3611"/>
                    <a:pt x="1411" y="3611"/>
                  </a:cubicBezTo>
                  <a:cubicBezTo>
                    <a:pt x="2117" y="3583"/>
                    <a:pt x="2659" y="2770"/>
                    <a:pt x="2605" y="1739"/>
                  </a:cubicBezTo>
                  <a:cubicBezTo>
                    <a:pt x="2552" y="768"/>
                    <a:pt x="1992" y="0"/>
                    <a:pt x="1317"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7"/>
            <p:cNvSpPr/>
            <p:nvPr/>
          </p:nvSpPr>
          <p:spPr>
            <a:xfrm>
              <a:off x="1032850" y="1232750"/>
              <a:ext cx="66475" cy="90925"/>
            </a:xfrm>
            <a:custGeom>
              <a:avLst/>
              <a:gdLst/>
              <a:ahLst/>
              <a:cxnLst/>
              <a:rect l="l" t="t" r="r" b="b"/>
              <a:pathLst>
                <a:path w="2659" h="3637" extrusionOk="0">
                  <a:moveTo>
                    <a:pt x="1283" y="1"/>
                  </a:moveTo>
                  <a:cubicBezTo>
                    <a:pt x="1272" y="1"/>
                    <a:pt x="1260" y="1"/>
                    <a:pt x="1248" y="1"/>
                  </a:cubicBezTo>
                  <a:cubicBezTo>
                    <a:pt x="543" y="29"/>
                    <a:pt x="0" y="869"/>
                    <a:pt x="54" y="1873"/>
                  </a:cubicBezTo>
                  <a:cubicBezTo>
                    <a:pt x="81" y="2860"/>
                    <a:pt x="685" y="3637"/>
                    <a:pt x="1375" y="3637"/>
                  </a:cubicBezTo>
                  <a:cubicBezTo>
                    <a:pt x="1387" y="3637"/>
                    <a:pt x="1399" y="3636"/>
                    <a:pt x="1411" y="3636"/>
                  </a:cubicBezTo>
                  <a:cubicBezTo>
                    <a:pt x="2116" y="3609"/>
                    <a:pt x="2658" y="2795"/>
                    <a:pt x="2604" y="1764"/>
                  </a:cubicBezTo>
                  <a:cubicBezTo>
                    <a:pt x="2551" y="778"/>
                    <a:pt x="1973" y="1"/>
                    <a:pt x="128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7"/>
            <p:cNvSpPr/>
            <p:nvPr/>
          </p:nvSpPr>
          <p:spPr>
            <a:xfrm>
              <a:off x="1189481" y="1271428"/>
              <a:ext cx="67838" cy="67150"/>
            </a:xfrm>
            <a:custGeom>
              <a:avLst/>
              <a:gdLst/>
              <a:ahLst/>
              <a:cxnLst/>
              <a:rect l="l" t="t" r="r" b="b"/>
              <a:pathLst>
                <a:path w="2876" h="2686" extrusionOk="0">
                  <a:moveTo>
                    <a:pt x="1817" y="0"/>
                  </a:moveTo>
                  <a:lnTo>
                    <a:pt x="1817" y="0"/>
                  </a:lnTo>
                  <a:cubicBezTo>
                    <a:pt x="1817" y="1"/>
                    <a:pt x="0" y="2225"/>
                    <a:pt x="2333" y="2686"/>
                  </a:cubicBezTo>
                  <a:cubicBezTo>
                    <a:pt x="2712" y="2252"/>
                    <a:pt x="2875" y="1655"/>
                    <a:pt x="2767" y="1085"/>
                  </a:cubicBezTo>
                  <a:cubicBezTo>
                    <a:pt x="2604" y="597"/>
                    <a:pt x="2278" y="217"/>
                    <a:pt x="1817"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7"/>
            <p:cNvSpPr/>
            <p:nvPr/>
          </p:nvSpPr>
          <p:spPr>
            <a:xfrm>
              <a:off x="1189475" y="1265325"/>
              <a:ext cx="58350" cy="75975"/>
            </a:xfrm>
            <a:custGeom>
              <a:avLst/>
              <a:gdLst/>
              <a:ahLst/>
              <a:cxnLst/>
              <a:rect l="l" t="t" r="r" b="b"/>
              <a:pathLst>
                <a:path w="2334" h="3039" fill="none" extrusionOk="0">
                  <a:moveTo>
                    <a:pt x="1818" y="0"/>
                  </a:moveTo>
                  <a:cubicBezTo>
                    <a:pt x="1818" y="0"/>
                    <a:pt x="1" y="2577"/>
                    <a:pt x="2333" y="3038"/>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7"/>
            <p:cNvSpPr/>
            <p:nvPr/>
          </p:nvSpPr>
          <p:spPr>
            <a:xfrm>
              <a:off x="1040975" y="1329750"/>
              <a:ext cx="394000" cy="140375"/>
            </a:xfrm>
            <a:custGeom>
              <a:avLst/>
              <a:gdLst/>
              <a:ahLst/>
              <a:cxnLst/>
              <a:rect l="l" t="t" r="r" b="b"/>
              <a:pathLst>
                <a:path w="15760" h="5615" extrusionOk="0">
                  <a:moveTo>
                    <a:pt x="14458" y="0"/>
                  </a:moveTo>
                  <a:lnTo>
                    <a:pt x="14241" y="1600"/>
                  </a:lnTo>
                  <a:cubicBezTo>
                    <a:pt x="14132" y="2333"/>
                    <a:pt x="13508" y="2875"/>
                    <a:pt x="12776" y="2902"/>
                  </a:cubicBezTo>
                  <a:lnTo>
                    <a:pt x="3039" y="3336"/>
                  </a:lnTo>
                  <a:cubicBezTo>
                    <a:pt x="3019" y="3337"/>
                    <a:pt x="3000" y="3337"/>
                    <a:pt x="2980" y="3337"/>
                  </a:cubicBezTo>
                  <a:cubicBezTo>
                    <a:pt x="2271" y="3337"/>
                    <a:pt x="1624" y="2857"/>
                    <a:pt x="1465" y="2170"/>
                  </a:cubicBezTo>
                  <a:lnTo>
                    <a:pt x="1058" y="678"/>
                  </a:lnTo>
                  <a:cubicBezTo>
                    <a:pt x="489" y="841"/>
                    <a:pt x="82" y="1248"/>
                    <a:pt x="55" y="2089"/>
                  </a:cubicBezTo>
                  <a:cubicBezTo>
                    <a:pt x="1" y="3038"/>
                    <a:pt x="652" y="3852"/>
                    <a:pt x="1194" y="4557"/>
                  </a:cubicBezTo>
                  <a:cubicBezTo>
                    <a:pt x="1520" y="4964"/>
                    <a:pt x="1926" y="5316"/>
                    <a:pt x="2360" y="5615"/>
                  </a:cubicBezTo>
                  <a:cubicBezTo>
                    <a:pt x="3391" y="4665"/>
                    <a:pt x="5480" y="3933"/>
                    <a:pt x="7894" y="3743"/>
                  </a:cubicBezTo>
                  <a:cubicBezTo>
                    <a:pt x="8230" y="3720"/>
                    <a:pt x="8560" y="3709"/>
                    <a:pt x="8883" y="3709"/>
                  </a:cubicBezTo>
                  <a:cubicBezTo>
                    <a:pt x="10850" y="3709"/>
                    <a:pt x="12530" y="4121"/>
                    <a:pt x="13508" y="4774"/>
                  </a:cubicBezTo>
                  <a:cubicBezTo>
                    <a:pt x="13969" y="4394"/>
                    <a:pt x="14403" y="3987"/>
                    <a:pt x="14783" y="3526"/>
                  </a:cubicBezTo>
                  <a:cubicBezTo>
                    <a:pt x="15109" y="3146"/>
                    <a:pt x="15380" y="2712"/>
                    <a:pt x="15570" y="2251"/>
                  </a:cubicBezTo>
                  <a:cubicBezTo>
                    <a:pt x="15760" y="1736"/>
                    <a:pt x="15733" y="922"/>
                    <a:pt x="15326" y="515"/>
                  </a:cubicBezTo>
                  <a:cubicBezTo>
                    <a:pt x="15082" y="271"/>
                    <a:pt x="14783" y="109"/>
                    <a:pt x="14458" y="0"/>
                  </a:cubicBezTo>
                  <a:close/>
                </a:path>
              </a:pathLst>
            </a:custGeom>
            <a:solidFill>
              <a:srgbClr val="022B49"/>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7"/>
            <p:cNvSpPr/>
            <p:nvPr/>
          </p:nvSpPr>
          <p:spPr>
            <a:xfrm>
              <a:off x="1099975" y="1422475"/>
              <a:ext cx="278725" cy="82300"/>
            </a:xfrm>
            <a:custGeom>
              <a:avLst/>
              <a:gdLst/>
              <a:ahLst/>
              <a:cxnLst/>
              <a:rect l="l" t="t" r="r" b="b"/>
              <a:pathLst>
                <a:path w="11149" h="3292" extrusionOk="0">
                  <a:moveTo>
                    <a:pt x="6513" y="0"/>
                  </a:moveTo>
                  <a:cubicBezTo>
                    <a:pt x="6193" y="0"/>
                    <a:pt x="5866" y="11"/>
                    <a:pt x="5534" y="34"/>
                  </a:cubicBezTo>
                  <a:cubicBezTo>
                    <a:pt x="3120" y="197"/>
                    <a:pt x="1031" y="956"/>
                    <a:pt x="0" y="1906"/>
                  </a:cubicBezTo>
                  <a:cubicBezTo>
                    <a:pt x="760" y="2421"/>
                    <a:pt x="1628" y="2774"/>
                    <a:pt x="2523" y="3018"/>
                  </a:cubicBezTo>
                  <a:cubicBezTo>
                    <a:pt x="3319" y="3200"/>
                    <a:pt x="4134" y="3291"/>
                    <a:pt x="4952" y="3291"/>
                  </a:cubicBezTo>
                  <a:cubicBezTo>
                    <a:pt x="5472" y="3291"/>
                    <a:pt x="5993" y="3254"/>
                    <a:pt x="6510" y="3181"/>
                  </a:cubicBezTo>
                  <a:cubicBezTo>
                    <a:pt x="7378" y="3018"/>
                    <a:pt x="8246" y="2747"/>
                    <a:pt x="9033" y="2367"/>
                  </a:cubicBezTo>
                  <a:cubicBezTo>
                    <a:pt x="9792" y="2041"/>
                    <a:pt x="10497" y="1580"/>
                    <a:pt x="11148" y="1065"/>
                  </a:cubicBezTo>
                  <a:cubicBezTo>
                    <a:pt x="10146" y="412"/>
                    <a:pt x="8464" y="0"/>
                    <a:pt x="6513" y="0"/>
                  </a:cubicBezTo>
                  <a:close/>
                </a:path>
              </a:pathLst>
            </a:custGeom>
            <a:solidFill>
              <a:srgbClr val="FF8693"/>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7"/>
            <p:cNvSpPr/>
            <p:nvPr/>
          </p:nvSpPr>
          <p:spPr>
            <a:xfrm>
              <a:off x="1067425" y="1327375"/>
              <a:ext cx="335000" cy="85825"/>
            </a:xfrm>
            <a:custGeom>
              <a:avLst/>
              <a:gdLst/>
              <a:ahLst/>
              <a:cxnLst/>
              <a:rect l="l" t="t" r="r" b="b"/>
              <a:pathLst>
                <a:path w="13400" h="3433" extrusionOk="0">
                  <a:moveTo>
                    <a:pt x="12525" y="0"/>
                  </a:moveTo>
                  <a:cubicBezTo>
                    <a:pt x="12077" y="0"/>
                    <a:pt x="11630" y="72"/>
                    <a:pt x="11203" y="204"/>
                  </a:cubicBezTo>
                  <a:cubicBezTo>
                    <a:pt x="10172" y="475"/>
                    <a:pt x="9195" y="963"/>
                    <a:pt x="8138" y="1153"/>
                  </a:cubicBezTo>
                  <a:cubicBezTo>
                    <a:pt x="7328" y="1282"/>
                    <a:pt x="6519" y="1344"/>
                    <a:pt x="5709" y="1344"/>
                  </a:cubicBezTo>
                  <a:cubicBezTo>
                    <a:pt x="5163" y="1344"/>
                    <a:pt x="4616" y="1316"/>
                    <a:pt x="4069" y="1261"/>
                  </a:cubicBezTo>
                  <a:cubicBezTo>
                    <a:pt x="3335" y="1195"/>
                    <a:pt x="1872" y="690"/>
                    <a:pt x="711" y="690"/>
                  </a:cubicBezTo>
                  <a:cubicBezTo>
                    <a:pt x="456" y="690"/>
                    <a:pt x="215" y="715"/>
                    <a:pt x="0" y="773"/>
                  </a:cubicBezTo>
                  <a:lnTo>
                    <a:pt x="407" y="2265"/>
                  </a:lnTo>
                  <a:cubicBezTo>
                    <a:pt x="566" y="2952"/>
                    <a:pt x="1213" y="3432"/>
                    <a:pt x="1922" y="3432"/>
                  </a:cubicBezTo>
                  <a:cubicBezTo>
                    <a:pt x="1942" y="3432"/>
                    <a:pt x="1961" y="3432"/>
                    <a:pt x="1981" y="3431"/>
                  </a:cubicBezTo>
                  <a:lnTo>
                    <a:pt x="11718" y="2997"/>
                  </a:lnTo>
                  <a:cubicBezTo>
                    <a:pt x="12450" y="2970"/>
                    <a:pt x="13074" y="2428"/>
                    <a:pt x="13183" y="1695"/>
                  </a:cubicBezTo>
                  <a:lnTo>
                    <a:pt x="13400" y="95"/>
                  </a:lnTo>
                  <a:cubicBezTo>
                    <a:pt x="13111" y="31"/>
                    <a:pt x="12818" y="0"/>
                    <a:pt x="12525" y="0"/>
                  </a:cubicBezTo>
                  <a:close/>
                </a:path>
              </a:pathLst>
            </a:custGeom>
            <a:solidFill>
              <a:srgbClr val="FFFFFF"/>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7"/>
            <p:cNvSpPr/>
            <p:nvPr/>
          </p:nvSpPr>
          <p:spPr>
            <a:xfrm>
              <a:off x="969775" y="1094275"/>
              <a:ext cx="137000" cy="29350"/>
            </a:xfrm>
            <a:custGeom>
              <a:avLst/>
              <a:gdLst/>
              <a:ahLst/>
              <a:cxnLst/>
              <a:rect l="l" t="t" r="r" b="b"/>
              <a:pathLst>
                <a:path w="5480" h="1174" extrusionOk="0">
                  <a:moveTo>
                    <a:pt x="3364" y="0"/>
                  </a:moveTo>
                  <a:cubicBezTo>
                    <a:pt x="3120" y="0"/>
                    <a:pt x="2876" y="21"/>
                    <a:pt x="2632" y="61"/>
                  </a:cubicBezTo>
                  <a:cubicBezTo>
                    <a:pt x="2171" y="116"/>
                    <a:pt x="1682" y="224"/>
                    <a:pt x="1248" y="414"/>
                  </a:cubicBezTo>
                  <a:cubicBezTo>
                    <a:pt x="1031" y="522"/>
                    <a:pt x="814" y="604"/>
                    <a:pt x="597" y="739"/>
                  </a:cubicBezTo>
                  <a:cubicBezTo>
                    <a:pt x="380" y="848"/>
                    <a:pt x="191" y="984"/>
                    <a:pt x="1" y="1146"/>
                  </a:cubicBezTo>
                  <a:lnTo>
                    <a:pt x="28" y="1173"/>
                  </a:lnTo>
                  <a:cubicBezTo>
                    <a:pt x="869" y="739"/>
                    <a:pt x="1764" y="468"/>
                    <a:pt x="2686" y="360"/>
                  </a:cubicBezTo>
                  <a:cubicBezTo>
                    <a:pt x="3034" y="309"/>
                    <a:pt x="3386" y="284"/>
                    <a:pt x="3739" y="284"/>
                  </a:cubicBezTo>
                  <a:cubicBezTo>
                    <a:pt x="4321" y="284"/>
                    <a:pt x="4906" y="350"/>
                    <a:pt x="5480" y="468"/>
                  </a:cubicBezTo>
                  <a:lnTo>
                    <a:pt x="5480" y="441"/>
                  </a:lnTo>
                  <a:cubicBezTo>
                    <a:pt x="5263" y="333"/>
                    <a:pt x="5019" y="251"/>
                    <a:pt x="4802" y="197"/>
                  </a:cubicBezTo>
                  <a:cubicBezTo>
                    <a:pt x="4557" y="143"/>
                    <a:pt x="4313" y="89"/>
                    <a:pt x="4096" y="61"/>
                  </a:cubicBezTo>
                  <a:cubicBezTo>
                    <a:pt x="3852" y="21"/>
                    <a:pt x="3608" y="0"/>
                    <a:pt x="3364" y="0"/>
                  </a:cubicBezTo>
                  <a:close/>
                </a:path>
              </a:pathLst>
            </a:custGeom>
            <a:solidFill>
              <a:srgbClr val="022B4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7"/>
            <p:cNvSpPr/>
            <p:nvPr/>
          </p:nvSpPr>
          <p:spPr>
            <a:xfrm>
              <a:off x="1314925" y="1068550"/>
              <a:ext cx="136325" cy="20500"/>
            </a:xfrm>
            <a:custGeom>
              <a:avLst/>
              <a:gdLst/>
              <a:ahLst/>
              <a:cxnLst/>
              <a:rect l="l" t="t" r="r" b="b"/>
              <a:pathLst>
                <a:path w="5453" h="820" extrusionOk="0">
                  <a:moveTo>
                    <a:pt x="2530" y="0"/>
                  </a:moveTo>
                  <a:cubicBezTo>
                    <a:pt x="2124" y="0"/>
                    <a:pt x="1703" y="74"/>
                    <a:pt x="1303" y="168"/>
                  </a:cubicBezTo>
                  <a:cubicBezTo>
                    <a:pt x="1086" y="222"/>
                    <a:pt x="842" y="304"/>
                    <a:pt x="625" y="385"/>
                  </a:cubicBezTo>
                  <a:cubicBezTo>
                    <a:pt x="408" y="467"/>
                    <a:pt x="191" y="575"/>
                    <a:pt x="1" y="711"/>
                  </a:cubicBezTo>
                  <a:lnTo>
                    <a:pt x="28" y="738"/>
                  </a:lnTo>
                  <a:cubicBezTo>
                    <a:pt x="871" y="452"/>
                    <a:pt x="1745" y="310"/>
                    <a:pt x="2621" y="310"/>
                  </a:cubicBezTo>
                  <a:cubicBezTo>
                    <a:pt x="3576" y="310"/>
                    <a:pt x="4533" y="480"/>
                    <a:pt x="5453" y="819"/>
                  </a:cubicBezTo>
                  <a:lnTo>
                    <a:pt x="5453" y="792"/>
                  </a:lnTo>
                  <a:cubicBezTo>
                    <a:pt x="5263" y="656"/>
                    <a:pt x="5046" y="548"/>
                    <a:pt x="4829" y="439"/>
                  </a:cubicBezTo>
                  <a:cubicBezTo>
                    <a:pt x="4612" y="358"/>
                    <a:pt x="4368" y="277"/>
                    <a:pt x="4151" y="195"/>
                  </a:cubicBezTo>
                  <a:cubicBezTo>
                    <a:pt x="3690" y="87"/>
                    <a:pt x="3201" y="5"/>
                    <a:pt x="2713" y="5"/>
                  </a:cubicBezTo>
                  <a:cubicBezTo>
                    <a:pt x="2652" y="2"/>
                    <a:pt x="2591" y="0"/>
                    <a:pt x="2530" y="0"/>
                  </a:cubicBezTo>
                  <a:close/>
                </a:path>
              </a:pathLst>
            </a:custGeom>
            <a:solidFill>
              <a:srgbClr val="022B4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7"/>
            <p:cNvSpPr/>
            <p:nvPr/>
          </p:nvSpPr>
          <p:spPr>
            <a:xfrm>
              <a:off x="915525" y="1150050"/>
              <a:ext cx="271950" cy="266500"/>
            </a:xfrm>
            <a:custGeom>
              <a:avLst/>
              <a:gdLst/>
              <a:ahLst/>
              <a:cxnLst/>
              <a:rect l="l" t="t" r="r" b="b"/>
              <a:pathLst>
                <a:path w="10878" h="10660" fill="none" extrusionOk="0">
                  <a:moveTo>
                    <a:pt x="10688" y="4855"/>
                  </a:moveTo>
                  <a:cubicBezTo>
                    <a:pt x="10877" y="7649"/>
                    <a:pt x="8680" y="10145"/>
                    <a:pt x="5778" y="10389"/>
                  </a:cubicBezTo>
                  <a:cubicBezTo>
                    <a:pt x="2876" y="10660"/>
                    <a:pt x="380" y="8626"/>
                    <a:pt x="191" y="5832"/>
                  </a:cubicBezTo>
                  <a:cubicBezTo>
                    <a:pt x="1" y="3011"/>
                    <a:pt x="2198" y="543"/>
                    <a:pt x="5073" y="272"/>
                  </a:cubicBezTo>
                  <a:cubicBezTo>
                    <a:pt x="7975" y="0"/>
                    <a:pt x="10471" y="2035"/>
                    <a:pt x="10688" y="4855"/>
                  </a:cubicBezTo>
                  <a:close/>
                </a:path>
              </a:pathLst>
            </a:custGeom>
            <a:no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7"/>
            <p:cNvSpPr/>
            <p:nvPr/>
          </p:nvSpPr>
          <p:spPr>
            <a:xfrm>
              <a:off x="1255925" y="1114775"/>
              <a:ext cx="297050" cy="288900"/>
            </a:xfrm>
            <a:custGeom>
              <a:avLst/>
              <a:gdLst/>
              <a:ahLst/>
              <a:cxnLst/>
              <a:rect l="l" t="t" r="r" b="b"/>
              <a:pathLst>
                <a:path w="11882" h="11556" fill="none" extrusionOk="0">
                  <a:moveTo>
                    <a:pt x="10850" y="3798"/>
                  </a:moveTo>
                  <a:cubicBezTo>
                    <a:pt x="11881" y="6402"/>
                    <a:pt x="10552" y="9386"/>
                    <a:pt x="7840" y="10471"/>
                  </a:cubicBezTo>
                  <a:cubicBezTo>
                    <a:pt x="5127" y="11556"/>
                    <a:pt x="2089" y="10335"/>
                    <a:pt x="1032" y="7758"/>
                  </a:cubicBezTo>
                  <a:cubicBezTo>
                    <a:pt x="1" y="5154"/>
                    <a:pt x="1330" y="2171"/>
                    <a:pt x="4042" y="1086"/>
                  </a:cubicBezTo>
                  <a:cubicBezTo>
                    <a:pt x="6755" y="1"/>
                    <a:pt x="9793" y="1221"/>
                    <a:pt x="10850" y="3798"/>
                  </a:cubicBezTo>
                  <a:close/>
                </a:path>
              </a:pathLst>
            </a:custGeom>
            <a:no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7"/>
            <p:cNvSpPr/>
            <p:nvPr/>
          </p:nvSpPr>
          <p:spPr>
            <a:xfrm>
              <a:off x="1182700" y="1258550"/>
              <a:ext cx="90900" cy="26450"/>
            </a:xfrm>
            <a:custGeom>
              <a:avLst/>
              <a:gdLst/>
              <a:ahLst/>
              <a:cxnLst/>
              <a:rect l="l" t="t" r="r" b="b"/>
              <a:pathLst>
                <a:path w="3636" h="1058" fill="none" extrusionOk="0">
                  <a:moveTo>
                    <a:pt x="1" y="1058"/>
                  </a:moveTo>
                  <a:cubicBezTo>
                    <a:pt x="435" y="461"/>
                    <a:pt x="1113" y="81"/>
                    <a:pt x="1845" y="27"/>
                  </a:cubicBezTo>
                  <a:cubicBezTo>
                    <a:pt x="2523" y="0"/>
                    <a:pt x="3174" y="271"/>
                    <a:pt x="3635" y="760"/>
                  </a:cubicBezTo>
                </a:path>
              </a:pathLst>
            </a:custGeom>
            <a:no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7"/>
            <p:cNvSpPr/>
            <p:nvPr/>
          </p:nvSpPr>
          <p:spPr>
            <a:xfrm>
              <a:off x="1418675" y="691350"/>
              <a:ext cx="324825" cy="288150"/>
            </a:xfrm>
            <a:custGeom>
              <a:avLst/>
              <a:gdLst/>
              <a:ahLst/>
              <a:cxnLst/>
              <a:rect l="l" t="t" r="r" b="b"/>
              <a:pathLst>
                <a:path w="12993" h="11526" extrusionOk="0">
                  <a:moveTo>
                    <a:pt x="6510" y="0"/>
                  </a:moveTo>
                  <a:cubicBezTo>
                    <a:pt x="4796" y="0"/>
                    <a:pt x="3101" y="763"/>
                    <a:pt x="1954" y="2210"/>
                  </a:cubicBezTo>
                  <a:cubicBezTo>
                    <a:pt x="1" y="4705"/>
                    <a:pt x="435" y="8340"/>
                    <a:pt x="2957" y="10293"/>
                  </a:cubicBezTo>
                  <a:cubicBezTo>
                    <a:pt x="4006" y="11125"/>
                    <a:pt x="5256" y="11526"/>
                    <a:pt x="6498" y="11526"/>
                  </a:cubicBezTo>
                  <a:cubicBezTo>
                    <a:pt x="8211" y="11526"/>
                    <a:pt x="9908" y="10763"/>
                    <a:pt x="11040" y="9316"/>
                  </a:cubicBezTo>
                  <a:cubicBezTo>
                    <a:pt x="12993" y="6821"/>
                    <a:pt x="12559" y="3186"/>
                    <a:pt x="10064" y="1233"/>
                  </a:cubicBezTo>
                  <a:cubicBezTo>
                    <a:pt x="9003" y="401"/>
                    <a:pt x="7752" y="0"/>
                    <a:pt x="6510" y="0"/>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7"/>
            <p:cNvSpPr/>
            <p:nvPr/>
          </p:nvSpPr>
          <p:spPr>
            <a:xfrm>
              <a:off x="1622100" y="781850"/>
              <a:ext cx="209575" cy="209550"/>
            </a:xfrm>
            <a:custGeom>
              <a:avLst/>
              <a:gdLst/>
              <a:ahLst/>
              <a:cxnLst/>
              <a:rect l="l" t="t" r="r" b="b"/>
              <a:pathLst>
                <a:path w="8383" h="8382" extrusionOk="0">
                  <a:moveTo>
                    <a:pt x="4178" y="0"/>
                  </a:moveTo>
                  <a:cubicBezTo>
                    <a:pt x="1872" y="0"/>
                    <a:pt x="1" y="1872"/>
                    <a:pt x="1" y="4177"/>
                  </a:cubicBezTo>
                  <a:cubicBezTo>
                    <a:pt x="1" y="6510"/>
                    <a:pt x="1872" y="8381"/>
                    <a:pt x="4178" y="8381"/>
                  </a:cubicBezTo>
                  <a:cubicBezTo>
                    <a:pt x="6511" y="8381"/>
                    <a:pt x="8382" y="6510"/>
                    <a:pt x="8382" y="4177"/>
                  </a:cubicBezTo>
                  <a:cubicBezTo>
                    <a:pt x="8382" y="1872"/>
                    <a:pt x="6511" y="0"/>
                    <a:pt x="4178" y="0"/>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7"/>
            <p:cNvSpPr/>
            <p:nvPr/>
          </p:nvSpPr>
          <p:spPr>
            <a:xfrm>
              <a:off x="1752300" y="899775"/>
              <a:ext cx="146500" cy="137100"/>
            </a:xfrm>
            <a:custGeom>
              <a:avLst/>
              <a:gdLst/>
              <a:ahLst/>
              <a:cxnLst/>
              <a:rect l="l" t="t" r="r" b="b"/>
              <a:pathLst>
                <a:path w="5860" h="5484" extrusionOk="0">
                  <a:moveTo>
                    <a:pt x="2940" y="1"/>
                  </a:moveTo>
                  <a:cubicBezTo>
                    <a:pt x="1607" y="1"/>
                    <a:pt x="440" y="977"/>
                    <a:pt x="218" y="2335"/>
                  </a:cubicBezTo>
                  <a:cubicBezTo>
                    <a:pt x="1" y="3827"/>
                    <a:pt x="1031" y="5210"/>
                    <a:pt x="2523" y="5454"/>
                  </a:cubicBezTo>
                  <a:cubicBezTo>
                    <a:pt x="2657" y="5474"/>
                    <a:pt x="2789" y="5483"/>
                    <a:pt x="2921" y="5483"/>
                  </a:cubicBezTo>
                  <a:cubicBezTo>
                    <a:pt x="4258" y="5483"/>
                    <a:pt x="5445" y="4507"/>
                    <a:pt x="5642" y="3149"/>
                  </a:cubicBezTo>
                  <a:cubicBezTo>
                    <a:pt x="5859" y="1657"/>
                    <a:pt x="4856" y="247"/>
                    <a:pt x="3337" y="30"/>
                  </a:cubicBezTo>
                  <a:cubicBezTo>
                    <a:pt x="3203" y="10"/>
                    <a:pt x="3071" y="1"/>
                    <a:pt x="2940" y="1"/>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7"/>
            <p:cNvSpPr/>
            <p:nvPr/>
          </p:nvSpPr>
          <p:spPr>
            <a:xfrm>
              <a:off x="646325" y="757625"/>
              <a:ext cx="328900" cy="288475"/>
            </a:xfrm>
            <a:custGeom>
              <a:avLst/>
              <a:gdLst/>
              <a:ahLst/>
              <a:cxnLst/>
              <a:rect l="l" t="t" r="r" b="b"/>
              <a:pathLst>
                <a:path w="13156" h="11539" extrusionOk="0">
                  <a:moveTo>
                    <a:pt x="6580" y="0"/>
                  </a:moveTo>
                  <a:cubicBezTo>
                    <a:pt x="5617" y="0"/>
                    <a:pt x="4641" y="242"/>
                    <a:pt x="3744" y="752"/>
                  </a:cubicBezTo>
                  <a:cubicBezTo>
                    <a:pt x="977" y="2325"/>
                    <a:pt x="1" y="5824"/>
                    <a:pt x="1547" y="8591"/>
                  </a:cubicBezTo>
                  <a:cubicBezTo>
                    <a:pt x="2611" y="10481"/>
                    <a:pt x="4569" y="11539"/>
                    <a:pt x="6581" y="11539"/>
                  </a:cubicBezTo>
                  <a:cubicBezTo>
                    <a:pt x="7543" y="11539"/>
                    <a:pt x="8517" y="11297"/>
                    <a:pt x="9413" y="10788"/>
                  </a:cubicBezTo>
                  <a:cubicBezTo>
                    <a:pt x="12179" y="9215"/>
                    <a:pt x="13156" y="5689"/>
                    <a:pt x="11582" y="2922"/>
                  </a:cubicBezTo>
                  <a:cubicBezTo>
                    <a:pt x="10538" y="1052"/>
                    <a:pt x="8588" y="0"/>
                    <a:pt x="6580" y="0"/>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7"/>
            <p:cNvSpPr/>
            <p:nvPr/>
          </p:nvSpPr>
          <p:spPr>
            <a:xfrm>
              <a:off x="565625" y="907900"/>
              <a:ext cx="212950" cy="209650"/>
            </a:xfrm>
            <a:custGeom>
              <a:avLst/>
              <a:gdLst/>
              <a:ahLst/>
              <a:cxnLst/>
              <a:rect l="l" t="t" r="r" b="b"/>
              <a:pathLst>
                <a:path w="8518" h="8386" extrusionOk="0">
                  <a:moveTo>
                    <a:pt x="4272" y="1"/>
                  </a:moveTo>
                  <a:cubicBezTo>
                    <a:pt x="4223" y="1"/>
                    <a:pt x="4173" y="1"/>
                    <a:pt x="4124" y="3"/>
                  </a:cubicBezTo>
                  <a:cubicBezTo>
                    <a:pt x="1818" y="57"/>
                    <a:pt x="1" y="1983"/>
                    <a:pt x="55" y="4316"/>
                  </a:cubicBezTo>
                  <a:cubicBezTo>
                    <a:pt x="135" y="6588"/>
                    <a:pt x="2007" y="8386"/>
                    <a:pt x="4267" y="8386"/>
                  </a:cubicBezTo>
                  <a:cubicBezTo>
                    <a:pt x="4301" y="8386"/>
                    <a:pt x="4334" y="8385"/>
                    <a:pt x="4368" y="8384"/>
                  </a:cubicBezTo>
                  <a:cubicBezTo>
                    <a:pt x="6700" y="8330"/>
                    <a:pt x="8518" y="6377"/>
                    <a:pt x="8436" y="4072"/>
                  </a:cubicBezTo>
                  <a:cubicBezTo>
                    <a:pt x="8383" y="1815"/>
                    <a:pt x="6538" y="1"/>
                    <a:pt x="4272" y="1"/>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7"/>
            <p:cNvSpPr/>
            <p:nvPr/>
          </p:nvSpPr>
          <p:spPr>
            <a:xfrm>
              <a:off x="501225" y="1044150"/>
              <a:ext cx="155300" cy="137225"/>
            </a:xfrm>
            <a:custGeom>
              <a:avLst/>
              <a:gdLst/>
              <a:ahLst/>
              <a:cxnLst/>
              <a:rect l="l" t="t" r="r" b="b"/>
              <a:pathLst>
                <a:path w="6212" h="5489" extrusionOk="0">
                  <a:moveTo>
                    <a:pt x="3104" y="1"/>
                  </a:moveTo>
                  <a:cubicBezTo>
                    <a:pt x="2746" y="1"/>
                    <a:pt x="2382" y="72"/>
                    <a:pt x="2034" y="222"/>
                  </a:cubicBezTo>
                  <a:cubicBezTo>
                    <a:pt x="651" y="819"/>
                    <a:pt x="0" y="2419"/>
                    <a:pt x="597" y="3802"/>
                  </a:cubicBezTo>
                  <a:cubicBezTo>
                    <a:pt x="1023" y="4858"/>
                    <a:pt x="2042" y="5488"/>
                    <a:pt x="3108" y="5488"/>
                  </a:cubicBezTo>
                  <a:cubicBezTo>
                    <a:pt x="3466" y="5488"/>
                    <a:pt x="3829" y="5417"/>
                    <a:pt x="4177" y="5267"/>
                  </a:cubicBezTo>
                  <a:cubicBezTo>
                    <a:pt x="5560" y="4670"/>
                    <a:pt x="6211" y="3070"/>
                    <a:pt x="5615" y="1687"/>
                  </a:cubicBezTo>
                  <a:cubicBezTo>
                    <a:pt x="5188" y="631"/>
                    <a:pt x="4169" y="1"/>
                    <a:pt x="3104" y="1"/>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7"/>
            <p:cNvSpPr/>
            <p:nvPr/>
          </p:nvSpPr>
          <p:spPr>
            <a:xfrm>
              <a:off x="881625" y="818200"/>
              <a:ext cx="113950" cy="102700"/>
            </a:xfrm>
            <a:custGeom>
              <a:avLst/>
              <a:gdLst/>
              <a:ahLst/>
              <a:cxnLst/>
              <a:rect l="l" t="t" r="r" b="b"/>
              <a:pathLst>
                <a:path w="4558" h="4108" extrusionOk="0">
                  <a:moveTo>
                    <a:pt x="2296" y="0"/>
                  </a:moveTo>
                  <a:cubicBezTo>
                    <a:pt x="2110" y="0"/>
                    <a:pt x="1924" y="95"/>
                    <a:pt x="1818" y="282"/>
                  </a:cubicBezTo>
                  <a:lnTo>
                    <a:pt x="1574" y="770"/>
                  </a:lnTo>
                  <a:cubicBezTo>
                    <a:pt x="1492" y="933"/>
                    <a:pt x="1330" y="1041"/>
                    <a:pt x="1167" y="1069"/>
                  </a:cubicBezTo>
                  <a:lnTo>
                    <a:pt x="624" y="1150"/>
                  </a:lnTo>
                  <a:cubicBezTo>
                    <a:pt x="190" y="1204"/>
                    <a:pt x="1" y="1747"/>
                    <a:pt x="326" y="2045"/>
                  </a:cubicBezTo>
                  <a:lnTo>
                    <a:pt x="706" y="2452"/>
                  </a:lnTo>
                  <a:cubicBezTo>
                    <a:pt x="841" y="2560"/>
                    <a:pt x="896" y="2750"/>
                    <a:pt x="841" y="2913"/>
                  </a:cubicBezTo>
                  <a:lnTo>
                    <a:pt x="760" y="3455"/>
                  </a:lnTo>
                  <a:cubicBezTo>
                    <a:pt x="696" y="3799"/>
                    <a:pt x="971" y="4091"/>
                    <a:pt x="1276" y="4091"/>
                  </a:cubicBezTo>
                  <a:cubicBezTo>
                    <a:pt x="1357" y="4091"/>
                    <a:pt x="1440" y="4070"/>
                    <a:pt x="1519" y="4025"/>
                  </a:cubicBezTo>
                  <a:lnTo>
                    <a:pt x="2008" y="3781"/>
                  </a:lnTo>
                  <a:cubicBezTo>
                    <a:pt x="2089" y="3740"/>
                    <a:pt x="2177" y="3720"/>
                    <a:pt x="2265" y="3720"/>
                  </a:cubicBezTo>
                  <a:cubicBezTo>
                    <a:pt x="2354" y="3720"/>
                    <a:pt x="2442" y="3740"/>
                    <a:pt x="2523" y="3781"/>
                  </a:cubicBezTo>
                  <a:lnTo>
                    <a:pt x="3011" y="4052"/>
                  </a:lnTo>
                  <a:cubicBezTo>
                    <a:pt x="3087" y="4090"/>
                    <a:pt x="3166" y="4108"/>
                    <a:pt x="3244" y="4108"/>
                  </a:cubicBezTo>
                  <a:cubicBezTo>
                    <a:pt x="3554" y="4108"/>
                    <a:pt x="3836" y="3830"/>
                    <a:pt x="3771" y="3483"/>
                  </a:cubicBezTo>
                  <a:lnTo>
                    <a:pt x="3689" y="2940"/>
                  </a:lnTo>
                  <a:cubicBezTo>
                    <a:pt x="3662" y="2777"/>
                    <a:pt x="3717" y="2588"/>
                    <a:pt x="3852" y="2479"/>
                  </a:cubicBezTo>
                  <a:lnTo>
                    <a:pt x="4259" y="2099"/>
                  </a:lnTo>
                  <a:cubicBezTo>
                    <a:pt x="4557" y="1801"/>
                    <a:pt x="4395" y="1258"/>
                    <a:pt x="3961" y="1177"/>
                  </a:cubicBezTo>
                  <a:lnTo>
                    <a:pt x="3418" y="1096"/>
                  </a:lnTo>
                  <a:cubicBezTo>
                    <a:pt x="3255" y="1069"/>
                    <a:pt x="3093" y="960"/>
                    <a:pt x="3011" y="797"/>
                  </a:cubicBezTo>
                  <a:lnTo>
                    <a:pt x="2794" y="309"/>
                  </a:lnTo>
                  <a:cubicBezTo>
                    <a:pt x="2684" y="102"/>
                    <a:pt x="2489" y="0"/>
                    <a:pt x="2296" y="0"/>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7"/>
            <p:cNvSpPr/>
            <p:nvPr/>
          </p:nvSpPr>
          <p:spPr>
            <a:xfrm>
              <a:off x="856525" y="918075"/>
              <a:ext cx="113275" cy="103775"/>
            </a:xfrm>
            <a:custGeom>
              <a:avLst/>
              <a:gdLst/>
              <a:ahLst/>
              <a:cxnLst/>
              <a:rect l="l" t="t" r="r" b="b"/>
              <a:pathLst>
                <a:path w="4531" h="4151" extrusionOk="0">
                  <a:moveTo>
                    <a:pt x="3141" y="1"/>
                  </a:moveTo>
                  <a:cubicBezTo>
                    <a:pt x="3051" y="1"/>
                    <a:pt x="2960" y="26"/>
                    <a:pt x="2876" y="84"/>
                  </a:cubicBezTo>
                  <a:lnTo>
                    <a:pt x="2388" y="356"/>
                  </a:lnTo>
                  <a:cubicBezTo>
                    <a:pt x="2308" y="419"/>
                    <a:pt x="2210" y="445"/>
                    <a:pt x="2110" y="445"/>
                  </a:cubicBezTo>
                  <a:cubicBezTo>
                    <a:pt x="2039" y="445"/>
                    <a:pt x="1967" y="432"/>
                    <a:pt x="1900" y="410"/>
                  </a:cubicBezTo>
                  <a:lnTo>
                    <a:pt x="1411" y="166"/>
                  </a:lnTo>
                  <a:cubicBezTo>
                    <a:pt x="1334" y="130"/>
                    <a:pt x="1255" y="113"/>
                    <a:pt x="1180" y="113"/>
                  </a:cubicBezTo>
                  <a:cubicBezTo>
                    <a:pt x="858" y="113"/>
                    <a:pt x="586" y="411"/>
                    <a:pt x="652" y="762"/>
                  </a:cubicBezTo>
                  <a:lnTo>
                    <a:pt x="788" y="1305"/>
                  </a:lnTo>
                  <a:cubicBezTo>
                    <a:pt x="815" y="1468"/>
                    <a:pt x="788" y="1658"/>
                    <a:pt x="652" y="1793"/>
                  </a:cubicBezTo>
                  <a:lnTo>
                    <a:pt x="299" y="2200"/>
                  </a:lnTo>
                  <a:cubicBezTo>
                    <a:pt x="1" y="2525"/>
                    <a:pt x="191" y="3041"/>
                    <a:pt x="625" y="3095"/>
                  </a:cubicBezTo>
                  <a:lnTo>
                    <a:pt x="1194" y="3149"/>
                  </a:lnTo>
                  <a:cubicBezTo>
                    <a:pt x="1357" y="3149"/>
                    <a:pt x="1493" y="3258"/>
                    <a:pt x="1601" y="3421"/>
                  </a:cubicBezTo>
                  <a:lnTo>
                    <a:pt x="1873" y="3882"/>
                  </a:lnTo>
                  <a:cubicBezTo>
                    <a:pt x="1975" y="4062"/>
                    <a:pt x="2151" y="4150"/>
                    <a:pt x="2328" y="4150"/>
                  </a:cubicBezTo>
                  <a:cubicBezTo>
                    <a:pt x="2525" y="4150"/>
                    <a:pt x="2722" y="4041"/>
                    <a:pt x="2822" y="3827"/>
                  </a:cubicBezTo>
                  <a:lnTo>
                    <a:pt x="3039" y="3339"/>
                  </a:lnTo>
                  <a:cubicBezTo>
                    <a:pt x="3093" y="3176"/>
                    <a:pt x="3256" y="3041"/>
                    <a:pt x="3419" y="3014"/>
                  </a:cubicBezTo>
                  <a:lnTo>
                    <a:pt x="3961" y="2905"/>
                  </a:lnTo>
                  <a:cubicBezTo>
                    <a:pt x="4395" y="2824"/>
                    <a:pt x="4531" y="2254"/>
                    <a:pt x="4205" y="1983"/>
                  </a:cubicBezTo>
                  <a:lnTo>
                    <a:pt x="3798" y="1603"/>
                  </a:lnTo>
                  <a:cubicBezTo>
                    <a:pt x="3663" y="1495"/>
                    <a:pt x="3581" y="1332"/>
                    <a:pt x="3608" y="1142"/>
                  </a:cubicBezTo>
                  <a:lnTo>
                    <a:pt x="3663" y="600"/>
                  </a:lnTo>
                  <a:cubicBezTo>
                    <a:pt x="3704" y="269"/>
                    <a:pt x="3430" y="1"/>
                    <a:pt x="3141"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7"/>
            <p:cNvSpPr/>
            <p:nvPr/>
          </p:nvSpPr>
          <p:spPr>
            <a:xfrm>
              <a:off x="787375" y="980000"/>
              <a:ext cx="114625" cy="103150"/>
            </a:xfrm>
            <a:custGeom>
              <a:avLst/>
              <a:gdLst/>
              <a:ahLst/>
              <a:cxnLst/>
              <a:rect l="l" t="t" r="r" b="b"/>
              <a:pathLst>
                <a:path w="4585" h="4126" extrusionOk="0">
                  <a:moveTo>
                    <a:pt x="2286" y="1"/>
                  </a:moveTo>
                  <a:cubicBezTo>
                    <a:pt x="2096" y="1"/>
                    <a:pt x="1909" y="96"/>
                    <a:pt x="1818" y="293"/>
                  </a:cubicBezTo>
                  <a:lnTo>
                    <a:pt x="1574" y="781"/>
                  </a:lnTo>
                  <a:cubicBezTo>
                    <a:pt x="1492" y="944"/>
                    <a:pt x="1329" y="1052"/>
                    <a:pt x="1167" y="1079"/>
                  </a:cubicBezTo>
                  <a:lnTo>
                    <a:pt x="624" y="1161"/>
                  </a:lnTo>
                  <a:cubicBezTo>
                    <a:pt x="163" y="1215"/>
                    <a:pt x="0" y="1757"/>
                    <a:pt x="299" y="2056"/>
                  </a:cubicBezTo>
                  <a:lnTo>
                    <a:pt x="706" y="2462"/>
                  </a:lnTo>
                  <a:cubicBezTo>
                    <a:pt x="814" y="2571"/>
                    <a:pt x="868" y="2761"/>
                    <a:pt x="841" y="2924"/>
                  </a:cubicBezTo>
                  <a:lnTo>
                    <a:pt x="760" y="3466"/>
                  </a:lnTo>
                  <a:cubicBezTo>
                    <a:pt x="673" y="3813"/>
                    <a:pt x="951" y="4126"/>
                    <a:pt x="1274" y="4126"/>
                  </a:cubicBezTo>
                  <a:cubicBezTo>
                    <a:pt x="1354" y="4126"/>
                    <a:pt x="1438" y="4106"/>
                    <a:pt x="1519" y="4063"/>
                  </a:cubicBezTo>
                  <a:lnTo>
                    <a:pt x="2008" y="3792"/>
                  </a:lnTo>
                  <a:cubicBezTo>
                    <a:pt x="2089" y="3751"/>
                    <a:pt x="2177" y="3731"/>
                    <a:pt x="2262" y="3731"/>
                  </a:cubicBezTo>
                  <a:cubicBezTo>
                    <a:pt x="2347" y="3731"/>
                    <a:pt x="2428" y="3751"/>
                    <a:pt x="2496" y="3792"/>
                  </a:cubicBezTo>
                  <a:lnTo>
                    <a:pt x="2984" y="4063"/>
                  </a:lnTo>
                  <a:cubicBezTo>
                    <a:pt x="3064" y="4103"/>
                    <a:pt x="3147" y="4121"/>
                    <a:pt x="3229" y="4121"/>
                  </a:cubicBezTo>
                  <a:cubicBezTo>
                    <a:pt x="3535" y="4121"/>
                    <a:pt x="3813" y="3863"/>
                    <a:pt x="3771" y="3520"/>
                  </a:cubicBezTo>
                  <a:lnTo>
                    <a:pt x="3689" y="2978"/>
                  </a:lnTo>
                  <a:cubicBezTo>
                    <a:pt x="3662" y="2788"/>
                    <a:pt x="3716" y="2625"/>
                    <a:pt x="3852" y="2490"/>
                  </a:cubicBezTo>
                  <a:lnTo>
                    <a:pt x="4259" y="2110"/>
                  </a:lnTo>
                  <a:cubicBezTo>
                    <a:pt x="4584" y="1812"/>
                    <a:pt x="4394" y="1269"/>
                    <a:pt x="3960" y="1215"/>
                  </a:cubicBezTo>
                  <a:lnTo>
                    <a:pt x="3418" y="1106"/>
                  </a:lnTo>
                  <a:cubicBezTo>
                    <a:pt x="3255" y="1079"/>
                    <a:pt x="3092" y="971"/>
                    <a:pt x="3011" y="808"/>
                  </a:cubicBezTo>
                  <a:lnTo>
                    <a:pt x="2794" y="320"/>
                  </a:lnTo>
                  <a:cubicBezTo>
                    <a:pt x="2696" y="109"/>
                    <a:pt x="2489" y="1"/>
                    <a:pt x="2286"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7"/>
            <p:cNvSpPr/>
            <p:nvPr/>
          </p:nvSpPr>
          <p:spPr>
            <a:xfrm>
              <a:off x="1518350" y="924075"/>
              <a:ext cx="113275" cy="104250"/>
            </a:xfrm>
            <a:custGeom>
              <a:avLst/>
              <a:gdLst/>
              <a:ahLst/>
              <a:cxnLst/>
              <a:rect l="l" t="t" r="r" b="b"/>
              <a:pathLst>
                <a:path w="4531" h="4170" extrusionOk="0">
                  <a:moveTo>
                    <a:pt x="1421" y="1"/>
                  </a:moveTo>
                  <a:cubicBezTo>
                    <a:pt x="1131" y="1"/>
                    <a:pt x="876" y="250"/>
                    <a:pt x="896" y="577"/>
                  </a:cubicBezTo>
                  <a:lnTo>
                    <a:pt x="950" y="1146"/>
                  </a:lnTo>
                  <a:cubicBezTo>
                    <a:pt x="977" y="1309"/>
                    <a:pt x="896" y="1499"/>
                    <a:pt x="760" y="1607"/>
                  </a:cubicBezTo>
                  <a:lnTo>
                    <a:pt x="353" y="1960"/>
                  </a:lnTo>
                  <a:cubicBezTo>
                    <a:pt x="1" y="2231"/>
                    <a:pt x="136" y="2774"/>
                    <a:pt x="570" y="2882"/>
                  </a:cubicBezTo>
                  <a:lnTo>
                    <a:pt x="1113" y="3018"/>
                  </a:lnTo>
                  <a:cubicBezTo>
                    <a:pt x="1276" y="3045"/>
                    <a:pt x="1411" y="3153"/>
                    <a:pt x="1493" y="3316"/>
                  </a:cubicBezTo>
                  <a:lnTo>
                    <a:pt x="1683" y="3832"/>
                  </a:lnTo>
                  <a:cubicBezTo>
                    <a:pt x="1771" y="4052"/>
                    <a:pt x="1979" y="4169"/>
                    <a:pt x="2186" y="4169"/>
                  </a:cubicBezTo>
                  <a:cubicBezTo>
                    <a:pt x="2360" y="4169"/>
                    <a:pt x="2533" y="4086"/>
                    <a:pt x="2632" y="3913"/>
                  </a:cubicBezTo>
                  <a:lnTo>
                    <a:pt x="2930" y="3425"/>
                  </a:lnTo>
                  <a:cubicBezTo>
                    <a:pt x="3012" y="3262"/>
                    <a:pt x="3174" y="3181"/>
                    <a:pt x="3337" y="3153"/>
                  </a:cubicBezTo>
                  <a:lnTo>
                    <a:pt x="3907" y="3126"/>
                  </a:lnTo>
                  <a:cubicBezTo>
                    <a:pt x="4314" y="3072"/>
                    <a:pt x="4531" y="2584"/>
                    <a:pt x="4259" y="2258"/>
                  </a:cubicBezTo>
                  <a:lnTo>
                    <a:pt x="3907" y="1851"/>
                  </a:lnTo>
                  <a:cubicBezTo>
                    <a:pt x="3771" y="1716"/>
                    <a:pt x="3744" y="1526"/>
                    <a:pt x="3771" y="1363"/>
                  </a:cubicBezTo>
                  <a:lnTo>
                    <a:pt x="3907" y="821"/>
                  </a:lnTo>
                  <a:cubicBezTo>
                    <a:pt x="3997" y="461"/>
                    <a:pt x="3713" y="156"/>
                    <a:pt x="3397" y="156"/>
                  </a:cubicBezTo>
                  <a:cubicBezTo>
                    <a:pt x="3332" y="156"/>
                    <a:pt x="3266" y="169"/>
                    <a:pt x="3201" y="197"/>
                  </a:cubicBezTo>
                  <a:lnTo>
                    <a:pt x="2686" y="414"/>
                  </a:lnTo>
                  <a:cubicBezTo>
                    <a:pt x="2618" y="448"/>
                    <a:pt x="2545" y="463"/>
                    <a:pt x="2471" y="463"/>
                  </a:cubicBezTo>
                  <a:cubicBezTo>
                    <a:pt x="2369" y="463"/>
                    <a:pt x="2265" y="434"/>
                    <a:pt x="2171" y="387"/>
                  </a:cubicBezTo>
                  <a:lnTo>
                    <a:pt x="1710" y="88"/>
                  </a:lnTo>
                  <a:cubicBezTo>
                    <a:pt x="1615" y="28"/>
                    <a:pt x="1516" y="1"/>
                    <a:pt x="1421"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7"/>
            <p:cNvSpPr/>
            <p:nvPr/>
          </p:nvSpPr>
          <p:spPr>
            <a:xfrm>
              <a:off x="1441725" y="858800"/>
              <a:ext cx="114625" cy="102775"/>
            </a:xfrm>
            <a:custGeom>
              <a:avLst/>
              <a:gdLst/>
              <a:ahLst/>
              <a:cxnLst/>
              <a:rect l="l" t="t" r="r" b="b"/>
              <a:pathLst>
                <a:path w="4585" h="4111" extrusionOk="0">
                  <a:moveTo>
                    <a:pt x="2293" y="1"/>
                  </a:moveTo>
                  <a:cubicBezTo>
                    <a:pt x="2103" y="1"/>
                    <a:pt x="1913" y="96"/>
                    <a:pt x="1818" y="285"/>
                  </a:cubicBezTo>
                  <a:lnTo>
                    <a:pt x="1574" y="801"/>
                  </a:lnTo>
                  <a:cubicBezTo>
                    <a:pt x="1493" y="964"/>
                    <a:pt x="1357" y="1045"/>
                    <a:pt x="1167" y="1072"/>
                  </a:cubicBezTo>
                  <a:lnTo>
                    <a:pt x="625" y="1153"/>
                  </a:lnTo>
                  <a:cubicBezTo>
                    <a:pt x="191" y="1208"/>
                    <a:pt x="1" y="1750"/>
                    <a:pt x="326" y="2048"/>
                  </a:cubicBezTo>
                  <a:lnTo>
                    <a:pt x="706" y="2455"/>
                  </a:lnTo>
                  <a:cubicBezTo>
                    <a:pt x="842" y="2564"/>
                    <a:pt x="896" y="2754"/>
                    <a:pt x="869" y="2916"/>
                  </a:cubicBezTo>
                  <a:lnTo>
                    <a:pt x="760" y="3486"/>
                  </a:lnTo>
                  <a:cubicBezTo>
                    <a:pt x="696" y="3807"/>
                    <a:pt x="970" y="4095"/>
                    <a:pt x="1275" y="4095"/>
                  </a:cubicBezTo>
                  <a:cubicBezTo>
                    <a:pt x="1356" y="4095"/>
                    <a:pt x="1440" y="4074"/>
                    <a:pt x="1520" y="4029"/>
                  </a:cubicBezTo>
                  <a:lnTo>
                    <a:pt x="2035" y="3784"/>
                  </a:lnTo>
                  <a:cubicBezTo>
                    <a:pt x="2103" y="3744"/>
                    <a:pt x="2184" y="3723"/>
                    <a:pt x="2269" y="3723"/>
                  </a:cubicBezTo>
                  <a:cubicBezTo>
                    <a:pt x="2354" y="3723"/>
                    <a:pt x="2442" y="3744"/>
                    <a:pt x="2523" y="3784"/>
                  </a:cubicBezTo>
                  <a:lnTo>
                    <a:pt x="3012" y="4056"/>
                  </a:lnTo>
                  <a:cubicBezTo>
                    <a:pt x="3088" y="4094"/>
                    <a:pt x="3167" y="4111"/>
                    <a:pt x="3244" y="4111"/>
                  </a:cubicBezTo>
                  <a:cubicBezTo>
                    <a:pt x="3555" y="4111"/>
                    <a:pt x="3842" y="3833"/>
                    <a:pt x="3798" y="3486"/>
                  </a:cubicBezTo>
                  <a:lnTo>
                    <a:pt x="3690" y="2944"/>
                  </a:lnTo>
                  <a:cubicBezTo>
                    <a:pt x="3663" y="2781"/>
                    <a:pt x="3744" y="2591"/>
                    <a:pt x="3852" y="2482"/>
                  </a:cubicBezTo>
                  <a:lnTo>
                    <a:pt x="4259" y="2103"/>
                  </a:lnTo>
                  <a:cubicBezTo>
                    <a:pt x="4585" y="1777"/>
                    <a:pt x="4422" y="1235"/>
                    <a:pt x="3961" y="1181"/>
                  </a:cubicBezTo>
                  <a:lnTo>
                    <a:pt x="3418" y="1099"/>
                  </a:lnTo>
                  <a:cubicBezTo>
                    <a:pt x="3256" y="1072"/>
                    <a:pt x="3093" y="964"/>
                    <a:pt x="3012" y="801"/>
                  </a:cubicBezTo>
                  <a:lnTo>
                    <a:pt x="2768" y="285"/>
                  </a:lnTo>
                  <a:cubicBezTo>
                    <a:pt x="2673" y="96"/>
                    <a:pt x="2483" y="1"/>
                    <a:pt x="2293"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7"/>
            <p:cNvSpPr/>
            <p:nvPr/>
          </p:nvSpPr>
          <p:spPr>
            <a:xfrm>
              <a:off x="1402400" y="776250"/>
              <a:ext cx="114625" cy="104250"/>
            </a:xfrm>
            <a:custGeom>
              <a:avLst/>
              <a:gdLst/>
              <a:ahLst/>
              <a:cxnLst/>
              <a:rect l="l" t="t" r="r" b="b"/>
              <a:pathLst>
                <a:path w="4585" h="4170" extrusionOk="0">
                  <a:moveTo>
                    <a:pt x="1444" y="1"/>
                  </a:moveTo>
                  <a:cubicBezTo>
                    <a:pt x="1148" y="1"/>
                    <a:pt x="882" y="250"/>
                    <a:pt x="923" y="577"/>
                  </a:cubicBezTo>
                  <a:lnTo>
                    <a:pt x="950" y="1146"/>
                  </a:lnTo>
                  <a:cubicBezTo>
                    <a:pt x="977" y="1309"/>
                    <a:pt x="896" y="1472"/>
                    <a:pt x="760" y="1607"/>
                  </a:cubicBezTo>
                  <a:lnTo>
                    <a:pt x="353" y="1960"/>
                  </a:lnTo>
                  <a:cubicBezTo>
                    <a:pt x="1" y="2231"/>
                    <a:pt x="136" y="2774"/>
                    <a:pt x="570" y="2882"/>
                  </a:cubicBezTo>
                  <a:lnTo>
                    <a:pt x="1113" y="2991"/>
                  </a:lnTo>
                  <a:cubicBezTo>
                    <a:pt x="1276" y="3045"/>
                    <a:pt x="1438" y="3153"/>
                    <a:pt x="1493" y="3316"/>
                  </a:cubicBezTo>
                  <a:lnTo>
                    <a:pt x="1709" y="3832"/>
                  </a:lnTo>
                  <a:cubicBezTo>
                    <a:pt x="1798" y="4052"/>
                    <a:pt x="1998" y="4169"/>
                    <a:pt x="2202" y="4169"/>
                  </a:cubicBezTo>
                  <a:cubicBezTo>
                    <a:pt x="2373" y="4169"/>
                    <a:pt x="2547" y="4086"/>
                    <a:pt x="2659" y="3913"/>
                  </a:cubicBezTo>
                  <a:lnTo>
                    <a:pt x="2930" y="3425"/>
                  </a:lnTo>
                  <a:cubicBezTo>
                    <a:pt x="3039" y="3289"/>
                    <a:pt x="3174" y="3181"/>
                    <a:pt x="3364" y="3181"/>
                  </a:cubicBezTo>
                  <a:lnTo>
                    <a:pt x="3907" y="3126"/>
                  </a:lnTo>
                  <a:cubicBezTo>
                    <a:pt x="4368" y="3099"/>
                    <a:pt x="4585" y="2584"/>
                    <a:pt x="4286" y="2258"/>
                  </a:cubicBezTo>
                  <a:lnTo>
                    <a:pt x="3907" y="1824"/>
                  </a:lnTo>
                  <a:cubicBezTo>
                    <a:pt x="3798" y="1716"/>
                    <a:pt x="3744" y="1526"/>
                    <a:pt x="3798" y="1363"/>
                  </a:cubicBezTo>
                  <a:lnTo>
                    <a:pt x="3934" y="821"/>
                  </a:lnTo>
                  <a:cubicBezTo>
                    <a:pt x="4024" y="461"/>
                    <a:pt x="3740" y="156"/>
                    <a:pt x="3408" y="156"/>
                  </a:cubicBezTo>
                  <a:cubicBezTo>
                    <a:pt x="3340" y="156"/>
                    <a:pt x="3271" y="169"/>
                    <a:pt x="3201" y="197"/>
                  </a:cubicBezTo>
                  <a:lnTo>
                    <a:pt x="2686" y="414"/>
                  </a:lnTo>
                  <a:cubicBezTo>
                    <a:pt x="2618" y="448"/>
                    <a:pt x="2545" y="463"/>
                    <a:pt x="2473" y="463"/>
                  </a:cubicBezTo>
                  <a:cubicBezTo>
                    <a:pt x="2374" y="463"/>
                    <a:pt x="2277" y="434"/>
                    <a:pt x="2198" y="387"/>
                  </a:cubicBezTo>
                  <a:lnTo>
                    <a:pt x="1737" y="88"/>
                  </a:lnTo>
                  <a:cubicBezTo>
                    <a:pt x="1642" y="28"/>
                    <a:pt x="1542" y="1"/>
                    <a:pt x="1444"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7"/>
            <p:cNvSpPr/>
            <p:nvPr/>
          </p:nvSpPr>
          <p:spPr>
            <a:xfrm>
              <a:off x="803150" y="1438900"/>
              <a:ext cx="95450" cy="81875"/>
            </a:xfrm>
            <a:custGeom>
              <a:avLst/>
              <a:gdLst/>
              <a:ahLst/>
              <a:cxnLst/>
              <a:rect l="l" t="t" r="r" b="b"/>
              <a:pathLst>
                <a:path w="3818" h="3275" extrusionOk="0">
                  <a:moveTo>
                    <a:pt x="2157" y="1"/>
                  </a:moveTo>
                  <a:cubicBezTo>
                    <a:pt x="714" y="1"/>
                    <a:pt x="1" y="1745"/>
                    <a:pt x="997" y="2768"/>
                  </a:cubicBezTo>
                  <a:cubicBezTo>
                    <a:pt x="1338" y="3118"/>
                    <a:pt x="1760" y="3275"/>
                    <a:pt x="2171" y="3275"/>
                  </a:cubicBezTo>
                  <a:cubicBezTo>
                    <a:pt x="3002" y="3275"/>
                    <a:pt x="3791" y="2635"/>
                    <a:pt x="3791" y="1656"/>
                  </a:cubicBezTo>
                  <a:cubicBezTo>
                    <a:pt x="3818" y="760"/>
                    <a:pt x="3085" y="1"/>
                    <a:pt x="2190" y="1"/>
                  </a:cubicBezTo>
                  <a:cubicBezTo>
                    <a:pt x="2179" y="1"/>
                    <a:pt x="2168" y="1"/>
                    <a:pt x="2157" y="1"/>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7"/>
            <p:cNvSpPr/>
            <p:nvPr/>
          </p:nvSpPr>
          <p:spPr>
            <a:xfrm>
              <a:off x="1566025" y="1379900"/>
              <a:ext cx="87975" cy="75050"/>
            </a:xfrm>
            <a:custGeom>
              <a:avLst/>
              <a:gdLst/>
              <a:ahLst/>
              <a:cxnLst/>
              <a:rect l="l" t="t" r="r" b="b"/>
              <a:pathLst>
                <a:path w="3519" h="3002" extrusionOk="0">
                  <a:moveTo>
                    <a:pt x="1993" y="1"/>
                  </a:moveTo>
                  <a:cubicBezTo>
                    <a:pt x="659" y="1"/>
                    <a:pt x="1" y="1583"/>
                    <a:pt x="942" y="2551"/>
                  </a:cubicBezTo>
                  <a:cubicBezTo>
                    <a:pt x="1244" y="2862"/>
                    <a:pt x="1622" y="3001"/>
                    <a:pt x="1994" y="3001"/>
                  </a:cubicBezTo>
                  <a:cubicBezTo>
                    <a:pt x="2758" y="3001"/>
                    <a:pt x="3500" y="2414"/>
                    <a:pt x="3519" y="1520"/>
                  </a:cubicBezTo>
                  <a:cubicBezTo>
                    <a:pt x="3519" y="679"/>
                    <a:pt x="2841" y="1"/>
                    <a:pt x="2027" y="1"/>
                  </a:cubicBezTo>
                  <a:cubicBezTo>
                    <a:pt x="2015" y="1"/>
                    <a:pt x="2004" y="1"/>
                    <a:pt x="1993" y="1"/>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3" name="Google Shape;1023;p37"/>
          <p:cNvSpPr/>
          <p:nvPr/>
        </p:nvSpPr>
        <p:spPr>
          <a:xfrm>
            <a:off x="6811725" y="587113"/>
            <a:ext cx="157413" cy="16352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rgbClr val="FF8693"/>
          </a:solidFill>
          <a:ln w="745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7"/>
          <p:cNvSpPr/>
          <p:nvPr/>
        </p:nvSpPr>
        <p:spPr>
          <a:xfrm>
            <a:off x="1344950" y="4160032"/>
            <a:ext cx="210169" cy="194674"/>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rgbClr val="7DE3D6"/>
          </a:solidFill>
          <a:ln w="1350" cap="flat" cmpd="sng">
            <a:solidFill>
              <a:srgbClr val="7DE3D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文本框 19">
            <a:extLst>
              <a:ext uri="{FF2B5EF4-FFF2-40B4-BE49-F238E27FC236}">
                <a16:creationId xmlns:a16="http://schemas.microsoft.com/office/drawing/2014/main" id="{440E59E2-4A74-43F4-A39A-1FB4D1D92AD4}"/>
              </a:ext>
            </a:extLst>
          </p:cNvPr>
          <p:cNvSpPr txBox="1"/>
          <p:nvPr/>
        </p:nvSpPr>
        <p:spPr>
          <a:xfrm>
            <a:off x="1117395" y="1324409"/>
            <a:ext cx="7307126" cy="1631216"/>
          </a:xfrm>
          <a:prstGeom prst="rect">
            <a:avLst/>
          </a:prstGeom>
          <a:noFill/>
        </p:spPr>
        <p:txBody>
          <a:bodyPr wrap="square" rtlCol="0">
            <a:spAutoFit/>
          </a:bodyPr>
          <a:lstStyle/>
          <a:p>
            <a:pPr algn="ctr" defTabSz="685800">
              <a:defRPr/>
            </a:pPr>
            <a:r>
              <a:rPr lang="vi-VN" altLang="zh-CN" sz="4400" spc="450" dirty="0" smtClean="0">
                <a:ln w="38100">
                  <a:solidFill>
                    <a:srgbClr val="002060"/>
                  </a:solidFill>
                </a:ln>
                <a:solidFill>
                  <a:srgbClr val="0085FF"/>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rPr>
              <a:t>Địa lí</a:t>
            </a:r>
          </a:p>
          <a:p>
            <a:pPr algn="ctr" defTabSz="685800">
              <a:defRPr/>
            </a:pPr>
            <a:r>
              <a:rPr lang="vi-VN" altLang="zh-CN" sz="2800" u="sng" spc="450" dirty="0" smtClean="0">
                <a:ln w="38100">
                  <a:solidFill>
                    <a:srgbClr val="002060"/>
                  </a:solidFill>
                </a:ln>
                <a:solidFill>
                  <a:srgbClr val="0085FF"/>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rPr>
              <a:t>Bài</a:t>
            </a:r>
            <a:r>
              <a:rPr lang="vi-VN" altLang="zh-CN" sz="2800" spc="450" dirty="0" smtClean="0">
                <a:ln w="38100">
                  <a:solidFill>
                    <a:srgbClr val="002060"/>
                  </a:solidFill>
                </a:ln>
                <a:solidFill>
                  <a:srgbClr val="0085FF"/>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rPr>
              <a:t>: </a:t>
            </a:r>
            <a:r>
              <a:rPr lang="vi-VN" altLang="zh-CN" sz="2800" spc="450" dirty="0" smtClean="0">
                <a:ln w="38100">
                  <a:solidFill>
                    <a:srgbClr val="002060"/>
                  </a:solidFill>
                </a:ln>
                <a:solidFill>
                  <a:srgbClr val="FF0000"/>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rPr>
              <a:t>CÁC NƯỚC LÁNG GIỀNG CỦA VIỆT NAM</a:t>
            </a:r>
            <a:endParaRPr lang="zh-CN" altLang="en-US" sz="2800" spc="450" dirty="0">
              <a:ln w="38100">
                <a:solidFill>
                  <a:srgbClr val="002060"/>
                </a:solidFill>
              </a:ln>
              <a:solidFill>
                <a:srgbClr val="FF0000"/>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247486" y="142875"/>
            <a:ext cx="480862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2">
            <a:extLst>
              <a:ext uri="{FF2B5EF4-FFF2-40B4-BE49-F238E27FC236}">
                <a16:creationId xmlns:a16="http://schemas.microsoft.com/office/drawing/2014/main" id="{0F067FF8-EBB9-41B1-AC4A-9DD1C7276B15}"/>
              </a:ext>
            </a:extLst>
          </p:cNvPr>
          <p:cNvSpPr/>
          <p:nvPr/>
        </p:nvSpPr>
        <p:spPr>
          <a:xfrm>
            <a:off x="129012" y="223556"/>
            <a:ext cx="4030580"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4" name="Rectangle 3"/>
          <p:cNvSpPr/>
          <p:nvPr/>
        </p:nvSpPr>
        <p:spPr>
          <a:xfrm>
            <a:off x="478543" y="459352"/>
            <a:ext cx="3503321" cy="1200329"/>
          </a:xfrm>
          <a:prstGeom prst="rect">
            <a:avLst/>
          </a:prstGeom>
        </p:spPr>
        <p:txBody>
          <a:bodyPr wrap="square">
            <a:spAutoFit/>
          </a:bodyPr>
          <a:lstStyle/>
          <a:p>
            <a:pPr algn="just"/>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Đố</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các</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bạn</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Cam-</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pu</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-chia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nằm</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ở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đâu</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trên</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lược</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đồ</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và</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có</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thủ</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đô</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là</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gì</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a:t>
            </a:r>
          </a:p>
        </p:txBody>
      </p:sp>
      <p:sp>
        <p:nvSpPr>
          <p:cNvPr id="11" name="Rectangle: Rounded Corners 10">
            <a:extLst>
              <a:ext uri="{FF2B5EF4-FFF2-40B4-BE49-F238E27FC236}">
                <a16:creationId xmlns:a16="http://schemas.microsoft.com/office/drawing/2014/main" id="{EDD8D424-003A-48B2-8BFC-6B989F1ABDB7}"/>
              </a:ext>
            </a:extLst>
          </p:cNvPr>
          <p:cNvSpPr/>
          <p:nvPr/>
        </p:nvSpPr>
        <p:spPr>
          <a:xfrm>
            <a:off x="1501831" y="2038351"/>
            <a:ext cx="2620062" cy="29622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p:cNvSpPr/>
          <p:nvPr/>
        </p:nvSpPr>
        <p:spPr>
          <a:xfrm>
            <a:off x="1522772" y="2138303"/>
            <a:ext cx="2512964" cy="2862322"/>
          </a:xfrm>
          <a:prstGeom prst="rect">
            <a:avLst/>
          </a:prstGeom>
        </p:spPr>
        <p:txBody>
          <a:bodyPr wrap="square">
            <a:spAutoFit/>
          </a:bodyPr>
          <a:lstStyle/>
          <a:p>
            <a:pPr marL="285750" indent="-285750" algn="just">
              <a:buFontTx/>
              <a:buChar char="-"/>
            </a:pPr>
            <a:r>
              <a:rPr lang="en-US" sz="2000" b="1" dirty="0">
                <a:solidFill>
                  <a:srgbClr val="FF0000"/>
                </a:solidFill>
                <a:latin typeface="Times New Roman" pitchFamily="18" charset="0"/>
                <a:cs typeface="Times New Roman" pitchFamily="18" charset="0"/>
              </a:rPr>
              <a:t>Cam-</a:t>
            </a:r>
            <a:r>
              <a:rPr lang="en-US" sz="2000" b="1" dirty="0" err="1">
                <a:solidFill>
                  <a:srgbClr val="FF0000"/>
                </a:solidFill>
                <a:latin typeface="Times New Roman" pitchFamily="18" charset="0"/>
                <a:cs typeface="Times New Roman" pitchFamily="18" charset="0"/>
              </a:rPr>
              <a:t>pu</a:t>
            </a:r>
            <a:r>
              <a:rPr lang="en-US" sz="2000" b="1" dirty="0">
                <a:solidFill>
                  <a:srgbClr val="FF0000"/>
                </a:solidFill>
                <a:latin typeface="Times New Roman" pitchFamily="18" charset="0"/>
                <a:cs typeface="Times New Roman" pitchFamily="18" charset="0"/>
              </a:rPr>
              <a:t>-chia </a:t>
            </a:r>
            <a:r>
              <a:rPr lang="en-US" sz="2000" b="1" dirty="0" err="1">
                <a:solidFill>
                  <a:srgbClr val="FF0000"/>
                </a:solidFill>
                <a:latin typeface="Times New Roman" pitchFamily="18" charset="0"/>
                <a:cs typeface="Times New Roman" pitchFamily="18" charset="0"/>
              </a:rPr>
              <a:t>nằm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trên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bán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đảo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Đông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Đương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thuộc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khu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Đông</a:t>
            </a:r>
            <a:r>
              <a:rPr lang="en-US" sz="2000" b="1" dirty="0">
                <a:solidFill>
                  <a:srgbClr val="FF0000"/>
                </a:solidFill>
                <a:latin typeface="Times New Roman" pitchFamily="18" charset="0"/>
                <a:cs typeface="Times New Roman" pitchFamily="18" charset="0"/>
              </a:rPr>
              <a:t> Nam Á; </a:t>
            </a:r>
            <a:r>
              <a:rPr lang="en-US" sz="2000" b="1" dirty="0" err="1">
                <a:solidFill>
                  <a:srgbClr val="FF0000"/>
                </a:solidFill>
                <a:latin typeface="Times New Roman" pitchFamily="18" charset="0"/>
                <a:cs typeface="Times New Roman" pitchFamily="18" charset="0"/>
              </a:rPr>
              <a:t>giáp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với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Việt</a:t>
            </a:r>
            <a:r>
              <a:rPr lang="en-US" sz="2000" b="1" dirty="0">
                <a:solidFill>
                  <a:srgbClr val="FF0000"/>
                </a:solidFill>
                <a:latin typeface="Times New Roman" pitchFamily="18" charset="0"/>
                <a:cs typeface="Times New Roman" pitchFamily="18" charset="0"/>
              </a:rPr>
              <a:t> Nam, </a:t>
            </a:r>
            <a:r>
              <a:rPr lang="en-US" sz="2000" b="1" dirty="0" err="1">
                <a:solidFill>
                  <a:srgbClr val="FF0000"/>
                </a:solidFill>
                <a:latin typeface="Times New Roman" pitchFamily="18" charset="0"/>
                <a:cs typeface="Times New Roman" pitchFamily="18" charset="0"/>
              </a:rPr>
              <a:t>Lào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Thái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Lan</a:t>
            </a:r>
            <a:r>
              <a:rPr lang="en-US" sz="2000" b="1" dirty="0">
                <a:solidFill>
                  <a:srgbClr val="FF0000"/>
                </a:solidFill>
                <a:latin typeface="Times New Roman" pitchFamily="18" charset="0"/>
                <a:cs typeface="Times New Roman" pitchFamily="18" charset="0"/>
              </a:rPr>
              <a:t>.</a:t>
            </a:r>
          </a:p>
          <a:p>
            <a:pPr marL="285750" indent="-285750" algn="just">
              <a:buFontTx/>
              <a:buChar char="-"/>
            </a:pPr>
            <a:r>
              <a:rPr lang="en-US" sz="2000" b="1" dirty="0" err="1">
                <a:solidFill>
                  <a:srgbClr val="FF0000"/>
                </a:solidFill>
                <a:latin typeface="Times New Roman" pitchFamily="18" charset="0"/>
                <a:cs typeface="Times New Roman" pitchFamily="18" charset="0"/>
              </a:rPr>
              <a:t>Thủ</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đô</a:t>
            </a:r>
            <a:r>
              <a:rPr lang="en-US" sz="2000" b="1" dirty="0">
                <a:solidFill>
                  <a:srgbClr val="FF0000"/>
                </a:solidFill>
                <a:latin typeface="Times New Roman" pitchFamily="18" charset="0"/>
                <a:cs typeface="Times New Roman" pitchFamily="18" charset="0"/>
              </a:rPr>
              <a:t> </a:t>
            </a:r>
            <a:r>
              <a:rPr lang="en-US" sz="2000" b="1" err="1">
                <a:solidFill>
                  <a:srgbClr val="FF0000"/>
                </a:solidFill>
                <a:latin typeface="Times New Roman" pitchFamily="18" charset="0"/>
                <a:cs typeface="Times New Roman" pitchFamily="18" charset="0"/>
              </a:rPr>
              <a:t>của</a:t>
            </a:r>
            <a:r>
              <a:rPr lang="en-US" sz="2000" b="1">
                <a:solidFill>
                  <a:srgbClr val="FF0000"/>
                </a:solidFill>
                <a:latin typeface="Times New Roman" pitchFamily="18" charset="0"/>
                <a:cs typeface="Times New Roman" pitchFamily="18" charset="0"/>
              </a:rPr>
              <a:t> Cam-pu-chia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Phnôm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Pênh</a:t>
            </a:r>
            <a:r>
              <a:rPr lang="en-US" sz="2000" b="1" dirty="0">
                <a:solidFill>
                  <a:srgbClr val="FF0000"/>
                </a:solidFill>
                <a:latin typeface="Times New Roman" pitchFamily="18" charset="0"/>
                <a:cs typeface="Times New Roman" pitchFamily="18" charset="0"/>
              </a:rPr>
              <a:t>.</a:t>
            </a:r>
          </a:p>
        </p:txBody>
      </p:sp>
      <p:grpSp>
        <p:nvGrpSpPr>
          <p:cNvPr id="10" name="Group 9">
            <a:extLst>
              <a:ext uri="{FF2B5EF4-FFF2-40B4-BE49-F238E27FC236}">
                <a16:creationId xmlns:a16="http://schemas.microsoft.com/office/drawing/2014/main" id="{38CF3CFA-9BD3-4532-BD6D-259EFDC74304}"/>
              </a:ext>
            </a:extLst>
          </p:cNvPr>
          <p:cNvGrpSpPr/>
          <p:nvPr/>
        </p:nvGrpSpPr>
        <p:grpSpPr>
          <a:xfrm>
            <a:off x="4285185" y="142875"/>
            <a:ext cx="4808620" cy="4857750"/>
            <a:chOff x="4121893" y="187324"/>
            <a:chExt cx="4808620" cy="4857750"/>
          </a:xfrm>
        </p:grpSpPr>
        <p:pic>
          <p:nvPicPr>
            <p:cNvPr id="14" name="Picture 2">
              <a:extLst>
                <a:ext uri="{FF2B5EF4-FFF2-40B4-BE49-F238E27FC236}">
                  <a16:creationId xmlns:a16="http://schemas.microsoft.com/office/drawing/2014/main" id="{0DB0F22F-37C5-44E5-B990-C038565A2E50}"/>
                </a:ext>
              </a:extLst>
            </p:cNvPr>
            <p:cNvPicPr>
              <a:picLocks noChangeAspect="1" noChangeArrowheads="1"/>
            </p:cNvPicPr>
            <p:nvPr/>
          </p:nvPicPr>
          <p:blipFill>
            <a:blip r:embed="rId2">
              <a:grayscl/>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121893" y="187324"/>
              <a:ext cx="480862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id="{4BCDF647-4409-4421-BF35-E2CA7B705699}"/>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70670" b="75348" l="57727" r="65262">
                          <a14:backgroundMark x1="63602" y1="71049" x2="65134" y2="72187"/>
                          <a14:backgroundMark x1="64751" y1="71808" x2="63729" y2="74463"/>
                          <a14:backgroundMark x1="62069" y1="74716" x2="63346" y2="74210"/>
                        </a14:backgroundRemoval>
                      </a14:imgEffect>
                      <a14:imgEffect>
                        <a14:saturation sat="300000"/>
                      </a14:imgEffect>
                    </a14:imgLayer>
                  </a14:imgProps>
                </a:ext>
                <a:ext uri="{28A0092B-C50C-407E-A947-70E740481C1C}">
                  <a14:useLocalDpi xmlns:a14="http://schemas.microsoft.com/office/drawing/2010/main" val="0"/>
                </a:ext>
              </a:extLst>
            </a:blip>
            <a:srcRect l="57989" t="70777" r="34087" b="24367"/>
            <a:stretch/>
          </p:blipFill>
          <p:spPr bwMode="auto">
            <a:xfrm>
              <a:off x="6909200" y="3625850"/>
              <a:ext cx="381000" cy="235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5" name="Picture 2" descr="Cambodia Traditional Costume Royalty Free Cliparts, Vectors, And Stock  Illustration. Image 22830237.">
            <a:extLst>
              <a:ext uri="{FF2B5EF4-FFF2-40B4-BE49-F238E27FC236}">
                <a16:creationId xmlns:a16="http://schemas.microsoft.com/office/drawing/2014/main" id="{98B4548C-3F03-423B-8363-A373248B66C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2077" b="95308" l="2176" r="48640"/>
                    </a14:imgEffect>
                  </a14:imgLayer>
                </a14:imgProps>
              </a:ext>
              <a:ext uri="{28A0092B-C50C-407E-A947-70E740481C1C}">
                <a14:useLocalDpi xmlns:a14="http://schemas.microsoft.com/office/drawing/2010/main" val="0"/>
              </a:ext>
            </a:extLst>
          </a:blip>
          <a:srcRect t="23922" r="49231" b="7845"/>
          <a:stretch/>
        </p:blipFill>
        <p:spPr bwMode="auto">
          <a:xfrm>
            <a:off x="-308506" y="1661297"/>
            <a:ext cx="1831278" cy="348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40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758" y="2098656"/>
            <a:ext cx="3097680" cy="2948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826" y="133350"/>
            <a:ext cx="3084950" cy="2809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loud 12">
            <a:extLst>
              <a:ext uri="{FF2B5EF4-FFF2-40B4-BE49-F238E27FC236}">
                <a16:creationId xmlns:a16="http://schemas.microsoft.com/office/drawing/2014/main" id="{B22BE275-0FB3-45CE-8696-4069997527CA}"/>
              </a:ext>
            </a:extLst>
          </p:cNvPr>
          <p:cNvSpPr/>
          <p:nvPr/>
        </p:nvSpPr>
        <p:spPr>
          <a:xfrm>
            <a:off x="3886200" y="310814"/>
            <a:ext cx="5098181"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4" name="Rectangle: Rounded Corners 13">
            <a:extLst>
              <a:ext uri="{FF2B5EF4-FFF2-40B4-BE49-F238E27FC236}">
                <a16:creationId xmlns:a16="http://schemas.microsoft.com/office/drawing/2014/main" id="{80CF801B-F8DE-43C7-8CB6-6C300B9F1787}"/>
              </a:ext>
            </a:extLst>
          </p:cNvPr>
          <p:cNvSpPr/>
          <p:nvPr/>
        </p:nvSpPr>
        <p:spPr>
          <a:xfrm>
            <a:off x="456096" y="3120032"/>
            <a:ext cx="3097679" cy="1890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p:cNvSpPr/>
          <p:nvPr/>
        </p:nvSpPr>
        <p:spPr>
          <a:xfrm>
            <a:off x="4376854" y="592776"/>
            <a:ext cx="4302610" cy="1107996"/>
          </a:xfrm>
          <a:prstGeom prst="rect">
            <a:avLst/>
          </a:prstGeom>
        </p:spPr>
        <p:txBody>
          <a:bodyPr wrap="square">
            <a:spAutoFit/>
          </a:bodyPr>
          <a:lstStyle/>
          <a:p>
            <a:pPr algn="just"/>
            <a:r>
              <a:rPr lang="en-US" sz="2200" b="1">
                <a:latin typeface="Times New Roman" pitchFamily="18" charset="0"/>
                <a:cs typeface="Times New Roman" pitchFamily="18" charset="0"/>
              </a:rPr>
              <a:t>- Đố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địa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hình</a:t>
            </a:r>
            <a:r>
              <a:rPr lang="en-US" sz="2200" b="1" dirty="0">
                <a:latin typeface="Times New Roman" pitchFamily="18" charset="0"/>
                <a:cs typeface="Times New Roman" pitchFamily="18" charset="0"/>
              </a:rPr>
              <a:t> Cam-</a:t>
            </a:r>
            <a:r>
              <a:rPr lang="en-US" sz="2200" b="1" dirty="0" err="1">
                <a:latin typeface="Times New Roman" pitchFamily="18" charset="0"/>
                <a:cs typeface="Times New Roman" pitchFamily="18" charset="0"/>
              </a:rPr>
              <a:t>pu</a:t>
            </a:r>
            <a:r>
              <a:rPr lang="en-US" sz="2200" b="1" dirty="0">
                <a:latin typeface="Times New Roman" pitchFamily="18" charset="0"/>
                <a:cs typeface="Times New Roman" pitchFamily="18" charset="0"/>
              </a:rPr>
              <a:t>-chia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đặc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điểm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gì</a:t>
            </a:r>
            <a:r>
              <a:rPr lang="en-US" sz="2200" b="1">
                <a:latin typeface="Times New Roman" pitchFamily="18" charset="0"/>
                <a:cs typeface="Times New Roman" pitchFamily="18" charset="0"/>
              </a:rPr>
              <a:t>? </a:t>
            </a:r>
          </a:p>
          <a:p>
            <a:pPr algn="just"/>
            <a:r>
              <a:rPr lang="en-US" sz="2200" b="1">
                <a:latin typeface="Times New Roman" pitchFamily="18" charset="0"/>
                <a:cs typeface="Times New Roman" pitchFamily="18" charset="0"/>
              </a:rPr>
              <a:t>- Đâu </a:t>
            </a:r>
            <a:r>
              <a:rPr lang="en-US" sz="2200" b="1" dirty="0" err="1">
                <a:latin typeface="Times New Roman" pitchFamily="18" charset="0"/>
                <a:cs typeface="Times New Roman" pitchFamily="18" charset="0"/>
              </a:rPr>
              <a:t>là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nơi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thấp</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nhất</a:t>
            </a:r>
            <a:r>
              <a:rPr lang="en-US" sz="2200" b="1" dirty="0">
                <a:latin typeface="Times New Roman" pitchFamily="18" charset="0"/>
                <a:cs typeface="Times New Roman" pitchFamily="18" charset="0"/>
              </a:rPr>
              <a:t>?</a:t>
            </a:r>
          </a:p>
        </p:txBody>
      </p:sp>
      <p:sp>
        <p:nvSpPr>
          <p:cNvPr id="7" name="Rectangle 6"/>
          <p:cNvSpPr/>
          <p:nvPr/>
        </p:nvSpPr>
        <p:spPr>
          <a:xfrm>
            <a:off x="575820" y="3403371"/>
            <a:ext cx="2855145" cy="1323439"/>
          </a:xfrm>
          <a:prstGeom prst="rect">
            <a:avLst/>
          </a:prstGeom>
        </p:spPr>
        <p:txBody>
          <a:bodyPr wrap="square">
            <a:spAutoFit/>
          </a:bodyPr>
          <a:lstStyle/>
          <a:p>
            <a:pPr marL="285750" indent="-285750" algn="just">
              <a:buFontTx/>
              <a:buChar char="-"/>
            </a:pPr>
            <a:r>
              <a:rPr lang="en-US" sz="2000" b="1" dirty="0">
                <a:solidFill>
                  <a:srgbClr val="FF0000"/>
                </a:solidFill>
                <a:latin typeface="Times New Roman" pitchFamily="18" charset="0"/>
                <a:cs typeface="Times New Roman" pitchFamily="18" charset="0"/>
              </a:rPr>
              <a:t>Cam-</a:t>
            </a:r>
            <a:r>
              <a:rPr lang="en-US" sz="2000" b="1" dirty="0" err="1">
                <a:solidFill>
                  <a:srgbClr val="FF0000"/>
                </a:solidFill>
                <a:latin typeface="Times New Roman" pitchFamily="18" charset="0"/>
                <a:cs typeface="Times New Roman" pitchFamily="18" charset="0"/>
              </a:rPr>
              <a:t>pu</a:t>
            </a:r>
            <a:r>
              <a:rPr lang="en-US" sz="2000" b="1" dirty="0">
                <a:solidFill>
                  <a:srgbClr val="FF0000"/>
                </a:solidFill>
                <a:latin typeface="Times New Roman" pitchFamily="18" charset="0"/>
                <a:cs typeface="Times New Roman" pitchFamily="18" charset="0"/>
              </a:rPr>
              <a:t>-chia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địa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dạng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lòng</a:t>
            </a:r>
            <a:r>
              <a:rPr lang="en-US" sz="2000" b="1" dirty="0">
                <a:solidFill>
                  <a:srgbClr val="FF0000"/>
                </a:solidFill>
                <a:latin typeface="Times New Roman" pitchFamily="18" charset="0"/>
                <a:cs typeface="Times New Roman" pitchFamily="18" charset="0"/>
              </a:rPr>
              <a:t> </a:t>
            </a:r>
            <a:r>
              <a:rPr lang="en-US" sz="2000" b="1" err="1">
                <a:solidFill>
                  <a:srgbClr val="FF0000"/>
                </a:solidFill>
                <a:latin typeface="Times New Roman" pitchFamily="18" charset="0"/>
                <a:cs typeface="Times New Roman" pitchFamily="18" charset="0"/>
              </a:rPr>
              <a:t>chảo</a:t>
            </a:r>
            <a:r>
              <a:rPr lang="en-US" sz="2000" b="1">
                <a:solidFill>
                  <a:srgbClr val="FF0000"/>
                </a:solidFill>
                <a:latin typeface="Times New Roman" pitchFamily="18" charset="0"/>
                <a:cs typeface="Times New Roman" pitchFamily="18" charset="0"/>
              </a:rPr>
              <a:t>.</a:t>
            </a:r>
          </a:p>
          <a:p>
            <a:pPr marL="285750" indent="-285750" algn="just">
              <a:buFontTx/>
              <a:buChar char="-"/>
            </a:pPr>
            <a:r>
              <a:rPr lang="en-US" sz="2000" b="1">
                <a:solidFill>
                  <a:srgbClr val="FF0000"/>
                </a:solidFill>
                <a:latin typeface="Times New Roman" pitchFamily="18" charset="0"/>
                <a:cs typeface="Times New Roman" pitchFamily="18" charset="0"/>
              </a:rPr>
              <a:t>Biển </a:t>
            </a:r>
            <a:r>
              <a:rPr lang="en-US" sz="2000" b="1" dirty="0" err="1">
                <a:solidFill>
                  <a:srgbClr val="FF0000"/>
                </a:solidFill>
                <a:latin typeface="Times New Roman" pitchFamily="18" charset="0"/>
                <a:cs typeface="Times New Roman" pitchFamily="18" charset="0"/>
              </a:rPr>
              <a:t>Hồ</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nơi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thấp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nhất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giàu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tôm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cá</a:t>
            </a:r>
            <a:r>
              <a:rPr lang="en-US" sz="2000" b="1" dirty="0">
                <a:solidFill>
                  <a:srgbClr val="FF0000"/>
                </a:solidFill>
                <a:latin typeface="Times New Roman" pitchFamily="18" charset="0"/>
                <a:cs typeface="Times New Roman" pitchFamily="18" charset="0"/>
              </a:rPr>
              <a:t>.</a:t>
            </a:r>
          </a:p>
        </p:txBody>
      </p:sp>
      <p:pic>
        <p:nvPicPr>
          <p:cNvPr id="16" name="Picture 2" descr="Cambodia Traditional Costume Royalty Free Cliparts, Vectors, And Stock  Illustration. Image 22830237.">
            <a:extLst>
              <a:ext uri="{FF2B5EF4-FFF2-40B4-BE49-F238E27FC236}">
                <a16:creationId xmlns:a16="http://schemas.microsoft.com/office/drawing/2014/main" id="{B7B708D2-7AEB-4050-943F-A3B428946A9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538" b="99615" l="41567" r="95212">
                        <a14:backgroundMark x1="46790" y1="29000" x2="43961" y2="54385"/>
                        <a14:backgroundMark x1="74320" y1="29385" x2="87813" y2="41231"/>
                      </a14:backgroundRemoval>
                    </a14:imgEffect>
                  </a14:imgLayer>
                </a14:imgProps>
              </a:ext>
              <a:ext uri="{28A0092B-C50C-407E-A947-70E740481C1C}">
                <a14:useLocalDpi xmlns:a14="http://schemas.microsoft.com/office/drawing/2010/main" val="0"/>
              </a:ext>
            </a:extLst>
          </a:blip>
          <a:srcRect l="43761" t="26097" r="5470" b="5670"/>
          <a:stretch/>
        </p:blipFill>
        <p:spPr bwMode="auto">
          <a:xfrm flipH="1">
            <a:off x="6945180" y="1322219"/>
            <a:ext cx="203372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507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out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293335"/>
            <a:ext cx="3224864" cy="19935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ctangle 1">
            <a:extLst>
              <a:ext uri="{FF2B5EF4-FFF2-40B4-BE49-F238E27FC236}">
                <a16:creationId xmlns:a16="http://schemas.microsoft.com/office/drawing/2014/main" id="{334FD1A5-3F01-4CC3-8EEE-F0C72BE3835A}"/>
              </a:ext>
            </a:extLst>
          </p:cNvPr>
          <p:cNvSpPr/>
          <p:nvPr/>
        </p:nvSpPr>
        <p:spPr>
          <a:xfrm>
            <a:off x="3657600" y="209550"/>
            <a:ext cx="541020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56798" y="209550"/>
            <a:ext cx="5410200" cy="4708981"/>
          </a:xfrm>
          <a:prstGeom prst="rect">
            <a:avLst/>
          </a:prstGeom>
        </p:spPr>
        <p:txBody>
          <a:bodyPr wrap="square">
            <a:spAutoFit/>
          </a:bodyPr>
          <a:lstStyle/>
          <a:p>
            <a:r>
              <a:rPr lang="en-US" sz="1500" b="1" dirty="0">
                <a:latin typeface="Times New Roman" pitchFamily="18" charset="0"/>
                <a:cs typeface="Times New Roman" pitchFamily="18" charset="0"/>
              </a:rPr>
              <a:t>- </a:t>
            </a:r>
            <a:r>
              <a:rPr lang="vi-VN" sz="1500" b="1" dirty="0">
                <a:latin typeface="Times New Roman" pitchFamily="18" charset="0"/>
                <a:cs typeface="Times New Roman" pitchFamily="18" charset="0"/>
              </a:rPr>
              <a:t>Tonlé Sap hay Biển hồ Campuchia là một hệ thống kết hợp giữa hồ và sông có tầm quan trọng to lớn đối với Campuchia. Đây là hồ nước ngọt lớn nhất Đông Nam Á và được UNESCO công nhận là khu dự trữ sinh quyển thế giới năm 1997.</a:t>
            </a:r>
          </a:p>
          <a:p>
            <a:pPr algn="just"/>
            <a:r>
              <a:rPr lang="en-US" sz="1500" b="1" dirty="0">
                <a:latin typeface="Times New Roman" pitchFamily="18" charset="0"/>
                <a:cs typeface="Times New Roman" pitchFamily="18" charset="0"/>
              </a:rPr>
              <a:t>- </a:t>
            </a:r>
            <a:r>
              <a:rPr lang="vi-VN" sz="1500" b="1" dirty="0">
                <a:latin typeface="Times New Roman" pitchFamily="18" charset="0"/>
                <a:cs typeface="Times New Roman" pitchFamily="18" charset="0"/>
              </a:rPr>
              <a:t>Tonlé Sap có nghĩa là "sông nước ngọt lớn" nhưng thông thường được dịch là "Hồ Lớn" trong các ngôn ngữ khác; "Biển Hồ" là cách gọi của người Việt chỉ tầm vóc rộng lớn của hồ nước này khiến không thấy bến bờ. </a:t>
            </a:r>
            <a:endParaRPr lang="en-US" sz="1500" b="1" dirty="0">
              <a:latin typeface="Times New Roman" pitchFamily="18" charset="0"/>
              <a:cs typeface="Times New Roman" pitchFamily="18" charset="0"/>
            </a:endParaRPr>
          </a:p>
          <a:p>
            <a:pPr algn="just"/>
            <a:r>
              <a:rPr lang="en-US" sz="1500" b="1" dirty="0">
                <a:latin typeface="Times New Roman" pitchFamily="18" charset="0"/>
                <a:cs typeface="Times New Roman" pitchFamily="18" charset="0"/>
              </a:rPr>
              <a:t>- </a:t>
            </a:r>
            <a:r>
              <a:rPr lang="vi-VN" sz="1500" b="1" dirty="0">
                <a:latin typeface="Times New Roman" pitchFamily="18" charset="0"/>
                <a:cs typeface="Times New Roman" pitchFamily="18" charset="0"/>
              </a:rPr>
              <a:t>Tonle Sap là một trong những hồ nước ngọt có hệ sinh thái đa dạng và phong phú. Phù sa cùng chất bổ từ hạ lưu bồi bổ lòng hồ nên Tonle Sap có sản lượng cá lớn đáng kể trên thế giới. Ngư nghiệp trên hồ nuôi sống 3 triệu người và cung cấp 75% sản lượng cá nước ngọt cùng 60% lượng chất đạm cho dân Campuchia.</a:t>
            </a:r>
            <a:endParaRPr lang="en-US" sz="1500" b="1" dirty="0">
              <a:latin typeface="Times New Roman" pitchFamily="18" charset="0"/>
              <a:cs typeface="Times New Roman" pitchFamily="18" charset="0"/>
            </a:endParaRPr>
          </a:p>
          <a:p>
            <a:pPr algn="just"/>
            <a:r>
              <a:rPr lang="en-US" sz="1500" b="1" dirty="0">
                <a:latin typeface="Times New Roman" pitchFamily="18" charset="0"/>
                <a:cs typeface="Times New Roman" pitchFamily="18" charset="0"/>
              </a:rPr>
              <a:t>- </a:t>
            </a:r>
            <a:r>
              <a:rPr lang="vi-VN" sz="1500" b="1" dirty="0">
                <a:latin typeface="Times New Roman" pitchFamily="18" charset="0"/>
                <a:cs typeface="Times New Roman" pitchFamily="18" charset="0"/>
              </a:rPr>
              <a:t>Cũng vì hồ Tonle Sap điều tiết mà hạ lưu sông Mê Kông bớt nạn lũ lụt vào mùa mưa, và ngược lại vào mùa khô khoảng 50% lượng nước sông ở châu thổ sông Cửu Long là do hồ Tonle Sap bù vào.</a:t>
            </a:r>
            <a:endParaRPr lang="en-US" sz="1500" b="1" dirty="0">
              <a:latin typeface="Times New Roman" pitchFamily="18" charset="0"/>
              <a:cs typeface="Times New Roman" pitchFamily="18" charset="0"/>
            </a:endParaRPr>
          </a:p>
          <a:p>
            <a:pPr algn="just"/>
            <a:r>
              <a:rPr lang="en-US" sz="1500" b="1" dirty="0">
                <a:solidFill>
                  <a:srgbClr val="FF0000"/>
                </a:solidFill>
                <a:latin typeface="Times New Roman" pitchFamily="18" charset="0"/>
                <a:cs typeface="Times New Roman" pitchFamily="18" charset="0"/>
              </a:rPr>
              <a:t>- Cam-</a:t>
            </a:r>
            <a:r>
              <a:rPr lang="en-US" sz="1500" b="1" dirty="0" err="1">
                <a:solidFill>
                  <a:srgbClr val="FF0000"/>
                </a:solidFill>
                <a:latin typeface="Times New Roman" pitchFamily="18" charset="0"/>
                <a:cs typeface="Times New Roman" pitchFamily="18" charset="0"/>
              </a:rPr>
              <a:t>pu</a:t>
            </a:r>
            <a:r>
              <a:rPr lang="en-US" sz="1500" b="1" dirty="0">
                <a:solidFill>
                  <a:srgbClr val="FF0000"/>
                </a:solidFill>
                <a:latin typeface="Times New Roman" pitchFamily="18" charset="0"/>
                <a:cs typeface="Times New Roman" pitchFamily="18" charset="0"/>
              </a:rPr>
              <a:t>-chia </a:t>
            </a:r>
            <a:r>
              <a:rPr lang="en-US" sz="1500" b="1" dirty="0" err="1">
                <a:solidFill>
                  <a:srgbClr val="FF0000"/>
                </a:solidFill>
                <a:latin typeface="Times New Roman" pitchFamily="18" charset="0"/>
                <a:cs typeface="Times New Roman" pitchFamily="18" charset="0"/>
              </a:rPr>
              <a:t>đánh</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bắt</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nhiều</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cá</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nước</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ngọt</a:t>
            </a:r>
            <a:r>
              <a:rPr lang="en-US" sz="1500" b="1" dirty="0">
                <a:solidFill>
                  <a:srgbClr val="FF0000"/>
                </a:solidFill>
                <a:latin typeface="Times New Roman" pitchFamily="18" charset="0"/>
                <a:cs typeface="Times New Roman" pitchFamily="18" charset="0"/>
              </a:rPr>
              <a:t>.</a:t>
            </a:r>
            <a:endParaRPr lang="vi-VN" sz="1500" b="1" dirty="0">
              <a:solidFill>
                <a:srgbClr val="FF0000"/>
              </a:solidFill>
              <a:latin typeface="Times New Roman" pitchFamily="18" charset="0"/>
              <a:cs typeface="Times New Roman"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36" y="2525916"/>
            <a:ext cx="3224864" cy="24080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92896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a:extLst>
              <a:ext uri="{FF2B5EF4-FFF2-40B4-BE49-F238E27FC236}">
                <a16:creationId xmlns:a16="http://schemas.microsoft.com/office/drawing/2014/main" id="{300333D0-FC74-4883-830C-34CC496C3678}"/>
              </a:ext>
            </a:extLst>
          </p:cNvPr>
          <p:cNvSpPr/>
          <p:nvPr/>
        </p:nvSpPr>
        <p:spPr>
          <a:xfrm>
            <a:off x="4012031" y="256064"/>
            <a:ext cx="4979569" cy="179211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 name="Rectangle: Rounded Corners 12">
            <a:extLst>
              <a:ext uri="{FF2B5EF4-FFF2-40B4-BE49-F238E27FC236}">
                <a16:creationId xmlns:a16="http://schemas.microsoft.com/office/drawing/2014/main" id="{4A2BEAF7-D0FE-4ADF-909D-D106C62118B3}"/>
              </a:ext>
            </a:extLst>
          </p:cNvPr>
          <p:cNvSpPr/>
          <p:nvPr/>
        </p:nvSpPr>
        <p:spPr>
          <a:xfrm>
            <a:off x="4100319" y="2250164"/>
            <a:ext cx="3097679" cy="26290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p:cNvSpPr/>
          <p:nvPr/>
        </p:nvSpPr>
        <p:spPr>
          <a:xfrm>
            <a:off x="4534553" y="586209"/>
            <a:ext cx="4167922" cy="1107996"/>
          </a:xfrm>
          <a:prstGeom prst="rect">
            <a:avLst/>
          </a:prstGeom>
        </p:spPr>
        <p:txBody>
          <a:bodyPr wrap="square">
            <a:spAutoFit/>
          </a:bodyPr>
          <a:lstStyle/>
          <a:p>
            <a:pPr algn="just"/>
            <a:r>
              <a:rPr lang="en-US" sz="2200" b="1" dirty="0" err="1">
                <a:latin typeface="Times New Roman" pitchFamily="18" charset="0"/>
                <a:cs typeface="Times New Roman" pitchFamily="18" charset="0"/>
              </a:rPr>
              <a:t>Đố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Cam-</a:t>
            </a:r>
            <a:r>
              <a:rPr lang="en-US" sz="2200" b="1" dirty="0" err="1">
                <a:latin typeface="Times New Roman" pitchFamily="18" charset="0"/>
                <a:cs typeface="Times New Roman" pitchFamily="18" charset="0"/>
              </a:rPr>
              <a:t>pu</a:t>
            </a:r>
            <a:r>
              <a:rPr lang="en-US" sz="2200" b="1" dirty="0">
                <a:latin typeface="Times New Roman" pitchFamily="18" charset="0"/>
                <a:cs typeface="Times New Roman" pitchFamily="18" charset="0"/>
              </a:rPr>
              <a:t>-chia </a:t>
            </a:r>
            <a:r>
              <a:rPr lang="en-US" sz="2200" b="1" dirty="0" err="1">
                <a:latin typeface="Times New Roman" pitchFamily="18" charset="0"/>
                <a:cs typeface="Times New Roman" pitchFamily="18" charset="0"/>
              </a:rPr>
              <a:t>sản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xuất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chế</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biến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những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sản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phẩm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nông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nghiệp</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nào</a:t>
            </a:r>
            <a:r>
              <a:rPr lang="en-US" sz="2200" b="1" dirty="0">
                <a:latin typeface="Times New Roman" pitchFamily="18" charset="0"/>
                <a:cs typeface="Times New Roman" pitchFamily="18" charset="0"/>
              </a:rPr>
              <a:t>? </a:t>
            </a:r>
          </a:p>
        </p:txBody>
      </p:sp>
      <p:sp>
        <p:nvSpPr>
          <p:cNvPr id="7" name="Rectangle 6"/>
          <p:cNvSpPr/>
          <p:nvPr/>
        </p:nvSpPr>
        <p:spPr>
          <a:xfrm>
            <a:off x="4108407" y="2312810"/>
            <a:ext cx="2920903" cy="2554545"/>
          </a:xfrm>
          <a:prstGeom prst="rect">
            <a:avLst/>
          </a:prstGeom>
        </p:spPr>
        <p:txBody>
          <a:bodyPr wrap="square">
            <a:spAutoFit/>
          </a:bodyPr>
          <a:lstStyle/>
          <a:p>
            <a:pPr marL="285750" indent="-285750" algn="just">
              <a:buFontTx/>
              <a:buChar char="-"/>
            </a:pPr>
            <a:r>
              <a:rPr lang="en-US" sz="2000" b="1" dirty="0">
                <a:solidFill>
                  <a:srgbClr val="FF0000"/>
                </a:solidFill>
                <a:latin typeface="Times New Roman" pitchFamily="18" charset="0"/>
                <a:cs typeface="Times New Roman" pitchFamily="18" charset="0"/>
              </a:rPr>
              <a:t>Cam-</a:t>
            </a:r>
            <a:r>
              <a:rPr lang="en-US" sz="2000" b="1" dirty="0" err="1">
                <a:solidFill>
                  <a:srgbClr val="FF0000"/>
                </a:solidFill>
                <a:latin typeface="Times New Roman" pitchFamily="18" charset="0"/>
                <a:cs typeface="Times New Roman" pitchFamily="18" charset="0"/>
              </a:rPr>
              <a:t>pu</a:t>
            </a:r>
            <a:r>
              <a:rPr lang="en-US" sz="2000" b="1" dirty="0">
                <a:solidFill>
                  <a:srgbClr val="FF0000"/>
                </a:solidFill>
                <a:latin typeface="Times New Roman" pitchFamily="18" charset="0"/>
                <a:cs typeface="Times New Roman" pitchFamily="18" charset="0"/>
              </a:rPr>
              <a:t>-chia </a:t>
            </a:r>
            <a:r>
              <a:rPr lang="en-US" sz="2000" b="1" dirty="0" err="1">
                <a:solidFill>
                  <a:srgbClr val="FF0000"/>
                </a:solidFill>
                <a:latin typeface="Times New Roman" pitchFamily="18" charset="0"/>
                <a:cs typeface="Times New Roman" pitchFamily="18" charset="0"/>
              </a:rPr>
              <a:t>trồng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nhiều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lúa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gạo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đường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thốt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nốt</a:t>
            </a:r>
            <a:endParaRPr lang="en-US" sz="2000" b="1" dirty="0">
              <a:solidFill>
                <a:srgbClr val="FF0000"/>
              </a:solidFill>
              <a:latin typeface="Times New Roman" pitchFamily="18" charset="0"/>
              <a:cs typeface="Times New Roman" pitchFamily="18" charset="0"/>
            </a:endParaRPr>
          </a:p>
          <a:p>
            <a:pPr marL="285750" indent="-285750" algn="just">
              <a:buFontTx/>
              <a:buChar char="-"/>
            </a:pPr>
            <a:r>
              <a:rPr lang="en-US" sz="2000" b="1" dirty="0">
                <a:solidFill>
                  <a:srgbClr val="FF0000"/>
                </a:solidFill>
                <a:latin typeface="Times New Roman" pitchFamily="18" charset="0"/>
                <a:cs typeface="Times New Roman" pitchFamily="18" charset="0"/>
              </a:rPr>
              <a:t>Cam-</a:t>
            </a:r>
            <a:r>
              <a:rPr lang="en-US" sz="2000" b="1" dirty="0" err="1">
                <a:solidFill>
                  <a:srgbClr val="FF0000"/>
                </a:solidFill>
                <a:latin typeface="Times New Roman" pitchFamily="18" charset="0"/>
                <a:cs typeface="Times New Roman" pitchFamily="18" charset="0"/>
              </a:rPr>
              <a:t>pu</a:t>
            </a:r>
            <a:r>
              <a:rPr lang="en-US" sz="2000" b="1" dirty="0">
                <a:solidFill>
                  <a:srgbClr val="FF0000"/>
                </a:solidFill>
                <a:latin typeface="Times New Roman" pitchFamily="18" charset="0"/>
                <a:cs typeface="Times New Roman" pitchFamily="18" charset="0"/>
              </a:rPr>
              <a:t>-chia </a:t>
            </a:r>
            <a:r>
              <a:rPr lang="en-US" sz="2000" b="1" dirty="0" err="1">
                <a:solidFill>
                  <a:srgbClr val="FF0000"/>
                </a:solidFill>
                <a:latin typeface="Times New Roman" pitchFamily="18" charset="0"/>
                <a:cs typeface="Times New Roman" pitchFamily="18" charset="0"/>
              </a:rPr>
              <a:t>sản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xuất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chế</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biến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lúa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gạo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cao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hồ</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tiêu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đường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thốt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nốt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đánh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bắt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nhiều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cá</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nước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ngọt</a:t>
            </a:r>
            <a:r>
              <a:rPr lang="en-US" sz="2000" b="1" dirty="0">
                <a:solidFill>
                  <a:srgbClr val="FF0000"/>
                </a:solidFill>
                <a:latin typeface="Times New Roman" pitchFamily="18" charset="0"/>
                <a:cs typeface="Times New Roman" pitchFamily="18"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92" y="769892"/>
            <a:ext cx="3786103" cy="3603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2" descr="Cambodia Traditional Costume Royalty Free Cliparts, Vectors, And Stock  Illustration. Image 22830237.">
            <a:extLst>
              <a:ext uri="{FF2B5EF4-FFF2-40B4-BE49-F238E27FC236}">
                <a16:creationId xmlns:a16="http://schemas.microsoft.com/office/drawing/2014/main" id="{233EC197-26DE-44EF-9F77-9E9389396AD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6538" b="99615" l="41567" r="95212">
                        <a14:backgroundMark x1="46790" y1="29000" x2="43961" y2="54385"/>
                        <a14:backgroundMark x1="74320" y1="29385" x2="87813" y2="41231"/>
                      </a14:backgroundRemoval>
                    </a14:imgEffect>
                  </a14:imgLayer>
                </a14:imgProps>
              </a:ext>
              <a:ext uri="{28A0092B-C50C-407E-A947-70E740481C1C}">
                <a14:useLocalDpi xmlns:a14="http://schemas.microsoft.com/office/drawing/2010/main" val="0"/>
              </a:ext>
            </a:extLst>
          </a:blip>
          <a:srcRect l="43761" t="26097" r="5470" b="5670"/>
          <a:stretch/>
        </p:blipFill>
        <p:spPr bwMode="auto">
          <a:xfrm flipH="1">
            <a:off x="6945180" y="1322219"/>
            <a:ext cx="203372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779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ampuchia: 15 năm nữa, 80% nông dân không còn là... nông d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38200" y="274951"/>
            <a:ext cx="7620000" cy="3390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svay chanty">
            <a:hlinkClick r:id="" action="ppaction://media"/>
            <a:extLst>
              <a:ext uri="{FF2B5EF4-FFF2-40B4-BE49-F238E27FC236}">
                <a16:creationId xmlns:a16="http://schemas.microsoft.com/office/drawing/2014/main" id="{27BF2D45-CA8F-4BB0-A804-EB7D082F43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200" y="4606603"/>
            <a:ext cx="406400" cy="406400"/>
          </a:xfrm>
          <a:prstGeom prst="rect">
            <a:avLst/>
          </a:prstGeom>
        </p:spPr>
      </p:pic>
      <p:pic>
        <p:nvPicPr>
          <p:cNvPr id="8" name="Picture 2" descr="Cambodia Traditional Costume Royalty Free Cliparts, Vectors, And Stock  Illustration. Image 22830237.">
            <a:extLst>
              <a:ext uri="{FF2B5EF4-FFF2-40B4-BE49-F238E27FC236}">
                <a16:creationId xmlns:a16="http://schemas.microsoft.com/office/drawing/2014/main" id="{0A6FF086-450B-4178-AC38-395B4D7A890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2077" b="95308" l="2176" r="48640"/>
                    </a14:imgEffect>
                  </a14:imgLayer>
                </a14:imgProps>
              </a:ext>
              <a:ext uri="{28A0092B-C50C-407E-A947-70E740481C1C}">
                <a14:useLocalDpi xmlns:a14="http://schemas.microsoft.com/office/drawing/2010/main" val="0"/>
              </a:ext>
            </a:extLst>
          </a:blip>
          <a:srcRect t="23922" r="49231" b="7845"/>
          <a:stretch/>
        </p:blipFill>
        <p:spPr bwMode="auto">
          <a:xfrm>
            <a:off x="-308506" y="1661297"/>
            <a:ext cx="1831278" cy="348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004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Nông dân trồng lúa Campuchia đang đối mặt với các vấn đề nghiêm trọ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34540"/>
            <a:ext cx="7011628" cy="4674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Cambodia Traditional Costume Royalty Free Cliparts, Vectors, And Stock  Illustration. Image 22830237.">
            <a:extLst>
              <a:ext uri="{FF2B5EF4-FFF2-40B4-BE49-F238E27FC236}">
                <a16:creationId xmlns:a16="http://schemas.microsoft.com/office/drawing/2014/main" id="{3A314E8D-01C9-41C6-94AF-87803FC45EA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2077" b="95308" l="2176" r="48640"/>
                    </a14:imgEffect>
                  </a14:imgLayer>
                </a14:imgProps>
              </a:ext>
              <a:ext uri="{28A0092B-C50C-407E-A947-70E740481C1C}">
                <a14:useLocalDpi xmlns:a14="http://schemas.microsoft.com/office/drawing/2010/main" val="0"/>
              </a:ext>
            </a:extLst>
          </a:blip>
          <a:srcRect t="23922" r="49231" b="7845"/>
          <a:stretch/>
        </p:blipFill>
        <p:spPr bwMode="auto">
          <a:xfrm>
            <a:off x="-308506" y="1661297"/>
            <a:ext cx="1831278" cy="348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041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Nếm thử đường thốt nốt Campuchia tại chính quê hương Campuch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238" y="2789650"/>
            <a:ext cx="2756786" cy="20675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3796" name="Picture 4" descr="Nơi bán Đường Thốt Nốt Campuchia giá rẻ nhất tháng 10/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628" y="2497726"/>
            <a:ext cx="3545716" cy="2359514"/>
          </a:xfrm>
          <a:prstGeom prst="ellipse">
            <a:avLst/>
          </a:prstGeom>
          <a:ln w="63500" cap="rnd">
            <a:solidFill>
              <a:schemeClr val="bg1"/>
            </a:solidFill>
          </a:ln>
          <a:effectLst/>
          <a:extLst>
            <a:ext uri="{909E8E84-426E-40DD-AFC4-6F175D3DCCD1}">
              <a14:hiddenFill xmlns:a14="http://schemas.microsoft.com/office/drawing/2010/main">
                <a:solidFill>
                  <a:srgbClr val="FFFFFF"/>
                </a:solidFill>
              </a14:hiddenFill>
            </a:ext>
          </a:extLst>
        </p:spPr>
      </p:pic>
      <p:pic>
        <p:nvPicPr>
          <p:cNvPr id="33798" name="Picture 6" descr="Cay Thot N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813" y="536429"/>
            <a:ext cx="3854597" cy="25902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BD46822-9CD0-4E52-90F2-FC6F1A5FDE06}"/>
              </a:ext>
            </a:extLst>
          </p:cNvPr>
          <p:cNvGrpSpPr/>
          <p:nvPr/>
        </p:nvGrpSpPr>
        <p:grpSpPr>
          <a:xfrm>
            <a:off x="153083" y="133350"/>
            <a:ext cx="2590800" cy="555148"/>
            <a:chOff x="0" y="0"/>
            <a:chExt cx="2590800" cy="555148"/>
          </a:xfrm>
        </p:grpSpPr>
        <p:sp>
          <p:nvSpPr>
            <p:cNvPr id="2" name="Rectangle: Rounded Corners 1">
              <a:extLst>
                <a:ext uri="{FF2B5EF4-FFF2-40B4-BE49-F238E27FC236}">
                  <a16:creationId xmlns:a16="http://schemas.microsoft.com/office/drawing/2014/main" id="{5A184FCE-1150-4B88-8F6F-67CE29E41905}"/>
                </a:ext>
              </a:extLst>
            </p:cNvPr>
            <p:cNvSpPr/>
            <p:nvPr/>
          </p:nvSpPr>
          <p:spPr>
            <a:xfrm>
              <a:off x="0" y="0"/>
              <a:ext cx="2590800" cy="53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107542" y="31928"/>
              <a:ext cx="2363147" cy="523220"/>
            </a:xfrm>
            <a:prstGeom prst="rect">
              <a:avLst/>
            </a:prstGeom>
          </p:spPr>
          <p:txBody>
            <a:bodyPr wrap="none">
              <a:spAutoFit/>
            </a:bodyPr>
            <a:lstStyle/>
            <a:p>
              <a:r>
                <a:rPr lang="en-US" sz="2800" dirty="0">
                  <a:ln w="0"/>
                  <a:effectLst>
                    <a:outerShdw blurRad="38100" dist="19050" dir="2700000" algn="tl" rotWithShape="0">
                      <a:schemeClr val="dk1">
                        <a:alpha val="40000"/>
                      </a:schemeClr>
                    </a:outerShdw>
                  </a:effectLst>
                </a:rPr>
                <a:t>V</a:t>
              </a:r>
              <a:r>
                <a:rPr lang="vi-VN" sz="2800" dirty="0">
                  <a:ln w="0"/>
                  <a:effectLst>
                    <a:outerShdw blurRad="38100" dist="19050" dir="2700000" algn="tl" rotWithShape="0">
                      <a:schemeClr val="dk1">
                        <a:alpha val="40000"/>
                      </a:schemeClr>
                    </a:outerShdw>
                  </a:effectLst>
                </a:rPr>
                <a:t>ườn thốt nốt</a:t>
              </a:r>
              <a:endParaRPr lang="en-US" sz="2800" dirty="0">
                <a:ln w="0"/>
                <a:effectLst>
                  <a:outerShdw blurRad="38100" dist="19050" dir="2700000" algn="tl" rotWithShape="0">
                    <a:schemeClr val="dk1">
                      <a:alpha val="40000"/>
                    </a:schemeClr>
                  </a:outerShdw>
                </a:effectLst>
              </a:endParaRPr>
            </a:p>
          </p:txBody>
        </p:sp>
      </p:grpSp>
      <p:grpSp>
        <p:nvGrpSpPr>
          <p:cNvPr id="15" name="Group 14">
            <a:extLst>
              <a:ext uri="{FF2B5EF4-FFF2-40B4-BE49-F238E27FC236}">
                <a16:creationId xmlns:a16="http://schemas.microsoft.com/office/drawing/2014/main" id="{9470DF8C-6BA9-48B7-A86B-8AE140FC8E5F}"/>
              </a:ext>
            </a:extLst>
          </p:cNvPr>
          <p:cNvGrpSpPr/>
          <p:nvPr/>
        </p:nvGrpSpPr>
        <p:grpSpPr>
          <a:xfrm>
            <a:off x="4358386" y="4425602"/>
            <a:ext cx="2619628" cy="555148"/>
            <a:chOff x="-23787" y="0"/>
            <a:chExt cx="2619628" cy="555148"/>
          </a:xfrm>
        </p:grpSpPr>
        <p:sp>
          <p:nvSpPr>
            <p:cNvPr id="16" name="Rectangle: Rounded Corners 15">
              <a:extLst>
                <a:ext uri="{FF2B5EF4-FFF2-40B4-BE49-F238E27FC236}">
                  <a16:creationId xmlns:a16="http://schemas.microsoft.com/office/drawing/2014/main" id="{621B98B1-5252-485B-B199-F9037DC2F2A2}"/>
                </a:ext>
              </a:extLst>
            </p:cNvPr>
            <p:cNvSpPr/>
            <p:nvPr/>
          </p:nvSpPr>
          <p:spPr>
            <a:xfrm>
              <a:off x="0" y="0"/>
              <a:ext cx="2590800" cy="53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B639D223-E2FF-4EEA-BD67-B0700747A4EB}"/>
                </a:ext>
              </a:extLst>
            </p:cNvPr>
            <p:cNvSpPr/>
            <p:nvPr/>
          </p:nvSpPr>
          <p:spPr>
            <a:xfrm>
              <a:off x="-23787" y="31928"/>
              <a:ext cx="2619628" cy="523220"/>
            </a:xfrm>
            <a:prstGeom prst="rect">
              <a:avLst/>
            </a:prstGeom>
          </p:spPr>
          <p:txBody>
            <a:bodyPr wrap="none">
              <a:spAutoFit/>
            </a:bodyPr>
            <a:lstStyle/>
            <a:p>
              <a:r>
                <a:rPr lang="vi-VN" sz="2800">
                  <a:ln w="0"/>
                  <a:effectLst>
                    <a:outerShdw blurRad="38100" dist="19050" dir="2700000" algn="tl" rotWithShape="0">
                      <a:schemeClr val="dk1">
                        <a:alpha val="40000"/>
                      </a:schemeClr>
                    </a:outerShdw>
                  </a:effectLst>
                </a:rPr>
                <a:t>Đường </a:t>
              </a:r>
              <a:r>
                <a:rPr lang="vi-VN" sz="2800" dirty="0">
                  <a:ln w="0"/>
                  <a:effectLst>
                    <a:outerShdw blurRad="38100" dist="19050" dir="2700000" algn="tl" rotWithShape="0">
                      <a:schemeClr val="dk1">
                        <a:alpha val="40000"/>
                      </a:schemeClr>
                    </a:outerShdw>
                  </a:effectLst>
                </a:rPr>
                <a:t>thốt nốt</a:t>
              </a:r>
              <a:endParaRPr lang="en-US" sz="2800" dirty="0">
                <a:ln w="0"/>
                <a:effectLst>
                  <a:outerShdw blurRad="38100" dist="19050" dir="2700000" algn="tl" rotWithShape="0">
                    <a:schemeClr val="dk1">
                      <a:alpha val="40000"/>
                    </a:schemeClr>
                  </a:outerShdw>
                </a:effectLst>
              </a:endParaRPr>
            </a:p>
          </p:txBody>
        </p:sp>
      </p:grpSp>
      <p:pic>
        <p:nvPicPr>
          <p:cNvPr id="18" name="Picture 2" descr="Cambodia Traditional Costume Royalty Free Cliparts, Vectors, And Stock  Illustration. Image 22830237.">
            <a:extLst>
              <a:ext uri="{FF2B5EF4-FFF2-40B4-BE49-F238E27FC236}">
                <a16:creationId xmlns:a16="http://schemas.microsoft.com/office/drawing/2014/main" id="{5F1E938D-27B2-409D-8D1A-275635CB813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538" b="99615" l="41567" r="95212">
                        <a14:backgroundMark x1="46790" y1="29000" x2="43961" y2="54385"/>
                        <a14:backgroundMark x1="74320" y1="29385" x2="87813" y2="41231"/>
                      </a14:backgroundRemoval>
                    </a14:imgEffect>
                  </a14:imgLayer>
                </a14:imgProps>
              </a:ext>
              <a:ext uri="{28A0092B-C50C-407E-A947-70E740481C1C}">
                <a14:useLocalDpi xmlns:a14="http://schemas.microsoft.com/office/drawing/2010/main" val="0"/>
              </a:ext>
            </a:extLst>
          </a:blip>
          <a:srcRect l="43761" t="26097" r="5470" b="5670"/>
          <a:stretch/>
        </p:blipFill>
        <p:spPr bwMode="auto">
          <a:xfrm flipH="1">
            <a:off x="6945180" y="1322219"/>
            <a:ext cx="203372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664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33798"/>
                                        </p:tgtEl>
                                        <p:attrNameLst>
                                          <p:attrName>style.visibility</p:attrName>
                                        </p:attrNameLst>
                                      </p:cBhvr>
                                      <p:to>
                                        <p:strVal val="visible"/>
                                      </p:to>
                                    </p:set>
                                    <p:animEffect transition="in" filter="randombar(horizontal)">
                                      <p:cBhvr>
                                        <p:cTn id="10" dur="500"/>
                                        <p:tgtEl>
                                          <p:spTgt spid="33798"/>
                                        </p:tgtEl>
                                      </p:cBhvr>
                                    </p:animEffect>
                                  </p:childTnLst>
                                </p:cTn>
                              </p:par>
                              <p:par>
                                <p:cTn id="11" presetID="14" presetClass="entr" presetSubtype="10" fill="hold" nodeType="withEffect">
                                  <p:stCondLst>
                                    <p:cond delay="0"/>
                                  </p:stCondLst>
                                  <p:childTnLst>
                                    <p:set>
                                      <p:cBhvr>
                                        <p:cTn id="12" dur="1" fill="hold">
                                          <p:stCondLst>
                                            <p:cond delay="0"/>
                                          </p:stCondLst>
                                        </p:cTn>
                                        <p:tgtEl>
                                          <p:spTgt spid="33794"/>
                                        </p:tgtEl>
                                        <p:attrNameLst>
                                          <p:attrName>style.visibility</p:attrName>
                                        </p:attrNameLst>
                                      </p:cBhvr>
                                      <p:to>
                                        <p:strVal val="visible"/>
                                      </p:to>
                                    </p:set>
                                    <p:animEffect transition="in" filter="randombar(horizontal)">
                                      <p:cBhvr>
                                        <p:cTn id="13" dur="500"/>
                                        <p:tgtEl>
                                          <p:spTgt spid="3379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3796"/>
                                        </p:tgtEl>
                                        <p:attrNameLst>
                                          <p:attrName>style.visibility</p:attrName>
                                        </p:attrNameLst>
                                      </p:cBhvr>
                                      <p:to>
                                        <p:strVal val="visible"/>
                                      </p:to>
                                    </p:set>
                                    <p:animEffect transition="in" filter="randombar(horizontal)">
                                      <p:cBhvr>
                                        <p:cTn id="18" dur="500"/>
                                        <p:tgtEl>
                                          <p:spTgt spid="33796"/>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A81A8AF3-9C6E-4CE6-A015-3F145CC498B6}"/>
              </a:ext>
            </a:extLst>
          </p:cNvPr>
          <p:cNvSpPr/>
          <p:nvPr/>
        </p:nvSpPr>
        <p:spPr>
          <a:xfrm>
            <a:off x="2133600" y="204743"/>
            <a:ext cx="5257800" cy="85725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B050"/>
              </a:solidFill>
            </a:endParaRPr>
          </a:p>
        </p:txBody>
      </p:sp>
      <p:sp>
        <p:nvSpPr>
          <p:cNvPr id="2" name="Title 1"/>
          <p:cNvSpPr>
            <a:spLocks noGrp="1"/>
          </p:cNvSpPr>
          <p:nvPr>
            <p:ph type="title"/>
          </p:nvPr>
        </p:nvSpPr>
        <p:spPr>
          <a:xfrm>
            <a:off x="2370222" y="147672"/>
            <a:ext cx="8229600" cy="857250"/>
          </a:xfrm>
        </p:spPr>
        <p:txBody>
          <a:bodyPr>
            <a:noAutofit/>
          </a:bodyPr>
          <a:lstStyle/>
          <a:p>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Với</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kiến</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thức</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vừa</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hiểu</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em</a:t>
            </a:r>
            <a:r>
              <a:rPr lang="vi-VN"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r>
            <a:br>
              <a:rPr lang="vi-VN"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b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hãy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hoàn</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bảng</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sau</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aphicFrame>
        <p:nvGraphicFramePr>
          <p:cNvPr id="4" name="Content Placeholder 3"/>
          <p:cNvGraphicFramePr>
            <a:graphicFrameLocks noGrp="1"/>
          </p:cNvGraphicFramePr>
          <p:nvPr>
            <p:ph idx="1"/>
          </p:nvPr>
        </p:nvGraphicFramePr>
        <p:xfrm>
          <a:off x="457200" y="1276350"/>
          <a:ext cx="8229600" cy="17526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pPr algn="ctr"/>
                      <a:r>
                        <a:rPr lang="en-US" dirty="0" err="1">
                          <a:latin typeface="Times New Roman" pitchFamily="18" charset="0"/>
                          <a:cs typeface="Times New Roman" pitchFamily="18" charset="0"/>
                        </a:rPr>
                        <a:t>Nước</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Vị</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trí</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địa</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lí</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Địa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chính</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chính</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381760">
                <a:tc>
                  <a:txBody>
                    <a:bodyPr/>
                    <a:lstStyle/>
                    <a:p>
                      <a:pPr algn="ctr"/>
                      <a:r>
                        <a:rPr lang="en-US" dirty="0">
                          <a:latin typeface="Times New Roman" pitchFamily="18" charset="0"/>
                          <a:cs typeface="Times New Roman" pitchFamily="18" charset="0"/>
                        </a:rPr>
                        <a:t>Cam-</a:t>
                      </a:r>
                      <a:r>
                        <a:rPr lang="en-US" dirty="0" err="1">
                          <a:latin typeface="Times New Roman" pitchFamily="18" charset="0"/>
                          <a:cs typeface="Times New Roman" pitchFamily="18" charset="0"/>
                        </a:rPr>
                        <a:t>pu</a:t>
                      </a:r>
                      <a:r>
                        <a:rPr lang="en-US" dirty="0">
                          <a:latin typeface="Times New Roman" pitchFamily="18" charset="0"/>
                          <a:cs typeface="Times New Roman" pitchFamily="18" charset="0"/>
                        </a:rPr>
                        <a:t>-chia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extLst>
                  <a:ext uri="{0D108BD9-81ED-4DB2-BD59-A6C34878D82A}">
                    <a16:rowId xmlns:a16="http://schemas.microsoft.com/office/drawing/2014/main" val="10001"/>
                  </a:ext>
                </a:extLst>
              </a:tr>
            </a:tbl>
          </a:graphicData>
        </a:graphic>
      </p:graphicFrame>
      <p:sp>
        <p:nvSpPr>
          <p:cNvPr id="5" name="TextBox 4"/>
          <p:cNvSpPr txBox="1"/>
          <p:nvPr/>
        </p:nvSpPr>
        <p:spPr>
          <a:xfrm>
            <a:off x="2514600" y="1759312"/>
            <a:ext cx="1981200" cy="1200329"/>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Đông</a:t>
            </a:r>
            <a:r>
              <a:rPr lang="en-US" dirty="0">
                <a:latin typeface="Times New Roman" pitchFamily="18" charset="0"/>
                <a:cs typeface="Times New Roman" pitchFamily="18" charset="0"/>
              </a:rPr>
              <a:t> Nam Á (</a:t>
            </a:r>
            <a:r>
              <a:rPr lang="en-US" dirty="0" err="1">
                <a:latin typeface="Times New Roman" pitchFamily="18" charset="0"/>
                <a:cs typeface="Times New Roman" pitchFamily="18" charset="0"/>
              </a:rPr>
              <a:t>giáp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Việt</a:t>
            </a:r>
            <a:r>
              <a:rPr lang="en-US" dirty="0">
                <a:latin typeface="Times New Roman" pitchFamily="18" charset="0"/>
                <a:cs typeface="Times New Roman" pitchFamily="18" charset="0"/>
              </a:rPr>
              <a:t> Nam, </a:t>
            </a:r>
            <a:r>
              <a:rPr lang="en-US" dirty="0" err="1">
                <a:latin typeface="Times New Roman" pitchFamily="18" charset="0"/>
                <a:cs typeface="Times New Roman" pitchFamily="18" charset="0"/>
              </a:rPr>
              <a:t>Lào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Lan</a:t>
            </a:r>
            <a:r>
              <a:rPr lang="en-US" dirty="0">
                <a:latin typeface="Times New Roman" pitchFamily="18" charset="0"/>
                <a:cs typeface="Times New Roman" pitchFamily="18" charset="0"/>
              </a:rPr>
              <a:t>) </a:t>
            </a:r>
          </a:p>
        </p:txBody>
      </p:sp>
      <p:sp>
        <p:nvSpPr>
          <p:cNvPr id="6" name="TextBox 5"/>
          <p:cNvSpPr txBox="1"/>
          <p:nvPr/>
        </p:nvSpPr>
        <p:spPr>
          <a:xfrm>
            <a:off x="4634948" y="1759312"/>
            <a:ext cx="1981200" cy="646331"/>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lòng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chảo</a:t>
            </a:r>
            <a:endParaRPr lang="en-US" dirty="0">
              <a:latin typeface="Times New Roman" pitchFamily="18" charset="0"/>
              <a:cs typeface="Times New Roman" pitchFamily="18" charset="0"/>
            </a:endParaRPr>
          </a:p>
        </p:txBody>
      </p:sp>
      <p:sp>
        <p:nvSpPr>
          <p:cNvPr id="7" name="TextBox 6"/>
          <p:cNvSpPr txBox="1"/>
          <p:nvPr/>
        </p:nvSpPr>
        <p:spPr>
          <a:xfrm>
            <a:off x="6655242" y="1742985"/>
            <a:ext cx="1981200" cy="1200329"/>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thốt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nốt</a:t>
            </a:r>
            <a:r>
              <a:rPr lang="en-US" dirty="0">
                <a:latin typeface="Times New Roman" pitchFamily="18" charset="0"/>
                <a:cs typeface="Times New Roman" pitchFamily="18" charset="0"/>
              </a:rPr>
              <a:t>.</a:t>
            </a:r>
          </a:p>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383046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E7C2F26-5ADB-47D0-B947-ACD7909A8563}"/>
              </a:ext>
            </a:extLst>
          </p:cNvPr>
          <p:cNvSpPr/>
          <p:nvPr/>
        </p:nvSpPr>
        <p:spPr>
          <a:xfrm>
            <a:off x="457200" y="117778"/>
            <a:ext cx="8229600" cy="95887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B050"/>
              </a:solidFill>
            </a:endParaRPr>
          </a:p>
        </p:txBody>
      </p:sp>
      <p:sp>
        <p:nvSpPr>
          <p:cNvPr id="2" name="Title 1"/>
          <p:cNvSpPr>
            <a:spLocks noGrp="1"/>
          </p:cNvSpPr>
          <p:nvPr>
            <p:ph type="title"/>
          </p:nvPr>
        </p:nvSpPr>
        <p:spPr>
          <a:xfrm>
            <a:off x="457200" y="168591"/>
            <a:ext cx="8229600" cy="857250"/>
          </a:xfrm>
        </p:spPr>
        <p:txBody>
          <a:bodyPr>
            <a:noAutofit/>
          </a:bodyPr>
          <a:lstStyle/>
          <a:p>
            <a:pPr algn="ctr"/>
            <a:r>
              <a:rPr lang="en-US" sz="2400" b="1" dirty="0" err="1">
                <a:solidFill>
                  <a:schemeClr val="bg1"/>
                </a:solidFill>
                <a:latin typeface="Times New Roman" pitchFamily="18" charset="0"/>
                <a:cs typeface="Times New Roman" pitchFamily="18" charset="0"/>
              </a:rPr>
              <a:t>Việt</a:t>
            </a:r>
            <a:r>
              <a:rPr lang="en-US" sz="2400" b="1" dirty="0">
                <a:solidFill>
                  <a:schemeClr val="bg1"/>
                </a:solidFill>
                <a:latin typeface="Times New Roman" pitchFamily="18" charset="0"/>
                <a:cs typeface="Times New Roman" pitchFamily="18" charset="0"/>
              </a:rPr>
              <a:t> Nam </a:t>
            </a:r>
            <a:r>
              <a:rPr lang="en-US" sz="2400" b="1" dirty="0" err="1">
                <a:solidFill>
                  <a:schemeClr val="bg1"/>
                </a:solidFill>
                <a:latin typeface="Times New Roman" pitchFamily="18" charset="0"/>
                <a:cs typeface="Times New Roman" pitchFamily="18" charset="0"/>
              </a:rPr>
              <a:t>luôn</a:t>
            </a:r>
            <a:r>
              <a:rPr lang="en-US" sz="2400" b="1" dirty="0">
                <a:solidFill>
                  <a:schemeClr val="bg1"/>
                </a:solidFill>
                <a:latin typeface="Times New Roman" pitchFamily="18" charset="0"/>
                <a:cs typeface="Times New Roman" pitchFamily="18" charset="0"/>
              </a:rPr>
              <a:t> </a:t>
            </a:r>
            <a:r>
              <a:rPr lang="en-US" sz="2400" b="1" err="1">
                <a:solidFill>
                  <a:schemeClr val="bg1"/>
                </a:solidFill>
                <a:latin typeface="Times New Roman" pitchFamily="18" charset="0"/>
                <a:cs typeface="Times New Roman" pitchFamily="18" charset="0"/>
              </a:rPr>
              <a:t>củng</a:t>
            </a:r>
            <a:r>
              <a:rPr lang="en-US" sz="2400" b="1">
                <a:solidFill>
                  <a:schemeClr val="bg1"/>
                </a:solidFill>
                <a:latin typeface="Times New Roman" pitchFamily="18" charset="0"/>
                <a:cs typeface="Times New Roman" pitchFamily="18" charset="0"/>
              </a:rPr>
              <a:t> cố</a:t>
            </a:r>
            <a:r>
              <a:rPr lang="vi-VN" sz="2400" b="1">
                <a:solidFill>
                  <a:schemeClr val="bg1"/>
                </a:solidFill>
                <a:latin typeface="Times New Roman" pitchFamily="18" charset="0"/>
                <a:cs typeface="Times New Roman" pitchFamily="18" charset="0"/>
              </a:rPr>
              <a:t> </a:t>
            </a:r>
            <a:r>
              <a:rPr lang="en-US" sz="2400" b="1">
                <a:solidFill>
                  <a:schemeClr val="bg1"/>
                </a:solidFill>
                <a:latin typeface="Times New Roman" pitchFamily="18" charset="0"/>
                <a:cs typeface="Times New Roman" pitchFamily="18" charset="0"/>
              </a:rPr>
              <a:t>tình </a:t>
            </a:r>
            <a:r>
              <a:rPr lang="en-US" sz="2400" b="1" dirty="0" err="1">
                <a:solidFill>
                  <a:schemeClr val="bg1"/>
                </a:solidFill>
                <a:latin typeface="Times New Roman" pitchFamily="18" charset="0"/>
                <a:cs typeface="Times New Roman" pitchFamily="18" charset="0"/>
              </a:rPr>
              <a:t>hữu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nghị</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với</a:t>
            </a:r>
            <a:r>
              <a:rPr lang="en-US" sz="2400" b="1" dirty="0">
                <a:solidFill>
                  <a:schemeClr val="bg1"/>
                </a:solidFill>
                <a:latin typeface="Times New Roman" pitchFamily="18" charset="0"/>
                <a:cs typeface="Times New Roman" pitchFamily="18" charset="0"/>
              </a:rPr>
              <a:t> Cam-</a:t>
            </a:r>
            <a:r>
              <a:rPr lang="en-US" sz="2400" b="1" dirty="0" err="1">
                <a:solidFill>
                  <a:schemeClr val="bg1"/>
                </a:solidFill>
                <a:latin typeface="Times New Roman" pitchFamily="18" charset="0"/>
                <a:cs typeface="Times New Roman" pitchFamily="18" charset="0"/>
              </a:rPr>
              <a:t>pu</a:t>
            </a:r>
            <a:r>
              <a:rPr lang="en-US" sz="2400" b="1" dirty="0">
                <a:solidFill>
                  <a:schemeClr val="bg1"/>
                </a:solidFill>
                <a:latin typeface="Times New Roman" pitchFamily="18" charset="0"/>
                <a:cs typeface="Times New Roman" pitchFamily="18" charset="0"/>
              </a:rPr>
              <a:t>-chia</a:t>
            </a:r>
          </a:p>
        </p:txBody>
      </p:sp>
      <p:pic>
        <p:nvPicPr>
          <p:cNvPr id="2050" name="Picture 2" descr="Quan hệ Việt Nam - Campuchia tiếp tục phát triển tố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778" y="1273338"/>
            <a:ext cx="5351822" cy="3669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5122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DCCC38-9218-48B8-8964-B04C8A54BC2B}"/>
              </a:ext>
            </a:extLst>
          </p:cNvPr>
          <p:cNvSpPr txBox="1"/>
          <p:nvPr/>
        </p:nvSpPr>
        <p:spPr>
          <a:xfrm>
            <a:off x="-1066800" y="3714750"/>
            <a:ext cx="10890741" cy="923330"/>
          </a:xfrm>
          <a:prstGeom prst="rect">
            <a:avLst/>
          </a:prstGeom>
          <a:noFill/>
        </p:spPr>
        <p:txBody>
          <a:bodyPr wrap="square" rtlCol="0">
            <a:spAutoFit/>
          </a:bodyPr>
          <a:lstStyle/>
          <a:p>
            <a:pPr algn="ctr"/>
            <a:r>
              <a:rPr lang="vi-VN" sz="5400" b="1">
                <a:ln w="38100">
                  <a:solidFill>
                    <a:schemeClr val="tx1"/>
                  </a:solidFill>
                </a:ln>
                <a:solidFill>
                  <a:schemeClr val="bg1"/>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LÀO</a:t>
            </a:r>
          </a:p>
        </p:txBody>
      </p:sp>
      <p:grpSp>
        <p:nvGrpSpPr>
          <p:cNvPr id="6" name="Group 5">
            <a:extLst>
              <a:ext uri="{FF2B5EF4-FFF2-40B4-BE49-F238E27FC236}">
                <a16:creationId xmlns:a16="http://schemas.microsoft.com/office/drawing/2014/main" id="{BE0521B6-306F-4675-9EBA-E847CC0C20E7}"/>
              </a:ext>
            </a:extLst>
          </p:cNvPr>
          <p:cNvGrpSpPr/>
          <p:nvPr/>
        </p:nvGrpSpPr>
        <p:grpSpPr>
          <a:xfrm flipH="1">
            <a:off x="7010400" y="-116245"/>
            <a:ext cx="2514600" cy="5341066"/>
            <a:chOff x="-7211" y="-106442"/>
            <a:chExt cx="2521811" cy="5356383"/>
          </a:xfrm>
        </p:grpSpPr>
        <p:pic>
          <p:nvPicPr>
            <p:cNvPr id="7" name="Picture 4" descr="ASEAN laos stock illustration. Illustration of female - 35194598">
              <a:extLst>
                <a:ext uri="{FF2B5EF4-FFF2-40B4-BE49-F238E27FC236}">
                  <a16:creationId xmlns:a16="http://schemas.microsoft.com/office/drawing/2014/main" id="{41260790-57E8-4211-8135-8C88F47DF82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2846" b="92385" l="10725" r="46177">
                          <a14:foregroundMark x1="30685" y1="46154" x2="33168" y2="50000"/>
                          <a14:foregroundMark x1="27507" y1="82462" x2="38332" y2="86538"/>
                          <a14:foregroundMark x1="38133" y1="82538" x2="38928" y2="86154"/>
                        </a14:backgroundRemoval>
                      </a14:imgEffect>
                    </a14:imgLayer>
                  </a14:imgProps>
                </a:ext>
                <a:ext uri="{28A0092B-C50C-407E-A947-70E740481C1C}">
                  <a14:useLocalDpi xmlns:a14="http://schemas.microsoft.com/office/drawing/2010/main" val="0"/>
                </a:ext>
              </a:extLst>
            </a:blip>
            <a:srcRect t="20741" r="55883" b="6667"/>
            <a:stretch/>
          </p:blipFill>
          <p:spPr bwMode="auto">
            <a:xfrm>
              <a:off x="-7211" y="-106442"/>
              <a:ext cx="2521811" cy="53563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SEAN laos stock illustration. Illustration of female - 35194598">
              <a:extLst>
                <a:ext uri="{FF2B5EF4-FFF2-40B4-BE49-F238E27FC236}">
                  <a16:creationId xmlns:a16="http://schemas.microsoft.com/office/drawing/2014/main" id="{43E615B6-5B0A-4E22-AD8F-FAE25F7AC7B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3">
                      <a14:imgEffect>
                        <a14:backgroundRemoval t="4923" b="27615" l="20159" r="47468">
                          <a14:foregroundMark x1="31480" y1="12385" x2="35650" y2="14615"/>
                        </a14:backgroundRemoval>
                      </a14:imgEffect>
                    </a14:imgLayer>
                  </a14:imgProps>
                </a:ext>
                <a:ext uri="{28A0092B-C50C-407E-A947-70E740481C1C}">
                  <a14:useLocalDpi xmlns:a14="http://schemas.microsoft.com/office/drawing/2010/main" val="0"/>
                </a:ext>
              </a:extLst>
            </a:blip>
            <a:srcRect l="20016" t="3964" r="51990" b="72284"/>
            <a:stretch/>
          </p:blipFill>
          <p:spPr bwMode="auto">
            <a:xfrm>
              <a:off x="342175" y="2041066"/>
              <a:ext cx="1600200" cy="1752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4" descr="ASEAN laos stock illustration. Illustration of female - 35194598">
            <a:extLst>
              <a:ext uri="{FF2B5EF4-FFF2-40B4-BE49-F238E27FC236}">
                <a16:creationId xmlns:a16="http://schemas.microsoft.com/office/drawing/2014/main" id="{C0ADC898-EB15-4816-919E-8E121760CEA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3">
                    <a14:imgEffect>
                      <a14:backgroundRemoval t="28538" b="93462" l="41212" r="90864">
                        <a14:foregroundMark x1="59782" y1="75692" x2="60576" y2="88308"/>
                        <a14:foregroundMark x1="53227" y1="80000" x2="52632" y2="88308"/>
                      </a14:backgroundRemoval>
                    </a14:imgEffect>
                  </a14:imgLayer>
                </a14:imgProps>
              </a:ext>
              <a:ext uri="{28A0092B-C50C-407E-A947-70E740481C1C}">
                <a14:useLocalDpi xmlns:a14="http://schemas.microsoft.com/office/drawing/2010/main" val="0"/>
              </a:ext>
            </a:extLst>
          </a:blip>
          <a:srcRect l="41290" t="20896" r="11302" b="6512"/>
          <a:stretch/>
        </p:blipFill>
        <p:spPr bwMode="auto">
          <a:xfrm>
            <a:off x="0" y="-116245"/>
            <a:ext cx="2702170" cy="53410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2EAFA54-A724-432E-88C8-315E0C2959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8032" y="209550"/>
            <a:ext cx="3227935" cy="3841243"/>
          </a:xfrm>
          <a:prstGeom prst="rect">
            <a:avLst/>
          </a:prstGeom>
        </p:spPr>
      </p:pic>
    </p:spTree>
    <p:extLst>
      <p:ext uri="{BB962C8B-B14F-4D97-AF65-F5344CB8AC3E}">
        <p14:creationId xmlns:p14="http://schemas.microsoft.com/office/powerpoint/2010/main" val="71637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29" name="TextBox 28">
            <a:extLst>
              <a:ext uri="{FF2B5EF4-FFF2-40B4-BE49-F238E27FC236}">
                <a16:creationId xmlns:a16="http://schemas.microsoft.com/office/drawing/2014/main" id="{C6FD8438-E01C-4E44-9D03-667A58DFCBE2}"/>
              </a:ext>
            </a:extLst>
          </p:cNvPr>
          <p:cNvSpPr txBox="1"/>
          <p:nvPr/>
        </p:nvSpPr>
        <p:spPr>
          <a:xfrm>
            <a:off x="618606" y="1150515"/>
            <a:ext cx="8171720" cy="1862048"/>
          </a:xfrm>
          <a:prstGeom prst="rect">
            <a:avLst/>
          </a:prstGeom>
          <a:noFill/>
        </p:spPr>
        <p:txBody>
          <a:bodyPr wrap="square">
            <a:spAutoFit/>
          </a:bodyPr>
          <a:lstStyle/>
          <a:p>
            <a:pPr algn="ctr" defTabSz="514337">
              <a:defRPr/>
            </a:pPr>
            <a:r>
              <a:rPr lang="vi-VN" sz="11500">
                <a:ln w="76200">
                  <a:solidFill>
                    <a:srgbClr val="FF0000"/>
                  </a:solidFill>
                </a:ln>
                <a:solidFill>
                  <a:srgbClr val="FFC000"/>
                </a:solidFill>
                <a:effectLst>
                  <a:outerShdw blurRad="38100" dist="38100" dir="2700000" algn="tl">
                    <a:srgbClr val="000000">
                      <a:alpha val="43137"/>
                    </a:srgbClr>
                  </a:outerShdw>
                </a:effectLst>
                <a:latin typeface="iCiel Pony" panose="02000000000000000000" pitchFamily="2" charset="0"/>
              </a:rPr>
              <a:t>KHỞI ĐỘNG</a:t>
            </a:r>
            <a:endParaRPr lang="en-US" sz="11500" dirty="0">
              <a:ln w="76200">
                <a:solidFill>
                  <a:srgbClr val="FF0000"/>
                </a:solidFill>
              </a:ln>
              <a:solidFill>
                <a:srgbClr val="FFC000"/>
              </a:solidFill>
              <a:effectLst>
                <a:outerShdw blurRad="38100" dist="38100" dir="2700000" algn="tl">
                  <a:srgbClr val="000000">
                    <a:alpha val="43137"/>
                  </a:srgbClr>
                </a:outerShdw>
              </a:effectLst>
              <a:latin typeface="iCiel Pony"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iterate type="lt">
                                    <p:tmPct val="14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strVal val="4*#ppt_w"/>
                                          </p:val>
                                        </p:tav>
                                        <p:tav tm="100000">
                                          <p:val>
                                            <p:strVal val="#ppt_w"/>
                                          </p:val>
                                        </p:tav>
                                      </p:tavLst>
                                    </p:anim>
                                    <p:anim calcmode="lin" valueType="num">
                                      <p:cBhvr>
                                        <p:cTn id="8" dur="500" fill="hold"/>
                                        <p:tgtEl>
                                          <p:spTgt spid="29"/>
                                        </p:tgtEl>
                                        <p:attrNameLst>
                                          <p:attrName>ppt_h</p:attrName>
                                        </p:attrNameLst>
                                      </p:cBhvr>
                                      <p:tavLst>
                                        <p:tav tm="0">
                                          <p:val>
                                            <p:strVal val="4*#ppt_h"/>
                                          </p:val>
                                        </p:tav>
                                        <p:tav tm="100000">
                                          <p:val>
                                            <p:strVal val="#ppt_h"/>
                                          </p:val>
                                        </p:tav>
                                      </p:tavLst>
                                    </p:anim>
                                  </p:childTnLst>
                                </p:cTn>
                              </p:par>
                            </p:childTnLst>
                          </p:cTn>
                        </p:par>
                        <p:par>
                          <p:cTn id="9" fill="hold">
                            <p:stCondLst>
                              <p:cond delay="990"/>
                            </p:stCondLst>
                            <p:childTnLst>
                              <p:par>
                                <p:cTn id="10" presetID="34" presetClass="emph" presetSubtype="0" fill="hold" grpId="1" nodeType="afterEffect">
                                  <p:stCondLst>
                                    <p:cond delay="0"/>
                                  </p:stCondLst>
                                  <p:iterate type="lt">
                                    <p:tmPct val="10000"/>
                                  </p:iterate>
                                  <p:childTnLst>
                                    <p:animMotion origin="layout" path="M 0 0 L 0 -0.07222 " pathEditMode="relative" rAng="0" ptsTypes="AA">
                                      <p:cBhvr>
                                        <p:cTn id="11" dur="250" accel="50000" decel="50000" autoRev="1" fill="hold">
                                          <p:stCondLst>
                                            <p:cond delay="0"/>
                                          </p:stCondLst>
                                        </p:cTn>
                                        <p:tgtEl>
                                          <p:spTgt spid="29"/>
                                        </p:tgtEl>
                                        <p:attrNameLst>
                                          <p:attrName>ppt_x</p:attrName>
                                          <p:attrName>ppt_y</p:attrName>
                                        </p:attrNameLst>
                                      </p:cBhvr>
                                      <p:rCtr x="0" y="-3611"/>
                                    </p:animMotion>
                                    <p:animRot by="1500000">
                                      <p:cBhvr>
                                        <p:cTn id="12" dur="125" fill="hold">
                                          <p:stCondLst>
                                            <p:cond delay="0"/>
                                          </p:stCondLst>
                                        </p:cTn>
                                        <p:tgtEl>
                                          <p:spTgt spid="29"/>
                                        </p:tgtEl>
                                        <p:attrNameLst>
                                          <p:attrName>r</p:attrName>
                                        </p:attrNameLst>
                                      </p:cBhvr>
                                    </p:animRot>
                                    <p:animRot by="-1500000">
                                      <p:cBhvr>
                                        <p:cTn id="13" dur="125" fill="hold">
                                          <p:stCondLst>
                                            <p:cond delay="125"/>
                                          </p:stCondLst>
                                        </p:cTn>
                                        <p:tgtEl>
                                          <p:spTgt spid="29"/>
                                        </p:tgtEl>
                                        <p:attrNameLst>
                                          <p:attrName>r</p:attrName>
                                        </p:attrNameLst>
                                      </p:cBhvr>
                                    </p:animRot>
                                    <p:animRot by="-1500000">
                                      <p:cBhvr>
                                        <p:cTn id="14" dur="125" fill="hold">
                                          <p:stCondLst>
                                            <p:cond delay="250"/>
                                          </p:stCondLst>
                                        </p:cTn>
                                        <p:tgtEl>
                                          <p:spTgt spid="29"/>
                                        </p:tgtEl>
                                        <p:attrNameLst>
                                          <p:attrName>r</p:attrName>
                                        </p:attrNameLst>
                                      </p:cBhvr>
                                    </p:animRot>
                                    <p:animRot by="1500000">
                                      <p:cBhvr>
                                        <p:cTn id="15" dur="125" fill="hold">
                                          <p:stCondLst>
                                            <p:cond delay="375"/>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53539FEF-B748-4F6F-AF47-8D953B69BA37}"/>
              </a:ext>
            </a:extLst>
          </p:cNvPr>
          <p:cNvSpPr/>
          <p:nvPr/>
        </p:nvSpPr>
        <p:spPr>
          <a:xfrm>
            <a:off x="4961020" y="60854"/>
            <a:ext cx="4030580"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9034" y="142875"/>
            <a:ext cx="480862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42020" y="352279"/>
            <a:ext cx="3447484" cy="1107996"/>
          </a:xfrm>
          <a:prstGeom prst="rect">
            <a:avLst/>
          </a:prstGeom>
        </p:spPr>
        <p:txBody>
          <a:bodyPr wrap="square">
            <a:spAutoFit/>
          </a:bodyPr>
          <a:lstStyle/>
          <a:p>
            <a:pPr algn="just"/>
            <a:r>
              <a:rPr lang="en-US" sz="2200" b="1" dirty="0" err="1">
                <a:latin typeface="Times New Roman" pitchFamily="18" charset="0"/>
                <a:cs typeface="Times New Roman" pitchFamily="18" charset="0"/>
              </a:rPr>
              <a:t>Đố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nước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Lào</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nằm</a:t>
            </a:r>
            <a:r>
              <a:rPr lang="en-US" sz="2200" b="1" dirty="0">
                <a:latin typeface="Times New Roman" pitchFamily="18" charset="0"/>
                <a:cs typeface="Times New Roman" pitchFamily="18" charset="0"/>
              </a:rPr>
              <a:t> ở </a:t>
            </a:r>
            <a:r>
              <a:rPr lang="en-US" sz="2200" b="1" dirty="0" err="1">
                <a:latin typeface="Times New Roman" pitchFamily="18" charset="0"/>
                <a:cs typeface="Times New Roman" pitchFamily="18" charset="0"/>
              </a:rPr>
              <a:t>đâu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trên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lược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đồ</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thủ</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đô</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gì</a:t>
            </a:r>
            <a:r>
              <a:rPr lang="en-US" sz="2200" b="1" dirty="0">
                <a:latin typeface="Times New Roman" pitchFamily="18" charset="0"/>
                <a:cs typeface="Times New Roman" pitchFamily="18" charset="0"/>
              </a:rPr>
              <a:t>?</a:t>
            </a:r>
          </a:p>
        </p:txBody>
      </p:sp>
      <p:sp>
        <p:nvSpPr>
          <p:cNvPr id="14" name="Rectangle: Rounded Corners 13">
            <a:extLst>
              <a:ext uri="{FF2B5EF4-FFF2-40B4-BE49-F238E27FC236}">
                <a16:creationId xmlns:a16="http://schemas.microsoft.com/office/drawing/2014/main" id="{389CC1A1-1E91-492A-A1C9-90985DEE1E4D}"/>
              </a:ext>
            </a:extLst>
          </p:cNvPr>
          <p:cNvSpPr/>
          <p:nvPr/>
        </p:nvSpPr>
        <p:spPr>
          <a:xfrm>
            <a:off x="5025618" y="1793628"/>
            <a:ext cx="2913516" cy="320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p:cNvSpPr/>
          <p:nvPr/>
        </p:nvSpPr>
        <p:spPr>
          <a:xfrm>
            <a:off x="5062221" y="2006976"/>
            <a:ext cx="2602843" cy="2862322"/>
          </a:xfrm>
          <a:prstGeom prst="rect">
            <a:avLst/>
          </a:prstGeom>
        </p:spPr>
        <p:txBody>
          <a:bodyPr wrap="square">
            <a:spAutoFit/>
          </a:bodyPr>
          <a:lstStyle/>
          <a:p>
            <a:pPr marL="285750" indent="-285750" algn="just">
              <a:buFontTx/>
              <a:buChar char="-"/>
            </a:pPr>
            <a:r>
              <a:rPr lang="en-US" b="1" dirty="0" err="1">
                <a:solidFill>
                  <a:srgbClr val="FF0000"/>
                </a:solidFill>
                <a:latin typeface="Times New Roman" pitchFamily="18" charset="0"/>
                <a:cs typeface="Times New Roman" pitchFamily="18" charset="0"/>
              </a:rPr>
              <a:t>Lào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nằm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trên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bán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đảo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Đông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Đương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thuộc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vực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Đông</a:t>
            </a:r>
            <a:r>
              <a:rPr lang="en-US" b="1" dirty="0">
                <a:solidFill>
                  <a:srgbClr val="FF0000"/>
                </a:solidFill>
                <a:latin typeface="Times New Roman" pitchFamily="18" charset="0"/>
                <a:cs typeface="Times New Roman" pitchFamily="18" charset="0"/>
              </a:rPr>
              <a:t> Nam Á; </a:t>
            </a:r>
            <a:r>
              <a:rPr lang="en-US" b="1" dirty="0" err="1">
                <a:solidFill>
                  <a:srgbClr val="FF0000"/>
                </a:solidFill>
                <a:latin typeface="Times New Roman" pitchFamily="18" charset="0"/>
                <a:cs typeface="Times New Roman" pitchFamily="18" charset="0"/>
              </a:rPr>
              <a:t>giáp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với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Việt</a:t>
            </a:r>
            <a:r>
              <a:rPr lang="en-US" b="1" dirty="0">
                <a:solidFill>
                  <a:srgbClr val="FF0000"/>
                </a:solidFill>
                <a:latin typeface="Times New Roman" pitchFamily="18" charset="0"/>
                <a:cs typeface="Times New Roman" pitchFamily="18" charset="0"/>
              </a:rPr>
              <a:t> Nam, Cam-</a:t>
            </a:r>
            <a:r>
              <a:rPr lang="en-US" b="1" dirty="0" err="1">
                <a:solidFill>
                  <a:srgbClr val="FF0000"/>
                </a:solidFill>
                <a:latin typeface="Times New Roman" pitchFamily="18" charset="0"/>
                <a:cs typeface="Times New Roman" pitchFamily="18" charset="0"/>
              </a:rPr>
              <a:t>pu</a:t>
            </a:r>
            <a:r>
              <a:rPr lang="en-US" b="1" dirty="0">
                <a:solidFill>
                  <a:srgbClr val="FF0000"/>
                </a:solidFill>
                <a:latin typeface="Times New Roman" pitchFamily="18" charset="0"/>
                <a:cs typeface="Times New Roman" pitchFamily="18" charset="0"/>
              </a:rPr>
              <a:t>-chia, </a:t>
            </a:r>
            <a:r>
              <a:rPr lang="en-US" b="1" dirty="0" err="1">
                <a:solidFill>
                  <a:srgbClr val="FF0000"/>
                </a:solidFill>
                <a:latin typeface="Times New Roman" pitchFamily="18" charset="0"/>
                <a:cs typeface="Times New Roman" pitchFamily="18" charset="0"/>
              </a:rPr>
              <a:t>Thái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Lan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Mi</a:t>
            </a:r>
            <a:r>
              <a:rPr lang="en-US" b="1" dirty="0">
                <a:solidFill>
                  <a:srgbClr val="FF0000"/>
                </a:solidFill>
                <a:latin typeface="Times New Roman" pitchFamily="18" charset="0"/>
                <a:cs typeface="Times New Roman" pitchFamily="18" charset="0"/>
              </a:rPr>
              <a:t>-an-ma </a:t>
            </a:r>
            <a:r>
              <a:rPr lang="en-US" b="1" dirty="0" err="1">
                <a:solidFill>
                  <a:srgbClr val="FF0000"/>
                </a:solidFill>
                <a:latin typeface="Times New Roman" pitchFamily="18" charset="0"/>
                <a:cs typeface="Times New Roman" pitchFamily="18" charset="0"/>
              </a:rPr>
              <a:t>và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Trung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Quốc</a:t>
            </a:r>
            <a:r>
              <a:rPr lang="en-US" b="1" dirty="0">
                <a:solidFill>
                  <a:srgbClr val="FF0000"/>
                </a:solidFill>
                <a:latin typeface="Times New Roman" pitchFamily="18" charset="0"/>
                <a:cs typeface="Times New Roman" pitchFamily="18" charset="0"/>
              </a:rPr>
              <a:t>.</a:t>
            </a:r>
          </a:p>
          <a:p>
            <a:pPr marL="285750" indent="-285750" algn="just">
              <a:buFontTx/>
              <a:buChar char="-"/>
            </a:pPr>
            <a:r>
              <a:rPr lang="en-US" b="1" dirty="0" err="1">
                <a:solidFill>
                  <a:srgbClr val="FF0000"/>
                </a:solidFill>
                <a:latin typeface="Times New Roman" pitchFamily="18" charset="0"/>
                <a:cs typeface="Times New Roman" pitchFamily="18" charset="0"/>
              </a:rPr>
              <a:t>Lào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không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giáp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biển</a:t>
            </a:r>
            <a:r>
              <a:rPr lang="en-US" b="1" dirty="0">
                <a:solidFill>
                  <a:srgbClr val="FF0000"/>
                </a:solidFill>
                <a:latin typeface="Times New Roman" pitchFamily="18" charset="0"/>
                <a:cs typeface="Times New Roman" pitchFamily="18" charset="0"/>
              </a:rPr>
              <a:t>.</a:t>
            </a:r>
          </a:p>
          <a:p>
            <a:pPr marL="285750" indent="-285750" algn="just">
              <a:buFontTx/>
              <a:buChar char="-"/>
            </a:pPr>
            <a:r>
              <a:rPr lang="en-US" b="1" dirty="0" err="1">
                <a:solidFill>
                  <a:srgbClr val="FF0000"/>
                </a:solidFill>
                <a:latin typeface="Times New Roman" pitchFamily="18" charset="0"/>
                <a:cs typeface="Times New Roman" pitchFamily="18" charset="0"/>
              </a:rPr>
              <a:t>Thủ</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đô</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Viêng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Chăn</a:t>
            </a:r>
            <a:r>
              <a:rPr lang="en-US" b="1" dirty="0">
                <a:solidFill>
                  <a:srgbClr val="FF0000"/>
                </a:solidFill>
                <a:latin typeface="Times New Roman" pitchFamily="18" charset="0"/>
                <a:cs typeface="Times New Roman" pitchFamily="18" charset="0"/>
              </a:rPr>
              <a:t>.</a:t>
            </a:r>
          </a:p>
        </p:txBody>
      </p:sp>
      <p:grpSp>
        <p:nvGrpSpPr>
          <p:cNvPr id="10" name="Group 9">
            <a:extLst>
              <a:ext uri="{FF2B5EF4-FFF2-40B4-BE49-F238E27FC236}">
                <a16:creationId xmlns:a16="http://schemas.microsoft.com/office/drawing/2014/main" id="{00B05AE4-785B-490D-AA95-AA820910B83C}"/>
              </a:ext>
            </a:extLst>
          </p:cNvPr>
          <p:cNvGrpSpPr/>
          <p:nvPr/>
        </p:nvGrpSpPr>
        <p:grpSpPr>
          <a:xfrm flipH="1">
            <a:off x="7611980" y="1161523"/>
            <a:ext cx="1913020" cy="4063297"/>
            <a:chOff x="-7211" y="-106442"/>
            <a:chExt cx="2521811" cy="5356383"/>
          </a:xfrm>
        </p:grpSpPr>
        <p:pic>
          <p:nvPicPr>
            <p:cNvPr id="11" name="Picture 4" descr="ASEAN laos stock illustration. Illustration of female - 35194598">
              <a:extLst>
                <a:ext uri="{FF2B5EF4-FFF2-40B4-BE49-F238E27FC236}">
                  <a16:creationId xmlns:a16="http://schemas.microsoft.com/office/drawing/2014/main" id="{2B3D1D4A-E8E5-4B76-95B9-1C7320EF3E3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2846" b="92385" l="10725" r="46177">
                          <a14:foregroundMark x1="30685" y1="46154" x2="33168" y2="50000"/>
                          <a14:foregroundMark x1="27507" y1="82462" x2="38332" y2="86538"/>
                          <a14:foregroundMark x1="38133" y1="82538" x2="38928" y2="86154"/>
                        </a14:backgroundRemoval>
                      </a14:imgEffect>
                    </a14:imgLayer>
                  </a14:imgProps>
                </a:ext>
                <a:ext uri="{28A0092B-C50C-407E-A947-70E740481C1C}">
                  <a14:useLocalDpi xmlns:a14="http://schemas.microsoft.com/office/drawing/2010/main" val="0"/>
                </a:ext>
              </a:extLst>
            </a:blip>
            <a:srcRect t="20741" r="55883" b="6667"/>
            <a:stretch/>
          </p:blipFill>
          <p:spPr bwMode="auto">
            <a:xfrm>
              <a:off x="-7211" y="-106442"/>
              <a:ext cx="2521811" cy="53563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SEAN laos stock illustration. Illustration of female - 35194598">
              <a:extLst>
                <a:ext uri="{FF2B5EF4-FFF2-40B4-BE49-F238E27FC236}">
                  <a16:creationId xmlns:a16="http://schemas.microsoft.com/office/drawing/2014/main" id="{07516AA4-AEBD-4EFB-AF2E-B177857E025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4923" b="27615" l="20159" r="47468">
                          <a14:foregroundMark x1="31480" y1="12385" x2="35650" y2="14615"/>
                        </a14:backgroundRemoval>
                      </a14:imgEffect>
                    </a14:imgLayer>
                  </a14:imgProps>
                </a:ext>
                <a:ext uri="{28A0092B-C50C-407E-A947-70E740481C1C}">
                  <a14:useLocalDpi xmlns:a14="http://schemas.microsoft.com/office/drawing/2010/main" val="0"/>
                </a:ext>
              </a:extLst>
            </a:blip>
            <a:srcRect l="20016" t="3964" r="51990" b="72284"/>
            <a:stretch/>
          </p:blipFill>
          <p:spPr bwMode="auto">
            <a:xfrm>
              <a:off x="342175" y="2041066"/>
              <a:ext cx="1600200" cy="1752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147E995A-7CBF-4AFF-A87C-B31EFAF88AF0}"/>
              </a:ext>
            </a:extLst>
          </p:cNvPr>
          <p:cNvGrpSpPr/>
          <p:nvPr/>
        </p:nvGrpSpPr>
        <p:grpSpPr>
          <a:xfrm>
            <a:off x="98935" y="142875"/>
            <a:ext cx="4808620" cy="4857750"/>
            <a:chOff x="98935" y="142875"/>
            <a:chExt cx="4808620" cy="4857750"/>
          </a:xfrm>
        </p:grpSpPr>
        <p:pic>
          <p:nvPicPr>
            <p:cNvPr id="16" name="Picture 2">
              <a:extLst>
                <a:ext uri="{FF2B5EF4-FFF2-40B4-BE49-F238E27FC236}">
                  <a16:creationId xmlns:a16="http://schemas.microsoft.com/office/drawing/2014/main" id="{06D75CF2-9D3D-4736-9E43-CB1BF521261C}"/>
                </a:ext>
              </a:extLst>
            </p:cNvPr>
            <p:cNvPicPr>
              <a:picLocks noChangeAspect="1" noChangeArrowheads="1"/>
            </p:cNvPicPr>
            <p:nvPr/>
          </p:nvPicPr>
          <p:blipFill>
            <a:blip r:embed="rId2">
              <a:grayscl/>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8935" y="142875"/>
              <a:ext cx="480862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779B6349-6620-4F98-BE65-864150AEE0C3}"/>
                </a:ext>
              </a:extLst>
            </p:cNvPr>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62200" b="73578" l="52363" r="68582">
                          <a14:backgroundMark x1="54278" y1="67889" x2="60153" y2="71681"/>
                          <a14:backgroundMark x1="60536" y1="64602" x2="64368" y2="68521"/>
                          <a14:backgroundMark x1="63985" y1="70923" x2="64112" y2="74336"/>
                          <a14:backgroundMark x1="60281" y1="72187" x2="63346" y2="73957"/>
                          <a14:backgroundMark x1="58748" y1="63590" x2="64879" y2="68774"/>
                          <a14:backgroundMark x1="58493" y1="64602" x2="61175" y2="66498"/>
                          <a14:backgroundMark x1="60920" y1="67004" x2="63602" y2="69912"/>
                          <a14:backgroundMark x1="60153" y1="66751" x2="60153" y2="66751"/>
                          <a14:backgroundMark x1="56450" y1="68394" x2="56705" y2="68394"/>
                        </a14:backgroundRemoval>
                      </a14:imgEffect>
                      <a14:imgEffect>
                        <a14:saturation sat="300000"/>
                      </a14:imgEffect>
                    </a14:imgLayer>
                  </a14:imgProps>
                </a:ext>
                <a:ext uri="{28A0092B-C50C-407E-A947-70E740481C1C}">
                  <a14:useLocalDpi xmlns:a14="http://schemas.microsoft.com/office/drawing/2010/main" val="0"/>
                </a:ext>
              </a:extLst>
            </a:blip>
            <a:srcRect l="54759" t="57843" r="32564" b="24902"/>
            <a:stretch/>
          </p:blipFill>
          <p:spPr bwMode="auto">
            <a:xfrm>
              <a:off x="2730491" y="2952750"/>
              <a:ext cx="609600"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92588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14"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518654" y="412062"/>
            <a:ext cx="3384357" cy="4319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loud 10">
            <a:extLst>
              <a:ext uri="{FF2B5EF4-FFF2-40B4-BE49-F238E27FC236}">
                <a16:creationId xmlns:a16="http://schemas.microsoft.com/office/drawing/2014/main" id="{0FD5A3F1-A3AD-4129-81E1-AFC685A6750F}"/>
              </a:ext>
            </a:extLst>
          </p:cNvPr>
          <p:cNvSpPr/>
          <p:nvPr/>
        </p:nvSpPr>
        <p:spPr>
          <a:xfrm>
            <a:off x="1352608" y="899830"/>
            <a:ext cx="4030580"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 name="Rectangle: Rounded Corners 11">
            <a:extLst>
              <a:ext uri="{FF2B5EF4-FFF2-40B4-BE49-F238E27FC236}">
                <a16:creationId xmlns:a16="http://schemas.microsoft.com/office/drawing/2014/main" id="{B499153F-3C28-46AA-A1AB-A30F8CD9F181}"/>
              </a:ext>
            </a:extLst>
          </p:cNvPr>
          <p:cNvSpPr/>
          <p:nvPr/>
        </p:nvSpPr>
        <p:spPr>
          <a:xfrm>
            <a:off x="1953473" y="2796435"/>
            <a:ext cx="2913516" cy="18416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p:cNvSpPr/>
          <p:nvPr/>
        </p:nvSpPr>
        <p:spPr>
          <a:xfrm>
            <a:off x="1471141" y="1308207"/>
            <a:ext cx="3878180" cy="769441"/>
          </a:xfrm>
          <a:prstGeom prst="rect">
            <a:avLst/>
          </a:prstGeom>
        </p:spPr>
        <p:txBody>
          <a:bodyPr wrap="square">
            <a:spAutoFit/>
          </a:bodyPr>
          <a:lstStyle/>
          <a:p>
            <a:pPr algn="ctr"/>
            <a:r>
              <a:rPr lang="en-US" sz="2200" b="1" dirty="0" err="1">
                <a:latin typeface="Times New Roman" pitchFamily="18" charset="0"/>
                <a:cs typeface="Times New Roman" pitchFamily="18" charset="0"/>
              </a:rPr>
              <a:t>Đố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địa</a:t>
            </a:r>
            <a:r>
              <a:rPr lang="en-US" sz="2200" b="1" dirty="0">
                <a:latin typeface="Times New Roman" pitchFamily="18" charset="0"/>
                <a:cs typeface="Times New Roman" pitchFamily="18" charset="0"/>
              </a:rPr>
              <a:t> </a:t>
            </a:r>
            <a:r>
              <a:rPr lang="en-US" sz="2200" b="1" err="1">
                <a:latin typeface="Times New Roman" pitchFamily="18" charset="0"/>
                <a:cs typeface="Times New Roman" pitchFamily="18" charset="0"/>
              </a:rPr>
              <a:t>hình</a:t>
            </a:r>
            <a:r>
              <a:rPr lang="en-US" sz="2200" b="1">
                <a:latin typeface="Times New Roman" pitchFamily="18" charset="0"/>
                <a:cs typeface="Times New Roman" pitchFamily="18" charset="0"/>
              </a:rPr>
              <a:t> Lào</a:t>
            </a:r>
          </a:p>
          <a:p>
            <a:pPr algn="ctr"/>
            <a:r>
              <a:rPr lang="en-US" sz="2200" b="1">
                <a:latin typeface="Times New Roman" pitchFamily="18" charset="0"/>
                <a:cs typeface="Times New Roman" pitchFamily="18" charset="0"/>
              </a:rPr>
              <a:t>có </a:t>
            </a:r>
            <a:r>
              <a:rPr lang="en-US" sz="2200" b="1" dirty="0" err="1">
                <a:latin typeface="Times New Roman" pitchFamily="18" charset="0"/>
                <a:cs typeface="Times New Roman" pitchFamily="18" charset="0"/>
              </a:rPr>
              <a:t>đặc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điểm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gì</a:t>
            </a:r>
            <a:r>
              <a:rPr lang="en-US" sz="2200" b="1" dirty="0">
                <a:latin typeface="Times New Roman" pitchFamily="18" charset="0"/>
                <a:cs typeface="Times New Roman" pitchFamily="18" charset="0"/>
              </a:rPr>
              <a:t>? </a:t>
            </a:r>
          </a:p>
        </p:txBody>
      </p:sp>
      <p:sp>
        <p:nvSpPr>
          <p:cNvPr id="7" name="Rectangle 6"/>
          <p:cNvSpPr/>
          <p:nvPr/>
        </p:nvSpPr>
        <p:spPr>
          <a:xfrm>
            <a:off x="2244145" y="3209426"/>
            <a:ext cx="2209800" cy="1015663"/>
          </a:xfrm>
          <a:prstGeom prst="rect">
            <a:avLst/>
          </a:prstGeom>
        </p:spPr>
        <p:txBody>
          <a:bodyPr wrap="square">
            <a:spAutoFit/>
          </a:bodyPr>
          <a:lstStyle/>
          <a:p>
            <a:pPr marL="285750" indent="-285750" algn="just">
              <a:buFontTx/>
              <a:buChar char="-"/>
            </a:pPr>
            <a:r>
              <a:rPr lang="en-US" sz="2000" b="1" dirty="0" err="1">
                <a:solidFill>
                  <a:srgbClr val="FF0000"/>
                </a:solidFill>
                <a:latin typeface="Times New Roman" pitchFamily="18" charset="0"/>
                <a:cs typeface="Times New Roman" pitchFamily="18" charset="0"/>
              </a:rPr>
              <a:t>Lào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địa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phần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lớn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núi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cao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nguyên</a:t>
            </a:r>
            <a:r>
              <a:rPr lang="en-US" sz="2000" b="1" dirty="0">
                <a:solidFill>
                  <a:srgbClr val="FF0000"/>
                </a:solidFill>
                <a:latin typeface="Times New Roman" pitchFamily="18" charset="0"/>
                <a:cs typeface="Times New Roman" pitchFamily="18" charset="0"/>
              </a:rPr>
              <a:t>.</a:t>
            </a:r>
          </a:p>
        </p:txBody>
      </p:sp>
      <p:pic>
        <p:nvPicPr>
          <p:cNvPr id="10" name="Picture 4" descr="ASEAN laos stock illustration. Illustration of female - 35194598">
            <a:extLst>
              <a:ext uri="{FF2B5EF4-FFF2-40B4-BE49-F238E27FC236}">
                <a16:creationId xmlns:a16="http://schemas.microsoft.com/office/drawing/2014/main" id="{DBE99AD5-A643-44D0-A63F-D6B1DD7C520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538" b="93462" l="41212" r="90864">
                        <a14:foregroundMark x1="59782" y1="75692" x2="60576" y2="88308"/>
                        <a14:foregroundMark x1="53227" y1="80000" x2="52632" y2="88308"/>
                      </a14:backgroundRemoval>
                    </a14:imgEffect>
                  </a14:imgLayer>
                </a14:imgProps>
              </a:ext>
              <a:ext uri="{28A0092B-C50C-407E-A947-70E740481C1C}">
                <a14:useLocalDpi xmlns:a14="http://schemas.microsoft.com/office/drawing/2010/main" val="0"/>
              </a:ext>
            </a:extLst>
          </a:blip>
          <a:srcRect l="41290" t="20896" r="11302" b="6512"/>
          <a:stretch/>
        </p:blipFill>
        <p:spPr bwMode="auto">
          <a:xfrm>
            <a:off x="0" y="555733"/>
            <a:ext cx="2362200" cy="466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44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562600" y="590550"/>
            <a:ext cx="3384357" cy="4319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loud 10">
            <a:extLst>
              <a:ext uri="{FF2B5EF4-FFF2-40B4-BE49-F238E27FC236}">
                <a16:creationId xmlns:a16="http://schemas.microsoft.com/office/drawing/2014/main" id="{CFCDBF3A-5028-4709-B761-E5763FB16B63}"/>
              </a:ext>
            </a:extLst>
          </p:cNvPr>
          <p:cNvSpPr/>
          <p:nvPr/>
        </p:nvSpPr>
        <p:spPr>
          <a:xfrm>
            <a:off x="1352608" y="899830"/>
            <a:ext cx="4030580"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 name="Rectangle: Rounded Corners 11">
            <a:extLst>
              <a:ext uri="{FF2B5EF4-FFF2-40B4-BE49-F238E27FC236}">
                <a16:creationId xmlns:a16="http://schemas.microsoft.com/office/drawing/2014/main" id="{17F73BC5-2009-4E70-8EA7-1362944C6663}"/>
              </a:ext>
            </a:extLst>
          </p:cNvPr>
          <p:cNvSpPr/>
          <p:nvPr/>
        </p:nvSpPr>
        <p:spPr>
          <a:xfrm>
            <a:off x="1684420" y="2876550"/>
            <a:ext cx="3384356" cy="18416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p:cNvSpPr/>
          <p:nvPr/>
        </p:nvSpPr>
        <p:spPr>
          <a:xfrm>
            <a:off x="1779166" y="2981764"/>
            <a:ext cx="3070208" cy="1631216"/>
          </a:xfrm>
          <a:prstGeom prst="rect">
            <a:avLst/>
          </a:prstGeom>
        </p:spPr>
        <p:txBody>
          <a:bodyPr wrap="square">
            <a:spAutoFit/>
          </a:bodyPr>
          <a:lstStyle/>
          <a:p>
            <a:pPr marL="285750" indent="-285750" algn="just">
              <a:buFontTx/>
              <a:buChar char="-"/>
            </a:pPr>
            <a:r>
              <a:rPr lang="en-US" sz="2000" b="1" dirty="0" err="1">
                <a:solidFill>
                  <a:srgbClr val="FF0000"/>
                </a:solidFill>
                <a:latin typeface="Times New Roman" pitchFamily="18" charset="0"/>
                <a:cs typeface="Times New Roman" pitchFamily="18" charset="0"/>
              </a:rPr>
              <a:t>Những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sản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phẩm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chính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của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quế</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cánh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kiến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gỗ</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lúa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gạo</a:t>
            </a:r>
            <a:r>
              <a:rPr lang="en-US" sz="2000" b="1" dirty="0">
                <a:solidFill>
                  <a:srgbClr val="FF0000"/>
                </a:solidFill>
                <a:latin typeface="Times New Roman" pitchFamily="18" charset="0"/>
                <a:cs typeface="Times New Roman" pitchFamily="18" charset="0"/>
              </a:rPr>
              <a:t>.</a:t>
            </a:r>
          </a:p>
          <a:p>
            <a:pPr marL="285750" indent="-285750" algn="just">
              <a:buFontTx/>
              <a:buChar char="-"/>
            </a:pPr>
            <a:r>
              <a:rPr lang="en-US" sz="2000" b="1" dirty="0" err="1">
                <a:solidFill>
                  <a:srgbClr val="FF0000"/>
                </a:solidFill>
                <a:latin typeface="Times New Roman" pitchFamily="18" charset="0"/>
                <a:cs typeface="Times New Roman" pitchFamily="18" charset="0"/>
              </a:rPr>
              <a:t>Rừng</a:t>
            </a:r>
            <a:r>
              <a:rPr lang="en-US" sz="2000" b="1" dirty="0">
                <a:solidFill>
                  <a:srgbClr val="FF0000"/>
                </a:solidFill>
                <a:latin typeface="Times New Roman" pitchFamily="18" charset="0"/>
                <a:cs typeface="Times New Roman" pitchFamily="18" charset="0"/>
              </a:rPr>
              <a:t> ở </a:t>
            </a:r>
            <a:r>
              <a:rPr lang="en-US" sz="2000" b="1" dirty="0" err="1">
                <a:solidFill>
                  <a:srgbClr val="FF0000"/>
                </a:solidFill>
                <a:latin typeface="Times New Roman" pitchFamily="18" charset="0"/>
                <a:cs typeface="Times New Roman" pitchFamily="18" charset="0"/>
              </a:rPr>
              <a:t>Lào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nhiều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gỗ</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quý</a:t>
            </a:r>
            <a:r>
              <a:rPr lang="en-US" sz="2000" b="1" dirty="0">
                <a:solidFill>
                  <a:srgbClr val="FF0000"/>
                </a:solidFill>
                <a:latin typeface="Times New Roman" pitchFamily="18" charset="0"/>
                <a:cs typeface="Times New Roman" pitchFamily="18" charset="0"/>
              </a:rPr>
              <a:t>.</a:t>
            </a:r>
          </a:p>
        </p:txBody>
      </p:sp>
      <p:sp>
        <p:nvSpPr>
          <p:cNvPr id="5" name="Rectangle 4"/>
          <p:cNvSpPr/>
          <p:nvPr/>
        </p:nvSpPr>
        <p:spPr>
          <a:xfrm>
            <a:off x="1740026" y="1161949"/>
            <a:ext cx="3384356" cy="1107996"/>
          </a:xfrm>
          <a:prstGeom prst="rect">
            <a:avLst/>
          </a:prstGeom>
        </p:spPr>
        <p:txBody>
          <a:bodyPr wrap="square">
            <a:spAutoFit/>
          </a:bodyPr>
          <a:lstStyle/>
          <a:p>
            <a:pPr algn="just"/>
            <a:r>
              <a:rPr lang="en-US" sz="2200" b="1" dirty="0" err="1">
                <a:latin typeface="Times New Roman" pitchFamily="18" charset="0"/>
                <a:cs typeface="Times New Roman" pitchFamily="18" charset="0"/>
              </a:rPr>
              <a:t>Đố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Lào</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nền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kinh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tế</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của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Lào</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những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sản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phẩm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chính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nào</a:t>
            </a:r>
            <a:r>
              <a:rPr lang="en-US" sz="2200" b="1" dirty="0">
                <a:latin typeface="Times New Roman" pitchFamily="18" charset="0"/>
                <a:cs typeface="Times New Roman" pitchFamily="18" charset="0"/>
              </a:rPr>
              <a:t>? </a:t>
            </a:r>
          </a:p>
        </p:txBody>
      </p:sp>
      <p:grpSp>
        <p:nvGrpSpPr>
          <p:cNvPr id="13" name="Group 12">
            <a:extLst>
              <a:ext uri="{FF2B5EF4-FFF2-40B4-BE49-F238E27FC236}">
                <a16:creationId xmlns:a16="http://schemas.microsoft.com/office/drawing/2014/main" id="{82556E63-FBB0-43AD-AB5F-0FD0349276DC}"/>
              </a:ext>
            </a:extLst>
          </p:cNvPr>
          <p:cNvGrpSpPr/>
          <p:nvPr/>
        </p:nvGrpSpPr>
        <p:grpSpPr>
          <a:xfrm>
            <a:off x="-347191" y="1177777"/>
            <a:ext cx="1913020" cy="4063297"/>
            <a:chOff x="-7211" y="-106442"/>
            <a:chExt cx="2521811" cy="5356383"/>
          </a:xfrm>
        </p:grpSpPr>
        <p:pic>
          <p:nvPicPr>
            <p:cNvPr id="14" name="Picture 4" descr="ASEAN laos stock illustration. Illustration of female - 35194598">
              <a:extLst>
                <a:ext uri="{FF2B5EF4-FFF2-40B4-BE49-F238E27FC236}">
                  <a16:creationId xmlns:a16="http://schemas.microsoft.com/office/drawing/2014/main" id="{5D65BE00-A725-41D5-B113-D027E015564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2846" b="92385" l="10725" r="46177">
                          <a14:foregroundMark x1="30685" y1="46154" x2="33168" y2="50000"/>
                          <a14:foregroundMark x1="27507" y1="82462" x2="38332" y2="86538"/>
                          <a14:foregroundMark x1="38133" y1="82538" x2="38928" y2="86154"/>
                        </a14:backgroundRemoval>
                      </a14:imgEffect>
                    </a14:imgLayer>
                  </a14:imgProps>
                </a:ext>
                <a:ext uri="{28A0092B-C50C-407E-A947-70E740481C1C}">
                  <a14:useLocalDpi xmlns:a14="http://schemas.microsoft.com/office/drawing/2010/main" val="0"/>
                </a:ext>
              </a:extLst>
            </a:blip>
            <a:srcRect t="20741" r="55883" b="6667"/>
            <a:stretch/>
          </p:blipFill>
          <p:spPr bwMode="auto">
            <a:xfrm>
              <a:off x="-7211" y="-106442"/>
              <a:ext cx="2521811" cy="53563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SEAN laos stock illustration. Illustration of female - 35194598">
              <a:extLst>
                <a:ext uri="{FF2B5EF4-FFF2-40B4-BE49-F238E27FC236}">
                  <a16:creationId xmlns:a16="http://schemas.microsoft.com/office/drawing/2014/main" id="{2FDDA60F-9540-471E-9880-A53E5D675A7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4923" b="27615" l="20159" r="47468">
                          <a14:foregroundMark x1="31480" y1="12385" x2="35650" y2="14615"/>
                        </a14:backgroundRemoval>
                      </a14:imgEffect>
                    </a14:imgLayer>
                  </a14:imgProps>
                </a:ext>
                <a:ext uri="{28A0092B-C50C-407E-A947-70E740481C1C}">
                  <a14:useLocalDpi xmlns:a14="http://schemas.microsoft.com/office/drawing/2010/main" val="0"/>
                </a:ext>
              </a:extLst>
            </a:blip>
            <a:srcRect l="20016" t="3964" r="51990" b="72284"/>
            <a:stretch/>
          </p:blipFill>
          <p:spPr bwMode="auto">
            <a:xfrm>
              <a:off x="342175" y="2041066"/>
              <a:ext cx="1600200" cy="1752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7434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7"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ÀO">
            <a:hlinkClick r:id="" action="ppaction://media"/>
            <a:extLst>
              <a:ext uri="{FF2B5EF4-FFF2-40B4-BE49-F238E27FC236}">
                <a16:creationId xmlns:a16="http://schemas.microsoft.com/office/drawing/2014/main" id="{D681AB65-D700-4CAB-A50A-BC08038052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343627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95400" y="1119490"/>
          <a:ext cx="7696200" cy="3124200"/>
        </p:xfrm>
        <a:graphic>
          <a:graphicData uri="http://schemas.openxmlformats.org/drawingml/2006/table">
            <a:tbl>
              <a:tblPr firstRow="1" bandRow="1">
                <a:tableStyleId>{5C22544A-7EE6-4342-B048-85BDC9FD1C3A}</a:tableStyleId>
              </a:tblPr>
              <a:tblGrid>
                <a:gridCol w="1496483">
                  <a:extLst>
                    <a:ext uri="{9D8B030D-6E8A-4147-A177-3AD203B41FA5}">
                      <a16:colId xmlns:a16="http://schemas.microsoft.com/office/drawing/2014/main" val="20000"/>
                    </a:ext>
                  </a:extLst>
                </a:gridCol>
                <a:gridCol w="2351617">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661063">
                <a:tc>
                  <a:txBody>
                    <a:bodyPr/>
                    <a:lstStyle/>
                    <a:p>
                      <a:pPr algn="ctr"/>
                      <a:r>
                        <a:rPr lang="en-US" dirty="0" err="1">
                          <a:latin typeface="Times New Roman" pitchFamily="18" charset="0"/>
                          <a:cs typeface="Times New Roman" pitchFamily="18" charset="0"/>
                        </a:rPr>
                        <a:t>Nước</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Vị</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trí</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địa</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lí</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Địa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chính</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chính</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463137">
                <a:tc>
                  <a:txBody>
                    <a:bodyPr/>
                    <a:lstStyle/>
                    <a:p>
                      <a:pPr algn="ctr"/>
                      <a:r>
                        <a:rPr lang="en-US" dirty="0" err="1">
                          <a:latin typeface="Times New Roman" pitchFamily="18" charset="0"/>
                          <a:cs typeface="Times New Roman" pitchFamily="18" charset="0"/>
                        </a:rPr>
                        <a:t>Lào</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extLst>
                  <a:ext uri="{0D108BD9-81ED-4DB2-BD59-A6C34878D82A}">
                    <a16:rowId xmlns:a16="http://schemas.microsoft.com/office/drawing/2014/main" val="10001"/>
                  </a:ext>
                </a:extLst>
              </a:tr>
            </a:tbl>
          </a:graphicData>
        </a:graphic>
      </p:graphicFrame>
      <p:sp>
        <p:nvSpPr>
          <p:cNvPr id="5" name="TextBox 4"/>
          <p:cNvSpPr txBox="1"/>
          <p:nvPr/>
        </p:nvSpPr>
        <p:spPr>
          <a:xfrm>
            <a:off x="2887580" y="1962150"/>
            <a:ext cx="2091262" cy="2031325"/>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Đông</a:t>
            </a:r>
            <a:r>
              <a:rPr lang="en-US" dirty="0">
                <a:latin typeface="Times New Roman" pitchFamily="18" charset="0"/>
                <a:cs typeface="Times New Roman" pitchFamily="18" charset="0"/>
              </a:rPr>
              <a:t> Nam Á (</a:t>
            </a:r>
            <a:r>
              <a:rPr lang="en-US" dirty="0" err="1">
                <a:latin typeface="Times New Roman" pitchFamily="18" charset="0"/>
                <a:cs typeface="Times New Roman" pitchFamily="18" charset="0"/>
              </a:rPr>
              <a:t>giáp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Việt</a:t>
            </a:r>
            <a:r>
              <a:rPr lang="en-US" dirty="0">
                <a:latin typeface="Times New Roman" pitchFamily="18" charset="0"/>
                <a:cs typeface="Times New Roman" pitchFamily="18" charset="0"/>
              </a:rPr>
              <a:t> Nam, Cam-</a:t>
            </a:r>
            <a:r>
              <a:rPr lang="en-US" dirty="0" err="1">
                <a:latin typeface="Times New Roman" pitchFamily="18" charset="0"/>
                <a:cs typeface="Times New Roman" pitchFamily="18" charset="0"/>
              </a:rPr>
              <a:t>pu</a:t>
            </a:r>
            <a:r>
              <a:rPr lang="en-US" dirty="0">
                <a:latin typeface="Times New Roman" pitchFamily="18" charset="0"/>
                <a:cs typeface="Times New Roman" pitchFamily="18" charset="0"/>
              </a:rPr>
              <a:t>-chia, </a:t>
            </a:r>
            <a:r>
              <a:rPr lang="en-US" dirty="0" err="1">
                <a:latin typeface="Times New Roman" pitchFamily="18" charset="0"/>
                <a:cs typeface="Times New Roman" pitchFamily="18" charset="0"/>
              </a:rPr>
              <a:t>Thái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a:t>
            </a:r>
            <a:r>
              <a:rPr lang="en-US" dirty="0">
                <a:latin typeface="Times New Roman" pitchFamily="18" charset="0"/>
                <a:cs typeface="Times New Roman" pitchFamily="18" charset="0"/>
              </a:rPr>
              <a:t>-an-ma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Quốc</a:t>
            </a:r>
            <a:r>
              <a:rPr lang="en-US" dirty="0">
                <a:latin typeface="Times New Roman" pitchFamily="18" charset="0"/>
                <a:cs typeface="Times New Roman" pitchFamily="18" charset="0"/>
              </a:rPr>
              <a:t>)</a:t>
            </a:r>
          </a:p>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a:t>
            </a:r>
          </a:p>
        </p:txBody>
      </p:sp>
      <p:sp>
        <p:nvSpPr>
          <p:cNvPr id="6" name="TextBox 5"/>
          <p:cNvSpPr txBox="1"/>
          <p:nvPr/>
        </p:nvSpPr>
        <p:spPr>
          <a:xfrm>
            <a:off x="5257800" y="2042417"/>
            <a:ext cx="1702242" cy="923330"/>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núi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nguyên</a:t>
            </a:r>
            <a:r>
              <a:rPr lang="en-US" dirty="0">
                <a:latin typeface="Times New Roman" pitchFamily="18" charset="0"/>
                <a:cs typeface="Times New Roman" pitchFamily="18" charset="0"/>
              </a:rPr>
              <a:t>.</a:t>
            </a:r>
          </a:p>
          <a:p>
            <a:pPr algn="just"/>
            <a:endParaRPr lang="en-US" dirty="0">
              <a:latin typeface="Times New Roman" pitchFamily="18" charset="0"/>
              <a:cs typeface="Times New Roman" pitchFamily="18" charset="0"/>
            </a:endParaRPr>
          </a:p>
        </p:txBody>
      </p:sp>
      <p:sp>
        <p:nvSpPr>
          <p:cNvPr id="7" name="TextBox 6"/>
          <p:cNvSpPr txBox="1"/>
          <p:nvPr/>
        </p:nvSpPr>
        <p:spPr>
          <a:xfrm>
            <a:off x="7162800" y="2033890"/>
            <a:ext cx="1702243" cy="923330"/>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gỗ</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gạo</a:t>
            </a:r>
            <a:r>
              <a:rPr lang="en-US" dirty="0">
                <a:latin typeface="Times New Roman" pitchFamily="18" charset="0"/>
                <a:cs typeface="Times New Roman" pitchFamily="18" charset="0"/>
              </a:rPr>
              <a:t>.</a:t>
            </a:r>
          </a:p>
        </p:txBody>
      </p:sp>
      <p:sp>
        <p:nvSpPr>
          <p:cNvPr id="9" name="Rectangle: Rounded Corners 8">
            <a:extLst>
              <a:ext uri="{FF2B5EF4-FFF2-40B4-BE49-F238E27FC236}">
                <a16:creationId xmlns:a16="http://schemas.microsoft.com/office/drawing/2014/main" id="{8C1FDEDB-58D9-458F-BC79-61B38FD5EF1A}"/>
              </a:ext>
            </a:extLst>
          </p:cNvPr>
          <p:cNvSpPr/>
          <p:nvPr/>
        </p:nvSpPr>
        <p:spPr>
          <a:xfrm>
            <a:off x="1955800" y="186040"/>
            <a:ext cx="5257800" cy="85725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B050"/>
              </a:solidFill>
            </a:endParaRPr>
          </a:p>
        </p:txBody>
      </p:sp>
      <p:sp>
        <p:nvSpPr>
          <p:cNvPr id="10" name="Title 1">
            <a:extLst>
              <a:ext uri="{FF2B5EF4-FFF2-40B4-BE49-F238E27FC236}">
                <a16:creationId xmlns:a16="http://schemas.microsoft.com/office/drawing/2014/main" id="{EC3E9FFF-65C0-454B-B29A-3A817052966C}"/>
              </a:ext>
            </a:extLst>
          </p:cNvPr>
          <p:cNvSpPr>
            <a:spLocks noGrp="1"/>
          </p:cNvSpPr>
          <p:nvPr>
            <p:ph type="title"/>
          </p:nvPr>
        </p:nvSpPr>
        <p:spPr>
          <a:xfrm>
            <a:off x="2286000" y="186040"/>
            <a:ext cx="8229600" cy="857250"/>
          </a:xfrm>
        </p:spPr>
        <p:txBody>
          <a:bodyPr>
            <a:noAutofit/>
          </a:bodyPr>
          <a:lstStyle/>
          <a:p>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Với</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kiến</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thức</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vừa</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hiểu</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em</a:t>
            </a:r>
            <a:r>
              <a:rPr lang="vi-VN"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r>
            <a:br>
              <a:rPr lang="vi-VN"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b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hãy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hoàn</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bảng</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sau</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11" name="Picture 4" descr="ASEAN laos stock illustration. Illustration of female - 35194598">
            <a:extLst>
              <a:ext uri="{FF2B5EF4-FFF2-40B4-BE49-F238E27FC236}">
                <a16:creationId xmlns:a16="http://schemas.microsoft.com/office/drawing/2014/main" id="{21E1849F-B0CA-4770-B026-2EE178D02455}"/>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8538" b="93462" l="41212" r="90864">
                        <a14:foregroundMark x1="59782" y1="75692" x2="60576" y2="88308"/>
                        <a14:foregroundMark x1="53227" y1="80000" x2="52632" y2="88308"/>
                      </a14:backgroundRemoval>
                    </a14:imgEffect>
                  </a14:imgLayer>
                </a14:imgProps>
              </a:ext>
              <a:ext uri="{28A0092B-C50C-407E-A947-70E740481C1C}">
                <a14:useLocalDpi xmlns:a14="http://schemas.microsoft.com/office/drawing/2010/main" val="0"/>
              </a:ext>
            </a:extLst>
          </a:blip>
          <a:srcRect l="41290" t="20896" r="11302" b="6512"/>
          <a:stretch/>
        </p:blipFill>
        <p:spPr bwMode="auto">
          <a:xfrm>
            <a:off x="0" y="706350"/>
            <a:ext cx="2286000" cy="451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761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ự hợp tác toàn diện Việt-Lào mãi mãi xanh tươi, đời đời bền vữ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883" y="1352550"/>
            <a:ext cx="5414211" cy="3383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A792934B-4440-4FBD-9AB5-FAC76B7294EE}"/>
              </a:ext>
            </a:extLst>
          </p:cNvPr>
          <p:cNvSpPr/>
          <p:nvPr/>
        </p:nvSpPr>
        <p:spPr>
          <a:xfrm>
            <a:off x="457200" y="117778"/>
            <a:ext cx="8229600" cy="95887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B050"/>
              </a:solidFill>
            </a:endParaRPr>
          </a:p>
        </p:txBody>
      </p:sp>
      <p:sp>
        <p:nvSpPr>
          <p:cNvPr id="7" name="Title 1">
            <a:extLst>
              <a:ext uri="{FF2B5EF4-FFF2-40B4-BE49-F238E27FC236}">
                <a16:creationId xmlns:a16="http://schemas.microsoft.com/office/drawing/2014/main" id="{FC8523AF-6FFE-47B4-9C1F-C083A8ED47C2}"/>
              </a:ext>
            </a:extLst>
          </p:cNvPr>
          <p:cNvSpPr>
            <a:spLocks noGrp="1"/>
          </p:cNvSpPr>
          <p:nvPr>
            <p:ph type="title"/>
          </p:nvPr>
        </p:nvSpPr>
        <p:spPr>
          <a:xfrm>
            <a:off x="568692" y="183003"/>
            <a:ext cx="11385884" cy="857250"/>
          </a:xfrm>
        </p:spPr>
        <p:txBody>
          <a:bodyPr>
            <a:noAutofit/>
          </a:bodyPr>
          <a:lstStyle/>
          <a:p>
            <a:r>
              <a:rPr lang="en-US" sz="3200" b="1" dirty="0" err="1">
                <a:solidFill>
                  <a:schemeClr val="bg1"/>
                </a:solidFill>
                <a:latin typeface="Times New Roman" pitchFamily="18" charset="0"/>
                <a:cs typeface="Times New Roman" pitchFamily="18" charset="0"/>
              </a:rPr>
              <a:t>Việt</a:t>
            </a:r>
            <a:r>
              <a:rPr lang="en-US" sz="3200" b="1" dirty="0">
                <a:solidFill>
                  <a:schemeClr val="bg1"/>
                </a:solidFill>
                <a:latin typeface="Times New Roman" pitchFamily="18" charset="0"/>
                <a:cs typeface="Times New Roman" pitchFamily="18" charset="0"/>
              </a:rPr>
              <a:t> Nam </a:t>
            </a:r>
            <a:r>
              <a:rPr lang="en-US" sz="3200" b="1" dirty="0" err="1">
                <a:solidFill>
                  <a:schemeClr val="bg1"/>
                </a:solidFill>
                <a:latin typeface="Times New Roman" pitchFamily="18" charset="0"/>
                <a:cs typeface="Times New Roman" pitchFamily="18" charset="0"/>
              </a:rPr>
              <a:t>luôn</a:t>
            </a:r>
            <a:r>
              <a:rPr lang="en-US" sz="3200" b="1" dirty="0">
                <a:solidFill>
                  <a:schemeClr val="bg1"/>
                </a:solidFill>
                <a:latin typeface="Times New Roman" pitchFamily="18" charset="0"/>
                <a:cs typeface="Times New Roman" pitchFamily="18" charset="0"/>
              </a:rPr>
              <a:t> </a:t>
            </a:r>
            <a:r>
              <a:rPr lang="en-US" sz="3200" b="1" err="1">
                <a:solidFill>
                  <a:schemeClr val="bg1"/>
                </a:solidFill>
                <a:latin typeface="Times New Roman" pitchFamily="18" charset="0"/>
                <a:cs typeface="Times New Roman" pitchFamily="18" charset="0"/>
              </a:rPr>
              <a:t>củng</a:t>
            </a:r>
            <a:r>
              <a:rPr lang="en-US" sz="3200" b="1">
                <a:solidFill>
                  <a:schemeClr val="bg1"/>
                </a:solidFill>
                <a:latin typeface="Times New Roman" pitchFamily="18" charset="0"/>
                <a:cs typeface="Times New Roman" pitchFamily="18" charset="0"/>
              </a:rPr>
              <a:t> cố</a:t>
            </a:r>
            <a:r>
              <a:rPr lang="vi-VN" sz="3200" b="1">
                <a:solidFill>
                  <a:schemeClr val="bg1"/>
                </a:solidFill>
                <a:latin typeface="Times New Roman" pitchFamily="18" charset="0"/>
                <a:cs typeface="Times New Roman" pitchFamily="18" charset="0"/>
              </a:rPr>
              <a:t> </a:t>
            </a:r>
            <a:r>
              <a:rPr lang="en-US" sz="3200" b="1">
                <a:solidFill>
                  <a:schemeClr val="bg1"/>
                </a:solidFill>
                <a:latin typeface="Times New Roman" pitchFamily="18" charset="0"/>
                <a:cs typeface="Times New Roman" pitchFamily="18" charset="0"/>
              </a:rPr>
              <a:t>tình </a:t>
            </a:r>
            <a:r>
              <a:rPr lang="en-US" sz="3200" b="1" dirty="0" err="1">
                <a:solidFill>
                  <a:schemeClr val="bg1"/>
                </a:solidFill>
                <a:latin typeface="Times New Roman" pitchFamily="18" charset="0"/>
                <a:cs typeface="Times New Roman" pitchFamily="18" charset="0"/>
              </a:rPr>
              <a:t>hữu</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nghị</a:t>
            </a:r>
            <a:r>
              <a:rPr lang="en-US" sz="3200" b="1" dirty="0">
                <a:solidFill>
                  <a:schemeClr val="bg1"/>
                </a:solidFill>
                <a:latin typeface="Times New Roman" pitchFamily="18" charset="0"/>
                <a:cs typeface="Times New Roman" pitchFamily="18" charset="0"/>
              </a:rPr>
              <a:t> </a:t>
            </a:r>
            <a:r>
              <a:rPr lang="en-US" sz="3200" b="1" err="1">
                <a:solidFill>
                  <a:schemeClr val="bg1"/>
                </a:solidFill>
                <a:latin typeface="Times New Roman" pitchFamily="18" charset="0"/>
                <a:cs typeface="Times New Roman" pitchFamily="18" charset="0"/>
              </a:rPr>
              <a:t>với</a:t>
            </a:r>
            <a:r>
              <a:rPr lang="en-US" sz="3200" b="1">
                <a:solidFill>
                  <a:schemeClr val="bg1"/>
                </a:solidFill>
                <a:latin typeface="Times New Roman" pitchFamily="18" charset="0"/>
                <a:cs typeface="Times New Roman" pitchFamily="18" charset="0"/>
              </a:rPr>
              <a:t> </a:t>
            </a:r>
            <a:r>
              <a:rPr lang="vi-VN" sz="3200" b="1">
                <a:solidFill>
                  <a:schemeClr val="bg1"/>
                </a:solidFill>
                <a:latin typeface="Times New Roman" pitchFamily="18" charset="0"/>
                <a:cs typeface="Times New Roman" pitchFamily="18" charset="0"/>
              </a:rPr>
              <a:t>Lào</a:t>
            </a:r>
            <a:endParaRPr lang="en-US" sz="32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229429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animEffect transition="in" filter="randombar(horizontal)">
                                      <p:cBhvr>
                                        <p:cTn id="19"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p:cNvGraphicFramePr>
            <a:graphicFrameLocks noGrp="1"/>
          </p:cNvGraphicFramePr>
          <p:nvPr>
            <p:ph idx="1"/>
          </p:nvPr>
        </p:nvGraphicFramePr>
        <p:xfrm>
          <a:off x="457200" y="132097"/>
          <a:ext cx="8229600" cy="3879013"/>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pPr algn="ctr"/>
                      <a:r>
                        <a:rPr lang="en-US" dirty="0" err="1">
                          <a:latin typeface="Times New Roman" pitchFamily="18" charset="0"/>
                          <a:cs typeface="Times New Roman" pitchFamily="18" charset="0"/>
                        </a:rPr>
                        <a:t>Nước</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Vị</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trí</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địa</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lí</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Địa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chính</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chính</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381760">
                <a:tc>
                  <a:txBody>
                    <a:bodyPr/>
                    <a:lstStyle/>
                    <a:p>
                      <a:pPr algn="ctr"/>
                      <a:r>
                        <a:rPr lang="en-US" dirty="0">
                          <a:latin typeface="Times New Roman" pitchFamily="18" charset="0"/>
                          <a:cs typeface="Times New Roman" pitchFamily="18" charset="0"/>
                        </a:rPr>
                        <a:t>Cam-</a:t>
                      </a:r>
                      <a:r>
                        <a:rPr lang="en-US" dirty="0" err="1">
                          <a:latin typeface="Times New Roman" pitchFamily="18" charset="0"/>
                          <a:cs typeface="Times New Roman" pitchFamily="18" charset="0"/>
                        </a:rPr>
                        <a:t>pu</a:t>
                      </a:r>
                      <a:r>
                        <a:rPr lang="en-US" dirty="0">
                          <a:latin typeface="Times New Roman" pitchFamily="18" charset="0"/>
                          <a:cs typeface="Times New Roman" pitchFamily="18" charset="0"/>
                        </a:rPr>
                        <a:t>-chia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extLst>
                  <a:ext uri="{0D108BD9-81ED-4DB2-BD59-A6C34878D82A}">
                    <a16:rowId xmlns:a16="http://schemas.microsoft.com/office/drawing/2014/main" val="10001"/>
                  </a:ext>
                </a:extLst>
              </a:tr>
              <a:tr h="2126413">
                <a:tc>
                  <a:txBody>
                    <a:bodyPr/>
                    <a:lstStyle/>
                    <a:p>
                      <a:pPr algn="ctr"/>
                      <a:r>
                        <a:rPr lang="en-US" dirty="0" err="1">
                          <a:latin typeface="Times New Roman" pitchFamily="18" charset="0"/>
                          <a:cs typeface="Times New Roman" pitchFamily="18" charset="0"/>
                        </a:rPr>
                        <a:t>Lào</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FFB9"/>
                    </a:solidFill>
                  </a:tcPr>
                </a:tc>
                <a:tc>
                  <a:txBody>
                    <a:bodyPr/>
                    <a:lstStyle/>
                    <a:p>
                      <a:pPr algn="ctr"/>
                      <a:endParaRPr lang="en-US">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FFB9"/>
                    </a:solidFill>
                  </a:tcPr>
                </a:tc>
                <a:extLst>
                  <a:ext uri="{0D108BD9-81ED-4DB2-BD59-A6C34878D82A}">
                    <a16:rowId xmlns:a16="http://schemas.microsoft.com/office/drawing/2014/main" val="10002"/>
                  </a:ext>
                </a:extLst>
              </a:tr>
            </a:tbl>
          </a:graphicData>
        </a:graphic>
      </p:graphicFrame>
      <p:sp>
        <p:nvSpPr>
          <p:cNvPr id="9" name="TextBox 8"/>
          <p:cNvSpPr txBox="1"/>
          <p:nvPr/>
        </p:nvSpPr>
        <p:spPr>
          <a:xfrm>
            <a:off x="2133600" y="615059"/>
            <a:ext cx="2286000" cy="923330"/>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Đông</a:t>
            </a:r>
            <a:r>
              <a:rPr lang="en-US" dirty="0">
                <a:latin typeface="Times New Roman" pitchFamily="18" charset="0"/>
                <a:cs typeface="Times New Roman" pitchFamily="18" charset="0"/>
              </a:rPr>
              <a:t> Nam Á (</a:t>
            </a:r>
            <a:r>
              <a:rPr lang="en-US" dirty="0" err="1">
                <a:latin typeface="Times New Roman" pitchFamily="18" charset="0"/>
                <a:cs typeface="Times New Roman" pitchFamily="18" charset="0"/>
              </a:rPr>
              <a:t>giáp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Việt</a:t>
            </a:r>
            <a:r>
              <a:rPr lang="en-US" dirty="0">
                <a:latin typeface="Times New Roman" pitchFamily="18" charset="0"/>
                <a:cs typeface="Times New Roman" pitchFamily="18" charset="0"/>
              </a:rPr>
              <a:t> Nam, </a:t>
            </a:r>
            <a:r>
              <a:rPr lang="en-US" dirty="0" err="1">
                <a:latin typeface="Times New Roman" pitchFamily="18" charset="0"/>
                <a:cs typeface="Times New Roman" pitchFamily="18" charset="0"/>
              </a:rPr>
              <a:t>Lào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Lan</a:t>
            </a:r>
            <a:r>
              <a:rPr lang="en-US" dirty="0">
                <a:latin typeface="Times New Roman" pitchFamily="18" charset="0"/>
                <a:cs typeface="Times New Roman" pitchFamily="18" charset="0"/>
              </a:rPr>
              <a:t>) </a:t>
            </a:r>
          </a:p>
        </p:txBody>
      </p:sp>
      <p:sp>
        <p:nvSpPr>
          <p:cNvPr id="10" name="TextBox 9"/>
          <p:cNvSpPr txBox="1"/>
          <p:nvPr/>
        </p:nvSpPr>
        <p:spPr>
          <a:xfrm>
            <a:off x="4634948" y="615059"/>
            <a:ext cx="1981200" cy="646331"/>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lòng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chảo</a:t>
            </a:r>
            <a:endParaRPr lang="en-US" dirty="0">
              <a:latin typeface="Times New Roman" pitchFamily="18" charset="0"/>
              <a:cs typeface="Times New Roman" pitchFamily="18" charset="0"/>
            </a:endParaRPr>
          </a:p>
        </p:txBody>
      </p:sp>
      <p:sp>
        <p:nvSpPr>
          <p:cNvPr id="11" name="TextBox 10"/>
          <p:cNvSpPr txBox="1"/>
          <p:nvPr/>
        </p:nvSpPr>
        <p:spPr>
          <a:xfrm>
            <a:off x="6655242" y="598732"/>
            <a:ext cx="1981200" cy="1200329"/>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thốt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nốt</a:t>
            </a:r>
            <a:r>
              <a:rPr lang="en-US" dirty="0">
                <a:latin typeface="Times New Roman" pitchFamily="18" charset="0"/>
                <a:cs typeface="Times New Roman" pitchFamily="18" charset="0"/>
              </a:rPr>
              <a:t>.</a:t>
            </a:r>
          </a:p>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a:t>
            </a:r>
            <a:r>
              <a:rPr lang="en-US" dirty="0">
                <a:latin typeface="Times New Roman" pitchFamily="18" charset="0"/>
                <a:cs typeface="Times New Roman" pitchFamily="18" charset="0"/>
              </a:rPr>
              <a:t>.</a:t>
            </a:r>
          </a:p>
        </p:txBody>
      </p:sp>
      <p:sp>
        <p:nvSpPr>
          <p:cNvPr id="12" name="TextBox 11"/>
          <p:cNvSpPr txBox="1"/>
          <p:nvPr/>
        </p:nvSpPr>
        <p:spPr>
          <a:xfrm>
            <a:off x="2093181" y="2106110"/>
            <a:ext cx="2362200" cy="1754326"/>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Đông</a:t>
            </a:r>
            <a:r>
              <a:rPr lang="en-US" dirty="0">
                <a:latin typeface="Times New Roman" pitchFamily="18" charset="0"/>
                <a:cs typeface="Times New Roman" pitchFamily="18" charset="0"/>
              </a:rPr>
              <a:t> Nam Á (</a:t>
            </a:r>
            <a:r>
              <a:rPr lang="en-US" dirty="0" err="1">
                <a:latin typeface="Times New Roman" pitchFamily="18" charset="0"/>
                <a:cs typeface="Times New Roman" pitchFamily="18" charset="0"/>
              </a:rPr>
              <a:t>giáp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Việt</a:t>
            </a:r>
            <a:r>
              <a:rPr lang="en-US" dirty="0">
                <a:latin typeface="Times New Roman" pitchFamily="18" charset="0"/>
                <a:cs typeface="Times New Roman" pitchFamily="18" charset="0"/>
              </a:rPr>
              <a:t> Nam, Cam-</a:t>
            </a:r>
            <a:r>
              <a:rPr lang="en-US" dirty="0" err="1">
                <a:latin typeface="Times New Roman" pitchFamily="18" charset="0"/>
                <a:cs typeface="Times New Roman" pitchFamily="18" charset="0"/>
              </a:rPr>
              <a:t>pu</a:t>
            </a:r>
            <a:r>
              <a:rPr lang="en-US" dirty="0">
                <a:latin typeface="Times New Roman" pitchFamily="18" charset="0"/>
                <a:cs typeface="Times New Roman" pitchFamily="18" charset="0"/>
              </a:rPr>
              <a:t>-chia, </a:t>
            </a:r>
            <a:r>
              <a:rPr lang="en-US" dirty="0" err="1">
                <a:latin typeface="Times New Roman" pitchFamily="18" charset="0"/>
                <a:cs typeface="Times New Roman" pitchFamily="18" charset="0"/>
              </a:rPr>
              <a:t>Thái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a:t>
            </a:r>
            <a:r>
              <a:rPr lang="en-US" dirty="0">
                <a:latin typeface="Times New Roman" pitchFamily="18" charset="0"/>
                <a:cs typeface="Times New Roman" pitchFamily="18" charset="0"/>
              </a:rPr>
              <a:t>-an-ma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Quốc</a:t>
            </a:r>
            <a:r>
              <a:rPr lang="en-US" dirty="0">
                <a:latin typeface="Times New Roman" pitchFamily="18" charset="0"/>
                <a:cs typeface="Times New Roman" pitchFamily="18" charset="0"/>
              </a:rPr>
              <a:t>)</a:t>
            </a:r>
          </a:p>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a:t>
            </a:r>
          </a:p>
        </p:txBody>
      </p:sp>
      <p:sp>
        <p:nvSpPr>
          <p:cNvPr id="13" name="TextBox 12"/>
          <p:cNvSpPr txBox="1"/>
          <p:nvPr/>
        </p:nvSpPr>
        <p:spPr>
          <a:xfrm>
            <a:off x="4634948" y="2106110"/>
            <a:ext cx="1981200" cy="923330"/>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núi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nguyên</a:t>
            </a:r>
            <a:r>
              <a:rPr lang="en-US" dirty="0">
                <a:latin typeface="Times New Roman" pitchFamily="18" charset="0"/>
                <a:cs typeface="Times New Roman" pitchFamily="18" charset="0"/>
              </a:rPr>
              <a:t>.</a:t>
            </a:r>
          </a:p>
          <a:p>
            <a:pPr algn="just"/>
            <a:endParaRPr lang="en-US" dirty="0">
              <a:latin typeface="Times New Roman" pitchFamily="18" charset="0"/>
              <a:cs typeface="Times New Roman" pitchFamily="18" charset="0"/>
            </a:endParaRPr>
          </a:p>
        </p:txBody>
      </p:sp>
      <p:sp>
        <p:nvSpPr>
          <p:cNvPr id="14" name="TextBox 13"/>
          <p:cNvSpPr txBox="1"/>
          <p:nvPr/>
        </p:nvSpPr>
        <p:spPr>
          <a:xfrm>
            <a:off x="6655242" y="2085740"/>
            <a:ext cx="1981200" cy="646331"/>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gỗ</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gạo</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185136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6DDCBE90-9D7F-41CA-8F76-7F8C8A756A4D}"/>
              </a:ext>
            </a:extLst>
          </p:cNvPr>
          <p:cNvSpPr/>
          <p:nvPr/>
        </p:nvSpPr>
        <p:spPr>
          <a:xfrm rot="213775">
            <a:off x="906438" y="138922"/>
            <a:ext cx="7037240" cy="451602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33336" y="1417588"/>
            <a:ext cx="5983443" cy="2308324"/>
          </a:xfrm>
          <a:prstGeom prst="rect">
            <a:avLst/>
          </a:prstGeom>
          <a:noFill/>
        </p:spPr>
        <p:txBody>
          <a:bodyPr wrap="square" rtlCol="0">
            <a:spAutoFit/>
          </a:bodyPr>
          <a:lstStyle/>
          <a:p>
            <a:pPr algn="just"/>
            <a:r>
              <a:rPr lang="en-US" sz="2400" b="1">
                <a:ln w="0"/>
                <a:effectLst>
                  <a:outerShdw blurRad="38100" dist="19050" dir="2700000" algn="tl" rotWithShape="0">
                    <a:schemeClr val="dk1">
                      <a:alpha val="40000"/>
                    </a:schemeClr>
                  </a:outerShdw>
                </a:effectLst>
              </a:rPr>
              <a:t>Cam-pu-chia </a:t>
            </a:r>
            <a:r>
              <a:rPr lang="en-US" sz="2400" b="1" dirty="0" err="1">
                <a:ln w="0"/>
                <a:effectLst>
                  <a:outerShdw blurRad="38100" dist="19050" dir="2700000" algn="tl" rotWithShape="0">
                    <a:schemeClr val="dk1">
                      <a:alpha val="40000"/>
                    </a:schemeClr>
                  </a:outerShdw>
                </a:effectLst>
              </a:rPr>
              <a:t>và</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Lào</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có</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sự</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khác</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nhau</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về</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đặc</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điểm</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địa</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hình</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nhưng</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đều</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là</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quốc</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gia</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nông</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nghiệp</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mới</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phát</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triển</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công</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nghiệp</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Về</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văn</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hóa</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cả</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hai</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nước</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đề</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có</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nhiều</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người</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theo</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đạo</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Phật</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trên</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khắp</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đất</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nước</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có</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nhiều</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chùa</a:t>
            </a:r>
            <a:r>
              <a:rPr lang="en-US" sz="2400" b="1" dirty="0">
                <a:ln w="0"/>
                <a:effectLst>
                  <a:outerShdw blurRad="38100" dist="19050" dir="2700000" algn="tl" rotWithShape="0">
                    <a:schemeClr val="dk1">
                      <a:alpha val="40000"/>
                    </a:schemeClr>
                  </a:outerShdw>
                </a:effectLst>
              </a:rPr>
              <a:t>.</a:t>
            </a:r>
          </a:p>
        </p:txBody>
      </p:sp>
      <p:sp>
        <p:nvSpPr>
          <p:cNvPr id="4" name="Rectangle 3">
            <a:extLst>
              <a:ext uri="{FF2B5EF4-FFF2-40B4-BE49-F238E27FC236}">
                <a16:creationId xmlns:a16="http://schemas.microsoft.com/office/drawing/2014/main" id="{05740D7F-E50F-4F54-9AE2-BC8CA27F2570}"/>
              </a:ext>
            </a:extLst>
          </p:cNvPr>
          <p:cNvSpPr/>
          <p:nvPr/>
        </p:nvSpPr>
        <p:spPr>
          <a:xfrm>
            <a:off x="3429000" y="585760"/>
            <a:ext cx="2546273" cy="923330"/>
          </a:xfrm>
          <a:prstGeom prst="rect">
            <a:avLst/>
          </a:prstGeom>
          <a:noFill/>
        </p:spPr>
        <p:txBody>
          <a:bodyPr wrap="none" lIns="91440" tIns="45720" rIns="91440" bIns="45720">
            <a:spAutoFit/>
          </a:bodyPr>
          <a:lstStyle/>
          <a:p>
            <a:pPr algn="ctr"/>
            <a:r>
              <a:rPr lang="vi-VN" sz="5400" b="1">
                <a:ln w="22225">
                  <a:solidFill>
                    <a:srgbClr val="C00000"/>
                  </a:solidFill>
                  <a:prstDash val="solid"/>
                </a:ln>
                <a:solidFill>
                  <a:srgbClr val="FF0000"/>
                </a:solidFill>
                <a:latin typeface="Calibri" panose="020F0502020204030204" pitchFamily="34" charset="0"/>
                <a:cs typeface="Calibri" panose="020F0502020204030204" pitchFamily="34" charset="0"/>
              </a:rPr>
              <a:t>Kết luận</a:t>
            </a:r>
            <a:endParaRPr lang="en-US" sz="5400" b="1">
              <a:ln w="22225">
                <a:solidFill>
                  <a:srgbClr val="C00000"/>
                </a:solidFill>
                <a:prstDash val="solid"/>
              </a:ln>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4304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DCCC38-9218-48B8-8964-B04C8A54BC2B}"/>
              </a:ext>
            </a:extLst>
          </p:cNvPr>
          <p:cNvSpPr txBox="1"/>
          <p:nvPr/>
        </p:nvSpPr>
        <p:spPr>
          <a:xfrm>
            <a:off x="-1066800" y="3714750"/>
            <a:ext cx="10890741" cy="923330"/>
          </a:xfrm>
          <a:prstGeom prst="rect">
            <a:avLst/>
          </a:prstGeom>
          <a:noFill/>
        </p:spPr>
        <p:txBody>
          <a:bodyPr wrap="square" rtlCol="0">
            <a:spAutoFit/>
          </a:bodyPr>
          <a:lstStyle/>
          <a:p>
            <a:pPr algn="ctr"/>
            <a:r>
              <a:rPr lang="vi-VN" sz="5400" b="1">
                <a:ln w="38100">
                  <a:solidFill>
                    <a:schemeClr val="tx1"/>
                  </a:solidFill>
                </a:ln>
                <a:solidFill>
                  <a:schemeClr val="bg1"/>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TRUNG QUỐC</a:t>
            </a:r>
          </a:p>
        </p:txBody>
      </p:sp>
      <p:pic>
        <p:nvPicPr>
          <p:cNvPr id="11266" name="Picture 2" descr="Flag Of China Mongolian People&amp;#39;s Republic Map, PNG, 800x600px, Watercolor,  Cartoon, Flower, Frame, Heart Download Free">
            <a:extLst>
              <a:ext uri="{FF2B5EF4-FFF2-40B4-BE49-F238E27FC236}">
                <a16:creationId xmlns:a16="http://schemas.microsoft.com/office/drawing/2014/main" id="{64F4DBE9-E44A-4438-847E-4238519CBA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83780" y1="81500" x2="83780" y2="81500"/>
                      </a14:backgroundRemoval>
                    </a14:imgEffect>
                  </a14:imgLayer>
                </a14:imgProps>
              </a:ext>
              <a:ext uri="{28A0092B-C50C-407E-A947-70E740481C1C}">
                <a14:useLocalDpi xmlns:a14="http://schemas.microsoft.com/office/drawing/2010/main" val="0"/>
              </a:ext>
            </a:extLst>
          </a:blip>
          <a:srcRect/>
          <a:stretch>
            <a:fillRect/>
          </a:stretch>
        </p:blipFill>
        <p:spPr bwMode="auto">
          <a:xfrm>
            <a:off x="1903023" y="129647"/>
            <a:ext cx="518096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BD671EF8-D337-43DE-8D97-1E9E13E0EFA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511738" y="129647"/>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1D6EDB00-63E9-42CE-A257-DAF005C786CF}"/>
              </a:ext>
            </a:extLst>
          </p:cNvPr>
          <p:cNvPicPr>
            <a:picLocks noChangeAspect="1" noChangeArrowheads="1"/>
          </p:cNvPicPr>
          <p:nvPr/>
        </p:nvPicPr>
        <p:blipFill>
          <a:blip r:embed="rId6" cstate="print">
            <a:extLst>
              <a:ext uri="{BEBA8EAE-BF5A-486C-A8C5-ECC9F3942E4B}">
                <a14:imgProps xmlns:a14="http://schemas.microsoft.com/office/drawing/2010/main">
                  <a14:imgLayer r:embed="rId5">
                    <a14:imgEffect>
                      <a14:backgroundRemoval t="9077" b="99462" l="51462" r="95923"/>
                    </a14:imgEffect>
                  </a14:imgLayer>
                </a14:imgProps>
              </a:ext>
              <a:ext uri="{28A0092B-C50C-407E-A947-70E740481C1C}">
                <a14:useLocalDpi xmlns:a14="http://schemas.microsoft.com/office/drawing/2010/main" val="0"/>
              </a:ext>
            </a:extLst>
          </a:blip>
          <a:srcRect/>
          <a:stretch>
            <a:fillRect/>
          </a:stretch>
        </p:blipFill>
        <p:spPr bwMode="auto">
          <a:xfrm>
            <a:off x="4378570" y="129647"/>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885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4EBB468-D382-4073-94B1-9DF73B3DF241}"/>
              </a:ext>
            </a:extLst>
          </p:cNvPr>
          <p:cNvSpPr/>
          <p:nvPr/>
        </p:nvSpPr>
        <p:spPr>
          <a:xfrm>
            <a:off x="4610102" y="133350"/>
            <a:ext cx="4419600" cy="46312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89765" y="209550"/>
            <a:ext cx="3423641" cy="345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884820" y="133350"/>
            <a:ext cx="3878180" cy="646331"/>
          </a:xfrm>
          <a:prstGeom prst="rect">
            <a:avLst/>
          </a:prstGeom>
        </p:spPr>
        <p:txBody>
          <a:bodyPr wrap="square">
            <a:spAutoFit/>
          </a:bodyPr>
          <a:lstStyle/>
          <a:p>
            <a:pPr algn="just"/>
            <a:r>
              <a:rPr lang="en-US" b="1" dirty="0" err="1">
                <a:latin typeface="Times New Roman" pitchFamily="18" charset="0"/>
                <a:cs typeface="Times New Roman" pitchFamily="18" charset="0"/>
              </a:rPr>
              <a:t>Đố</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bạn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Trung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Quốc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nằm</a:t>
            </a:r>
            <a:r>
              <a:rPr lang="en-US" b="1" dirty="0">
                <a:latin typeface="Times New Roman" pitchFamily="18" charset="0"/>
                <a:cs typeface="Times New Roman" pitchFamily="18" charset="0"/>
              </a:rPr>
              <a:t> ở </a:t>
            </a:r>
            <a:r>
              <a:rPr lang="en-US" b="1" dirty="0" err="1">
                <a:latin typeface="Times New Roman" pitchFamily="18" charset="0"/>
                <a:cs typeface="Times New Roman" pitchFamily="18" charset="0"/>
              </a:rPr>
              <a:t>đâu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trên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lược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đồ</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thủ</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đô</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gì</a:t>
            </a:r>
            <a:r>
              <a:rPr lang="en-US" b="1" dirty="0">
                <a:latin typeface="Times New Roman" pitchFamily="18" charset="0"/>
                <a:cs typeface="Times New Roman" pitchFamily="18" charset="0"/>
              </a:rPr>
              <a:t>?</a:t>
            </a:r>
          </a:p>
        </p:txBody>
      </p:sp>
      <p:sp>
        <p:nvSpPr>
          <p:cNvPr id="7" name="Rectangle 6"/>
          <p:cNvSpPr/>
          <p:nvPr/>
        </p:nvSpPr>
        <p:spPr>
          <a:xfrm>
            <a:off x="4752930" y="756384"/>
            <a:ext cx="4276771" cy="3970318"/>
          </a:xfrm>
          <a:prstGeom prst="rect">
            <a:avLst/>
          </a:prstGeom>
        </p:spPr>
        <p:txBody>
          <a:bodyPr wrap="square">
            <a:spAutoFit/>
          </a:bodyPr>
          <a:lstStyle/>
          <a:p>
            <a:pPr marL="285750" indent="-285750" algn="just">
              <a:buFontTx/>
              <a:buChar char="-"/>
            </a:pPr>
            <a:r>
              <a:rPr lang="en-US" dirty="0" err="1">
                <a:solidFill>
                  <a:srgbClr val="FF0000"/>
                </a:solidFill>
                <a:latin typeface="Times New Roman" panose="02020603050405020304" pitchFamily="18" charset="0"/>
                <a:cs typeface="Times New Roman" pitchFamily="18" charset="0"/>
              </a:rPr>
              <a:t>Trung</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Quốc</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thuộc</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khu</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vực</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Đông</a:t>
            </a:r>
            <a:r>
              <a:rPr lang="en-US" dirty="0">
                <a:solidFill>
                  <a:srgbClr val="FF0000"/>
                </a:solidFill>
                <a:latin typeface="Times New Roman" panose="02020603050405020304" pitchFamily="18" charset="0"/>
                <a:cs typeface="Times New Roman" pitchFamily="18" charset="0"/>
              </a:rPr>
              <a:t> Á; </a:t>
            </a:r>
            <a:r>
              <a:rPr lang="en-US" dirty="0" err="1">
                <a:solidFill>
                  <a:srgbClr val="FF0000"/>
                </a:solidFill>
                <a:latin typeface="Times New Roman" panose="02020603050405020304" pitchFamily="18" charset="0"/>
                <a:cs typeface="Times New Roman" pitchFamily="18" charset="0"/>
              </a:rPr>
              <a:t>giáp</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với</a:t>
            </a:r>
            <a:r>
              <a:rPr lang="en-US" dirty="0">
                <a:solidFill>
                  <a:srgbClr val="FF0000"/>
                </a:solidFill>
                <a:latin typeface="Times New Roman" panose="02020603050405020304" pitchFamily="18" charset="0"/>
                <a:cs typeface="Times New Roman"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bắc</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giáp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Bang </a:t>
            </a:r>
            <a:r>
              <a:rPr lang="en-US" dirty="0" err="1">
                <a:latin typeface="Times New Roman" panose="02020603050405020304" pitchFamily="18" charset="0"/>
                <a:cs typeface="Times New Roman" panose="02020603050405020304" pitchFamily="18" charset="0"/>
              </a:rPr>
              <a:t>Nga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Cổ</a:t>
            </a:r>
            <a:r>
              <a:rPr lang="en-US" dirty="0">
                <a:latin typeface="Times New Roman" panose="02020603050405020304" pitchFamily="18" charset="0"/>
                <a:cs typeface="Times New Roman" panose="02020603050405020304" pitchFamily="18" charset="0"/>
              </a:rPr>
              <a:t>                 </a:t>
            </a:r>
          </a:p>
          <a:p>
            <a:r>
              <a:rPr lang="en-US">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Á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dắc</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Xtan,Cư</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rơ</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gư</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xtan,Tat</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gi</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ki</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Xtan,Ap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Ga</a:t>
            </a:r>
            <a:r>
              <a:rPr lang="en-US" dirty="0">
                <a:latin typeface="Times New Roman" panose="02020603050405020304" pitchFamily="18" charset="0"/>
                <a:cs typeface="Times New Roman" panose="02020603050405020304" pitchFamily="18" charset="0"/>
              </a:rPr>
              <a:t>-Ni-</a:t>
            </a:r>
            <a:r>
              <a:rPr lang="en-US" dirty="0" err="1">
                <a:latin typeface="Times New Roman" panose="02020603050405020304" pitchFamily="18" charset="0"/>
                <a:cs typeface="Times New Roman" panose="02020603050405020304" pitchFamily="18" charset="0"/>
              </a:rPr>
              <a:t>Xtan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Tây</a:t>
            </a:r>
            <a:r>
              <a:rPr lang="en-US" dirty="0">
                <a:latin typeface="Times New Roman" panose="02020603050405020304" pitchFamily="18" charset="0"/>
                <a:cs typeface="Times New Roman" panose="02020603050405020304" pitchFamily="18" charset="0"/>
              </a:rPr>
              <a:t> Nam Á ( Pa-Ki-</a:t>
            </a:r>
            <a:r>
              <a:rPr lang="en-US" dirty="0" err="1">
                <a:latin typeface="Times New Roman" panose="02020603050405020304" pitchFamily="18" charset="0"/>
                <a:cs typeface="Times New Roman" panose="02020603050405020304" pitchFamily="18" charset="0"/>
              </a:rPr>
              <a:t>Xtan</a:t>
            </a:r>
            <a:r>
              <a:rPr lang="en-US" dirty="0">
                <a:latin typeface="Times New Roman" panose="02020603050405020304" pitchFamily="18" charset="0"/>
                <a:cs typeface="Times New Roman" panose="02020603050405020304" pitchFamily="18" charset="0"/>
              </a:rPr>
              <a:t>, )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Đông</a:t>
            </a:r>
            <a:r>
              <a:rPr lang="en-US" dirty="0">
                <a:latin typeface="Times New Roman" panose="02020603050405020304" pitchFamily="18" charset="0"/>
                <a:cs typeface="Times New Roman" panose="02020603050405020304" pitchFamily="18" charset="0"/>
              </a:rPr>
              <a:t> Nam Á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Lào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a:t>
            </a:r>
            <a:r>
              <a:rPr lang="en-US" dirty="0">
                <a:latin typeface="Times New Roman" panose="02020603050405020304" pitchFamily="18" charset="0"/>
                <a:cs typeface="Times New Roman" panose="02020603050405020304" pitchFamily="18" charset="0"/>
              </a:rPr>
              <a:t>-an- ma)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Nam Á (</a:t>
            </a:r>
            <a:r>
              <a:rPr lang="en-US" dirty="0" err="1">
                <a:latin typeface="Times New Roman" panose="02020603050405020304" pitchFamily="18" charset="0"/>
                <a:cs typeface="Times New Roman" panose="02020603050405020304" pitchFamily="18" charset="0"/>
              </a:rPr>
              <a:t>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a:t>
            </a:r>
            <a:r>
              <a:rPr lang="en-US" dirty="0">
                <a:latin typeface="Times New Roman" panose="02020603050405020304" pitchFamily="18" charset="0"/>
                <a:cs typeface="Times New Roman" panose="02020603050405020304" pitchFamily="18" charset="0"/>
              </a:rPr>
              <a:t>-Pan )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Tiên,Liên</a:t>
            </a:r>
            <a:r>
              <a:rPr lang="en-US" dirty="0">
                <a:latin typeface="Times New Roman" panose="02020603050405020304" pitchFamily="18" charset="0"/>
                <a:cs typeface="Times New Roman" panose="02020603050405020304" pitchFamily="18" charset="0"/>
              </a:rPr>
              <a:t> Bang </a:t>
            </a:r>
            <a:r>
              <a:rPr lang="en-US" dirty="0" err="1">
                <a:latin typeface="Times New Roman" panose="02020603050405020304" pitchFamily="18" charset="0"/>
                <a:cs typeface="Times New Roman" panose="02020603050405020304" pitchFamily="18" charset="0"/>
              </a:rPr>
              <a:t>Nga</a:t>
            </a:r>
            <a:endParaRPr lang="en-US" dirty="0">
              <a:solidFill>
                <a:srgbClr val="FF0000"/>
              </a:solidFill>
              <a:latin typeface="Times New Roman" panose="02020603050405020304" pitchFamily="18" charset="0"/>
              <a:cs typeface="Times New Roman" pitchFamily="18" charset="0"/>
            </a:endParaRPr>
          </a:p>
          <a:p>
            <a:pPr marL="285750" indent="-285750" algn="just">
              <a:buFontTx/>
              <a:buChar char="-"/>
            </a:pPr>
            <a:r>
              <a:rPr lang="en-US" dirty="0" err="1">
                <a:solidFill>
                  <a:srgbClr val="FF0000"/>
                </a:solidFill>
                <a:latin typeface="Times New Roman" panose="02020603050405020304" pitchFamily="18" charset="0"/>
                <a:cs typeface="Times New Roman" pitchFamily="18" charset="0"/>
              </a:rPr>
              <a:t>Thủ</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đô</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của</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là</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Bắc</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Kinh</a:t>
            </a:r>
            <a:r>
              <a:rPr lang="en-US" dirty="0">
                <a:solidFill>
                  <a:srgbClr val="FF0000"/>
                </a:solidFill>
                <a:latin typeface="Times New Roman" panose="02020603050405020304" pitchFamily="18" charset="0"/>
                <a:cs typeface="Times New Roman" pitchFamily="18" charset="0"/>
              </a:rPr>
              <a:t>.</a:t>
            </a:r>
          </a:p>
        </p:txBody>
      </p:sp>
      <p:grpSp>
        <p:nvGrpSpPr>
          <p:cNvPr id="3" name="Group 2">
            <a:extLst>
              <a:ext uri="{FF2B5EF4-FFF2-40B4-BE49-F238E27FC236}">
                <a16:creationId xmlns:a16="http://schemas.microsoft.com/office/drawing/2014/main" id="{85FC1F39-30F7-43AE-BC0D-C6FCC5277EEA}"/>
              </a:ext>
            </a:extLst>
          </p:cNvPr>
          <p:cNvGrpSpPr/>
          <p:nvPr/>
        </p:nvGrpSpPr>
        <p:grpSpPr>
          <a:xfrm>
            <a:off x="1364470" y="209550"/>
            <a:ext cx="3423641" cy="3458620"/>
            <a:chOff x="4375831" y="1179232"/>
            <a:chExt cx="3423641" cy="3458620"/>
          </a:xfrm>
        </p:grpSpPr>
        <p:pic>
          <p:nvPicPr>
            <p:cNvPr id="11" name="Picture 2">
              <a:extLst>
                <a:ext uri="{FF2B5EF4-FFF2-40B4-BE49-F238E27FC236}">
                  <a16:creationId xmlns:a16="http://schemas.microsoft.com/office/drawing/2014/main" id="{9CC374C3-9DA4-4E25-A2F4-792FE17B7FE1}"/>
                </a:ext>
              </a:extLst>
            </p:cNvPr>
            <p:cNvPicPr>
              <a:picLocks noChangeAspect="1" noChangeArrowheads="1"/>
            </p:cNvPicPr>
            <p:nvPr/>
          </p:nvPicPr>
          <p:blipFill>
            <a:blip r:embed="rId2">
              <a:grayscl/>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375831" y="1179232"/>
              <a:ext cx="3423641" cy="345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531120BC-4B70-4262-BF0E-DED4E50B0954}"/>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5411" b="68268" l="29502" r="79055">
                          <a14:foregroundMark x1="65262" y1="66751" x2="65262" y2="66751"/>
                          <a14:backgroundMark x1="33589" y1="57396" x2="39974" y2="65487"/>
                          <a14:backgroundMark x1="31162" y1="45006" x2="31545" y2="54488"/>
                          <a14:backgroundMark x1="35377" y1="54614" x2="40102" y2="62200"/>
                          <a14:backgroundMark x1="42146" y1="62200" x2="52235" y2="63464"/>
                          <a14:backgroundMark x1="41507" y1="60177" x2="50575" y2="61188"/>
                          <a14:backgroundMark x1="52746" y1="40329" x2="57344" y2="44374"/>
                          <a14:backgroundMark x1="74330" y1="41719" x2="72158" y2="46144"/>
                          <a14:backgroundMark x1="50064" y1="65613" x2="56322" y2="67509"/>
                          <a14:backgroundMark x1="52363" y1="60809" x2="54406" y2="68142"/>
                          <a14:backgroundMark x1="34100" y1="51960" x2="36654" y2="54741"/>
                          <a14:backgroundMark x1="36782" y1="46776" x2="37803" y2="46397"/>
                          <a14:backgroundMark x1="50064" y1="42984" x2="60153" y2="39191"/>
                          <a14:backgroundMark x1="47510" y1="38180" x2="51213" y2="42731"/>
                          <a14:backgroundMark x1="46871" y1="40708" x2="51596" y2="44753"/>
                          <a14:backgroundMark x1="50702" y1="44501" x2="57727" y2="43489"/>
                          <a14:backgroundMark x1="62197" y1="38685" x2="56066" y2="44627"/>
                          <a14:backgroundMark x1="56194" y1="45259" x2="60920" y2="41972"/>
                          <a14:backgroundMark x1="62963" y1="39823" x2="61175" y2="40961"/>
                          <a14:backgroundMark x1="74074" y1="40834" x2="72669" y2="42731"/>
                          <a14:backgroundMark x1="64368" y1="39823" x2="63091" y2="39823"/>
                          <a14:backgroundMark x1="36654" y1="45512" x2="32567" y2="47408"/>
                          <a14:backgroundMark x1="34227" y1="51075" x2="35760" y2="53477"/>
                          <a14:backgroundMark x1="38697" y1="58407" x2="41252" y2="59545"/>
                          <a14:backgroundMark x1="35504" y1="53224" x2="37420" y2="54235"/>
                          <a14:backgroundMark x1="51213" y1="59671" x2="49553" y2="61188"/>
                        </a14:backgroundRemoval>
                      </a14:imgEffect>
                      <a14:imgEffect>
                        <a14:saturation sat="300000"/>
                      </a14:imgEffect>
                    </a14:imgLayer>
                  </a14:imgProps>
                </a:ext>
                <a:ext uri="{28A0092B-C50C-407E-A947-70E740481C1C}">
                  <a14:useLocalDpi xmlns:a14="http://schemas.microsoft.com/office/drawing/2010/main" val="0"/>
                </a:ext>
              </a:extLst>
            </a:blip>
            <a:srcRect l="32803" t="29658" r="20884" b="30685"/>
            <a:stretch/>
          </p:blipFill>
          <p:spPr bwMode="auto">
            <a:xfrm>
              <a:off x="5500942" y="2222742"/>
              <a:ext cx="158559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3846E696-B39F-45E7-94DA-9DEE676CD2C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299441" y="1657350"/>
            <a:ext cx="3635938" cy="363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313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240354"/>
            <a:ext cx="2522764" cy="2909262"/>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9" name="Google Shape;1119;p41"/>
          <p:cNvSpPr/>
          <p:nvPr/>
        </p:nvSpPr>
        <p:spPr>
          <a:xfrm flipH="1">
            <a:off x="2785228" y="377641"/>
            <a:ext cx="157424" cy="178960"/>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1" name="Google Shape;1121;p41"/>
          <p:cNvGrpSpPr/>
          <p:nvPr/>
        </p:nvGrpSpPr>
        <p:grpSpPr>
          <a:xfrm>
            <a:off x="6319200" y="210249"/>
            <a:ext cx="524308" cy="346352"/>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 name="Google Shape;1128;p41"/>
          <p:cNvGrpSpPr/>
          <p:nvPr/>
        </p:nvGrpSpPr>
        <p:grpSpPr>
          <a:xfrm flipH="1">
            <a:off x="5872040" y="4125567"/>
            <a:ext cx="524308" cy="346352"/>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891312" y="449019"/>
            <a:ext cx="7257421" cy="1757689"/>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6689897" y="2653275"/>
            <a:ext cx="1918159" cy="2490225"/>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63798504-BED1-4AF0-88D8-09E061A3E7B0}"/>
              </a:ext>
            </a:extLst>
          </p:cNvPr>
          <p:cNvSpPr txBox="1"/>
          <p:nvPr/>
        </p:nvSpPr>
        <p:spPr>
          <a:xfrm>
            <a:off x="1015210" y="954992"/>
            <a:ext cx="7216347" cy="1323439"/>
          </a:xfrm>
          <a:prstGeom prst="rect">
            <a:avLst/>
          </a:prstGeom>
          <a:noFill/>
        </p:spPr>
        <p:txBody>
          <a:bodyPr wrap="square" rtlCol="0">
            <a:spAutoFit/>
          </a:bodyPr>
          <a:lstStyle/>
          <a:p>
            <a:pPr algn="ctr"/>
            <a:r>
              <a:rPr lang="vi-VN" sz="800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SIÊU TRÍ NHỚ</a:t>
            </a:r>
            <a:endParaRPr lang="en-US" sz="8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Nêu tên các dạng địa hình chính và các sông lớn ở Trung Quốc. So sánh sự  khác biệt về địa hình, sông ngòi giữa miền Tây và miền Đông. Phân tích"/>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b="6713"/>
          <a:stretch/>
        </p:blipFill>
        <p:spPr bwMode="auto">
          <a:xfrm>
            <a:off x="160817" y="785458"/>
            <a:ext cx="4912498" cy="3900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loud 5">
            <a:extLst>
              <a:ext uri="{FF2B5EF4-FFF2-40B4-BE49-F238E27FC236}">
                <a16:creationId xmlns:a16="http://schemas.microsoft.com/office/drawing/2014/main" id="{AD6A7B74-0416-4046-AD90-E3DC6147B5E4}"/>
              </a:ext>
            </a:extLst>
          </p:cNvPr>
          <p:cNvSpPr/>
          <p:nvPr/>
        </p:nvSpPr>
        <p:spPr>
          <a:xfrm>
            <a:off x="4961020" y="60854"/>
            <a:ext cx="4030580"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8" name="Rectangle: Rounded Corners 7">
            <a:extLst>
              <a:ext uri="{FF2B5EF4-FFF2-40B4-BE49-F238E27FC236}">
                <a16:creationId xmlns:a16="http://schemas.microsoft.com/office/drawing/2014/main" id="{C7A9E5B2-0505-4475-835F-B6FF16F71892}"/>
              </a:ext>
            </a:extLst>
          </p:cNvPr>
          <p:cNvSpPr/>
          <p:nvPr/>
        </p:nvSpPr>
        <p:spPr>
          <a:xfrm>
            <a:off x="5257800" y="1793629"/>
            <a:ext cx="2681334" cy="23021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p:cNvSpPr/>
          <p:nvPr/>
        </p:nvSpPr>
        <p:spPr>
          <a:xfrm>
            <a:off x="5185610" y="400005"/>
            <a:ext cx="3581400" cy="769441"/>
          </a:xfrm>
          <a:prstGeom prst="rect">
            <a:avLst/>
          </a:prstGeom>
        </p:spPr>
        <p:txBody>
          <a:bodyPr wrap="square">
            <a:spAutoFit/>
          </a:bodyPr>
          <a:lstStyle/>
          <a:p>
            <a:pPr algn="ctr"/>
            <a:r>
              <a:rPr lang="en-US" sz="2200" b="1" dirty="0" err="1">
                <a:latin typeface="Times New Roman" pitchFamily="18" charset="0"/>
                <a:cs typeface="Times New Roman" pitchFamily="18" charset="0"/>
              </a:rPr>
              <a:t>Đố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a:t>
            </a:r>
            <a:r>
              <a:rPr lang="en-US" sz="2200" b="1" err="1">
                <a:latin typeface="Times New Roman" pitchFamily="18" charset="0"/>
                <a:cs typeface="Times New Roman" pitchFamily="18" charset="0"/>
              </a:rPr>
              <a:t>địa</a:t>
            </a:r>
            <a:r>
              <a:rPr lang="en-US" sz="2200" b="1">
                <a:latin typeface="Times New Roman" pitchFamily="18" charset="0"/>
                <a:cs typeface="Times New Roman" pitchFamily="18" charset="0"/>
              </a:rPr>
              <a:t> hình</a:t>
            </a:r>
            <a:endParaRPr lang="en-US" sz="2200" b="1" dirty="0">
              <a:latin typeface="Times New Roman" pitchFamily="18" charset="0"/>
              <a:cs typeface="Times New Roman" pitchFamily="18" charset="0"/>
            </a:endParaRPr>
          </a:p>
          <a:p>
            <a:pPr algn="ctr"/>
            <a:r>
              <a:rPr lang="en-US" sz="2200" b="1">
                <a:latin typeface="Times New Roman" pitchFamily="18" charset="0"/>
                <a:cs typeface="Times New Roman" pitchFamily="18" charset="0"/>
              </a:rPr>
              <a:t>Trung </a:t>
            </a:r>
            <a:r>
              <a:rPr lang="en-US" sz="2200" b="1" dirty="0" err="1">
                <a:latin typeface="Times New Roman" pitchFamily="18" charset="0"/>
                <a:cs typeface="Times New Roman" pitchFamily="18" charset="0"/>
              </a:rPr>
              <a:t>Quốc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đặc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điểm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gì</a:t>
            </a:r>
            <a:r>
              <a:rPr lang="en-US" sz="2200" b="1" dirty="0">
                <a:latin typeface="Times New Roman" pitchFamily="18" charset="0"/>
                <a:cs typeface="Times New Roman" pitchFamily="18" charset="0"/>
              </a:rPr>
              <a:t>? </a:t>
            </a:r>
          </a:p>
        </p:txBody>
      </p:sp>
      <p:sp>
        <p:nvSpPr>
          <p:cNvPr id="7" name="Rectangle 6"/>
          <p:cNvSpPr/>
          <p:nvPr/>
        </p:nvSpPr>
        <p:spPr>
          <a:xfrm>
            <a:off x="5334000" y="2082264"/>
            <a:ext cx="2281699" cy="1631216"/>
          </a:xfrm>
          <a:prstGeom prst="rect">
            <a:avLst/>
          </a:prstGeom>
        </p:spPr>
        <p:txBody>
          <a:bodyPr wrap="square">
            <a:spAutoFit/>
          </a:bodyPr>
          <a:lstStyle/>
          <a:p>
            <a:pPr marL="285750" indent="-285750" algn="just">
              <a:buFontTx/>
              <a:buChar char="-"/>
            </a:pPr>
            <a:r>
              <a:rPr lang="en-US" sz="2000" b="1" dirty="0" err="1">
                <a:solidFill>
                  <a:srgbClr val="FF0000"/>
                </a:solidFill>
                <a:latin typeface="Times New Roman" pitchFamily="18" charset="0"/>
                <a:cs typeface="Times New Roman" pitchFamily="18" charset="0"/>
              </a:rPr>
              <a:t>Miền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Đông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đồng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bằng</a:t>
            </a:r>
            <a:r>
              <a:rPr lang="en-US" sz="2000" b="1" dirty="0">
                <a:solidFill>
                  <a:srgbClr val="FF0000"/>
                </a:solidFill>
                <a:latin typeface="Times New Roman" pitchFamily="18" charset="0"/>
                <a:cs typeface="Times New Roman" pitchFamily="18" charset="0"/>
              </a:rPr>
              <a:t>.</a:t>
            </a:r>
          </a:p>
          <a:p>
            <a:pPr marL="285750" indent="-285750" algn="just">
              <a:buFontTx/>
              <a:buChar char="-"/>
            </a:pPr>
            <a:r>
              <a:rPr lang="en-US" sz="2000" b="1" dirty="0" err="1">
                <a:solidFill>
                  <a:srgbClr val="FF0000"/>
                </a:solidFill>
                <a:latin typeface="Times New Roman" pitchFamily="18" charset="0"/>
                <a:cs typeface="Times New Roman" pitchFamily="18" charset="0"/>
              </a:rPr>
              <a:t>Miền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Tây</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chủ</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yếu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núi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cao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nguyên</a:t>
            </a:r>
            <a:r>
              <a:rPr lang="en-US" sz="2000" b="1" dirty="0">
                <a:solidFill>
                  <a:srgbClr val="FF0000"/>
                </a:solidFill>
                <a:latin typeface="Times New Roman" pitchFamily="18" charset="0"/>
                <a:cs typeface="Times New Roman" pitchFamily="18" charset="0"/>
              </a:rPr>
              <a:t>.</a:t>
            </a:r>
          </a:p>
        </p:txBody>
      </p:sp>
      <p:pic>
        <p:nvPicPr>
          <p:cNvPr id="10"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AFDE8C6D-BC62-4169-8A1B-EE59DC46968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077" b="99462" l="51462" r="95923"/>
                    </a14:imgEffect>
                  </a14:imgLayer>
                </a14:imgProps>
              </a:ext>
              <a:ext uri="{28A0092B-C50C-407E-A947-70E740481C1C}">
                <a14:useLocalDpi xmlns:a14="http://schemas.microsoft.com/office/drawing/2010/main" val="0"/>
              </a:ext>
            </a:extLst>
          </a:blip>
          <a:srcRect/>
          <a:stretch>
            <a:fillRect/>
          </a:stretch>
        </p:blipFill>
        <p:spPr bwMode="auto">
          <a:xfrm>
            <a:off x="5940670" y="1691747"/>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693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40962"/>
                                        </p:tgtEl>
                                        <p:attrNameLst>
                                          <p:attrName>style.visibility</p:attrName>
                                        </p:attrNameLst>
                                      </p:cBhvr>
                                      <p:to>
                                        <p:strVal val="visible"/>
                                      </p:to>
                                    </p:set>
                                    <p:animEffect transition="in" filter="barn(inVertical)">
                                      <p:cBhvr>
                                        <p:cTn id="14" dur="500"/>
                                        <p:tgtEl>
                                          <p:spTgt spid="4096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9B96EAF-E219-4287-AC83-76A17F3C51F4}"/>
              </a:ext>
            </a:extLst>
          </p:cNvPr>
          <p:cNvSpPr/>
          <p:nvPr/>
        </p:nvSpPr>
        <p:spPr>
          <a:xfrm>
            <a:off x="1106400" y="4526791"/>
            <a:ext cx="6513599" cy="501965"/>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B050"/>
              </a:solidFill>
            </a:endParaRPr>
          </a:p>
        </p:txBody>
      </p:sp>
      <p:pic>
        <p:nvPicPr>
          <p:cNvPr id="44034" name="Picture 2" descr="http://streaming1.danviet.vn/upload/2-2020/images/2020-04-11/Dan-so-cac-nuoc-tren-the-gioi-nam-2020-Viet-Nam-xep-hang-bao-nhieu-ds-01-1586611516-width805height575.jpg"/>
          <p:cNvPicPr>
            <a:picLocks noChangeAspect="1" noChangeArrowheads="1"/>
          </p:cNvPicPr>
          <p:nvPr/>
        </p:nvPicPr>
        <p:blipFill rotWithShape="1">
          <a:blip r:embed="rId2">
            <a:extLst>
              <a:ext uri="{28A0092B-C50C-407E-A947-70E740481C1C}">
                <a14:useLocalDpi xmlns:a14="http://schemas.microsoft.com/office/drawing/2010/main" val="0"/>
              </a:ext>
            </a:extLst>
          </a:blip>
          <a:srcRect b="12454"/>
          <a:stretch/>
        </p:blipFill>
        <p:spPr bwMode="auto">
          <a:xfrm>
            <a:off x="1881187" y="1085518"/>
            <a:ext cx="5229225" cy="32699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609600" y="114744"/>
            <a:ext cx="8229600" cy="857250"/>
          </a:xfrm>
          <a:prstGeom prst="roundRect">
            <a:avLst/>
          </a:prstGeom>
          <a:solidFill>
            <a:schemeClr val="bg1"/>
          </a:solidFill>
        </p:spPr>
        <p:txBody>
          <a:bodyPr>
            <a:noAutofit/>
          </a:bodyPr>
          <a:lstStyle/>
          <a:p>
            <a:r>
              <a:rPr lang="en-US" sz="2800" dirty="0"/>
              <a:t>Theo </a:t>
            </a:r>
            <a:r>
              <a:rPr lang="en-US" sz="2800" dirty="0" err="1"/>
              <a:t>thống</a:t>
            </a:r>
            <a:r>
              <a:rPr lang="en-US" sz="2800" dirty="0"/>
              <a:t> </a:t>
            </a:r>
            <a:r>
              <a:rPr lang="en-US" sz="2800" dirty="0" err="1"/>
              <a:t>kê</a:t>
            </a:r>
            <a:r>
              <a:rPr lang="en-US" sz="2800" dirty="0"/>
              <a:t> </a:t>
            </a:r>
            <a:r>
              <a:rPr lang="en-US" sz="2800" dirty="0" err="1"/>
              <a:t>dân</a:t>
            </a:r>
            <a:r>
              <a:rPr lang="en-US" sz="2800" dirty="0"/>
              <a:t> </a:t>
            </a:r>
            <a:r>
              <a:rPr lang="en-US" sz="2800" dirty="0" err="1"/>
              <a:t>số</a:t>
            </a:r>
            <a:r>
              <a:rPr lang="en-US" sz="2800" dirty="0"/>
              <a:t> </a:t>
            </a:r>
            <a:r>
              <a:rPr lang="en-US" sz="2800" dirty="0" err="1"/>
              <a:t>vào</a:t>
            </a:r>
            <a:r>
              <a:rPr lang="en-US" sz="2800" dirty="0"/>
              <a:t> </a:t>
            </a:r>
            <a:r>
              <a:rPr lang="en-US" sz="2800" dirty="0" err="1"/>
              <a:t>năm</a:t>
            </a:r>
            <a:r>
              <a:rPr lang="en-US" sz="2800" dirty="0"/>
              <a:t> 2020, </a:t>
            </a:r>
            <a:r>
              <a:rPr lang="en-US" sz="2800" dirty="0" err="1"/>
              <a:t>dân</a:t>
            </a:r>
            <a:r>
              <a:rPr lang="en-US" sz="2800" dirty="0"/>
              <a:t> </a:t>
            </a:r>
            <a:r>
              <a:rPr lang="en-US" sz="2800" dirty="0" err="1"/>
              <a:t>số</a:t>
            </a:r>
            <a:r>
              <a:rPr lang="en-US" sz="2800" dirty="0"/>
              <a:t> </a:t>
            </a:r>
            <a:r>
              <a:rPr lang="en-US" sz="2800" dirty="0" err="1"/>
              <a:t>Trung</a:t>
            </a:r>
            <a:r>
              <a:rPr lang="en-US" sz="2800" dirty="0"/>
              <a:t> </a:t>
            </a:r>
            <a:r>
              <a:rPr lang="en-US" sz="2800" dirty="0" err="1"/>
              <a:t>Quốc</a:t>
            </a:r>
            <a:r>
              <a:rPr lang="en-US" sz="2800" dirty="0"/>
              <a:t> </a:t>
            </a:r>
            <a:r>
              <a:rPr lang="en-US" sz="2800" dirty="0" err="1"/>
              <a:t>đứng</a:t>
            </a:r>
            <a:r>
              <a:rPr lang="en-US" sz="2800" dirty="0"/>
              <a:t> </a:t>
            </a:r>
            <a:r>
              <a:rPr lang="en-US" sz="2800" dirty="0" err="1"/>
              <a:t>thứ</a:t>
            </a:r>
            <a:r>
              <a:rPr lang="en-US" sz="2800" dirty="0"/>
              <a:t> </a:t>
            </a:r>
            <a:r>
              <a:rPr lang="en-US" sz="2800" dirty="0" err="1"/>
              <a:t>mấy</a:t>
            </a:r>
            <a:r>
              <a:rPr lang="en-US" sz="2800" dirty="0"/>
              <a:t> </a:t>
            </a:r>
            <a:r>
              <a:rPr lang="en-US" sz="2800" dirty="0" err="1"/>
              <a:t>trên</a:t>
            </a:r>
            <a:r>
              <a:rPr lang="en-US" sz="2800" dirty="0"/>
              <a:t> </a:t>
            </a:r>
            <a:r>
              <a:rPr lang="en-US" sz="2800" dirty="0" err="1"/>
              <a:t>thế</a:t>
            </a:r>
            <a:r>
              <a:rPr lang="en-US" sz="2800" dirty="0"/>
              <a:t> </a:t>
            </a:r>
            <a:r>
              <a:rPr lang="en-US" sz="2800" dirty="0" err="1"/>
              <a:t>giới</a:t>
            </a:r>
            <a:r>
              <a:rPr lang="en-US" sz="2800" dirty="0"/>
              <a:t>?</a:t>
            </a:r>
          </a:p>
        </p:txBody>
      </p:sp>
      <p:sp>
        <p:nvSpPr>
          <p:cNvPr id="6" name="Title 1"/>
          <p:cNvSpPr txBox="1">
            <a:spLocks/>
          </p:cNvSpPr>
          <p:nvPr/>
        </p:nvSpPr>
        <p:spPr>
          <a:xfrm>
            <a:off x="381000" y="4349148"/>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solidFill>
                  <a:schemeClr val="bg1"/>
                </a:solidFill>
              </a:rPr>
              <a:t>Trung</a:t>
            </a:r>
            <a:r>
              <a:rPr lang="en-US" sz="2800" b="1" dirty="0">
                <a:solidFill>
                  <a:schemeClr val="bg1"/>
                </a:solidFill>
              </a:rPr>
              <a:t> </a:t>
            </a:r>
            <a:r>
              <a:rPr lang="en-US" sz="2800" b="1" dirty="0" err="1">
                <a:solidFill>
                  <a:schemeClr val="bg1"/>
                </a:solidFill>
              </a:rPr>
              <a:t>Quốc</a:t>
            </a:r>
            <a:r>
              <a:rPr lang="en-US" sz="2800" b="1" dirty="0">
                <a:solidFill>
                  <a:schemeClr val="bg1"/>
                </a:solidFill>
              </a:rPr>
              <a:t> </a:t>
            </a:r>
            <a:r>
              <a:rPr lang="en-US" sz="2800" b="1" dirty="0" err="1">
                <a:solidFill>
                  <a:schemeClr val="bg1"/>
                </a:solidFill>
              </a:rPr>
              <a:t>có</a:t>
            </a:r>
            <a:r>
              <a:rPr lang="en-US" sz="2800" b="1" dirty="0">
                <a:solidFill>
                  <a:schemeClr val="bg1"/>
                </a:solidFill>
              </a:rPr>
              <a:t> </a:t>
            </a:r>
            <a:r>
              <a:rPr lang="en-US" sz="2800" b="1" dirty="0" err="1">
                <a:solidFill>
                  <a:schemeClr val="bg1"/>
                </a:solidFill>
              </a:rPr>
              <a:t>số</a:t>
            </a:r>
            <a:r>
              <a:rPr lang="en-US" sz="2800" b="1" dirty="0">
                <a:solidFill>
                  <a:schemeClr val="bg1"/>
                </a:solidFill>
              </a:rPr>
              <a:t> </a:t>
            </a:r>
            <a:r>
              <a:rPr lang="en-US" sz="2800" b="1" dirty="0" err="1">
                <a:solidFill>
                  <a:schemeClr val="bg1"/>
                </a:solidFill>
              </a:rPr>
              <a:t>dân</a:t>
            </a:r>
            <a:r>
              <a:rPr lang="en-US" sz="2800" b="1" dirty="0">
                <a:solidFill>
                  <a:schemeClr val="bg1"/>
                </a:solidFill>
              </a:rPr>
              <a:t> </a:t>
            </a:r>
            <a:r>
              <a:rPr lang="en-US" sz="2800" b="1" dirty="0" err="1">
                <a:solidFill>
                  <a:schemeClr val="bg1"/>
                </a:solidFill>
              </a:rPr>
              <a:t>đông</a:t>
            </a:r>
            <a:r>
              <a:rPr lang="en-US" sz="2800" b="1" dirty="0">
                <a:solidFill>
                  <a:schemeClr val="bg1"/>
                </a:solidFill>
              </a:rPr>
              <a:t> </a:t>
            </a:r>
            <a:r>
              <a:rPr lang="en-US" sz="2800" b="1" dirty="0" err="1">
                <a:solidFill>
                  <a:schemeClr val="bg1"/>
                </a:solidFill>
              </a:rPr>
              <a:t>nhất</a:t>
            </a:r>
            <a:r>
              <a:rPr lang="en-US" sz="2800" b="1" dirty="0">
                <a:solidFill>
                  <a:schemeClr val="bg1"/>
                </a:solidFill>
              </a:rPr>
              <a:t> </a:t>
            </a:r>
            <a:r>
              <a:rPr lang="en-US" sz="2800" b="1" dirty="0" err="1">
                <a:solidFill>
                  <a:schemeClr val="bg1"/>
                </a:solidFill>
              </a:rPr>
              <a:t>thế</a:t>
            </a:r>
            <a:r>
              <a:rPr lang="en-US" sz="2800" b="1" dirty="0">
                <a:solidFill>
                  <a:schemeClr val="bg1"/>
                </a:solidFill>
              </a:rPr>
              <a:t> </a:t>
            </a:r>
            <a:r>
              <a:rPr lang="en-US" sz="2800" b="1" dirty="0" err="1">
                <a:solidFill>
                  <a:schemeClr val="bg1"/>
                </a:solidFill>
              </a:rPr>
              <a:t>giới</a:t>
            </a:r>
            <a:r>
              <a:rPr lang="en-US" sz="2800" b="1" dirty="0">
                <a:solidFill>
                  <a:schemeClr val="bg1"/>
                </a:solidFill>
              </a:rPr>
              <a:t>.</a:t>
            </a:r>
          </a:p>
        </p:txBody>
      </p:sp>
      <p:pic>
        <p:nvPicPr>
          <p:cNvPr id="9"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36525D2D-5DB7-4D41-8019-AB1598DB603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299441" y="1657350"/>
            <a:ext cx="3635938" cy="36359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AD16B1E4-71E4-4C88-BC93-DA7C77C6E29F}"/>
              </a:ext>
            </a:extLst>
          </p:cNvPr>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9077" b="99462" l="51462" r="95923"/>
                    </a14:imgEffect>
                  </a14:imgLayer>
                </a14:imgProps>
              </a:ext>
              <a:ext uri="{28A0092B-C50C-407E-A947-70E740481C1C}">
                <a14:useLocalDpi xmlns:a14="http://schemas.microsoft.com/office/drawing/2010/main" val="0"/>
              </a:ext>
            </a:extLst>
          </a:blip>
          <a:srcRect/>
          <a:stretch>
            <a:fillRect/>
          </a:stretch>
        </p:blipFill>
        <p:spPr bwMode="auto">
          <a:xfrm>
            <a:off x="5940670" y="1691747"/>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84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4034"/>
                                        </p:tgtEl>
                                        <p:attrNameLst>
                                          <p:attrName>style.visibility</p:attrName>
                                        </p:attrNameLst>
                                      </p:cBhvr>
                                      <p:to>
                                        <p:strVal val="visible"/>
                                      </p:to>
                                    </p:set>
                                    <p:anim calcmode="lin" valueType="num">
                                      <p:cBhvr>
                                        <p:cTn id="12" dur="500" fill="hold"/>
                                        <p:tgtEl>
                                          <p:spTgt spid="44034"/>
                                        </p:tgtEl>
                                        <p:attrNameLst>
                                          <p:attrName>ppt_w</p:attrName>
                                        </p:attrNameLst>
                                      </p:cBhvr>
                                      <p:tavLst>
                                        <p:tav tm="0">
                                          <p:val>
                                            <p:fltVal val="0"/>
                                          </p:val>
                                        </p:tav>
                                        <p:tav tm="100000">
                                          <p:val>
                                            <p:strVal val="#ppt_w"/>
                                          </p:val>
                                        </p:tav>
                                      </p:tavLst>
                                    </p:anim>
                                    <p:anim calcmode="lin" valueType="num">
                                      <p:cBhvr>
                                        <p:cTn id="13" dur="500" fill="hold"/>
                                        <p:tgtEl>
                                          <p:spTgt spid="44034"/>
                                        </p:tgtEl>
                                        <p:attrNameLst>
                                          <p:attrName>ppt_h</p:attrName>
                                        </p:attrNameLst>
                                      </p:cBhvr>
                                      <p:tavLst>
                                        <p:tav tm="0">
                                          <p:val>
                                            <p:fltVal val="0"/>
                                          </p:val>
                                        </p:tav>
                                        <p:tav tm="100000">
                                          <p:val>
                                            <p:strVal val="#ppt_h"/>
                                          </p:val>
                                        </p:tav>
                                      </p:tavLst>
                                    </p:anim>
                                    <p:animEffect transition="in" filter="fade">
                                      <p:cBhvr>
                                        <p:cTn id="14" dur="500"/>
                                        <p:tgtEl>
                                          <p:spTgt spid="4403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625E95-70E0-4F2E-BEA8-9549BD096D01}"/>
              </a:ext>
            </a:extLst>
          </p:cNvPr>
          <p:cNvSpPr/>
          <p:nvPr/>
        </p:nvSpPr>
        <p:spPr>
          <a:xfrm>
            <a:off x="153082" y="31750"/>
            <a:ext cx="883851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1"/>
          <p:cNvSpPr txBox="1">
            <a:spLocks/>
          </p:cNvSpPr>
          <p:nvPr/>
        </p:nvSpPr>
        <p:spPr>
          <a:xfrm>
            <a:off x="457200" y="250825"/>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effectLst>
                  <a:outerShdw blurRad="38100" dist="38100" dir="2700000" algn="tl">
                    <a:srgbClr val="000000">
                      <a:alpha val="43137"/>
                    </a:srgbClr>
                  </a:outerShdw>
                </a:effectLst>
              </a:rPr>
              <a:t>Từ</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xa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xưa</a:t>
            </a:r>
            <a:r>
              <a:rPr lang="en-US" sz="2800" b="1" dirty="0">
                <a:effectLst>
                  <a:outerShdw blurRad="38100" dist="38100" dir="2700000" algn="tl">
                    <a:srgbClr val="000000">
                      <a:alpha val="43137"/>
                    </a:srgbClr>
                  </a:outerShdw>
                </a:effectLst>
              </a:rPr>
              <a:t>, con </a:t>
            </a:r>
            <a:r>
              <a:rPr lang="en-US" sz="2800" b="1" dirty="0" err="1">
                <a:effectLst>
                  <a:outerShdw blurRad="38100" dist="38100" dir="2700000" algn="tl">
                    <a:srgbClr val="000000">
                      <a:alpha val="43137"/>
                    </a:srgbClr>
                  </a:outerShdw>
                </a:effectLst>
              </a:rPr>
              <a:t>người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đã</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sinh</a:t>
            </a:r>
            <a:r>
              <a:rPr lang="en-US" sz="2800" b="1" dirty="0">
                <a:effectLst>
                  <a:outerShdw blurRad="38100" dist="38100" dir="2700000" algn="tl">
                    <a:srgbClr val="000000">
                      <a:alpha val="43137"/>
                    </a:srgbClr>
                  </a:outerShdw>
                </a:effectLst>
              </a:rPr>
              <a:t> </a:t>
            </a:r>
            <a:r>
              <a:rPr lang="en-US" sz="2800" b="1" err="1">
                <a:effectLst>
                  <a:outerShdw blurRad="38100" dist="38100" dir="2700000" algn="tl">
                    <a:srgbClr val="000000">
                      <a:alpha val="43137"/>
                    </a:srgbClr>
                  </a:outerShdw>
                </a:effectLst>
              </a:rPr>
              <a:t>sống</a:t>
            </a:r>
            <a:r>
              <a:rPr lang="en-US" sz="2800" b="1">
                <a:effectLst>
                  <a:outerShdw blurRad="38100" dist="38100" dir="2700000" algn="tl">
                    <a:srgbClr val="000000">
                      <a:alpha val="43137"/>
                    </a:srgbClr>
                  </a:outerShdw>
                </a:effectLst>
              </a:rPr>
              <a:t> trên</a:t>
            </a:r>
            <a:endParaRPr lang="en-US" sz="2800" b="1" dirty="0">
              <a:effectLst>
                <a:outerShdw blurRad="38100" dist="38100" dir="2700000" algn="tl">
                  <a:srgbClr val="000000">
                    <a:alpha val="43137"/>
                  </a:srgbClr>
                </a:outerShdw>
              </a:effectLst>
            </a:endParaRPr>
          </a:p>
          <a:p>
            <a:r>
              <a:rPr lang="en-US" sz="2800" b="1">
                <a:effectLst>
                  <a:outerShdw blurRad="38100" dist="38100" dir="2700000" algn="tl">
                    <a:srgbClr val="000000">
                      <a:alpha val="43137"/>
                    </a:srgbClr>
                  </a:outerShdw>
                </a:effectLst>
              </a:rPr>
              <a:t>các </a:t>
            </a:r>
            <a:r>
              <a:rPr lang="en-US" sz="2800" b="1" dirty="0" err="1">
                <a:effectLst>
                  <a:outerShdw blurRad="38100" dist="38100" dir="2700000" algn="tl">
                    <a:srgbClr val="000000">
                      <a:alpha val="43137"/>
                    </a:srgbClr>
                  </a:outerShdw>
                </a:effectLst>
              </a:rPr>
              <a:t>đồng</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bằng</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châu</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thổ</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màu</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mỡ</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của</a:t>
            </a:r>
            <a:r>
              <a:rPr lang="en-US" sz="2800" b="1" dirty="0">
                <a:effectLst>
                  <a:outerShdw blurRad="38100" dist="38100" dir="2700000" algn="tl">
                    <a:srgbClr val="000000">
                      <a:alpha val="43137"/>
                    </a:srgbClr>
                  </a:outerShdw>
                </a:effectLst>
              </a:rPr>
              <a:t> </a:t>
            </a:r>
            <a:r>
              <a:rPr lang="en-US" sz="2800" b="1" err="1">
                <a:effectLst>
                  <a:outerShdw blurRad="38100" dist="38100" dir="2700000" algn="tl">
                    <a:srgbClr val="000000">
                      <a:alpha val="43137"/>
                    </a:srgbClr>
                  </a:outerShdw>
                </a:effectLst>
              </a:rPr>
              <a:t>miền</a:t>
            </a:r>
            <a:r>
              <a:rPr lang="en-US" sz="2800" b="1">
                <a:effectLst>
                  <a:outerShdw blurRad="38100" dist="38100" dir="2700000" algn="tl">
                    <a:srgbClr val="000000">
                      <a:alpha val="43137"/>
                    </a:srgbClr>
                  </a:outerShdw>
                </a:effectLst>
              </a:rPr>
              <a:t> Đông</a:t>
            </a:r>
          </a:p>
          <a:p>
            <a:r>
              <a:rPr lang="en-US" sz="2800" b="1">
                <a:effectLst>
                  <a:outerShdw blurRad="38100" dist="38100" dir="2700000" algn="tl">
                    <a:srgbClr val="000000">
                      <a:alpha val="43137"/>
                    </a:srgbClr>
                  </a:outerShdw>
                </a:effectLst>
              </a:rPr>
              <a:t>và </a:t>
            </a:r>
            <a:r>
              <a:rPr lang="en-US" sz="2800" b="1" dirty="0" err="1">
                <a:effectLst>
                  <a:outerShdw blurRad="38100" dist="38100" dir="2700000" algn="tl">
                    <a:srgbClr val="000000">
                      <a:alpha val="43137"/>
                    </a:srgbClr>
                  </a:outerShdw>
                </a:effectLst>
              </a:rPr>
              <a:t>tạo</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nên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nền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văn</a:t>
            </a:r>
            <a:r>
              <a:rPr lang="en-US" sz="2800" b="1" dirty="0">
                <a:effectLst>
                  <a:outerShdw blurRad="38100" dist="38100" dir="2700000" algn="tl">
                    <a:srgbClr val="000000">
                      <a:alpha val="43137"/>
                    </a:srgbClr>
                  </a:outerShdw>
                </a:effectLst>
              </a:rPr>
              <a:t> </a:t>
            </a:r>
            <a:r>
              <a:rPr lang="en-US" sz="2800" b="1">
                <a:effectLst>
                  <a:outerShdw blurRad="38100" dist="38100" dir="2700000" algn="tl">
                    <a:srgbClr val="000000">
                      <a:alpha val="43137"/>
                    </a:srgbClr>
                  </a:outerShdw>
                </a:effectLst>
              </a:rPr>
              <a:t>minh Trung </a:t>
            </a:r>
            <a:r>
              <a:rPr lang="en-US" sz="2800" b="1" dirty="0" err="1">
                <a:effectLst>
                  <a:outerShdw blurRad="38100" dist="38100" dir="2700000" algn="tl">
                    <a:srgbClr val="000000">
                      <a:alpha val="43137"/>
                    </a:srgbClr>
                  </a:outerShdw>
                </a:effectLst>
              </a:rPr>
              <a:t>Hoa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nổi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tiếng</a:t>
            </a:r>
            <a:r>
              <a:rPr lang="en-US" sz="2800" b="1" dirty="0">
                <a:effectLst>
                  <a:outerShdw blurRad="38100" dist="38100" dir="2700000" algn="tl">
                    <a:srgbClr val="000000">
                      <a:alpha val="43137"/>
                    </a:srgbClr>
                  </a:outerShdw>
                </a:effectLst>
              </a:rPr>
              <a:t>.</a:t>
            </a:r>
          </a:p>
        </p:txBody>
      </p:sp>
      <p:pic>
        <p:nvPicPr>
          <p:cNvPr id="45058" name="Picture 2" descr="Trung Quốc đặt mục tiêu nâng cấp thêm 1/4 diện tích đất canh tá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504950"/>
            <a:ext cx="5257800" cy="3500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1AC3C0E8-6432-4F3C-872E-89AB18752AF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299441" y="1657350"/>
            <a:ext cx="3635938" cy="36359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88DCC759-6703-442F-A9BA-ED92C0456E89}"/>
              </a:ext>
            </a:extLst>
          </p:cNvPr>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9077" b="99462" l="51462" r="95923"/>
                    </a14:imgEffect>
                  </a14:imgLayer>
                </a14:imgProps>
              </a:ext>
              <a:ext uri="{28A0092B-C50C-407E-A947-70E740481C1C}">
                <a14:useLocalDpi xmlns:a14="http://schemas.microsoft.com/office/drawing/2010/main" val="0"/>
              </a:ext>
            </a:extLst>
          </a:blip>
          <a:srcRect/>
          <a:stretch>
            <a:fillRect/>
          </a:stretch>
        </p:blipFill>
        <p:spPr bwMode="auto">
          <a:xfrm>
            <a:off x="5940670" y="1691747"/>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236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5058"/>
                                        </p:tgtEl>
                                        <p:attrNameLst>
                                          <p:attrName>style.visibility</p:attrName>
                                        </p:attrNameLst>
                                      </p:cBhvr>
                                      <p:to>
                                        <p:strVal val="visible"/>
                                      </p:to>
                                    </p:set>
                                    <p:animEffect transition="in" filter="fade">
                                      <p:cBhvr>
                                        <p:cTn id="15" dur="1000"/>
                                        <p:tgtEl>
                                          <p:spTgt spid="45058"/>
                                        </p:tgtEl>
                                      </p:cBhvr>
                                    </p:animEffect>
                                    <p:anim calcmode="lin" valueType="num">
                                      <p:cBhvr>
                                        <p:cTn id="16" dur="1000" fill="hold"/>
                                        <p:tgtEl>
                                          <p:spTgt spid="45058"/>
                                        </p:tgtEl>
                                        <p:attrNameLst>
                                          <p:attrName>ppt_x</p:attrName>
                                        </p:attrNameLst>
                                      </p:cBhvr>
                                      <p:tavLst>
                                        <p:tav tm="0">
                                          <p:val>
                                            <p:strVal val="#ppt_x"/>
                                          </p:val>
                                        </p:tav>
                                        <p:tav tm="100000">
                                          <p:val>
                                            <p:strVal val="#ppt_x"/>
                                          </p:val>
                                        </p:tav>
                                      </p:tavLst>
                                    </p:anim>
                                    <p:anim calcmode="lin" valueType="num">
                                      <p:cBhvr>
                                        <p:cTn id="17" dur="1000" fill="hold"/>
                                        <p:tgtEl>
                                          <p:spTgt spid="450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02733" y="3790950"/>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sp>
        <p:nvSpPr>
          <p:cNvPr id="2" name="AutoShape 2" descr="TOP 6 Quốc Gia Sản Xuất Lụa Tơ Tằm Lớn Nhất Thế Gi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46225"/>
            <a:ext cx="3521127" cy="25923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633" y="2184400"/>
            <a:ext cx="3611033" cy="2708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Rounded Corners 5">
            <a:extLst>
              <a:ext uri="{FF2B5EF4-FFF2-40B4-BE49-F238E27FC236}">
                <a16:creationId xmlns:a16="http://schemas.microsoft.com/office/drawing/2014/main" id="{852E182E-1B93-4A93-BA00-151811DA4027}"/>
              </a:ext>
            </a:extLst>
          </p:cNvPr>
          <p:cNvSpPr/>
          <p:nvPr/>
        </p:nvSpPr>
        <p:spPr>
          <a:xfrm>
            <a:off x="153082" y="31750"/>
            <a:ext cx="883851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44638833-DB8F-412C-83A5-1706459798BF}"/>
              </a:ext>
            </a:extLst>
          </p:cNvPr>
          <p:cNvSpPr txBox="1">
            <a:spLocks/>
          </p:cNvSpPr>
          <p:nvPr/>
        </p:nvSpPr>
        <p:spPr>
          <a:xfrm>
            <a:off x="457200" y="250825"/>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a:effectLst>
                  <a:outerShdw blurRad="38100" dist="38100" dir="2700000" algn="tl">
                    <a:srgbClr val="000000">
                      <a:alpha val="43137"/>
                    </a:srgbClr>
                  </a:outerShdw>
                </a:effectLst>
              </a:rPr>
              <a:t>Đất nước Trung Quốc từ lâu đã nổi tiếng về</a:t>
            </a:r>
            <a:endParaRPr lang="en-US" sz="2800" b="1">
              <a:effectLst>
                <a:outerShdw blurRad="38100" dist="38100" dir="2700000" algn="tl">
                  <a:srgbClr val="000000">
                    <a:alpha val="43137"/>
                  </a:srgbClr>
                </a:outerShdw>
              </a:effectLst>
            </a:endParaRPr>
          </a:p>
          <a:p>
            <a:r>
              <a:rPr lang="vi-VN" sz="2800" b="1">
                <a:effectLst>
                  <a:outerShdw blurRad="38100" dist="38100" dir="2700000" algn="tl">
                    <a:srgbClr val="000000">
                      <a:alpha val="43137"/>
                    </a:srgbClr>
                  </a:outerShdw>
                </a:effectLst>
              </a:rPr>
              <a:t>tơ lụa, gốm sứ, chè.</a:t>
            </a:r>
          </a:p>
        </p:txBody>
      </p:sp>
      <p:pic>
        <p:nvPicPr>
          <p:cNvPr id="10"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30B9F11C-80FE-46E9-B19C-D9440D50028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299441" y="1657350"/>
            <a:ext cx="3635938" cy="363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31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6083"/>
                                        </p:tgtEl>
                                        <p:attrNameLst>
                                          <p:attrName>style.visibility</p:attrName>
                                        </p:attrNameLst>
                                      </p:cBhvr>
                                      <p:to>
                                        <p:strVal val="visible"/>
                                      </p:to>
                                    </p:set>
                                    <p:animEffect transition="in" filter="fade">
                                      <p:cBhvr>
                                        <p:cTn id="15" dur="1000"/>
                                        <p:tgtEl>
                                          <p:spTgt spid="46083"/>
                                        </p:tgtEl>
                                      </p:cBhvr>
                                    </p:animEffect>
                                    <p:anim calcmode="lin" valueType="num">
                                      <p:cBhvr>
                                        <p:cTn id="16" dur="1000" fill="hold"/>
                                        <p:tgtEl>
                                          <p:spTgt spid="46083"/>
                                        </p:tgtEl>
                                        <p:attrNameLst>
                                          <p:attrName>ppt_x</p:attrName>
                                        </p:attrNameLst>
                                      </p:cBhvr>
                                      <p:tavLst>
                                        <p:tav tm="0">
                                          <p:val>
                                            <p:strVal val="#ppt_x"/>
                                          </p:val>
                                        </p:tav>
                                        <p:tav tm="100000">
                                          <p:val>
                                            <p:strVal val="#ppt_x"/>
                                          </p:val>
                                        </p:tav>
                                      </p:tavLst>
                                    </p:anim>
                                    <p:anim calcmode="lin" valueType="num">
                                      <p:cBhvr>
                                        <p:cTn id="17" dur="1000" fill="hold"/>
                                        <p:tgtEl>
                                          <p:spTgt spid="4608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6084"/>
                                        </p:tgtEl>
                                        <p:attrNameLst>
                                          <p:attrName>style.visibility</p:attrName>
                                        </p:attrNameLst>
                                      </p:cBhvr>
                                      <p:to>
                                        <p:strVal val="visible"/>
                                      </p:to>
                                    </p:set>
                                    <p:animEffect transition="in" filter="fade">
                                      <p:cBhvr>
                                        <p:cTn id="20" dur="1000"/>
                                        <p:tgtEl>
                                          <p:spTgt spid="46084"/>
                                        </p:tgtEl>
                                      </p:cBhvr>
                                    </p:animEffect>
                                    <p:anim calcmode="lin" valueType="num">
                                      <p:cBhvr>
                                        <p:cTn id="21" dur="1000" fill="hold"/>
                                        <p:tgtEl>
                                          <p:spTgt spid="46084"/>
                                        </p:tgtEl>
                                        <p:attrNameLst>
                                          <p:attrName>ppt_x</p:attrName>
                                        </p:attrNameLst>
                                      </p:cBhvr>
                                      <p:tavLst>
                                        <p:tav tm="0">
                                          <p:val>
                                            <p:strVal val="#ppt_x"/>
                                          </p:val>
                                        </p:tav>
                                        <p:tav tm="100000">
                                          <p:val>
                                            <p:strVal val="#ppt_x"/>
                                          </p:val>
                                        </p:tav>
                                      </p:tavLst>
                                    </p:anim>
                                    <p:anim calcmode="lin" valueType="num">
                                      <p:cBhvr>
                                        <p:cTn id="22" dur="1000" fill="hold"/>
                                        <p:tgtEl>
                                          <p:spTgt spid="460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Lịch sử hình thành và phát triển của Đồ gốm sứ Trung Q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72672"/>
            <a:ext cx="2895600" cy="2895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8716" y="2024064"/>
            <a:ext cx="2895600" cy="2895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Rounded Corners 3">
            <a:extLst>
              <a:ext uri="{FF2B5EF4-FFF2-40B4-BE49-F238E27FC236}">
                <a16:creationId xmlns:a16="http://schemas.microsoft.com/office/drawing/2014/main" id="{088E2689-5DC7-43DE-B859-F4F4001BBEF5}"/>
              </a:ext>
            </a:extLst>
          </p:cNvPr>
          <p:cNvSpPr/>
          <p:nvPr/>
        </p:nvSpPr>
        <p:spPr>
          <a:xfrm>
            <a:off x="153082" y="31750"/>
            <a:ext cx="883851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440E463A-2877-4896-B8F4-CA04556FAE85}"/>
              </a:ext>
            </a:extLst>
          </p:cNvPr>
          <p:cNvSpPr txBox="1">
            <a:spLocks/>
          </p:cNvSpPr>
          <p:nvPr/>
        </p:nvSpPr>
        <p:spPr>
          <a:xfrm>
            <a:off x="457200" y="250825"/>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a:effectLst>
                  <a:outerShdw blurRad="38100" dist="38100" dir="2700000" algn="tl">
                    <a:srgbClr val="000000">
                      <a:alpha val="43137"/>
                    </a:srgbClr>
                  </a:outerShdw>
                </a:effectLst>
              </a:rPr>
              <a:t>Đất nước Trung Quốc từ lâu đã nổi tiếng về</a:t>
            </a:r>
            <a:endParaRPr lang="en-US" sz="2800" b="1">
              <a:effectLst>
                <a:outerShdw blurRad="38100" dist="38100" dir="2700000" algn="tl">
                  <a:srgbClr val="000000">
                    <a:alpha val="43137"/>
                  </a:srgbClr>
                </a:outerShdw>
              </a:effectLst>
            </a:endParaRPr>
          </a:p>
          <a:p>
            <a:r>
              <a:rPr lang="vi-VN" sz="2800" b="1">
                <a:effectLst>
                  <a:outerShdw blurRad="38100" dist="38100" dir="2700000" algn="tl">
                    <a:srgbClr val="000000">
                      <a:alpha val="43137"/>
                    </a:srgbClr>
                  </a:outerShdw>
                </a:effectLst>
              </a:rPr>
              <a:t>tơ lụa, gốm sứ, chè.</a:t>
            </a:r>
          </a:p>
        </p:txBody>
      </p:sp>
      <p:pic>
        <p:nvPicPr>
          <p:cNvPr id="8"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9789CB87-8AD2-44DF-B20C-0A1D2017553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077" b="99462" l="51462" r="95923"/>
                    </a14:imgEffect>
                  </a14:imgLayer>
                </a14:imgProps>
              </a:ext>
              <a:ext uri="{28A0092B-C50C-407E-A947-70E740481C1C}">
                <a14:useLocalDpi xmlns:a14="http://schemas.microsoft.com/office/drawing/2010/main" val="0"/>
              </a:ext>
            </a:extLst>
          </a:blip>
          <a:srcRect/>
          <a:stretch>
            <a:fillRect/>
          </a:stretch>
        </p:blipFill>
        <p:spPr bwMode="auto">
          <a:xfrm>
            <a:off x="5940670" y="1691747"/>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80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1000"/>
                                        <p:tgtEl>
                                          <p:spTgt spid="47106"/>
                                        </p:tgtEl>
                                      </p:cBhvr>
                                    </p:animEffect>
                                    <p:anim calcmode="lin" valueType="num">
                                      <p:cBhvr>
                                        <p:cTn id="8" dur="1000" fill="hold"/>
                                        <p:tgtEl>
                                          <p:spTgt spid="47106"/>
                                        </p:tgtEl>
                                        <p:attrNameLst>
                                          <p:attrName>ppt_x</p:attrName>
                                        </p:attrNameLst>
                                      </p:cBhvr>
                                      <p:tavLst>
                                        <p:tav tm="0">
                                          <p:val>
                                            <p:strVal val="#ppt_x"/>
                                          </p:val>
                                        </p:tav>
                                        <p:tav tm="100000">
                                          <p:val>
                                            <p:strVal val="#ppt_x"/>
                                          </p:val>
                                        </p:tav>
                                      </p:tavLst>
                                    </p:anim>
                                    <p:anim calcmode="lin" valueType="num">
                                      <p:cBhvr>
                                        <p:cTn id="9" dur="1000" fill="hold"/>
                                        <p:tgtEl>
                                          <p:spTgt spid="4710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7107"/>
                                        </p:tgtEl>
                                        <p:attrNameLst>
                                          <p:attrName>style.visibility</p:attrName>
                                        </p:attrNameLst>
                                      </p:cBhvr>
                                      <p:to>
                                        <p:strVal val="visible"/>
                                      </p:to>
                                    </p:set>
                                    <p:animEffect transition="in" filter="fade">
                                      <p:cBhvr>
                                        <p:cTn id="12" dur="1000"/>
                                        <p:tgtEl>
                                          <p:spTgt spid="47107"/>
                                        </p:tgtEl>
                                      </p:cBhvr>
                                    </p:animEffect>
                                    <p:anim calcmode="lin" valueType="num">
                                      <p:cBhvr>
                                        <p:cTn id="13" dur="1000" fill="hold"/>
                                        <p:tgtEl>
                                          <p:spTgt spid="47107"/>
                                        </p:tgtEl>
                                        <p:attrNameLst>
                                          <p:attrName>ppt_x</p:attrName>
                                        </p:attrNameLst>
                                      </p:cBhvr>
                                      <p:tavLst>
                                        <p:tav tm="0">
                                          <p:val>
                                            <p:strVal val="#ppt_x"/>
                                          </p:val>
                                        </p:tav>
                                        <p:tav tm="100000">
                                          <p:val>
                                            <p:strVal val="#ppt_x"/>
                                          </p:val>
                                        </p:tav>
                                      </p:tavLst>
                                    </p:anim>
                                    <p:anim calcmode="lin" valueType="num">
                                      <p:cBhvr>
                                        <p:cTn id="14" dur="1000" fill="hold"/>
                                        <p:tgtEl>
                                          <p:spTgt spid="47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Xem chủ đề: CHÈ TRUNG QUỐC LÁ TO (CAMELLIA SINENSIS VAR MACROPHY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178" y="1546225"/>
            <a:ext cx="3297414" cy="24730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8132" name="Picture 4" descr="Trung Quốc tiêu thụ chè lớn nhất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993" y="2578100"/>
            <a:ext cx="3721606" cy="23448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E1A9F68F-FD45-4F5E-B6BD-03FB3C7E0613}"/>
              </a:ext>
            </a:extLst>
          </p:cNvPr>
          <p:cNvSpPr/>
          <p:nvPr/>
        </p:nvSpPr>
        <p:spPr>
          <a:xfrm>
            <a:off x="153082" y="31750"/>
            <a:ext cx="883851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C5941B0D-3235-4BFE-8B01-E0C84BE10A2C}"/>
              </a:ext>
            </a:extLst>
          </p:cNvPr>
          <p:cNvSpPr txBox="1">
            <a:spLocks/>
          </p:cNvSpPr>
          <p:nvPr/>
        </p:nvSpPr>
        <p:spPr>
          <a:xfrm>
            <a:off x="457200" y="250825"/>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a:effectLst>
                  <a:outerShdw blurRad="38100" dist="38100" dir="2700000" algn="tl">
                    <a:srgbClr val="000000">
                      <a:alpha val="43137"/>
                    </a:srgbClr>
                  </a:outerShdw>
                </a:effectLst>
              </a:rPr>
              <a:t>Đất nước Trung Quốc từ lâu đã nổi tiếng về</a:t>
            </a:r>
            <a:endParaRPr lang="en-US" sz="2800" b="1">
              <a:effectLst>
                <a:outerShdw blurRad="38100" dist="38100" dir="2700000" algn="tl">
                  <a:srgbClr val="000000">
                    <a:alpha val="43137"/>
                  </a:srgbClr>
                </a:outerShdw>
              </a:effectLst>
            </a:endParaRPr>
          </a:p>
          <a:p>
            <a:r>
              <a:rPr lang="vi-VN" sz="2800" b="1">
                <a:effectLst>
                  <a:outerShdw blurRad="38100" dist="38100" dir="2700000" algn="tl">
                    <a:srgbClr val="000000">
                      <a:alpha val="43137"/>
                    </a:srgbClr>
                  </a:outerShdw>
                </a:effectLst>
              </a:rPr>
              <a:t>tơ lụa, gốm sứ, chè.</a:t>
            </a:r>
          </a:p>
        </p:txBody>
      </p:sp>
      <p:pic>
        <p:nvPicPr>
          <p:cNvPr id="7"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E60F6FD0-EF55-406D-BB6A-66A30FF00C4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299441" y="1657350"/>
            <a:ext cx="3635938" cy="363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12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fade">
                                      <p:cBhvr>
                                        <p:cTn id="7" dur="1000"/>
                                        <p:tgtEl>
                                          <p:spTgt spid="48130"/>
                                        </p:tgtEl>
                                      </p:cBhvr>
                                    </p:animEffect>
                                    <p:anim calcmode="lin" valueType="num">
                                      <p:cBhvr>
                                        <p:cTn id="8" dur="1000" fill="hold"/>
                                        <p:tgtEl>
                                          <p:spTgt spid="48130"/>
                                        </p:tgtEl>
                                        <p:attrNameLst>
                                          <p:attrName>ppt_x</p:attrName>
                                        </p:attrNameLst>
                                      </p:cBhvr>
                                      <p:tavLst>
                                        <p:tav tm="0">
                                          <p:val>
                                            <p:strVal val="#ppt_x"/>
                                          </p:val>
                                        </p:tav>
                                        <p:tav tm="100000">
                                          <p:val>
                                            <p:strVal val="#ppt_x"/>
                                          </p:val>
                                        </p:tav>
                                      </p:tavLst>
                                    </p:anim>
                                    <p:anim calcmode="lin" valueType="num">
                                      <p:cBhvr>
                                        <p:cTn id="9" dur="1000" fill="hold"/>
                                        <p:tgtEl>
                                          <p:spTgt spid="481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8132"/>
                                        </p:tgtEl>
                                        <p:attrNameLst>
                                          <p:attrName>style.visibility</p:attrName>
                                        </p:attrNameLst>
                                      </p:cBhvr>
                                      <p:to>
                                        <p:strVal val="visible"/>
                                      </p:to>
                                    </p:set>
                                    <p:animEffect transition="in" filter="fade">
                                      <p:cBhvr>
                                        <p:cTn id="12" dur="1000"/>
                                        <p:tgtEl>
                                          <p:spTgt spid="48132"/>
                                        </p:tgtEl>
                                      </p:cBhvr>
                                    </p:animEffect>
                                    <p:anim calcmode="lin" valueType="num">
                                      <p:cBhvr>
                                        <p:cTn id="13" dur="1000" fill="hold"/>
                                        <p:tgtEl>
                                          <p:spTgt spid="48132"/>
                                        </p:tgtEl>
                                        <p:attrNameLst>
                                          <p:attrName>ppt_x</p:attrName>
                                        </p:attrNameLst>
                                      </p:cBhvr>
                                      <p:tavLst>
                                        <p:tav tm="0">
                                          <p:val>
                                            <p:strVal val="#ppt_x"/>
                                          </p:val>
                                        </p:tav>
                                        <p:tav tm="100000">
                                          <p:val>
                                            <p:strVal val="#ppt_x"/>
                                          </p:val>
                                        </p:tav>
                                      </p:tavLst>
                                    </p:anim>
                                    <p:anim calcmode="lin" valueType="num">
                                      <p:cBhvr>
                                        <p:cTn id="14" dur="1000" fill="hold"/>
                                        <p:tgtEl>
                                          <p:spTgt spid="48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361950"/>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dirty="0"/>
          </a:p>
        </p:txBody>
      </p:sp>
      <p:sp>
        <p:nvSpPr>
          <p:cNvPr id="2" name="AutoShape 2" descr="TOP 6 Quốc Gia Sản Xuất Lụa Tơ Tằm Lớn Nhất Thế Gi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9154" name="Picture 2" descr="Dịch Vụ Nhập Khẩu Máy Móc Từ Trung Quốc Về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17663"/>
            <a:ext cx="6771146" cy="32797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E9AD0F1B-2621-436C-9FB8-618E2DF91D76}"/>
              </a:ext>
            </a:extLst>
          </p:cNvPr>
          <p:cNvSpPr/>
          <p:nvPr/>
        </p:nvSpPr>
        <p:spPr>
          <a:xfrm>
            <a:off x="127683" y="103188"/>
            <a:ext cx="883851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4A3C133D-68B3-4559-826C-1A581DA952E4}"/>
              </a:ext>
            </a:extLst>
          </p:cNvPr>
          <p:cNvSpPr txBox="1">
            <a:spLocks/>
          </p:cNvSpPr>
          <p:nvPr/>
        </p:nvSpPr>
        <p:spPr>
          <a:xfrm>
            <a:off x="431801" y="322263"/>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a:effectLst>
                  <a:outerShdw blurRad="38100" dist="38100" dir="2700000" algn="tl">
                    <a:srgbClr val="000000">
                      <a:alpha val="43137"/>
                    </a:srgbClr>
                  </a:outerShdw>
                </a:effectLst>
              </a:rPr>
              <a:t>Ngày nay, kinh tế phát triển mạnh và sản xuất nhiều máy móc, thiết bị. Hàng điện tử, ô tô, hàng may mặc, đồ chơi của Trung Quốc được sản xuất sang nhiều nước trên thế giới.</a:t>
            </a:r>
          </a:p>
        </p:txBody>
      </p:sp>
      <p:pic>
        <p:nvPicPr>
          <p:cNvPr id="9"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028A41AA-7C2E-45E2-99CE-45AF790C31E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77" b="99462" l="51462" r="95923"/>
                    </a14:imgEffect>
                  </a14:imgLayer>
                </a14:imgProps>
              </a:ext>
              <a:ext uri="{28A0092B-C50C-407E-A947-70E740481C1C}">
                <a14:useLocalDpi xmlns:a14="http://schemas.microsoft.com/office/drawing/2010/main" val="0"/>
              </a:ext>
            </a:extLst>
          </a:blip>
          <a:srcRect/>
          <a:stretch>
            <a:fillRect/>
          </a:stretch>
        </p:blipFill>
        <p:spPr bwMode="auto">
          <a:xfrm>
            <a:off x="5940670" y="1691747"/>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107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9154"/>
                                        </p:tgtEl>
                                        <p:attrNameLst>
                                          <p:attrName>style.visibility</p:attrName>
                                        </p:attrNameLst>
                                      </p:cBhvr>
                                      <p:to>
                                        <p:strVal val="visible"/>
                                      </p:to>
                                    </p:set>
                                    <p:animEffect transition="in" filter="fade">
                                      <p:cBhvr>
                                        <p:cTn id="15" dur="1000"/>
                                        <p:tgtEl>
                                          <p:spTgt spid="49154"/>
                                        </p:tgtEl>
                                      </p:cBhvr>
                                    </p:animEffect>
                                    <p:anim calcmode="lin" valueType="num">
                                      <p:cBhvr>
                                        <p:cTn id="16" dur="1000" fill="hold"/>
                                        <p:tgtEl>
                                          <p:spTgt spid="49154"/>
                                        </p:tgtEl>
                                        <p:attrNameLst>
                                          <p:attrName>ppt_x</p:attrName>
                                        </p:attrNameLst>
                                      </p:cBhvr>
                                      <p:tavLst>
                                        <p:tav tm="0">
                                          <p:val>
                                            <p:strVal val="#ppt_x"/>
                                          </p:val>
                                        </p:tav>
                                        <p:tav tm="100000">
                                          <p:val>
                                            <p:strVal val="#ppt_x"/>
                                          </p:val>
                                        </p:tav>
                                      </p:tavLst>
                                    </p:anim>
                                    <p:anim calcmode="lin" valueType="num">
                                      <p:cBhvr>
                                        <p:cTn id="17" dur="1000" fill="hold"/>
                                        <p:tgtEl>
                                          <p:spTgt spid="49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Nhập Mua Hàng Điện Tử Trung Quốc Uy Tín Giá Rẻ - EDX Grou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617663"/>
            <a:ext cx="3484270" cy="21732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0180" name="Picture 4" descr="Ôtô Trung Quốc giảm thêm gần cả trăm triệu đồng/xe - Báo Người lao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2266950"/>
            <a:ext cx="3543300" cy="26574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EC44DD13-F791-4F0F-B88C-6153EA795003}"/>
              </a:ext>
            </a:extLst>
          </p:cNvPr>
          <p:cNvSpPr/>
          <p:nvPr/>
        </p:nvSpPr>
        <p:spPr>
          <a:xfrm>
            <a:off x="127683" y="103188"/>
            <a:ext cx="883851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39F2C12B-B9F2-4BC0-AC39-B7564C16FDCA}"/>
              </a:ext>
            </a:extLst>
          </p:cNvPr>
          <p:cNvSpPr txBox="1">
            <a:spLocks/>
          </p:cNvSpPr>
          <p:nvPr/>
        </p:nvSpPr>
        <p:spPr>
          <a:xfrm>
            <a:off x="431801" y="322263"/>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a:effectLst>
                  <a:outerShdw blurRad="38100" dist="38100" dir="2700000" algn="tl">
                    <a:srgbClr val="000000">
                      <a:alpha val="43137"/>
                    </a:srgbClr>
                  </a:outerShdw>
                </a:effectLst>
              </a:rPr>
              <a:t>Ngày nay, kinh tế phát triển mạnh và sản xuất nhiều máy móc, thiết bị. Hàng điện tử, ô tô, hàng may mặc, đồ chơi của Trung Quốc được sản xuất sang nhiều nước trên thế giới.</a:t>
            </a:r>
          </a:p>
        </p:txBody>
      </p:sp>
      <p:pic>
        <p:nvPicPr>
          <p:cNvPr id="7"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EA84129A-8594-428B-B7A3-15D96DAD056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299441" y="1657350"/>
            <a:ext cx="3635938" cy="363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419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fade">
                                      <p:cBhvr>
                                        <p:cTn id="7" dur="1000"/>
                                        <p:tgtEl>
                                          <p:spTgt spid="50178"/>
                                        </p:tgtEl>
                                      </p:cBhvr>
                                    </p:animEffect>
                                    <p:anim calcmode="lin" valueType="num">
                                      <p:cBhvr>
                                        <p:cTn id="8" dur="1000" fill="hold"/>
                                        <p:tgtEl>
                                          <p:spTgt spid="50178"/>
                                        </p:tgtEl>
                                        <p:attrNameLst>
                                          <p:attrName>ppt_x</p:attrName>
                                        </p:attrNameLst>
                                      </p:cBhvr>
                                      <p:tavLst>
                                        <p:tav tm="0">
                                          <p:val>
                                            <p:strVal val="#ppt_x"/>
                                          </p:val>
                                        </p:tav>
                                        <p:tav tm="100000">
                                          <p:val>
                                            <p:strVal val="#ppt_x"/>
                                          </p:val>
                                        </p:tav>
                                      </p:tavLst>
                                    </p:anim>
                                    <p:anim calcmode="lin" valueType="num">
                                      <p:cBhvr>
                                        <p:cTn id="9" dur="1000" fill="hold"/>
                                        <p:tgtEl>
                                          <p:spTgt spid="5017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180"/>
                                        </p:tgtEl>
                                        <p:attrNameLst>
                                          <p:attrName>style.visibility</p:attrName>
                                        </p:attrNameLst>
                                      </p:cBhvr>
                                      <p:to>
                                        <p:strVal val="visible"/>
                                      </p:to>
                                    </p:set>
                                    <p:animEffect transition="in" filter="fade">
                                      <p:cBhvr>
                                        <p:cTn id="12" dur="1000"/>
                                        <p:tgtEl>
                                          <p:spTgt spid="50180"/>
                                        </p:tgtEl>
                                      </p:cBhvr>
                                    </p:animEffect>
                                    <p:anim calcmode="lin" valueType="num">
                                      <p:cBhvr>
                                        <p:cTn id="13" dur="1000" fill="hold"/>
                                        <p:tgtEl>
                                          <p:spTgt spid="50180"/>
                                        </p:tgtEl>
                                        <p:attrNameLst>
                                          <p:attrName>ppt_x</p:attrName>
                                        </p:attrNameLst>
                                      </p:cBhvr>
                                      <p:tavLst>
                                        <p:tav tm="0">
                                          <p:val>
                                            <p:strVal val="#ppt_x"/>
                                          </p:val>
                                        </p:tav>
                                        <p:tav tm="100000">
                                          <p:val>
                                            <p:strVal val="#ppt_x"/>
                                          </p:val>
                                        </p:tav>
                                      </p:tavLst>
                                    </p:anim>
                                    <p:anim calcmode="lin" valueType="num">
                                      <p:cBhvr>
                                        <p:cTn id="14" dur="1000" fill="hold"/>
                                        <p:tgtEl>
                                          <p:spTgt spid="50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àng may mặc Trung Quốc có chứa chất gây rối loạn hormone - Báo Người lao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494" y="1624013"/>
            <a:ext cx="3711574" cy="27836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04" name="Picture 4" descr="Top 5 thương hiệu thời trang Trung Quốc được yêu thích nhấ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0268" y="3187700"/>
            <a:ext cx="3124200" cy="1757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CFE2133-8B15-49BA-A3A6-B0E62EA8205E}"/>
              </a:ext>
            </a:extLst>
          </p:cNvPr>
          <p:cNvSpPr/>
          <p:nvPr/>
        </p:nvSpPr>
        <p:spPr>
          <a:xfrm>
            <a:off x="127683" y="103188"/>
            <a:ext cx="883851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97E8AA49-31B9-467B-B7CD-0BD7C8890CEB}"/>
              </a:ext>
            </a:extLst>
          </p:cNvPr>
          <p:cNvSpPr txBox="1">
            <a:spLocks/>
          </p:cNvSpPr>
          <p:nvPr/>
        </p:nvSpPr>
        <p:spPr>
          <a:xfrm>
            <a:off x="431801" y="322263"/>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a:effectLst>
                  <a:outerShdw blurRad="38100" dist="38100" dir="2700000" algn="tl">
                    <a:srgbClr val="000000">
                      <a:alpha val="43137"/>
                    </a:srgbClr>
                  </a:outerShdw>
                </a:effectLst>
              </a:rPr>
              <a:t>Ngày nay, kinh tế phát triển mạnh và sản xuất nhiều máy móc, thiết bị. Hàng điện tử, ô tô, hàng may mặc, đồ chơi của Trung Quốc được sản xuất sang nhiều nước trên thế giới.</a:t>
            </a:r>
          </a:p>
        </p:txBody>
      </p:sp>
      <p:pic>
        <p:nvPicPr>
          <p:cNvPr id="9"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B2066499-A1A0-4142-B7CC-513E3EE5FB0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299441" y="1657350"/>
            <a:ext cx="3635938" cy="363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76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1000"/>
                                        <p:tgtEl>
                                          <p:spTgt spid="51202"/>
                                        </p:tgtEl>
                                      </p:cBhvr>
                                    </p:animEffect>
                                    <p:anim calcmode="lin" valueType="num">
                                      <p:cBhvr>
                                        <p:cTn id="8" dur="1000" fill="hold"/>
                                        <p:tgtEl>
                                          <p:spTgt spid="51202"/>
                                        </p:tgtEl>
                                        <p:attrNameLst>
                                          <p:attrName>ppt_x</p:attrName>
                                        </p:attrNameLst>
                                      </p:cBhvr>
                                      <p:tavLst>
                                        <p:tav tm="0">
                                          <p:val>
                                            <p:strVal val="#ppt_x"/>
                                          </p:val>
                                        </p:tav>
                                        <p:tav tm="100000">
                                          <p:val>
                                            <p:strVal val="#ppt_x"/>
                                          </p:val>
                                        </p:tav>
                                      </p:tavLst>
                                    </p:anim>
                                    <p:anim calcmode="lin" valueType="num">
                                      <p:cBhvr>
                                        <p:cTn id="9" dur="1000" fill="hold"/>
                                        <p:tgtEl>
                                          <p:spTgt spid="5120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04"/>
                                        </p:tgtEl>
                                        <p:attrNameLst>
                                          <p:attrName>style.visibility</p:attrName>
                                        </p:attrNameLst>
                                      </p:cBhvr>
                                      <p:to>
                                        <p:strVal val="visible"/>
                                      </p:to>
                                    </p:set>
                                    <p:animEffect transition="in" filter="fade">
                                      <p:cBhvr>
                                        <p:cTn id="12" dur="1000"/>
                                        <p:tgtEl>
                                          <p:spTgt spid="51204"/>
                                        </p:tgtEl>
                                      </p:cBhvr>
                                    </p:animEffect>
                                    <p:anim calcmode="lin" valueType="num">
                                      <p:cBhvr>
                                        <p:cTn id="13" dur="1000" fill="hold"/>
                                        <p:tgtEl>
                                          <p:spTgt spid="51204"/>
                                        </p:tgtEl>
                                        <p:attrNameLst>
                                          <p:attrName>ppt_x</p:attrName>
                                        </p:attrNameLst>
                                      </p:cBhvr>
                                      <p:tavLst>
                                        <p:tav tm="0">
                                          <p:val>
                                            <p:strVal val="#ppt_x"/>
                                          </p:val>
                                        </p:tav>
                                        <p:tav tm="100000">
                                          <p:val>
                                            <p:strVal val="#ppt_x"/>
                                          </p:val>
                                        </p:tav>
                                      </p:tavLst>
                                    </p:anim>
                                    <p:anim calcmode="lin" valueType="num">
                                      <p:cBhvr>
                                        <p:cTn id="14" dur="1000" fill="hold"/>
                                        <p:tgtEl>
                                          <p:spTgt spid="512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ù được khuyến cáo nhưng đồ chơi Trung Quốc vẫn tràn 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24013"/>
            <a:ext cx="3234165" cy="24256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2228" name="Picture 4" descr="Đồ chơi Trung Quốc có độc quá 368 lần tiêu chuẩn - MViet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700" y="2503224"/>
            <a:ext cx="3327401" cy="24833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01FBC0B-4F7F-46C8-9777-35F9401CE7B6}"/>
              </a:ext>
            </a:extLst>
          </p:cNvPr>
          <p:cNvSpPr/>
          <p:nvPr/>
        </p:nvSpPr>
        <p:spPr>
          <a:xfrm>
            <a:off x="127683" y="103188"/>
            <a:ext cx="883851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6B4900CA-8016-4159-BD06-44584D131208}"/>
              </a:ext>
            </a:extLst>
          </p:cNvPr>
          <p:cNvSpPr txBox="1">
            <a:spLocks/>
          </p:cNvSpPr>
          <p:nvPr/>
        </p:nvSpPr>
        <p:spPr>
          <a:xfrm>
            <a:off x="431801" y="322263"/>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a:effectLst>
                  <a:outerShdw blurRad="38100" dist="38100" dir="2700000" algn="tl">
                    <a:srgbClr val="000000">
                      <a:alpha val="43137"/>
                    </a:srgbClr>
                  </a:outerShdw>
                </a:effectLst>
              </a:rPr>
              <a:t>Ngày nay, kinh tế phát triển mạnh và sản xuất nhiều máy móc, thiết bị. Hàng điện tử, ô tô, hàng may mặc, đồ chơi của Trung Quốc được sản xuất sang nhiều nước trên thế giới.</a:t>
            </a:r>
          </a:p>
        </p:txBody>
      </p:sp>
      <p:pic>
        <p:nvPicPr>
          <p:cNvPr id="8"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2A576540-B606-4D2A-9004-6E9A439434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077" b="99462" l="51462" r="95923"/>
                    </a14:imgEffect>
                  </a14:imgLayer>
                </a14:imgProps>
              </a:ext>
              <a:ext uri="{28A0092B-C50C-407E-A947-70E740481C1C}">
                <a14:useLocalDpi xmlns:a14="http://schemas.microsoft.com/office/drawing/2010/main" val="0"/>
              </a:ext>
            </a:extLst>
          </a:blip>
          <a:srcRect/>
          <a:stretch>
            <a:fillRect/>
          </a:stretch>
        </p:blipFill>
        <p:spPr bwMode="auto">
          <a:xfrm>
            <a:off x="5940670" y="1691747"/>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334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1000"/>
                                        <p:tgtEl>
                                          <p:spTgt spid="52226"/>
                                        </p:tgtEl>
                                      </p:cBhvr>
                                    </p:animEffect>
                                    <p:anim calcmode="lin" valueType="num">
                                      <p:cBhvr>
                                        <p:cTn id="8" dur="1000" fill="hold"/>
                                        <p:tgtEl>
                                          <p:spTgt spid="52226"/>
                                        </p:tgtEl>
                                        <p:attrNameLst>
                                          <p:attrName>ppt_x</p:attrName>
                                        </p:attrNameLst>
                                      </p:cBhvr>
                                      <p:tavLst>
                                        <p:tav tm="0">
                                          <p:val>
                                            <p:strVal val="#ppt_x"/>
                                          </p:val>
                                        </p:tav>
                                        <p:tav tm="100000">
                                          <p:val>
                                            <p:strVal val="#ppt_x"/>
                                          </p:val>
                                        </p:tav>
                                      </p:tavLst>
                                    </p:anim>
                                    <p:anim calcmode="lin" valueType="num">
                                      <p:cBhvr>
                                        <p:cTn id="9" dur="1000" fill="hold"/>
                                        <p:tgtEl>
                                          <p:spTgt spid="522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2228"/>
                                        </p:tgtEl>
                                        <p:attrNameLst>
                                          <p:attrName>style.visibility</p:attrName>
                                        </p:attrNameLst>
                                      </p:cBhvr>
                                      <p:to>
                                        <p:strVal val="visible"/>
                                      </p:to>
                                    </p:set>
                                    <p:animEffect transition="in" filter="fade">
                                      <p:cBhvr>
                                        <p:cTn id="12" dur="1000"/>
                                        <p:tgtEl>
                                          <p:spTgt spid="52228"/>
                                        </p:tgtEl>
                                      </p:cBhvr>
                                    </p:animEffect>
                                    <p:anim calcmode="lin" valueType="num">
                                      <p:cBhvr>
                                        <p:cTn id="13" dur="1000" fill="hold"/>
                                        <p:tgtEl>
                                          <p:spTgt spid="52228"/>
                                        </p:tgtEl>
                                        <p:attrNameLst>
                                          <p:attrName>ppt_x</p:attrName>
                                        </p:attrNameLst>
                                      </p:cBhvr>
                                      <p:tavLst>
                                        <p:tav tm="0">
                                          <p:val>
                                            <p:strVal val="#ppt_x"/>
                                          </p:val>
                                        </p:tav>
                                        <p:tav tm="100000">
                                          <p:val>
                                            <p:strVal val="#ppt_x"/>
                                          </p:val>
                                        </p:tav>
                                      </p:tavLst>
                                    </p:anim>
                                    <p:anim calcmode="lin" valueType="num">
                                      <p:cBhvr>
                                        <p:cTn id="14" dur="1000" fill="hold"/>
                                        <p:tgtEl>
                                          <p:spTgt spid="522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403117" y="234123"/>
            <a:ext cx="7924800" cy="1679184"/>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28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8592" y="4210182"/>
            <a:ext cx="2975302" cy="765459"/>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8440" y="2984383"/>
            <a:ext cx="2971975" cy="765459"/>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66064" y="3010592"/>
            <a:ext cx="2971973" cy="768785"/>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5113" y="4210182"/>
            <a:ext cx="2975302" cy="765459"/>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480499" y="99781"/>
            <a:ext cx="627889" cy="627889"/>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41134" y="3444640"/>
            <a:ext cx="487363" cy="487363"/>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1855587" y="1073715"/>
            <a:ext cx="1550424" cy="646331"/>
          </a:xfrm>
          <a:prstGeom prst="rect">
            <a:avLst/>
          </a:prstGeom>
          <a:noFill/>
        </p:spPr>
        <p:txBody>
          <a:bodyPr wrap="squar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4" name="TextBox 13">
            <a:extLst>
              <a:ext uri="{FF2B5EF4-FFF2-40B4-BE49-F238E27FC236}">
                <a16:creationId xmlns:a16="http://schemas.microsoft.com/office/drawing/2014/main" id="{05472DAD-592C-448E-8827-E79F3A620797}"/>
              </a:ext>
            </a:extLst>
          </p:cNvPr>
          <p:cNvSpPr txBox="1"/>
          <p:nvPr/>
        </p:nvSpPr>
        <p:spPr>
          <a:xfrm>
            <a:off x="-1741229" y="2661799"/>
            <a:ext cx="1326004" cy="646331"/>
          </a:xfrm>
          <a:prstGeom prst="rect">
            <a:avLst/>
          </a:prstGeom>
          <a:noFill/>
        </p:spPr>
        <p:txBody>
          <a:bodyPr wrap="squar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41134" y="385367"/>
            <a:ext cx="487363" cy="487363"/>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2757129" y="2972591"/>
            <a:ext cx="2504021" cy="584775"/>
          </a:xfrm>
          <a:prstGeom prst="rect">
            <a:avLst/>
          </a:prstGeom>
          <a:noFill/>
        </p:spPr>
        <p:txBody>
          <a:bodyPr wrap="square" lIns="91440" tIns="45720" rIns="91440" bIns="45720">
            <a:spAutoFit/>
          </a:bodyPr>
          <a:lstStyle/>
          <a:p>
            <a:pPr algn="ctr"/>
            <a:r>
              <a:rPr lang="en-US" sz="32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 vàng</a:t>
            </a:r>
          </a:p>
        </p:txBody>
      </p:sp>
      <p:sp>
        <p:nvSpPr>
          <p:cNvPr id="17" name="Rectangle 16">
            <a:extLst>
              <a:ext uri="{FF2B5EF4-FFF2-40B4-BE49-F238E27FC236}">
                <a16:creationId xmlns:a16="http://schemas.microsoft.com/office/drawing/2014/main" id="{C67973BB-04C2-494A-8568-2B48B1F3BD6A}"/>
              </a:ext>
            </a:extLst>
          </p:cNvPr>
          <p:cNvSpPr/>
          <p:nvPr/>
        </p:nvSpPr>
        <p:spPr>
          <a:xfrm>
            <a:off x="2982033" y="4208041"/>
            <a:ext cx="2055387" cy="584775"/>
          </a:xfrm>
          <a:prstGeom prst="rect">
            <a:avLst/>
          </a:prstGeom>
          <a:noFill/>
        </p:spPr>
        <p:txBody>
          <a:bodyPr wrap="square" lIns="91440" tIns="45720" rIns="91440" bIns="45720">
            <a:spAutoFit/>
          </a:bodyPr>
          <a:lstStyle/>
          <a:p>
            <a:pPr algn="ctr"/>
            <a:r>
              <a:rPr lang="en-US" sz="32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 trắng</a:t>
            </a:r>
          </a:p>
        </p:txBody>
      </p:sp>
      <p:sp>
        <p:nvSpPr>
          <p:cNvPr id="18" name="Rectangle 17">
            <a:extLst>
              <a:ext uri="{FF2B5EF4-FFF2-40B4-BE49-F238E27FC236}">
                <a16:creationId xmlns:a16="http://schemas.microsoft.com/office/drawing/2014/main" id="{7F4A12BE-C417-47DC-A967-2F41EAAD533E}"/>
              </a:ext>
            </a:extLst>
          </p:cNvPr>
          <p:cNvSpPr/>
          <p:nvPr/>
        </p:nvSpPr>
        <p:spPr>
          <a:xfrm>
            <a:off x="6456214" y="3068824"/>
            <a:ext cx="2055387" cy="584775"/>
          </a:xfrm>
          <a:prstGeom prst="rect">
            <a:avLst/>
          </a:prstGeom>
          <a:noFill/>
        </p:spPr>
        <p:txBody>
          <a:bodyPr wrap="square" lIns="91440" tIns="45720" rIns="91440" bIns="45720">
            <a:spAutoFit/>
          </a:bodyPr>
          <a:lstStyle/>
          <a:p>
            <a:pPr algn="ctr"/>
            <a:r>
              <a:rPr lang="en-US" sz="32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 đen</a:t>
            </a:r>
          </a:p>
        </p:txBody>
      </p:sp>
      <p:sp>
        <p:nvSpPr>
          <p:cNvPr id="19" name="Rectangle 18">
            <a:extLst>
              <a:ext uri="{FF2B5EF4-FFF2-40B4-BE49-F238E27FC236}">
                <a16:creationId xmlns:a16="http://schemas.microsoft.com/office/drawing/2014/main" id="{75BBF9F0-257A-48F9-BE23-50DF519310A3}"/>
              </a:ext>
            </a:extLst>
          </p:cNvPr>
          <p:cNvSpPr/>
          <p:nvPr/>
        </p:nvSpPr>
        <p:spPr>
          <a:xfrm>
            <a:off x="6533002" y="4197272"/>
            <a:ext cx="2055387" cy="584775"/>
          </a:xfrm>
          <a:prstGeom prst="rect">
            <a:avLst/>
          </a:prstGeom>
          <a:noFill/>
        </p:spPr>
        <p:txBody>
          <a:bodyPr wrap="square" lIns="91440" tIns="45720" rIns="91440" bIns="45720">
            <a:spAutoFit/>
          </a:bodyPr>
          <a:lstStyle/>
          <a:p>
            <a:pPr algn="ctr"/>
            <a:r>
              <a:rPr lang="vi-VN" sz="32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 đỏ</a:t>
            </a:r>
            <a:endParaRPr lang="en-US" sz="32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48612" y="4068559"/>
            <a:ext cx="487363" cy="487363"/>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34057" y="4692432"/>
            <a:ext cx="487363" cy="487363"/>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671358" y="614256"/>
            <a:ext cx="7503977" cy="707886"/>
          </a:xfrm>
          <a:prstGeom prst="rect">
            <a:avLst/>
          </a:prstGeom>
          <a:noFill/>
        </p:spPr>
        <p:txBody>
          <a:bodyPr wrap="none" lIns="91440" tIns="45720" rIns="91440" bIns="45720">
            <a:spAutoFit/>
          </a:bodyPr>
          <a:lstStyle/>
          <a:p>
            <a:pPr algn="ctr"/>
            <a:r>
              <a:rPr lang="vi-VN" sz="4000" b="1">
                <a:ln w="10160">
                  <a:solidFill>
                    <a:schemeClr val="accent5"/>
                  </a:solidFill>
                  <a:prstDash val="solid"/>
                </a:ln>
                <a:solidFill>
                  <a:srgbClr val="0168B5"/>
                </a:solidFill>
                <a:effectLst>
                  <a:outerShdw blurRad="38100" dist="22860" dir="5400000" algn="tl" rotWithShape="0">
                    <a:srgbClr val="000000">
                      <a:alpha val="30000"/>
                    </a:srgbClr>
                  </a:outerShdw>
                </a:effectLst>
              </a:rPr>
              <a:t>Đa số cư dân châu Á là người</a:t>
            </a:r>
            <a:endParaRPr lang="en-US" sz="4000" b="1" cap="none" spc="0">
              <a:ln w="10160">
                <a:solidFill>
                  <a:schemeClr val="accent5"/>
                </a:solidFill>
                <a:prstDash val="solid"/>
              </a:ln>
              <a:solidFill>
                <a:srgbClr val="0168B5"/>
              </a:solidFill>
              <a:effectLst>
                <a:outerShdw blurRad="38100" dist="22860" dir="5400000" algn="tl" rotWithShape="0">
                  <a:srgbClr val="000000">
                    <a:alpha val="30000"/>
                  </a:srgbClr>
                </a:outerShdw>
              </a:effectLst>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00215" y="2920027"/>
            <a:ext cx="1033145" cy="738505"/>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240354"/>
            <a:ext cx="2522764" cy="2909262"/>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hánh thành Cung Hữu nghị Việt - Trung - Báo Gia Lai điện tử - Tin nhanh -  Chính xá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114" y="1428750"/>
            <a:ext cx="5115750" cy="3231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Rounded Corners 7">
            <a:extLst>
              <a:ext uri="{FF2B5EF4-FFF2-40B4-BE49-F238E27FC236}">
                <a16:creationId xmlns:a16="http://schemas.microsoft.com/office/drawing/2014/main" id="{2FDC780C-59FA-4391-93A7-7C61140047EB}"/>
              </a:ext>
            </a:extLst>
          </p:cNvPr>
          <p:cNvSpPr/>
          <p:nvPr/>
        </p:nvSpPr>
        <p:spPr>
          <a:xfrm>
            <a:off x="457200" y="117778"/>
            <a:ext cx="8229600" cy="95887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B050"/>
              </a:solidFill>
            </a:endParaRPr>
          </a:p>
        </p:txBody>
      </p:sp>
      <p:sp>
        <p:nvSpPr>
          <p:cNvPr id="9" name="Title 1">
            <a:extLst>
              <a:ext uri="{FF2B5EF4-FFF2-40B4-BE49-F238E27FC236}">
                <a16:creationId xmlns:a16="http://schemas.microsoft.com/office/drawing/2014/main" id="{9AC9DDC9-4E85-4DD3-B8B7-2ECB5291512D}"/>
              </a:ext>
            </a:extLst>
          </p:cNvPr>
          <p:cNvSpPr>
            <a:spLocks noGrp="1"/>
          </p:cNvSpPr>
          <p:nvPr>
            <p:ph type="title"/>
          </p:nvPr>
        </p:nvSpPr>
        <p:spPr>
          <a:xfrm>
            <a:off x="453189" y="112001"/>
            <a:ext cx="8229600" cy="857250"/>
          </a:xfrm>
        </p:spPr>
        <p:txBody>
          <a:bodyPr>
            <a:noAutofit/>
          </a:bodyPr>
          <a:lstStyle/>
          <a:p>
            <a:r>
              <a:rPr lang="en-US" sz="3200" b="1" dirty="0" err="1">
                <a:solidFill>
                  <a:schemeClr val="bg1"/>
                </a:solidFill>
                <a:latin typeface="Times New Roman" pitchFamily="18" charset="0"/>
                <a:cs typeface="Times New Roman" pitchFamily="18" charset="0"/>
              </a:rPr>
              <a:t>Việt</a:t>
            </a:r>
            <a:r>
              <a:rPr lang="en-US" sz="3200" b="1" dirty="0">
                <a:solidFill>
                  <a:schemeClr val="bg1"/>
                </a:solidFill>
                <a:latin typeface="Times New Roman" pitchFamily="18" charset="0"/>
                <a:cs typeface="Times New Roman" pitchFamily="18" charset="0"/>
              </a:rPr>
              <a:t> Nam </a:t>
            </a:r>
            <a:r>
              <a:rPr lang="en-US" sz="3200" b="1" dirty="0" err="1">
                <a:solidFill>
                  <a:schemeClr val="bg1"/>
                </a:solidFill>
                <a:latin typeface="Times New Roman" pitchFamily="18" charset="0"/>
                <a:cs typeface="Times New Roman" pitchFamily="18" charset="0"/>
              </a:rPr>
              <a:t>luôn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củng</a:t>
            </a:r>
            <a:r>
              <a:rPr lang="en-US" sz="3200" b="1" dirty="0">
                <a:solidFill>
                  <a:schemeClr val="bg1"/>
                </a:solidFill>
                <a:latin typeface="Times New Roman" pitchFamily="18" charset="0"/>
                <a:cs typeface="Times New Roman" pitchFamily="18" charset="0"/>
              </a:rPr>
              <a:t> </a:t>
            </a:r>
            <a:r>
              <a:rPr lang="en-US" sz="3200" b="1" err="1">
                <a:solidFill>
                  <a:schemeClr val="bg1"/>
                </a:solidFill>
                <a:latin typeface="Times New Roman" pitchFamily="18" charset="0"/>
                <a:cs typeface="Times New Roman" pitchFamily="18" charset="0"/>
              </a:rPr>
              <a:t>cố</a:t>
            </a:r>
            <a:r>
              <a:rPr lang="en-US" sz="3200" b="1">
                <a:solidFill>
                  <a:schemeClr val="bg1"/>
                </a:solidFill>
                <a:latin typeface="Times New Roman" pitchFamily="18" charset="0"/>
                <a:cs typeface="Times New Roman" pitchFamily="18" charset="0"/>
              </a:rPr>
              <a:t> </a:t>
            </a:r>
            <a:r>
              <a:rPr lang="vi-VN" sz="3200" b="1">
                <a:solidFill>
                  <a:schemeClr val="bg1"/>
                </a:solidFill>
                <a:latin typeface="Times New Roman" pitchFamily="18" charset="0"/>
                <a:cs typeface="Times New Roman" pitchFamily="18" charset="0"/>
              </a:rPr>
              <a:t/>
            </a:r>
            <a:br>
              <a:rPr lang="vi-VN" sz="3200" b="1">
                <a:solidFill>
                  <a:schemeClr val="bg1"/>
                </a:solidFill>
                <a:latin typeface="Times New Roman" pitchFamily="18" charset="0"/>
                <a:cs typeface="Times New Roman" pitchFamily="18" charset="0"/>
              </a:rPr>
            </a:br>
            <a:r>
              <a:rPr lang="en-US" sz="3200" b="1">
                <a:solidFill>
                  <a:schemeClr val="bg1"/>
                </a:solidFill>
                <a:latin typeface="Times New Roman" pitchFamily="18" charset="0"/>
                <a:cs typeface="Times New Roman" pitchFamily="18" charset="0"/>
              </a:rPr>
              <a:t>tình </a:t>
            </a:r>
            <a:r>
              <a:rPr lang="en-US" sz="3200" b="1" dirty="0" err="1">
                <a:solidFill>
                  <a:schemeClr val="bg1"/>
                </a:solidFill>
                <a:latin typeface="Times New Roman" pitchFamily="18" charset="0"/>
                <a:cs typeface="Times New Roman" pitchFamily="18" charset="0"/>
              </a:rPr>
              <a:t>hữu</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nghị</a:t>
            </a:r>
            <a:r>
              <a:rPr lang="en-US" sz="3200" b="1" dirty="0">
                <a:solidFill>
                  <a:schemeClr val="bg1"/>
                </a:solidFill>
                <a:latin typeface="Times New Roman" pitchFamily="18" charset="0"/>
                <a:cs typeface="Times New Roman" pitchFamily="18" charset="0"/>
              </a:rPr>
              <a:t> </a:t>
            </a:r>
            <a:r>
              <a:rPr lang="en-US" sz="3200" b="1" err="1">
                <a:solidFill>
                  <a:schemeClr val="bg1"/>
                </a:solidFill>
                <a:latin typeface="Times New Roman" pitchFamily="18" charset="0"/>
                <a:cs typeface="Times New Roman" pitchFamily="18" charset="0"/>
              </a:rPr>
              <a:t>với</a:t>
            </a:r>
            <a:r>
              <a:rPr lang="en-US" sz="3200" b="1">
                <a:solidFill>
                  <a:schemeClr val="bg1"/>
                </a:solidFill>
                <a:latin typeface="Times New Roman" pitchFamily="18" charset="0"/>
                <a:cs typeface="Times New Roman" pitchFamily="18" charset="0"/>
              </a:rPr>
              <a:t> Trung </a:t>
            </a:r>
            <a:r>
              <a:rPr lang="vi-VN" sz="3200" b="1">
                <a:solidFill>
                  <a:schemeClr val="bg1"/>
                </a:solidFill>
                <a:latin typeface="Times New Roman" pitchFamily="18" charset="0"/>
                <a:cs typeface="Times New Roman" pitchFamily="18" charset="0"/>
              </a:rPr>
              <a:t>Quốc</a:t>
            </a:r>
            <a:endParaRPr lang="en-US" sz="3200" b="1" dirty="0">
              <a:solidFill>
                <a:schemeClr val="bg1"/>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43566097-4FB7-4D0C-AF3D-3F0DD6472638}"/>
              </a:ext>
            </a:extLst>
          </p:cNvPr>
          <p:cNvPicPr>
            <a:picLocks noChangeAspect="1"/>
          </p:cNvPicPr>
          <p:nvPr/>
        </p:nvPicPr>
        <p:blipFill>
          <a:blip r:embed="rId3"/>
          <a:stretch>
            <a:fillRect/>
          </a:stretch>
        </p:blipFill>
        <p:spPr>
          <a:xfrm>
            <a:off x="7086600" y="1986160"/>
            <a:ext cx="2014173" cy="3090704"/>
          </a:xfrm>
          <a:prstGeom prst="rect">
            <a:avLst/>
          </a:prstGeom>
        </p:spPr>
      </p:pic>
      <p:pic>
        <p:nvPicPr>
          <p:cNvPr id="7" name="Picture 6">
            <a:extLst>
              <a:ext uri="{FF2B5EF4-FFF2-40B4-BE49-F238E27FC236}">
                <a16:creationId xmlns:a16="http://schemas.microsoft.com/office/drawing/2014/main" id="{8035A7D8-BFF5-47C6-A30D-C2726B012EFF}"/>
              </a:ext>
            </a:extLst>
          </p:cNvPr>
          <p:cNvPicPr>
            <a:picLocks noChangeAspect="1"/>
          </p:cNvPicPr>
          <p:nvPr/>
        </p:nvPicPr>
        <p:blipFill>
          <a:blip r:embed="rId4"/>
          <a:stretch>
            <a:fillRect/>
          </a:stretch>
        </p:blipFill>
        <p:spPr>
          <a:xfrm>
            <a:off x="28868" y="2138162"/>
            <a:ext cx="1689221" cy="3398795"/>
          </a:xfrm>
          <a:prstGeom prst="rect">
            <a:avLst/>
          </a:prstGeom>
        </p:spPr>
      </p:pic>
    </p:spTree>
    <p:extLst>
      <p:ext uri="{BB962C8B-B14F-4D97-AF65-F5344CB8AC3E}">
        <p14:creationId xmlns:p14="http://schemas.microsoft.com/office/powerpoint/2010/main" val="365978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818"/>
                                        </p:tgtEl>
                                        <p:attrNameLst>
                                          <p:attrName>style.visibility</p:attrName>
                                        </p:attrNameLst>
                                      </p:cBhvr>
                                      <p:to>
                                        <p:strVal val="visible"/>
                                      </p:to>
                                    </p:set>
                                    <p:animEffect transition="in" filter="randombar(horizontal)">
                                      <p:cBhvr>
                                        <p:cTn id="15"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6DDCBE90-9D7F-41CA-8F76-7F8C8A756A4D}"/>
              </a:ext>
            </a:extLst>
          </p:cNvPr>
          <p:cNvSpPr/>
          <p:nvPr/>
        </p:nvSpPr>
        <p:spPr>
          <a:xfrm>
            <a:off x="609600" y="166604"/>
            <a:ext cx="8077200" cy="452066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1200150"/>
            <a:ext cx="4987404" cy="2677656"/>
          </a:xfrm>
          <a:prstGeom prst="rect">
            <a:avLst/>
          </a:prstGeom>
          <a:noFill/>
        </p:spPr>
        <p:txBody>
          <a:bodyPr wrap="square" rtlCol="0">
            <a:spAutoFit/>
          </a:bodyPr>
          <a:lstStyle/>
          <a:p>
            <a:pPr algn="just"/>
            <a:r>
              <a:rPr lang="en-US" sz="2400" b="1">
                <a:ln w="0"/>
                <a:effectLst>
                  <a:outerShdw blurRad="38100" dist="19050" dir="2700000" algn="tl" rotWithShape="0">
                    <a:schemeClr val="dk1">
                      <a:alpha val="40000"/>
                    </a:schemeClr>
                  </a:outerShdw>
                </a:effectLst>
              </a:rPr>
              <a:t>- </a:t>
            </a:r>
            <a:r>
              <a:rPr lang="vi-VN" sz="2400" b="1">
                <a:ln w="0"/>
                <a:effectLst>
                  <a:outerShdw blurRad="38100" dist="19050" dir="2700000" algn="tl" rotWithShape="0">
                    <a:schemeClr val="dk1">
                      <a:alpha val="40000"/>
                    </a:schemeClr>
                  </a:outerShdw>
                </a:effectLst>
              </a:rPr>
              <a:t>Trung Quốc có số dân đông nhất thế giới, nền kinh tế đang phát triển mạnh với nhiều ngành công nghiệp hiện đại.</a:t>
            </a:r>
          </a:p>
          <a:p>
            <a:pPr algn="just"/>
            <a:r>
              <a:rPr lang="en-US" sz="2400" b="1">
                <a:ln w="0"/>
                <a:effectLst>
                  <a:outerShdw blurRad="38100" dist="19050" dir="2700000" algn="tl" rotWithShape="0">
                    <a:schemeClr val="dk1">
                      <a:alpha val="40000"/>
                    </a:schemeClr>
                  </a:outerShdw>
                </a:effectLst>
              </a:rPr>
              <a:t>- </a:t>
            </a:r>
            <a:r>
              <a:rPr lang="vi-VN" sz="2400" b="1">
                <a:ln w="0"/>
                <a:effectLst>
                  <a:outerShdw blurRad="38100" dist="19050" dir="2700000" algn="tl" rotWithShape="0">
                    <a:schemeClr val="dk1">
                      <a:alpha val="40000"/>
                    </a:schemeClr>
                  </a:outerShdw>
                </a:effectLst>
              </a:rPr>
              <a:t>Lào, Cam-pu-chia là những nước nông nghiệp, bước đầu phát triển công nghiệp.</a:t>
            </a:r>
          </a:p>
        </p:txBody>
      </p:sp>
      <p:sp>
        <p:nvSpPr>
          <p:cNvPr id="4" name="Rectangle 3">
            <a:extLst>
              <a:ext uri="{FF2B5EF4-FFF2-40B4-BE49-F238E27FC236}">
                <a16:creationId xmlns:a16="http://schemas.microsoft.com/office/drawing/2014/main" id="{05740D7F-E50F-4F54-9AE2-BC8CA27F2570}"/>
              </a:ext>
            </a:extLst>
          </p:cNvPr>
          <p:cNvSpPr/>
          <p:nvPr/>
        </p:nvSpPr>
        <p:spPr>
          <a:xfrm>
            <a:off x="3671041" y="456236"/>
            <a:ext cx="2546273" cy="923330"/>
          </a:xfrm>
          <a:prstGeom prst="rect">
            <a:avLst/>
          </a:prstGeom>
          <a:noFill/>
        </p:spPr>
        <p:txBody>
          <a:bodyPr wrap="none" lIns="91440" tIns="45720" rIns="91440" bIns="45720">
            <a:spAutoFit/>
          </a:bodyPr>
          <a:lstStyle/>
          <a:p>
            <a:pPr algn="ctr"/>
            <a:r>
              <a:rPr lang="vi-VN" sz="5400" b="1">
                <a:ln w="22225">
                  <a:solidFill>
                    <a:srgbClr val="C00000"/>
                  </a:solidFill>
                  <a:prstDash val="solid"/>
                </a:ln>
                <a:solidFill>
                  <a:srgbClr val="FF0000"/>
                </a:solidFill>
                <a:latin typeface="Calibri" panose="020F0502020204030204" pitchFamily="34" charset="0"/>
                <a:cs typeface="Calibri" panose="020F0502020204030204" pitchFamily="34" charset="0"/>
              </a:rPr>
              <a:t>Kết luận</a:t>
            </a:r>
            <a:endParaRPr lang="en-US" sz="5400" b="1">
              <a:ln w="22225">
                <a:solidFill>
                  <a:srgbClr val="C00000"/>
                </a:solidFill>
                <a:prstDash val="solid"/>
              </a:ln>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7963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403117" y="234123"/>
            <a:ext cx="7924800" cy="1679184"/>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4A9327B-DC3D-473E-9E5B-D3F722842B5A}"/>
              </a:ext>
            </a:extLst>
          </p:cNvPr>
          <p:cNvSpPr/>
          <p:nvPr/>
        </p:nvSpPr>
        <p:spPr>
          <a:xfrm>
            <a:off x="1442281" y="371618"/>
            <a:ext cx="5846472" cy="1323439"/>
          </a:xfrm>
          <a:prstGeom prst="rect">
            <a:avLst/>
          </a:prstGeom>
          <a:noFill/>
        </p:spPr>
        <p:txBody>
          <a:bodyPr wrap="none" lIns="91440" tIns="45720" rIns="91440" bIns="45720">
            <a:spAutoFit/>
          </a:bodyPr>
          <a:lstStyle/>
          <a:p>
            <a:pPr algn="ctr"/>
            <a:r>
              <a:rPr lang="vi-VN" sz="4000" b="1">
                <a:ln w="10160">
                  <a:solidFill>
                    <a:schemeClr val="accent5"/>
                  </a:solidFill>
                  <a:prstDash val="solid"/>
                </a:ln>
                <a:solidFill>
                  <a:srgbClr val="0168B5"/>
                </a:solidFill>
                <a:effectLst>
                  <a:outerShdw blurRad="38100" dist="22860" dir="5400000" algn="tl" rotWithShape="0">
                    <a:srgbClr val="000000">
                      <a:alpha val="30000"/>
                    </a:srgbClr>
                  </a:outerShdw>
                </a:effectLst>
              </a:rPr>
              <a:t>Châu Lục có dân số</a:t>
            </a:r>
          </a:p>
          <a:p>
            <a:pPr algn="ctr"/>
            <a:r>
              <a:rPr lang="vi-VN" sz="4000" b="1">
                <a:ln w="10160">
                  <a:solidFill>
                    <a:schemeClr val="accent5"/>
                  </a:solidFill>
                  <a:prstDash val="solid"/>
                </a:ln>
                <a:solidFill>
                  <a:srgbClr val="0168B5"/>
                </a:solidFill>
                <a:effectLst>
                  <a:outerShdw blurRad="38100" dist="22860" dir="5400000" algn="tl" rotWithShape="0">
                    <a:srgbClr val="000000">
                      <a:alpha val="30000"/>
                    </a:srgbClr>
                  </a:outerShdw>
                </a:effectLst>
              </a:rPr>
              <a:t>đông nhất thế giới là ?</a:t>
            </a:r>
            <a:endParaRPr lang="en-US" sz="4000" b="1" cap="none" spc="0">
              <a:ln w="10160">
                <a:solidFill>
                  <a:schemeClr val="accent5"/>
                </a:solidFill>
                <a:prstDash val="solid"/>
              </a:ln>
              <a:solidFill>
                <a:srgbClr val="0168B5"/>
              </a:solidFill>
              <a:effectLst>
                <a:outerShdw blurRad="38100" dist="22860" dir="5400000" algn="tl" rotWithShape="0">
                  <a:srgbClr val="000000">
                    <a:alpha val="30000"/>
                  </a:srgbClr>
                </a:outerShdw>
              </a:effectLst>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2521" y="4059779"/>
            <a:ext cx="3309998" cy="851566"/>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3380" y="2824584"/>
            <a:ext cx="3306296" cy="851566"/>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06064" y="2830421"/>
            <a:ext cx="3306296" cy="855268"/>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93982" y="4079774"/>
            <a:ext cx="3309998" cy="851566"/>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25931" y="3345023"/>
            <a:ext cx="487363" cy="487363"/>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1840384" y="9740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4" name="TextBox 13">
            <a:extLst>
              <a:ext uri="{FF2B5EF4-FFF2-40B4-BE49-F238E27FC236}">
                <a16:creationId xmlns:a16="http://schemas.microsoft.com/office/drawing/2014/main" id="{D5A0D6BF-9DAF-46D9-82E5-0286A893D188}"/>
              </a:ext>
            </a:extLst>
          </p:cNvPr>
          <p:cNvSpPr txBox="1"/>
          <p:nvPr/>
        </p:nvSpPr>
        <p:spPr>
          <a:xfrm>
            <a:off x="-1726026" y="25621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25931" y="285750"/>
            <a:ext cx="487363" cy="487363"/>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2739936" y="2917609"/>
            <a:ext cx="2594801" cy="646331"/>
          </a:xfrm>
          <a:prstGeom prst="rect">
            <a:avLst/>
          </a:prstGeom>
          <a:noFill/>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Châu Âu</a:t>
            </a:r>
          </a:p>
        </p:txBody>
      </p:sp>
      <p:sp>
        <p:nvSpPr>
          <p:cNvPr id="17" name="Rectangle 16">
            <a:extLst>
              <a:ext uri="{FF2B5EF4-FFF2-40B4-BE49-F238E27FC236}">
                <a16:creationId xmlns:a16="http://schemas.microsoft.com/office/drawing/2014/main" id="{66CF8930-9FDA-4AB5-9C90-21CD7DF51CFA}"/>
              </a:ext>
            </a:extLst>
          </p:cNvPr>
          <p:cNvSpPr/>
          <p:nvPr/>
        </p:nvSpPr>
        <p:spPr>
          <a:xfrm>
            <a:off x="2733867" y="4207403"/>
            <a:ext cx="2594801" cy="646331"/>
          </a:xfrm>
          <a:prstGeom prst="rect">
            <a:avLst/>
          </a:prstGeom>
          <a:noFill/>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Châu Phi</a:t>
            </a:r>
          </a:p>
        </p:txBody>
      </p:sp>
      <p:sp>
        <p:nvSpPr>
          <p:cNvPr id="18" name="Rectangle 17">
            <a:extLst>
              <a:ext uri="{FF2B5EF4-FFF2-40B4-BE49-F238E27FC236}">
                <a16:creationId xmlns:a16="http://schemas.microsoft.com/office/drawing/2014/main" id="{CDD3D1D8-C9A4-425D-91BE-FADF3E2F4093}"/>
              </a:ext>
            </a:extLst>
          </p:cNvPr>
          <p:cNvSpPr/>
          <p:nvPr/>
        </p:nvSpPr>
        <p:spPr>
          <a:xfrm>
            <a:off x="6238540" y="2931312"/>
            <a:ext cx="2282111" cy="646331"/>
          </a:xfrm>
          <a:prstGeom prst="rect">
            <a:avLst/>
          </a:prstGeom>
          <a:noFill/>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Châu Á</a:t>
            </a:r>
          </a:p>
        </p:txBody>
      </p:sp>
      <p:sp>
        <p:nvSpPr>
          <p:cNvPr id="19" name="Rectangle 18">
            <a:extLst>
              <a:ext uri="{FF2B5EF4-FFF2-40B4-BE49-F238E27FC236}">
                <a16:creationId xmlns:a16="http://schemas.microsoft.com/office/drawing/2014/main" id="{1A67CC6D-071F-4DC8-9776-03D0F7D422F1}"/>
              </a:ext>
            </a:extLst>
          </p:cNvPr>
          <p:cNvSpPr/>
          <p:nvPr/>
        </p:nvSpPr>
        <p:spPr>
          <a:xfrm>
            <a:off x="6500998" y="4179319"/>
            <a:ext cx="2440200" cy="646331"/>
          </a:xfrm>
          <a:prstGeom prst="rect">
            <a:avLst/>
          </a:prstGeom>
          <a:noFill/>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Châu Mĩ</a:t>
            </a: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33409" y="3968942"/>
            <a:ext cx="487363" cy="487363"/>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18854" y="4592815"/>
            <a:ext cx="487363" cy="487363"/>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480499" y="99781"/>
            <a:ext cx="627889" cy="627889"/>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87425" y="2927148"/>
            <a:ext cx="888627" cy="635202"/>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11123" y="2653275"/>
            <a:ext cx="1918159" cy="2490225"/>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403117" y="234123"/>
            <a:ext cx="7924800" cy="1679184"/>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28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BF5C13D-8777-4014-AD89-412305FF9DA4}"/>
              </a:ext>
            </a:extLst>
          </p:cNvPr>
          <p:cNvSpPr/>
          <p:nvPr/>
        </p:nvSpPr>
        <p:spPr>
          <a:xfrm>
            <a:off x="543799" y="371618"/>
            <a:ext cx="7643439" cy="1323439"/>
          </a:xfrm>
          <a:prstGeom prst="rect">
            <a:avLst/>
          </a:prstGeom>
          <a:noFill/>
        </p:spPr>
        <p:txBody>
          <a:bodyPr wrap="none" lIns="91440" tIns="45720" rIns="91440" bIns="45720">
            <a:spAutoFit/>
          </a:bodyPr>
          <a:lstStyle/>
          <a:p>
            <a:pPr algn="ctr"/>
            <a:r>
              <a:rPr lang="vi-VN" sz="4000" b="1">
                <a:ln w="10160">
                  <a:solidFill>
                    <a:schemeClr val="accent5"/>
                  </a:solidFill>
                  <a:prstDash val="solid"/>
                </a:ln>
                <a:solidFill>
                  <a:srgbClr val="0168B5"/>
                </a:solidFill>
                <a:effectLst>
                  <a:outerShdw blurRad="38100" dist="22860" dir="5400000" algn="tl" rotWithShape="0">
                    <a:srgbClr val="000000">
                      <a:alpha val="30000"/>
                    </a:srgbClr>
                  </a:outerShdw>
                </a:effectLst>
              </a:rPr>
              <a:t>Vì sao khu vực Đông Nam Á</a:t>
            </a:r>
          </a:p>
          <a:p>
            <a:pPr algn="ctr"/>
            <a:r>
              <a:rPr lang="vi-VN" sz="4000" b="1">
                <a:ln w="10160">
                  <a:solidFill>
                    <a:schemeClr val="accent5"/>
                  </a:solidFill>
                  <a:prstDash val="solid"/>
                </a:ln>
                <a:solidFill>
                  <a:srgbClr val="0168B5"/>
                </a:solidFill>
                <a:effectLst>
                  <a:outerShdw blurRad="38100" dist="22860" dir="5400000" algn="tl" rotWithShape="0">
                    <a:srgbClr val="000000">
                      <a:alpha val="30000"/>
                    </a:srgbClr>
                  </a:outerShdw>
                </a:effectLst>
              </a:rPr>
              <a:t>sản xuất được nhiều lúa gạo ?</a:t>
            </a:r>
            <a:endParaRPr lang="en-US" sz="4000" b="1" cap="none" spc="0">
              <a:ln w="10160">
                <a:solidFill>
                  <a:schemeClr val="accent5"/>
                </a:solidFill>
                <a:prstDash val="solid"/>
              </a:ln>
              <a:solidFill>
                <a:srgbClr val="0168B5"/>
              </a:solidFill>
              <a:effectLst>
                <a:outerShdw blurRad="38100" dist="22860" dir="5400000" algn="tl" rotWithShape="0">
                  <a:srgbClr val="000000">
                    <a:alpha val="30000"/>
                  </a:srgbClr>
                </a:outerShdw>
              </a:effectLst>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480499" y="99781"/>
            <a:ext cx="627889" cy="627889"/>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57309" y="4121136"/>
            <a:ext cx="3355117" cy="863174"/>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1538" y="2987003"/>
            <a:ext cx="3351363" cy="863174"/>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50817" y="2993912"/>
            <a:ext cx="3351364" cy="866926"/>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72172" y="4072510"/>
            <a:ext cx="3355117" cy="863174"/>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86254" y="3192623"/>
            <a:ext cx="487363" cy="487363"/>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1900707" y="8216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5" name="TextBox 14">
            <a:extLst>
              <a:ext uri="{FF2B5EF4-FFF2-40B4-BE49-F238E27FC236}">
                <a16:creationId xmlns:a16="http://schemas.microsoft.com/office/drawing/2014/main" id="{1FB8A605-6338-41BD-BDD0-F6B246FDAED6}"/>
              </a:ext>
            </a:extLst>
          </p:cNvPr>
          <p:cNvSpPr txBox="1"/>
          <p:nvPr/>
        </p:nvSpPr>
        <p:spPr>
          <a:xfrm>
            <a:off x="-1786349" y="24097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86254" y="133350"/>
            <a:ext cx="487363" cy="487363"/>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2692969" y="3085442"/>
            <a:ext cx="2459404" cy="646331"/>
          </a:xfrm>
          <a:prstGeom prst="rect">
            <a:avLst/>
          </a:prstGeom>
          <a:noFill/>
        </p:spPr>
        <p:txBody>
          <a:bodyPr wrap="square" lIns="91440" tIns="45720" rIns="91440" bIns="45720">
            <a:spAutoFit/>
          </a:bodyPr>
          <a:lstStyle/>
          <a:p>
            <a:pPr algn="ctr"/>
            <a:r>
              <a:rPr lang="en-US" sz="1800" b="1">
                <a:latin typeface="+mn-lt"/>
              </a:rPr>
              <a:t>Do có khí hậu gió mùa nóng ẩm</a:t>
            </a:r>
            <a:endParaRPr lang="en-US" sz="1800" b="1">
              <a:ln w="0"/>
              <a:effectLst>
                <a:outerShdw blurRad="38100" dist="19050" dir="2700000" algn="tl" rotWithShape="0">
                  <a:schemeClr val="dk1">
                    <a:alpha val="40000"/>
                  </a:schemeClr>
                </a:outerShdw>
              </a:effectLst>
              <a:latin typeface="+mn-lt"/>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2383573" y="4146616"/>
            <a:ext cx="3054524" cy="646331"/>
          </a:xfrm>
          <a:prstGeom prst="rect">
            <a:avLst/>
          </a:prstGeom>
          <a:noFill/>
        </p:spPr>
        <p:txBody>
          <a:bodyPr wrap="square" lIns="91440" tIns="45720" rIns="91440" bIns="45720">
            <a:spAutoFit/>
          </a:bodyPr>
          <a:lstStyle/>
          <a:p>
            <a:pPr algn="ctr"/>
            <a:r>
              <a:rPr lang="vi-VN" sz="1800" b="1">
                <a:latin typeface="+mn-lt"/>
                <a:cs typeface="Calibri" panose="020F0502020204030204" pitchFamily="34" charset="0"/>
              </a:rPr>
              <a:t>Do người dân cần cù, nhiều kinh nghiệm</a:t>
            </a:r>
            <a:endParaRPr lang="en-US" sz="1800" b="1">
              <a:ln w="0"/>
              <a:effectLst>
                <a:outerShdw blurRad="38100" dist="19050" dir="2700000" algn="tl" rotWithShape="0">
                  <a:schemeClr val="dk1">
                    <a:alpha val="40000"/>
                  </a:schemeClr>
                </a:outerShdw>
              </a:effectLst>
              <a:latin typeface="+mn-lt"/>
              <a:cs typeface="Calibri" panose="020F0502020204030204" pitchFamily="34" charset="0"/>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6272656" y="3134987"/>
            <a:ext cx="2586944" cy="584775"/>
          </a:xfrm>
          <a:prstGeom prst="rect">
            <a:avLst/>
          </a:prstGeom>
          <a:noFill/>
        </p:spPr>
        <p:txBody>
          <a:bodyPr wrap="square" lIns="91440" tIns="45720" rIns="91440" bIns="45720">
            <a:spAutoFit/>
          </a:bodyPr>
          <a:lstStyle/>
          <a:p>
            <a:pPr algn="ctr"/>
            <a:r>
              <a:rPr lang="vi-VN" sz="1600" b="1">
                <a:latin typeface="+mn-lt"/>
                <a:cs typeface="Calibri" panose="020F0502020204030204" pitchFamily="34" charset="0"/>
              </a:rPr>
              <a:t>N</a:t>
            </a:r>
            <a:r>
              <a:rPr lang="en-US" sz="1600" b="1">
                <a:latin typeface="+mn-lt"/>
                <a:cs typeface="Calibri" panose="020F0502020204030204" pitchFamily="34" charset="0"/>
              </a:rPr>
              <a:t>hiều đồng bằng châu thổ đất phù sa màu mỡ</a:t>
            </a:r>
            <a:endParaRPr lang="en-US" sz="1600" b="1">
              <a:ln w="0"/>
              <a:effectLst>
                <a:outerShdw blurRad="38100" dist="19050" dir="2700000" algn="tl" rotWithShape="0">
                  <a:schemeClr val="dk1">
                    <a:alpha val="40000"/>
                  </a:schemeClr>
                </a:outerShdw>
              </a:effectLst>
              <a:latin typeface="+mn-lt"/>
              <a:cs typeface="Calibri" panose="020F0502020204030204" pitchFamily="34" charset="0"/>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6105925" y="4314764"/>
            <a:ext cx="2495874" cy="369332"/>
          </a:xfrm>
          <a:prstGeom prst="rect">
            <a:avLst/>
          </a:prstGeom>
          <a:noFill/>
        </p:spPr>
        <p:txBody>
          <a:bodyPr wrap="square" lIns="91440" tIns="45720" rIns="91440" bIns="45720">
            <a:spAutoFit/>
          </a:bodyPr>
          <a:lstStyle/>
          <a:p>
            <a:pPr algn="ctr"/>
            <a:r>
              <a:rPr lang="en-US" sz="1800" b="1">
                <a:latin typeface="+mn-lt"/>
              </a:rPr>
              <a:t>Tất cả các ý trên</a:t>
            </a:r>
            <a:endParaRPr lang="en-US" sz="1800" b="1">
              <a:ln w="0"/>
              <a:effectLst>
                <a:outerShdw blurRad="38100" dist="19050" dir="2700000" algn="tl" rotWithShape="0">
                  <a:schemeClr val="dk1">
                    <a:alpha val="40000"/>
                  </a:schemeClr>
                </a:outerShdw>
              </a:effectLst>
              <a:latin typeface="+mn-lt"/>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93732" y="3816542"/>
            <a:ext cx="487363" cy="487363"/>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9177" y="4440415"/>
            <a:ext cx="487363" cy="487363"/>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25385" y="4298276"/>
            <a:ext cx="952829" cy="681094"/>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240354"/>
            <a:ext cx="2522764" cy="2909262"/>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2" name="Google Shape;962;p37"/>
          <p:cNvSpPr/>
          <p:nvPr/>
        </p:nvSpPr>
        <p:spPr>
          <a:xfrm>
            <a:off x="-2146575" y="2355950"/>
            <a:ext cx="27825" cy="21725"/>
          </a:xfrm>
          <a:custGeom>
            <a:avLst/>
            <a:gdLst/>
            <a:ahLst/>
            <a:cxnLst/>
            <a:rect l="l" t="t" r="r" b="b"/>
            <a:pathLst>
              <a:path w="1113" h="869" extrusionOk="0">
                <a:moveTo>
                  <a:pt x="543" y="0"/>
                </a:moveTo>
                <a:cubicBezTo>
                  <a:pt x="1" y="0"/>
                  <a:pt x="1" y="868"/>
                  <a:pt x="543" y="868"/>
                </a:cubicBezTo>
                <a:cubicBezTo>
                  <a:pt x="1113" y="868"/>
                  <a:pt x="1113" y="0"/>
                  <a:pt x="543"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1604775" y="1579525"/>
            <a:ext cx="28525" cy="21050"/>
          </a:xfrm>
          <a:custGeom>
            <a:avLst/>
            <a:gdLst/>
            <a:ahLst/>
            <a:cxnLst/>
            <a:rect l="l" t="t" r="r" b="b"/>
            <a:pathLst>
              <a:path w="1141" h="842" extrusionOk="0">
                <a:moveTo>
                  <a:pt x="570" y="1"/>
                </a:moveTo>
                <a:cubicBezTo>
                  <a:pt x="1" y="1"/>
                  <a:pt x="1" y="841"/>
                  <a:pt x="570" y="841"/>
                </a:cubicBezTo>
                <a:cubicBezTo>
                  <a:pt x="1140" y="841"/>
                  <a:pt x="1140" y="1"/>
                  <a:pt x="570"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1265725" y="2842150"/>
            <a:ext cx="28500" cy="21025"/>
          </a:xfrm>
          <a:custGeom>
            <a:avLst/>
            <a:gdLst/>
            <a:ahLst/>
            <a:cxnLst/>
            <a:rect l="l" t="t" r="r" b="b"/>
            <a:pathLst>
              <a:path w="1140" h="841" extrusionOk="0">
                <a:moveTo>
                  <a:pt x="570" y="0"/>
                </a:moveTo>
                <a:cubicBezTo>
                  <a:pt x="1" y="0"/>
                  <a:pt x="1" y="841"/>
                  <a:pt x="570" y="841"/>
                </a:cubicBezTo>
                <a:cubicBezTo>
                  <a:pt x="1140" y="841"/>
                  <a:pt x="1140" y="0"/>
                  <a:pt x="570"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7623825" y="4190667"/>
            <a:ext cx="684090" cy="368653"/>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6" name="Google Shape;966;p37"/>
          <p:cNvGrpSpPr/>
          <p:nvPr/>
        </p:nvGrpSpPr>
        <p:grpSpPr>
          <a:xfrm>
            <a:off x="5138849" y="3277314"/>
            <a:ext cx="210168" cy="196977"/>
            <a:chOff x="-282475" y="1572750"/>
            <a:chExt cx="182200" cy="170750"/>
          </a:xfrm>
        </p:grpSpPr>
        <p:sp>
          <p:nvSpPr>
            <p:cNvPr id="967" name="Google Shape;967;p3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 name="Google Shape;969;p37"/>
          <p:cNvGrpSpPr/>
          <p:nvPr/>
        </p:nvGrpSpPr>
        <p:grpSpPr>
          <a:xfrm flipH="1">
            <a:off x="4358950" y="4240338"/>
            <a:ext cx="314475" cy="269275"/>
            <a:chOff x="1960475" y="3376925"/>
            <a:chExt cx="314475" cy="269275"/>
          </a:xfrm>
        </p:grpSpPr>
        <p:sp>
          <p:nvSpPr>
            <p:cNvPr id="970" name="Google Shape;970;p3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37"/>
          <p:cNvGrpSpPr/>
          <p:nvPr/>
        </p:nvGrpSpPr>
        <p:grpSpPr>
          <a:xfrm>
            <a:off x="4673425" y="1300538"/>
            <a:ext cx="4407107" cy="3953551"/>
            <a:chOff x="501225" y="691350"/>
            <a:chExt cx="1668125" cy="1496450"/>
          </a:xfrm>
        </p:grpSpPr>
        <p:sp>
          <p:nvSpPr>
            <p:cNvPr id="975" name="Google Shape;975;p37"/>
            <p:cNvSpPr/>
            <p:nvPr/>
          </p:nvSpPr>
          <p:spPr>
            <a:xfrm>
              <a:off x="737200" y="1336400"/>
              <a:ext cx="1421975" cy="851400"/>
            </a:xfrm>
            <a:custGeom>
              <a:avLst/>
              <a:gdLst/>
              <a:ahLst/>
              <a:cxnLst/>
              <a:rect l="l" t="t" r="r" b="b"/>
              <a:pathLst>
                <a:path w="56879" h="34056" extrusionOk="0">
                  <a:moveTo>
                    <a:pt x="49845" y="1"/>
                  </a:moveTo>
                  <a:cubicBezTo>
                    <a:pt x="48361" y="1"/>
                    <a:pt x="49013" y="3965"/>
                    <a:pt x="49013" y="3965"/>
                  </a:cubicBezTo>
                  <a:lnTo>
                    <a:pt x="43100" y="25230"/>
                  </a:lnTo>
                  <a:cubicBezTo>
                    <a:pt x="38803" y="15419"/>
                    <a:pt x="27699" y="14831"/>
                    <a:pt x="25098" y="14831"/>
                  </a:cubicBezTo>
                  <a:cubicBezTo>
                    <a:pt x="24744" y="14831"/>
                    <a:pt x="24547" y="14842"/>
                    <a:pt x="24547" y="14842"/>
                  </a:cubicBezTo>
                  <a:lnTo>
                    <a:pt x="24222" y="10475"/>
                  </a:lnTo>
                  <a:lnTo>
                    <a:pt x="17170" y="10746"/>
                  </a:lnTo>
                  <a:lnTo>
                    <a:pt x="17441" y="15113"/>
                  </a:lnTo>
                  <a:cubicBezTo>
                    <a:pt x="2387" y="17012"/>
                    <a:pt x="0" y="32906"/>
                    <a:pt x="0" y="32906"/>
                  </a:cubicBezTo>
                  <a:lnTo>
                    <a:pt x="38570" y="32906"/>
                  </a:lnTo>
                  <a:cubicBezTo>
                    <a:pt x="38570" y="32906"/>
                    <a:pt x="40837" y="34055"/>
                    <a:pt x="43372" y="34055"/>
                  </a:cubicBezTo>
                  <a:cubicBezTo>
                    <a:pt x="46120" y="34055"/>
                    <a:pt x="49184" y="32705"/>
                    <a:pt x="50017" y="27075"/>
                  </a:cubicBezTo>
                  <a:lnTo>
                    <a:pt x="52132" y="13242"/>
                  </a:lnTo>
                  <a:cubicBezTo>
                    <a:pt x="52132" y="13242"/>
                    <a:pt x="55658" y="10367"/>
                    <a:pt x="56255" y="9336"/>
                  </a:cubicBezTo>
                  <a:cubicBezTo>
                    <a:pt x="56879" y="8278"/>
                    <a:pt x="55848" y="7383"/>
                    <a:pt x="55848" y="7383"/>
                  </a:cubicBezTo>
                  <a:cubicBezTo>
                    <a:pt x="56092" y="6868"/>
                    <a:pt x="55902" y="6244"/>
                    <a:pt x="55387" y="5973"/>
                  </a:cubicBezTo>
                  <a:cubicBezTo>
                    <a:pt x="55523" y="5023"/>
                    <a:pt x="54818" y="4806"/>
                    <a:pt x="54818" y="4806"/>
                  </a:cubicBezTo>
                  <a:cubicBezTo>
                    <a:pt x="54734" y="3954"/>
                    <a:pt x="54241" y="3691"/>
                    <a:pt x="53664" y="3691"/>
                  </a:cubicBezTo>
                  <a:cubicBezTo>
                    <a:pt x="52735" y="3691"/>
                    <a:pt x="51590" y="4372"/>
                    <a:pt x="51590" y="4372"/>
                  </a:cubicBezTo>
                  <a:lnTo>
                    <a:pt x="49935" y="5"/>
                  </a:lnTo>
                  <a:cubicBezTo>
                    <a:pt x="49904" y="2"/>
                    <a:pt x="49874" y="1"/>
                    <a:pt x="49845" y="1"/>
                  </a:cubicBezTo>
                  <a:close/>
                </a:path>
              </a:pathLst>
            </a:custGeom>
            <a:solidFill>
              <a:srgbClr val="F9CB9C"/>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7"/>
            <p:cNvSpPr/>
            <p:nvPr/>
          </p:nvSpPr>
          <p:spPr>
            <a:xfrm>
              <a:off x="1967247" y="1512070"/>
              <a:ext cx="46825" cy="71900"/>
            </a:xfrm>
            <a:custGeom>
              <a:avLst/>
              <a:gdLst/>
              <a:ahLst/>
              <a:cxnLst/>
              <a:rect l="l" t="t" r="r" b="b"/>
              <a:pathLst>
                <a:path w="1873" h="2876" fill="none" extrusionOk="0">
                  <a:moveTo>
                    <a:pt x="1682" y="1"/>
                  </a:moveTo>
                  <a:cubicBezTo>
                    <a:pt x="1682" y="1"/>
                    <a:pt x="1872" y="2225"/>
                    <a:pt x="1" y="2876"/>
                  </a:cubicBezTo>
                </a:path>
              </a:pathLst>
            </a:custGeom>
            <a:solidFill>
              <a:srgbClr val="F9CB9C"/>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1976075" y="1238200"/>
              <a:ext cx="193275" cy="437400"/>
            </a:xfrm>
            <a:custGeom>
              <a:avLst/>
              <a:gdLst/>
              <a:ahLst/>
              <a:cxnLst/>
              <a:rect l="l" t="t" r="r" b="b"/>
              <a:pathLst>
                <a:path w="7731" h="17496" extrusionOk="0">
                  <a:moveTo>
                    <a:pt x="217" y="0"/>
                  </a:moveTo>
                  <a:lnTo>
                    <a:pt x="0" y="2794"/>
                  </a:lnTo>
                  <a:lnTo>
                    <a:pt x="5507" y="17495"/>
                  </a:lnTo>
                  <a:lnTo>
                    <a:pt x="7731" y="16682"/>
                  </a:lnTo>
                  <a:lnTo>
                    <a:pt x="2225" y="1953"/>
                  </a:lnTo>
                  <a:lnTo>
                    <a:pt x="217" y="0"/>
                  </a:lnTo>
                  <a:close/>
                </a:path>
              </a:pathLst>
            </a:custGeom>
            <a:solidFill>
              <a:srgbClr val="FF5728"/>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7"/>
            <p:cNvSpPr/>
            <p:nvPr/>
          </p:nvSpPr>
          <p:spPr>
            <a:xfrm>
              <a:off x="1976075" y="1238200"/>
              <a:ext cx="58350" cy="75975"/>
            </a:xfrm>
            <a:custGeom>
              <a:avLst/>
              <a:gdLst/>
              <a:ahLst/>
              <a:cxnLst/>
              <a:rect l="l" t="t" r="r" b="b"/>
              <a:pathLst>
                <a:path w="2334" h="3039" extrusionOk="0">
                  <a:moveTo>
                    <a:pt x="217" y="0"/>
                  </a:moveTo>
                  <a:lnTo>
                    <a:pt x="0" y="2794"/>
                  </a:lnTo>
                  <a:lnTo>
                    <a:pt x="82" y="3038"/>
                  </a:lnTo>
                  <a:lnTo>
                    <a:pt x="2333" y="2252"/>
                  </a:lnTo>
                  <a:lnTo>
                    <a:pt x="2225" y="1953"/>
                  </a:lnTo>
                  <a:lnTo>
                    <a:pt x="217" y="0"/>
                  </a:lnTo>
                  <a:close/>
                </a:path>
              </a:pathLst>
            </a:custGeom>
            <a:solidFill>
              <a:srgbClr val="FFE9D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7"/>
            <p:cNvSpPr/>
            <p:nvPr/>
          </p:nvSpPr>
          <p:spPr>
            <a:xfrm>
              <a:off x="1976075" y="1238200"/>
              <a:ext cx="58350" cy="75975"/>
            </a:xfrm>
            <a:custGeom>
              <a:avLst/>
              <a:gdLst/>
              <a:ahLst/>
              <a:cxnLst/>
              <a:rect l="l" t="t" r="r" b="b"/>
              <a:pathLst>
                <a:path w="2334" h="3039" fill="none" extrusionOk="0">
                  <a:moveTo>
                    <a:pt x="2333" y="2252"/>
                  </a:moveTo>
                  <a:lnTo>
                    <a:pt x="2225" y="1953"/>
                  </a:lnTo>
                  <a:lnTo>
                    <a:pt x="217" y="0"/>
                  </a:lnTo>
                  <a:lnTo>
                    <a:pt x="0" y="2794"/>
                  </a:lnTo>
                  <a:lnTo>
                    <a:pt x="82" y="3038"/>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1978775" y="1288375"/>
              <a:ext cx="55650" cy="28500"/>
            </a:xfrm>
            <a:custGeom>
              <a:avLst/>
              <a:gdLst/>
              <a:ahLst/>
              <a:cxnLst/>
              <a:rect l="l" t="t" r="r" b="b"/>
              <a:pathLst>
                <a:path w="2226" h="1140" extrusionOk="0">
                  <a:moveTo>
                    <a:pt x="1466" y="1"/>
                  </a:moveTo>
                  <a:lnTo>
                    <a:pt x="1113" y="733"/>
                  </a:lnTo>
                  <a:lnTo>
                    <a:pt x="354" y="407"/>
                  </a:lnTo>
                  <a:lnTo>
                    <a:pt x="1" y="1140"/>
                  </a:lnTo>
                  <a:lnTo>
                    <a:pt x="2225" y="326"/>
                  </a:lnTo>
                  <a:lnTo>
                    <a:pt x="1466" y="1"/>
                  </a:lnTo>
                  <a:close/>
                </a:path>
              </a:pathLst>
            </a:custGeom>
            <a:solidFill>
              <a:srgbClr val="FF572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1978775" y="1288375"/>
              <a:ext cx="55650" cy="28500"/>
            </a:xfrm>
            <a:custGeom>
              <a:avLst/>
              <a:gdLst/>
              <a:ahLst/>
              <a:cxnLst/>
              <a:rect l="l" t="t" r="r" b="b"/>
              <a:pathLst>
                <a:path w="2226" h="1140" fill="none" extrusionOk="0">
                  <a:moveTo>
                    <a:pt x="2225" y="326"/>
                  </a:moveTo>
                  <a:lnTo>
                    <a:pt x="1466" y="1"/>
                  </a:lnTo>
                  <a:lnTo>
                    <a:pt x="1113" y="733"/>
                  </a:lnTo>
                  <a:lnTo>
                    <a:pt x="354" y="407"/>
                  </a:lnTo>
                  <a:lnTo>
                    <a:pt x="1" y="1140"/>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7"/>
            <p:cNvSpPr/>
            <p:nvPr/>
          </p:nvSpPr>
          <p:spPr>
            <a:xfrm>
              <a:off x="1978775" y="1238200"/>
              <a:ext cx="23775" cy="31225"/>
            </a:xfrm>
            <a:custGeom>
              <a:avLst/>
              <a:gdLst/>
              <a:ahLst/>
              <a:cxnLst/>
              <a:rect l="l" t="t" r="r" b="b"/>
              <a:pathLst>
                <a:path w="951" h="1249" extrusionOk="0">
                  <a:moveTo>
                    <a:pt x="109" y="0"/>
                  </a:moveTo>
                  <a:lnTo>
                    <a:pt x="1" y="1248"/>
                  </a:lnTo>
                  <a:lnTo>
                    <a:pt x="950" y="814"/>
                  </a:lnTo>
                  <a:lnTo>
                    <a:pt x="109" y="0"/>
                  </a:lnTo>
                  <a:close/>
                </a:path>
              </a:pathLst>
            </a:custGeom>
            <a:solidFill>
              <a:srgbClr val="FF5728"/>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7"/>
            <p:cNvSpPr/>
            <p:nvPr/>
          </p:nvSpPr>
          <p:spPr>
            <a:xfrm>
              <a:off x="1987375" y="1428725"/>
              <a:ext cx="163000" cy="165275"/>
            </a:xfrm>
            <a:custGeom>
              <a:avLst/>
              <a:gdLst/>
              <a:ahLst/>
              <a:cxnLst/>
              <a:rect l="l" t="t" r="r" b="b"/>
              <a:pathLst>
                <a:path w="6520" h="6611" extrusionOk="0">
                  <a:moveTo>
                    <a:pt x="3576" y="0"/>
                  </a:moveTo>
                  <a:cubicBezTo>
                    <a:pt x="2826" y="0"/>
                    <a:pt x="2073" y="333"/>
                    <a:pt x="1420" y="706"/>
                  </a:cubicBezTo>
                  <a:cubicBezTo>
                    <a:pt x="823" y="1032"/>
                    <a:pt x="118" y="1520"/>
                    <a:pt x="37" y="2280"/>
                  </a:cubicBezTo>
                  <a:cubicBezTo>
                    <a:pt x="10" y="2524"/>
                    <a:pt x="91" y="2741"/>
                    <a:pt x="254" y="2903"/>
                  </a:cubicBezTo>
                  <a:cubicBezTo>
                    <a:pt x="335" y="2985"/>
                    <a:pt x="416" y="3066"/>
                    <a:pt x="498" y="3120"/>
                  </a:cubicBezTo>
                  <a:cubicBezTo>
                    <a:pt x="0" y="4199"/>
                    <a:pt x="724" y="4326"/>
                    <a:pt x="1092" y="4326"/>
                  </a:cubicBezTo>
                  <a:cubicBezTo>
                    <a:pt x="1205" y="4326"/>
                    <a:pt x="1284" y="4314"/>
                    <a:pt x="1284" y="4314"/>
                  </a:cubicBezTo>
                  <a:lnTo>
                    <a:pt x="1284" y="4314"/>
                  </a:lnTo>
                  <a:cubicBezTo>
                    <a:pt x="1026" y="5268"/>
                    <a:pt x="1480" y="5460"/>
                    <a:pt x="1889" y="5460"/>
                  </a:cubicBezTo>
                  <a:cubicBezTo>
                    <a:pt x="2167" y="5460"/>
                    <a:pt x="2424" y="5372"/>
                    <a:pt x="2424" y="5372"/>
                  </a:cubicBezTo>
                  <a:lnTo>
                    <a:pt x="2424" y="5372"/>
                  </a:lnTo>
                  <a:cubicBezTo>
                    <a:pt x="2234" y="6321"/>
                    <a:pt x="2722" y="6565"/>
                    <a:pt x="3129" y="6592"/>
                  </a:cubicBezTo>
                  <a:cubicBezTo>
                    <a:pt x="3185" y="6603"/>
                    <a:pt x="3246" y="6610"/>
                    <a:pt x="3307" y="6610"/>
                  </a:cubicBezTo>
                  <a:cubicBezTo>
                    <a:pt x="3395" y="6610"/>
                    <a:pt x="3483" y="6597"/>
                    <a:pt x="3563" y="6565"/>
                  </a:cubicBezTo>
                  <a:cubicBezTo>
                    <a:pt x="3671" y="6538"/>
                    <a:pt x="3807" y="6484"/>
                    <a:pt x="3915" y="6430"/>
                  </a:cubicBezTo>
                  <a:lnTo>
                    <a:pt x="4919" y="5860"/>
                  </a:lnTo>
                  <a:lnTo>
                    <a:pt x="6357" y="5399"/>
                  </a:lnTo>
                  <a:cubicBezTo>
                    <a:pt x="6519" y="4775"/>
                    <a:pt x="6329" y="4124"/>
                    <a:pt x="5841" y="3690"/>
                  </a:cubicBezTo>
                  <a:cubicBezTo>
                    <a:pt x="6275" y="2876"/>
                    <a:pt x="5380" y="2280"/>
                    <a:pt x="5380" y="2280"/>
                  </a:cubicBezTo>
                  <a:cubicBezTo>
                    <a:pt x="5516" y="1791"/>
                    <a:pt x="5272" y="1303"/>
                    <a:pt x="4811" y="1113"/>
                  </a:cubicBezTo>
                  <a:cubicBezTo>
                    <a:pt x="4838" y="381"/>
                    <a:pt x="3943" y="28"/>
                    <a:pt x="3943" y="28"/>
                  </a:cubicBezTo>
                  <a:cubicBezTo>
                    <a:pt x="3821" y="9"/>
                    <a:pt x="3698" y="0"/>
                    <a:pt x="3576" y="0"/>
                  </a:cubicBezTo>
                  <a:close/>
                </a:path>
              </a:pathLst>
            </a:cu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1983525" y="1426025"/>
              <a:ext cx="166850" cy="168200"/>
            </a:xfrm>
            <a:custGeom>
              <a:avLst/>
              <a:gdLst/>
              <a:ahLst/>
              <a:cxnLst/>
              <a:rect l="l" t="t" r="r" b="b"/>
              <a:pathLst>
                <a:path w="6674" h="6728" fill="none" extrusionOk="0">
                  <a:moveTo>
                    <a:pt x="5073" y="5968"/>
                  </a:moveTo>
                  <a:lnTo>
                    <a:pt x="4069" y="6538"/>
                  </a:lnTo>
                  <a:cubicBezTo>
                    <a:pt x="3961" y="6592"/>
                    <a:pt x="3825" y="6646"/>
                    <a:pt x="3717" y="6673"/>
                  </a:cubicBezTo>
                  <a:cubicBezTo>
                    <a:pt x="3581" y="6727"/>
                    <a:pt x="3418" y="6727"/>
                    <a:pt x="3283" y="6700"/>
                  </a:cubicBezTo>
                  <a:cubicBezTo>
                    <a:pt x="2876" y="6673"/>
                    <a:pt x="2388" y="6429"/>
                    <a:pt x="2578" y="5480"/>
                  </a:cubicBezTo>
                  <a:cubicBezTo>
                    <a:pt x="2578" y="5480"/>
                    <a:pt x="1004" y="6022"/>
                    <a:pt x="1438" y="4422"/>
                  </a:cubicBezTo>
                  <a:cubicBezTo>
                    <a:pt x="1438" y="4422"/>
                    <a:pt x="1" y="4639"/>
                    <a:pt x="652" y="3228"/>
                  </a:cubicBezTo>
                  <a:cubicBezTo>
                    <a:pt x="570" y="3174"/>
                    <a:pt x="489" y="3093"/>
                    <a:pt x="408" y="3011"/>
                  </a:cubicBezTo>
                  <a:cubicBezTo>
                    <a:pt x="245" y="2849"/>
                    <a:pt x="164" y="2632"/>
                    <a:pt x="191" y="2388"/>
                  </a:cubicBezTo>
                  <a:cubicBezTo>
                    <a:pt x="272" y="1628"/>
                    <a:pt x="977" y="1140"/>
                    <a:pt x="1574" y="814"/>
                  </a:cubicBezTo>
                  <a:cubicBezTo>
                    <a:pt x="2334" y="380"/>
                    <a:pt x="3229" y="1"/>
                    <a:pt x="4097" y="136"/>
                  </a:cubicBezTo>
                  <a:cubicBezTo>
                    <a:pt x="4097" y="136"/>
                    <a:pt x="4992" y="489"/>
                    <a:pt x="4965" y="1221"/>
                  </a:cubicBezTo>
                  <a:cubicBezTo>
                    <a:pt x="5426" y="1411"/>
                    <a:pt x="5670" y="1899"/>
                    <a:pt x="5534" y="2388"/>
                  </a:cubicBezTo>
                  <a:cubicBezTo>
                    <a:pt x="5534" y="2388"/>
                    <a:pt x="6429" y="2984"/>
                    <a:pt x="5995" y="3798"/>
                  </a:cubicBezTo>
                  <a:cubicBezTo>
                    <a:pt x="6483" y="4232"/>
                    <a:pt x="6673" y="4883"/>
                    <a:pt x="6511" y="5507"/>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1999800" y="1456550"/>
              <a:ext cx="107175" cy="50200"/>
            </a:xfrm>
            <a:custGeom>
              <a:avLst/>
              <a:gdLst/>
              <a:ahLst/>
              <a:cxnLst/>
              <a:rect l="l" t="t" r="r" b="b"/>
              <a:pathLst>
                <a:path w="4287" h="2008" fill="none" extrusionOk="0">
                  <a:moveTo>
                    <a:pt x="4286" y="0"/>
                  </a:moveTo>
                  <a:cubicBezTo>
                    <a:pt x="2686" y="217"/>
                    <a:pt x="1194" y="922"/>
                    <a:pt x="1" y="2007"/>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7"/>
            <p:cNvSpPr/>
            <p:nvPr/>
          </p:nvSpPr>
          <p:spPr>
            <a:xfrm>
              <a:off x="2018800" y="1485700"/>
              <a:ext cx="102400" cy="50875"/>
            </a:xfrm>
            <a:custGeom>
              <a:avLst/>
              <a:gdLst/>
              <a:ahLst/>
              <a:cxnLst/>
              <a:rect l="l" t="t" r="r" b="b"/>
              <a:pathLst>
                <a:path w="4096" h="2035" fill="none" extrusionOk="0">
                  <a:moveTo>
                    <a:pt x="4096" y="1"/>
                  </a:moveTo>
                  <a:cubicBezTo>
                    <a:pt x="4096" y="1"/>
                    <a:pt x="1682" y="272"/>
                    <a:pt x="0" y="2035"/>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7"/>
            <p:cNvSpPr/>
            <p:nvPr/>
          </p:nvSpPr>
          <p:spPr>
            <a:xfrm>
              <a:off x="2044060" y="1520772"/>
              <a:ext cx="85475" cy="42050"/>
            </a:xfrm>
            <a:custGeom>
              <a:avLst/>
              <a:gdLst/>
              <a:ahLst/>
              <a:cxnLst/>
              <a:rect l="l" t="t" r="r" b="b"/>
              <a:pathLst>
                <a:path w="3419" h="1682" fill="none" extrusionOk="0">
                  <a:moveTo>
                    <a:pt x="3418" y="0"/>
                  </a:moveTo>
                  <a:cubicBezTo>
                    <a:pt x="2171" y="325"/>
                    <a:pt x="1004" y="895"/>
                    <a:pt x="1" y="1682"/>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918925" y="1703375"/>
              <a:ext cx="782550" cy="455700"/>
            </a:xfrm>
            <a:custGeom>
              <a:avLst/>
              <a:gdLst/>
              <a:ahLst/>
              <a:cxnLst/>
              <a:rect l="l" t="t" r="r" b="b"/>
              <a:pathLst>
                <a:path w="31302" h="18228" extrusionOk="0">
                  <a:moveTo>
                    <a:pt x="20099" y="0"/>
                  </a:moveTo>
                  <a:cubicBezTo>
                    <a:pt x="19991" y="3282"/>
                    <a:pt x="17631" y="5561"/>
                    <a:pt x="14430" y="5886"/>
                  </a:cubicBezTo>
                  <a:cubicBezTo>
                    <a:pt x="14232" y="5904"/>
                    <a:pt x="14034" y="5913"/>
                    <a:pt x="13838" y="5913"/>
                  </a:cubicBezTo>
                  <a:cubicBezTo>
                    <a:pt x="10744" y="5913"/>
                    <a:pt x="8045" y="3738"/>
                    <a:pt x="7432" y="651"/>
                  </a:cubicBezTo>
                  <a:lnTo>
                    <a:pt x="5751" y="1384"/>
                  </a:lnTo>
                  <a:lnTo>
                    <a:pt x="2631" y="2767"/>
                  </a:lnTo>
                  <a:cubicBezTo>
                    <a:pt x="1926" y="3092"/>
                    <a:pt x="1248" y="3472"/>
                    <a:pt x="624" y="3906"/>
                  </a:cubicBezTo>
                  <a:lnTo>
                    <a:pt x="0" y="18227"/>
                  </a:lnTo>
                  <a:lnTo>
                    <a:pt x="31301" y="18227"/>
                  </a:lnTo>
                  <a:lnTo>
                    <a:pt x="27802" y="2333"/>
                  </a:lnTo>
                  <a:cubicBezTo>
                    <a:pt x="26582" y="1628"/>
                    <a:pt x="25280" y="1085"/>
                    <a:pt x="23924" y="678"/>
                  </a:cubicBezTo>
                  <a:cubicBezTo>
                    <a:pt x="22676" y="299"/>
                    <a:pt x="21401" y="82"/>
                    <a:pt x="2009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7"/>
            <p:cNvSpPr/>
            <p:nvPr/>
          </p:nvSpPr>
          <p:spPr>
            <a:xfrm>
              <a:off x="1019950" y="1702025"/>
              <a:ext cx="519450" cy="255250"/>
            </a:xfrm>
            <a:custGeom>
              <a:avLst/>
              <a:gdLst/>
              <a:ahLst/>
              <a:cxnLst/>
              <a:rect l="l" t="t" r="r" b="b"/>
              <a:pathLst>
                <a:path w="20778" h="10210" extrusionOk="0">
                  <a:moveTo>
                    <a:pt x="16031" y="0"/>
                  </a:moveTo>
                  <a:cubicBezTo>
                    <a:pt x="15950" y="3255"/>
                    <a:pt x="13617" y="5615"/>
                    <a:pt x="10389" y="5940"/>
                  </a:cubicBezTo>
                  <a:cubicBezTo>
                    <a:pt x="10191" y="5958"/>
                    <a:pt x="9993" y="5967"/>
                    <a:pt x="9797" y="5967"/>
                  </a:cubicBezTo>
                  <a:cubicBezTo>
                    <a:pt x="6703" y="5967"/>
                    <a:pt x="4004" y="3792"/>
                    <a:pt x="3391" y="705"/>
                  </a:cubicBezTo>
                  <a:lnTo>
                    <a:pt x="1737" y="1438"/>
                  </a:lnTo>
                  <a:cubicBezTo>
                    <a:pt x="1" y="4611"/>
                    <a:pt x="570" y="8300"/>
                    <a:pt x="2957" y="9656"/>
                  </a:cubicBezTo>
                  <a:cubicBezTo>
                    <a:pt x="3605" y="10031"/>
                    <a:pt x="4323" y="10209"/>
                    <a:pt x="5062" y="10209"/>
                  </a:cubicBezTo>
                  <a:cubicBezTo>
                    <a:pt x="7049" y="10209"/>
                    <a:pt x="9196" y="8928"/>
                    <a:pt x="10579" y="6754"/>
                  </a:cubicBezTo>
                  <a:cubicBezTo>
                    <a:pt x="11928" y="8598"/>
                    <a:pt x="13842" y="9674"/>
                    <a:pt x="15643" y="9674"/>
                  </a:cubicBezTo>
                  <a:cubicBezTo>
                    <a:pt x="16305" y="9674"/>
                    <a:pt x="16952" y="9528"/>
                    <a:pt x="17550" y="9222"/>
                  </a:cubicBezTo>
                  <a:cubicBezTo>
                    <a:pt x="20072" y="7920"/>
                    <a:pt x="20778" y="4177"/>
                    <a:pt x="19096" y="868"/>
                  </a:cubicBezTo>
                  <a:cubicBezTo>
                    <a:pt x="18988" y="651"/>
                    <a:pt x="18879" y="488"/>
                    <a:pt x="18798" y="380"/>
                  </a:cubicBezTo>
                  <a:cubicBezTo>
                    <a:pt x="18309" y="244"/>
                    <a:pt x="17794" y="163"/>
                    <a:pt x="17279" y="109"/>
                  </a:cubicBezTo>
                  <a:cubicBezTo>
                    <a:pt x="16845" y="54"/>
                    <a:pt x="16411" y="0"/>
                    <a:pt x="16031" y="0"/>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7"/>
            <p:cNvSpPr/>
            <p:nvPr/>
          </p:nvSpPr>
          <p:spPr>
            <a:xfrm>
              <a:off x="775175" y="750825"/>
              <a:ext cx="889000" cy="810000"/>
            </a:xfrm>
            <a:custGeom>
              <a:avLst/>
              <a:gdLst/>
              <a:ahLst/>
              <a:cxnLst/>
              <a:rect l="l" t="t" r="r" b="b"/>
              <a:pathLst>
                <a:path w="35560" h="32400" extrusionOk="0">
                  <a:moveTo>
                    <a:pt x="17780" y="0"/>
                  </a:moveTo>
                  <a:cubicBezTo>
                    <a:pt x="13630" y="0"/>
                    <a:pt x="9480" y="1580"/>
                    <a:pt x="6320" y="4740"/>
                  </a:cubicBezTo>
                  <a:cubicBezTo>
                    <a:pt x="0" y="11060"/>
                    <a:pt x="0" y="21340"/>
                    <a:pt x="6320" y="27660"/>
                  </a:cubicBezTo>
                  <a:cubicBezTo>
                    <a:pt x="9480" y="30820"/>
                    <a:pt x="13630" y="32400"/>
                    <a:pt x="17780" y="32400"/>
                  </a:cubicBezTo>
                  <a:cubicBezTo>
                    <a:pt x="21930" y="32400"/>
                    <a:pt x="26080" y="30820"/>
                    <a:pt x="29240" y="27660"/>
                  </a:cubicBezTo>
                  <a:cubicBezTo>
                    <a:pt x="35560" y="21340"/>
                    <a:pt x="35560" y="11060"/>
                    <a:pt x="29240" y="4740"/>
                  </a:cubicBezTo>
                  <a:cubicBezTo>
                    <a:pt x="26080" y="1580"/>
                    <a:pt x="21930" y="0"/>
                    <a:pt x="17780" y="0"/>
                  </a:cubicBezTo>
                  <a:close/>
                </a:path>
              </a:pathLst>
            </a:custGeom>
            <a:solidFill>
              <a:srgbClr val="0085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701925" y="860200"/>
              <a:ext cx="1066675" cy="807150"/>
            </a:xfrm>
            <a:custGeom>
              <a:avLst/>
              <a:gdLst/>
              <a:ahLst/>
              <a:cxnLst/>
              <a:rect l="l" t="t" r="r" b="b"/>
              <a:pathLst>
                <a:path w="42667" h="32286" extrusionOk="0">
                  <a:moveTo>
                    <a:pt x="20641" y="1"/>
                  </a:moveTo>
                  <a:cubicBezTo>
                    <a:pt x="20300" y="1"/>
                    <a:pt x="19956" y="14"/>
                    <a:pt x="19611" y="40"/>
                  </a:cubicBezTo>
                  <a:lnTo>
                    <a:pt x="19476" y="40"/>
                  </a:lnTo>
                  <a:cubicBezTo>
                    <a:pt x="13508" y="555"/>
                    <a:pt x="8707" y="4840"/>
                    <a:pt x="6890" y="10591"/>
                  </a:cubicBezTo>
                  <a:cubicBezTo>
                    <a:pt x="6890" y="10645"/>
                    <a:pt x="6863" y="10726"/>
                    <a:pt x="6836" y="10781"/>
                  </a:cubicBezTo>
                  <a:cubicBezTo>
                    <a:pt x="6266" y="12625"/>
                    <a:pt x="6049" y="14551"/>
                    <a:pt x="6131" y="16477"/>
                  </a:cubicBezTo>
                  <a:cubicBezTo>
                    <a:pt x="5467" y="16010"/>
                    <a:pt x="4685" y="15769"/>
                    <a:pt x="3894" y="15769"/>
                  </a:cubicBezTo>
                  <a:cubicBezTo>
                    <a:pt x="3489" y="15769"/>
                    <a:pt x="3081" y="15833"/>
                    <a:pt x="2686" y="15961"/>
                  </a:cubicBezTo>
                  <a:cubicBezTo>
                    <a:pt x="706" y="16721"/>
                    <a:pt x="1" y="19297"/>
                    <a:pt x="1113" y="21684"/>
                  </a:cubicBezTo>
                  <a:cubicBezTo>
                    <a:pt x="2037" y="23644"/>
                    <a:pt x="3855" y="24906"/>
                    <a:pt x="5581" y="24906"/>
                  </a:cubicBezTo>
                  <a:cubicBezTo>
                    <a:pt x="5981" y="24906"/>
                    <a:pt x="6377" y="24838"/>
                    <a:pt x="6755" y="24695"/>
                  </a:cubicBezTo>
                  <a:cubicBezTo>
                    <a:pt x="7243" y="24505"/>
                    <a:pt x="7704" y="24180"/>
                    <a:pt x="8029" y="23773"/>
                  </a:cubicBezTo>
                  <a:cubicBezTo>
                    <a:pt x="10667" y="28871"/>
                    <a:pt x="15701" y="32285"/>
                    <a:pt x="21311" y="32285"/>
                  </a:cubicBezTo>
                  <a:cubicBezTo>
                    <a:pt x="21700" y="32285"/>
                    <a:pt x="22092" y="32269"/>
                    <a:pt x="22486" y="32235"/>
                  </a:cubicBezTo>
                  <a:cubicBezTo>
                    <a:pt x="28644" y="31720"/>
                    <a:pt x="33580" y="27163"/>
                    <a:pt x="35235" y="21088"/>
                  </a:cubicBezTo>
                  <a:cubicBezTo>
                    <a:pt x="35696" y="21630"/>
                    <a:pt x="36320" y="22010"/>
                    <a:pt x="37025" y="22173"/>
                  </a:cubicBezTo>
                  <a:cubicBezTo>
                    <a:pt x="37220" y="22208"/>
                    <a:pt x="37417" y="22225"/>
                    <a:pt x="37613" y="22225"/>
                  </a:cubicBezTo>
                  <a:cubicBezTo>
                    <a:pt x="39538" y="22225"/>
                    <a:pt x="41425" y="20581"/>
                    <a:pt x="42016" y="18267"/>
                  </a:cubicBezTo>
                  <a:cubicBezTo>
                    <a:pt x="42667" y="15717"/>
                    <a:pt x="41500" y="13303"/>
                    <a:pt x="39439" y="12896"/>
                  </a:cubicBezTo>
                  <a:cubicBezTo>
                    <a:pt x="39226" y="12854"/>
                    <a:pt x="39014" y="12833"/>
                    <a:pt x="38802" y="12833"/>
                  </a:cubicBezTo>
                  <a:cubicBezTo>
                    <a:pt x="37666" y="12833"/>
                    <a:pt x="36565" y="13427"/>
                    <a:pt x="35696" y="14388"/>
                  </a:cubicBezTo>
                  <a:cubicBezTo>
                    <a:pt x="35506" y="12598"/>
                    <a:pt x="34991" y="10835"/>
                    <a:pt x="34231" y="9207"/>
                  </a:cubicBezTo>
                  <a:lnTo>
                    <a:pt x="34123" y="8963"/>
                  </a:lnTo>
                  <a:cubicBezTo>
                    <a:pt x="31562" y="3612"/>
                    <a:pt x="26391" y="1"/>
                    <a:pt x="20641" y="1"/>
                  </a:cubicBezTo>
                  <a:close/>
                </a:path>
              </a:pathLst>
            </a:custGeom>
            <a:solidFill>
              <a:srgbClr val="F9CB9C"/>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861275" y="850000"/>
              <a:ext cx="706600" cy="286500"/>
            </a:xfrm>
            <a:custGeom>
              <a:avLst/>
              <a:gdLst/>
              <a:ahLst/>
              <a:cxnLst/>
              <a:rect l="l" t="t" r="r" b="b"/>
              <a:pathLst>
                <a:path w="28264" h="11460" extrusionOk="0">
                  <a:moveTo>
                    <a:pt x="14257" y="1"/>
                  </a:moveTo>
                  <a:cubicBezTo>
                    <a:pt x="13910" y="1"/>
                    <a:pt x="13561" y="14"/>
                    <a:pt x="13210" y="41"/>
                  </a:cubicBezTo>
                  <a:lnTo>
                    <a:pt x="13075" y="41"/>
                  </a:lnTo>
                  <a:cubicBezTo>
                    <a:pt x="6863" y="583"/>
                    <a:pt x="1872" y="5248"/>
                    <a:pt x="1" y="11460"/>
                  </a:cubicBezTo>
                  <a:lnTo>
                    <a:pt x="5263" y="10999"/>
                  </a:lnTo>
                  <a:lnTo>
                    <a:pt x="4802" y="6306"/>
                  </a:lnTo>
                  <a:lnTo>
                    <a:pt x="7189" y="10863"/>
                  </a:lnTo>
                  <a:lnTo>
                    <a:pt x="10037" y="10673"/>
                  </a:lnTo>
                  <a:lnTo>
                    <a:pt x="9603" y="5954"/>
                  </a:lnTo>
                  <a:lnTo>
                    <a:pt x="12044" y="10510"/>
                  </a:lnTo>
                  <a:lnTo>
                    <a:pt x="15760" y="10239"/>
                  </a:lnTo>
                  <a:lnTo>
                    <a:pt x="15299" y="5574"/>
                  </a:lnTo>
                  <a:lnTo>
                    <a:pt x="17523" y="10131"/>
                  </a:lnTo>
                  <a:lnTo>
                    <a:pt x="20995" y="9887"/>
                  </a:lnTo>
                  <a:lnTo>
                    <a:pt x="20534" y="5194"/>
                  </a:lnTo>
                  <a:lnTo>
                    <a:pt x="22297" y="9778"/>
                  </a:lnTo>
                  <a:lnTo>
                    <a:pt x="28264" y="9697"/>
                  </a:lnTo>
                  <a:cubicBezTo>
                    <a:pt x="25598" y="3904"/>
                    <a:pt x="20220" y="1"/>
                    <a:pt x="14257" y="1"/>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7"/>
            <p:cNvSpPr/>
            <p:nvPr/>
          </p:nvSpPr>
          <p:spPr>
            <a:xfrm>
              <a:off x="1610575" y="1245650"/>
              <a:ext cx="84125" cy="108525"/>
            </a:xfrm>
            <a:custGeom>
              <a:avLst/>
              <a:gdLst/>
              <a:ahLst/>
              <a:cxnLst/>
              <a:rect l="l" t="t" r="r" b="b"/>
              <a:pathLst>
                <a:path w="3365" h="4341" fill="none" extrusionOk="0">
                  <a:moveTo>
                    <a:pt x="1" y="4341"/>
                  </a:moveTo>
                  <a:lnTo>
                    <a:pt x="3364" y="1"/>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7"/>
            <p:cNvSpPr/>
            <p:nvPr/>
          </p:nvSpPr>
          <p:spPr>
            <a:xfrm>
              <a:off x="774475" y="1308050"/>
              <a:ext cx="83450" cy="108500"/>
            </a:xfrm>
            <a:custGeom>
              <a:avLst/>
              <a:gdLst/>
              <a:ahLst/>
              <a:cxnLst/>
              <a:rect l="l" t="t" r="r" b="b"/>
              <a:pathLst>
                <a:path w="3338" h="4340" fill="none" extrusionOk="0">
                  <a:moveTo>
                    <a:pt x="3337" y="4340"/>
                  </a:moveTo>
                  <a:lnTo>
                    <a:pt x="1" y="0"/>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7"/>
            <p:cNvSpPr/>
            <p:nvPr/>
          </p:nvSpPr>
          <p:spPr>
            <a:xfrm>
              <a:off x="871450" y="1282000"/>
              <a:ext cx="241500" cy="203650"/>
            </a:xfrm>
            <a:custGeom>
              <a:avLst/>
              <a:gdLst/>
              <a:ahLst/>
              <a:cxnLst/>
              <a:rect l="l" t="t" r="r" b="b"/>
              <a:pathLst>
                <a:path w="9660" h="8146" extrusionOk="0">
                  <a:moveTo>
                    <a:pt x="5402" y="0"/>
                  </a:moveTo>
                  <a:cubicBezTo>
                    <a:pt x="5302" y="0"/>
                    <a:pt x="5201" y="4"/>
                    <a:pt x="5100" y="11"/>
                  </a:cubicBezTo>
                  <a:cubicBezTo>
                    <a:pt x="1465" y="283"/>
                    <a:pt x="1" y="4812"/>
                    <a:pt x="2767" y="7172"/>
                  </a:cubicBezTo>
                  <a:cubicBezTo>
                    <a:pt x="3558" y="7845"/>
                    <a:pt x="4473" y="8146"/>
                    <a:pt x="5368" y="8146"/>
                  </a:cubicBezTo>
                  <a:cubicBezTo>
                    <a:pt x="7574" y="8146"/>
                    <a:pt x="9660" y="6321"/>
                    <a:pt x="9467" y="3755"/>
                  </a:cubicBezTo>
                  <a:cubicBezTo>
                    <a:pt x="9286" y="1606"/>
                    <a:pt x="7498" y="0"/>
                    <a:pt x="5402" y="0"/>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7"/>
            <p:cNvSpPr/>
            <p:nvPr/>
          </p:nvSpPr>
          <p:spPr>
            <a:xfrm>
              <a:off x="1304075" y="1268350"/>
              <a:ext cx="241300" cy="203375"/>
            </a:xfrm>
            <a:custGeom>
              <a:avLst/>
              <a:gdLst/>
              <a:ahLst/>
              <a:cxnLst/>
              <a:rect l="l" t="t" r="r" b="b"/>
              <a:pathLst>
                <a:path w="9652" h="8135" extrusionOk="0">
                  <a:moveTo>
                    <a:pt x="5419" y="0"/>
                  </a:moveTo>
                  <a:cubicBezTo>
                    <a:pt x="5305" y="0"/>
                    <a:pt x="5189" y="5"/>
                    <a:pt x="5073" y="15"/>
                  </a:cubicBezTo>
                  <a:cubicBezTo>
                    <a:pt x="1465" y="286"/>
                    <a:pt x="1" y="4789"/>
                    <a:pt x="2740" y="7149"/>
                  </a:cubicBezTo>
                  <a:cubicBezTo>
                    <a:pt x="3540" y="7830"/>
                    <a:pt x="4462" y="8134"/>
                    <a:pt x="5361" y="8134"/>
                  </a:cubicBezTo>
                  <a:cubicBezTo>
                    <a:pt x="7574" y="8134"/>
                    <a:pt x="9652" y="6296"/>
                    <a:pt x="9440" y="3731"/>
                  </a:cubicBezTo>
                  <a:cubicBezTo>
                    <a:pt x="9286" y="1622"/>
                    <a:pt x="7521" y="0"/>
                    <a:pt x="5419" y="0"/>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7"/>
            <p:cNvSpPr/>
            <p:nvPr/>
          </p:nvSpPr>
          <p:spPr>
            <a:xfrm>
              <a:off x="1337975" y="1214400"/>
              <a:ext cx="66500" cy="90300"/>
            </a:xfrm>
            <a:custGeom>
              <a:avLst/>
              <a:gdLst/>
              <a:ahLst/>
              <a:cxnLst/>
              <a:rect l="l" t="t" r="r" b="b"/>
              <a:pathLst>
                <a:path w="2660" h="3612" extrusionOk="0">
                  <a:moveTo>
                    <a:pt x="1317" y="0"/>
                  </a:moveTo>
                  <a:cubicBezTo>
                    <a:pt x="1295" y="0"/>
                    <a:pt x="1272" y="1"/>
                    <a:pt x="1249" y="3"/>
                  </a:cubicBezTo>
                  <a:cubicBezTo>
                    <a:pt x="543" y="30"/>
                    <a:pt x="1" y="871"/>
                    <a:pt x="55" y="1847"/>
                  </a:cubicBezTo>
                  <a:cubicBezTo>
                    <a:pt x="82" y="2834"/>
                    <a:pt x="685" y="3611"/>
                    <a:pt x="1376" y="3611"/>
                  </a:cubicBezTo>
                  <a:cubicBezTo>
                    <a:pt x="1388" y="3611"/>
                    <a:pt x="1400" y="3611"/>
                    <a:pt x="1411" y="3611"/>
                  </a:cubicBezTo>
                  <a:cubicBezTo>
                    <a:pt x="2117" y="3583"/>
                    <a:pt x="2659" y="2770"/>
                    <a:pt x="2605" y="1739"/>
                  </a:cubicBezTo>
                  <a:cubicBezTo>
                    <a:pt x="2552" y="768"/>
                    <a:pt x="1992" y="0"/>
                    <a:pt x="1317"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7"/>
            <p:cNvSpPr/>
            <p:nvPr/>
          </p:nvSpPr>
          <p:spPr>
            <a:xfrm>
              <a:off x="1032850" y="1232750"/>
              <a:ext cx="66475" cy="90925"/>
            </a:xfrm>
            <a:custGeom>
              <a:avLst/>
              <a:gdLst/>
              <a:ahLst/>
              <a:cxnLst/>
              <a:rect l="l" t="t" r="r" b="b"/>
              <a:pathLst>
                <a:path w="2659" h="3637" extrusionOk="0">
                  <a:moveTo>
                    <a:pt x="1283" y="1"/>
                  </a:moveTo>
                  <a:cubicBezTo>
                    <a:pt x="1272" y="1"/>
                    <a:pt x="1260" y="1"/>
                    <a:pt x="1248" y="1"/>
                  </a:cubicBezTo>
                  <a:cubicBezTo>
                    <a:pt x="543" y="29"/>
                    <a:pt x="0" y="869"/>
                    <a:pt x="54" y="1873"/>
                  </a:cubicBezTo>
                  <a:cubicBezTo>
                    <a:pt x="81" y="2860"/>
                    <a:pt x="685" y="3637"/>
                    <a:pt x="1375" y="3637"/>
                  </a:cubicBezTo>
                  <a:cubicBezTo>
                    <a:pt x="1387" y="3637"/>
                    <a:pt x="1399" y="3636"/>
                    <a:pt x="1411" y="3636"/>
                  </a:cubicBezTo>
                  <a:cubicBezTo>
                    <a:pt x="2116" y="3609"/>
                    <a:pt x="2658" y="2795"/>
                    <a:pt x="2604" y="1764"/>
                  </a:cubicBezTo>
                  <a:cubicBezTo>
                    <a:pt x="2551" y="778"/>
                    <a:pt x="1973" y="1"/>
                    <a:pt x="128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7"/>
            <p:cNvSpPr/>
            <p:nvPr/>
          </p:nvSpPr>
          <p:spPr>
            <a:xfrm>
              <a:off x="1189481" y="1271428"/>
              <a:ext cx="67838" cy="67150"/>
            </a:xfrm>
            <a:custGeom>
              <a:avLst/>
              <a:gdLst/>
              <a:ahLst/>
              <a:cxnLst/>
              <a:rect l="l" t="t" r="r" b="b"/>
              <a:pathLst>
                <a:path w="2876" h="2686" extrusionOk="0">
                  <a:moveTo>
                    <a:pt x="1817" y="0"/>
                  </a:moveTo>
                  <a:lnTo>
                    <a:pt x="1817" y="0"/>
                  </a:lnTo>
                  <a:cubicBezTo>
                    <a:pt x="1817" y="1"/>
                    <a:pt x="0" y="2225"/>
                    <a:pt x="2333" y="2686"/>
                  </a:cubicBezTo>
                  <a:cubicBezTo>
                    <a:pt x="2712" y="2252"/>
                    <a:pt x="2875" y="1655"/>
                    <a:pt x="2767" y="1085"/>
                  </a:cubicBezTo>
                  <a:cubicBezTo>
                    <a:pt x="2604" y="597"/>
                    <a:pt x="2278" y="217"/>
                    <a:pt x="1817"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7"/>
            <p:cNvSpPr/>
            <p:nvPr/>
          </p:nvSpPr>
          <p:spPr>
            <a:xfrm>
              <a:off x="1189475" y="1265325"/>
              <a:ext cx="58350" cy="75975"/>
            </a:xfrm>
            <a:custGeom>
              <a:avLst/>
              <a:gdLst/>
              <a:ahLst/>
              <a:cxnLst/>
              <a:rect l="l" t="t" r="r" b="b"/>
              <a:pathLst>
                <a:path w="2334" h="3039" fill="none" extrusionOk="0">
                  <a:moveTo>
                    <a:pt x="1818" y="0"/>
                  </a:moveTo>
                  <a:cubicBezTo>
                    <a:pt x="1818" y="0"/>
                    <a:pt x="1" y="2577"/>
                    <a:pt x="2333" y="3038"/>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7"/>
            <p:cNvSpPr/>
            <p:nvPr/>
          </p:nvSpPr>
          <p:spPr>
            <a:xfrm>
              <a:off x="1040975" y="1329750"/>
              <a:ext cx="394000" cy="140375"/>
            </a:xfrm>
            <a:custGeom>
              <a:avLst/>
              <a:gdLst/>
              <a:ahLst/>
              <a:cxnLst/>
              <a:rect l="l" t="t" r="r" b="b"/>
              <a:pathLst>
                <a:path w="15760" h="5615" extrusionOk="0">
                  <a:moveTo>
                    <a:pt x="14458" y="0"/>
                  </a:moveTo>
                  <a:lnTo>
                    <a:pt x="14241" y="1600"/>
                  </a:lnTo>
                  <a:cubicBezTo>
                    <a:pt x="14132" y="2333"/>
                    <a:pt x="13508" y="2875"/>
                    <a:pt x="12776" y="2902"/>
                  </a:cubicBezTo>
                  <a:lnTo>
                    <a:pt x="3039" y="3336"/>
                  </a:lnTo>
                  <a:cubicBezTo>
                    <a:pt x="3019" y="3337"/>
                    <a:pt x="3000" y="3337"/>
                    <a:pt x="2980" y="3337"/>
                  </a:cubicBezTo>
                  <a:cubicBezTo>
                    <a:pt x="2271" y="3337"/>
                    <a:pt x="1624" y="2857"/>
                    <a:pt x="1465" y="2170"/>
                  </a:cubicBezTo>
                  <a:lnTo>
                    <a:pt x="1058" y="678"/>
                  </a:lnTo>
                  <a:cubicBezTo>
                    <a:pt x="489" y="841"/>
                    <a:pt x="82" y="1248"/>
                    <a:pt x="55" y="2089"/>
                  </a:cubicBezTo>
                  <a:cubicBezTo>
                    <a:pt x="1" y="3038"/>
                    <a:pt x="652" y="3852"/>
                    <a:pt x="1194" y="4557"/>
                  </a:cubicBezTo>
                  <a:cubicBezTo>
                    <a:pt x="1520" y="4964"/>
                    <a:pt x="1926" y="5316"/>
                    <a:pt x="2360" y="5615"/>
                  </a:cubicBezTo>
                  <a:cubicBezTo>
                    <a:pt x="3391" y="4665"/>
                    <a:pt x="5480" y="3933"/>
                    <a:pt x="7894" y="3743"/>
                  </a:cubicBezTo>
                  <a:cubicBezTo>
                    <a:pt x="8230" y="3720"/>
                    <a:pt x="8560" y="3709"/>
                    <a:pt x="8883" y="3709"/>
                  </a:cubicBezTo>
                  <a:cubicBezTo>
                    <a:pt x="10850" y="3709"/>
                    <a:pt x="12530" y="4121"/>
                    <a:pt x="13508" y="4774"/>
                  </a:cubicBezTo>
                  <a:cubicBezTo>
                    <a:pt x="13969" y="4394"/>
                    <a:pt x="14403" y="3987"/>
                    <a:pt x="14783" y="3526"/>
                  </a:cubicBezTo>
                  <a:cubicBezTo>
                    <a:pt x="15109" y="3146"/>
                    <a:pt x="15380" y="2712"/>
                    <a:pt x="15570" y="2251"/>
                  </a:cubicBezTo>
                  <a:cubicBezTo>
                    <a:pt x="15760" y="1736"/>
                    <a:pt x="15733" y="922"/>
                    <a:pt x="15326" y="515"/>
                  </a:cubicBezTo>
                  <a:cubicBezTo>
                    <a:pt x="15082" y="271"/>
                    <a:pt x="14783" y="109"/>
                    <a:pt x="14458" y="0"/>
                  </a:cubicBezTo>
                  <a:close/>
                </a:path>
              </a:pathLst>
            </a:custGeom>
            <a:solidFill>
              <a:srgbClr val="022B49"/>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7"/>
            <p:cNvSpPr/>
            <p:nvPr/>
          </p:nvSpPr>
          <p:spPr>
            <a:xfrm>
              <a:off x="1099975" y="1422475"/>
              <a:ext cx="278725" cy="82300"/>
            </a:xfrm>
            <a:custGeom>
              <a:avLst/>
              <a:gdLst/>
              <a:ahLst/>
              <a:cxnLst/>
              <a:rect l="l" t="t" r="r" b="b"/>
              <a:pathLst>
                <a:path w="11149" h="3292" extrusionOk="0">
                  <a:moveTo>
                    <a:pt x="6513" y="0"/>
                  </a:moveTo>
                  <a:cubicBezTo>
                    <a:pt x="6193" y="0"/>
                    <a:pt x="5866" y="11"/>
                    <a:pt x="5534" y="34"/>
                  </a:cubicBezTo>
                  <a:cubicBezTo>
                    <a:pt x="3120" y="197"/>
                    <a:pt x="1031" y="956"/>
                    <a:pt x="0" y="1906"/>
                  </a:cubicBezTo>
                  <a:cubicBezTo>
                    <a:pt x="760" y="2421"/>
                    <a:pt x="1628" y="2774"/>
                    <a:pt x="2523" y="3018"/>
                  </a:cubicBezTo>
                  <a:cubicBezTo>
                    <a:pt x="3319" y="3200"/>
                    <a:pt x="4134" y="3291"/>
                    <a:pt x="4952" y="3291"/>
                  </a:cubicBezTo>
                  <a:cubicBezTo>
                    <a:pt x="5472" y="3291"/>
                    <a:pt x="5993" y="3254"/>
                    <a:pt x="6510" y="3181"/>
                  </a:cubicBezTo>
                  <a:cubicBezTo>
                    <a:pt x="7378" y="3018"/>
                    <a:pt x="8246" y="2747"/>
                    <a:pt x="9033" y="2367"/>
                  </a:cubicBezTo>
                  <a:cubicBezTo>
                    <a:pt x="9792" y="2041"/>
                    <a:pt x="10497" y="1580"/>
                    <a:pt x="11148" y="1065"/>
                  </a:cubicBezTo>
                  <a:cubicBezTo>
                    <a:pt x="10146" y="412"/>
                    <a:pt x="8464" y="0"/>
                    <a:pt x="6513" y="0"/>
                  </a:cubicBezTo>
                  <a:close/>
                </a:path>
              </a:pathLst>
            </a:custGeom>
            <a:solidFill>
              <a:srgbClr val="FF8693"/>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7"/>
            <p:cNvSpPr/>
            <p:nvPr/>
          </p:nvSpPr>
          <p:spPr>
            <a:xfrm>
              <a:off x="1067425" y="1327375"/>
              <a:ext cx="335000" cy="85825"/>
            </a:xfrm>
            <a:custGeom>
              <a:avLst/>
              <a:gdLst/>
              <a:ahLst/>
              <a:cxnLst/>
              <a:rect l="l" t="t" r="r" b="b"/>
              <a:pathLst>
                <a:path w="13400" h="3433" extrusionOk="0">
                  <a:moveTo>
                    <a:pt x="12525" y="0"/>
                  </a:moveTo>
                  <a:cubicBezTo>
                    <a:pt x="12077" y="0"/>
                    <a:pt x="11630" y="72"/>
                    <a:pt x="11203" y="204"/>
                  </a:cubicBezTo>
                  <a:cubicBezTo>
                    <a:pt x="10172" y="475"/>
                    <a:pt x="9195" y="963"/>
                    <a:pt x="8138" y="1153"/>
                  </a:cubicBezTo>
                  <a:cubicBezTo>
                    <a:pt x="7328" y="1282"/>
                    <a:pt x="6519" y="1344"/>
                    <a:pt x="5709" y="1344"/>
                  </a:cubicBezTo>
                  <a:cubicBezTo>
                    <a:pt x="5163" y="1344"/>
                    <a:pt x="4616" y="1316"/>
                    <a:pt x="4069" y="1261"/>
                  </a:cubicBezTo>
                  <a:cubicBezTo>
                    <a:pt x="3335" y="1195"/>
                    <a:pt x="1872" y="690"/>
                    <a:pt x="711" y="690"/>
                  </a:cubicBezTo>
                  <a:cubicBezTo>
                    <a:pt x="456" y="690"/>
                    <a:pt x="215" y="715"/>
                    <a:pt x="0" y="773"/>
                  </a:cubicBezTo>
                  <a:lnTo>
                    <a:pt x="407" y="2265"/>
                  </a:lnTo>
                  <a:cubicBezTo>
                    <a:pt x="566" y="2952"/>
                    <a:pt x="1213" y="3432"/>
                    <a:pt x="1922" y="3432"/>
                  </a:cubicBezTo>
                  <a:cubicBezTo>
                    <a:pt x="1942" y="3432"/>
                    <a:pt x="1961" y="3432"/>
                    <a:pt x="1981" y="3431"/>
                  </a:cubicBezTo>
                  <a:lnTo>
                    <a:pt x="11718" y="2997"/>
                  </a:lnTo>
                  <a:cubicBezTo>
                    <a:pt x="12450" y="2970"/>
                    <a:pt x="13074" y="2428"/>
                    <a:pt x="13183" y="1695"/>
                  </a:cubicBezTo>
                  <a:lnTo>
                    <a:pt x="13400" y="95"/>
                  </a:lnTo>
                  <a:cubicBezTo>
                    <a:pt x="13111" y="31"/>
                    <a:pt x="12818" y="0"/>
                    <a:pt x="12525" y="0"/>
                  </a:cubicBezTo>
                  <a:close/>
                </a:path>
              </a:pathLst>
            </a:custGeom>
            <a:solidFill>
              <a:srgbClr val="FFFFFF"/>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7"/>
            <p:cNvSpPr/>
            <p:nvPr/>
          </p:nvSpPr>
          <p:spPr>
            <a:xfrm>
              <a:off x="969775" y="1094275"/>
              <a:ext cx="137000" cy="29350"/>
            </a:xfrm>
            <a:custGeom>
              <a:avLst/>
              <a:gdLst/>
              <a:ahLst/>
              <a:cxnLst/>
              <a:rect l="l" t="t" r="r" b="b"/>
              <a:pathLst>
                <a:path w="5480" h="1174" extrusionOk="0">
                  <a:moveTo>
                    <a:pt x="3364" y="0"/>
                  </a:moveTo>
                  <a:cubicBezTo>
                    <a:pt x="3120" y="0"/>
                    <a:pt x="2876" y="21"/>
                    <a:pt x="2632" y="61"/>
                  </a:cubicBezTo>
                  <a:cubicBezTo>
                    <a:pt x="2171" y="116"/>
                    <a:pt x="1682" y="224"/>
                    <a:pt x="1248" y="414"/>
                  </a:cubicBezTo>
                  <a:cubicBezTo>
                    <a:pt x="1031" y="522"/>
                    <a:pt x="814" y="604"/>
                    <a:pt x="597" y="739"/>
                  </a:cubicBezTo>
                  <a:cubicBezTo>
                    <a:pt x="380" y="848"/>
                    <a:pt x="191" y="984"/>
                    <a:pt x="1" y="1146"/>
                  </a:cubicBezTo>
                  <a:lnTo>
                    <a:pt x="28" y="1173"/>
                  </a:lnTo>
                  <a:cubicBezTo>
                    <a:pt x="869" y="739"/>
                    <a:pt x="1764" y="468"/>
                    <a:pt x="2686" y="360"/>
                  </a:cubicBezTo>
                  <a:cubicBezTo>
                    <a:pt x="3034" y="309"/>
                    <a:pt x="3386" y="284"/>
                    <a:pt x="3739" y="284"/>
                  </a:cubicBezTo>
                  <a:cubicBezTo>
                    <a:pt x="4321" y="284"/>
                    <a:pt x="4906" y="350"/>
                    <a:pt x="5480" y="468"/>
                  </a:cubicBezTo>
                  <a:lnTo>
                    <a:pt x="5480" y="441"/>
                  </a:lnTo>
                  <a:cubicBezTo>
                    <a:pt x="5263" y="333"/>
                    <a:pt x="5019" y="251"/>
                    <a:pt x="4802" y="197"/>
                  </a:cubicBezTo>
                  <a:cubicBezTo>
                    <a:pt x="4557" y="143"/>
                    <a:pt x="4313" y="89"/>
                    <a:pt x="4096" y="61"/>
                  </a:cubicBezTo>
                  <a:cubicBezTo>
                    <a:pt x="3852" y="21"/>
                    <a:pt x="3608" y="0"/>
                    <a:pt x="3364" y="0"/>
                  </a:cubicBezTo>
                  <a:close/>
                </a:path>
              </a:pathLst>
            </a:custGeom>
            <a:solidFill>
              <a:srgbClr val="022B4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7"/>
            <p:cNvSpPr/>
            <p:nvPr/>
          </p:nvSpPr>
          <p:spPr>
            <a:xfrm>
              <a:off x="1314925" y="1068550"/>
              <a:ext cx="136325" cy="20500"/>
            </a:xfrm>
            <a:custGeom>
              <a:avLst/>
              <a:gdLst/>
              <a:ahLst/>
              <a:cxnLst/>
              <a:rect l="l" t="t" r="r" b="b"/>
              <a:pathLst>
                <a:path w="5453" h="820" extrusionOk="0">
                  <a:moveTo>
                    <a:pt x="2530" y="0"/>
                  </a:moveTo>
                  <a:cubicBezTo>
                    <a:pt x="2124" y="0"/>
                    <a:pt x="1703" y="74"/>
                    <a:pt x="1303" y="168"/>
                  </a:cubicBezTo>
                  <a:cubicBezTo>
                    <a:pt x="1086" y="222"/>
                    <a:pt x="842" y="304"/>
                    <a:pt x="625" y="385"/>
                  </a:cubicBezTo>
                  <a:cubicBezTo>
                    <a:pt x="408" y="467"/>
                    <a:pt x="191" y="575"/>
                    <a:pt x="1" y="711"/>
                  </a:cubicBezTo>
                  <a:lnTo>
                    <a:pt x="28" y="738"/>
                  </a:lnTo>
                  <a:cubicBezTo>
                    <a:pt x="871" y="452"/>
                    <a:pt x="1745" y="310"/>
                    <a:pt x="2621" y="310"/>
                  </a:cubicBezTo>
                  <a:cubicBezTo>
                    <a:pt x="3576" y="310"/>
                    <a:pt x="4533" y="480"/>
                    <a:pt x="5453" y="819"/>
                  </a:cubicBezTo>
                  <a:lnTo>
                    <a:pt x="5453" y="792"/>
                  </a:lnTo>
                  <a:cubicBezTo>
                    <a:pt x="5263" y="656"/>
                    <a:pt x="5046" y="548"/>
                    <a:pt x="4829" y="439"/>
                  </a:cubicBezTo>
                  <a:cubicBezTo>
                    <a:pt x="4612" y="358"/>
                    <a:pt x="4368" y="277"/>
                    <a:pt x="4151" y="195"/>
                  </a:cubicBezTo>
                  <a:cubicBezTo>
                    <a:pt x="3690" y="87"/>
                    <a:pt x="3201" y="5"/>
                    <a:pt x="2713" y="5"/>
                  </a:cubicBezTo>
                  <a:cubicBezTo>
                    <a:pt x="2652" y="2"/>
                    <a:pt x="2591" y="0"/>
                    <a:pt x="2530" y="0"/>
                  </a:cubicBezTo>
                  <a:close/>
                </a:path>
              </a:pathLst>
            </a:custGeom>
            <a:solidFill>
              <a:srgbClr val="022B4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7"/>
            <p:cNvSpPr/>
            <p:nvPr/>
          </p:nvSpPr>
          <p:spPr>
            <a:xfrm>
              <a:off x="915525" y="1150050"/>
              <a:ext cx="271950" cy="266500"/>
            </a:xfrm>
            <a:custGeom>
              <a:avLst/>
              <a:gdLst/>
              <a:ahLst/>
              <a:cxnLst/>
              <a:rect l="l" t="t" r="r" b="b"/>
              <a:pathLst>
                <a:path w="10878" h="10660" fill="none" extrusionOk="0">
                  <a:moveTo>
                    <a:pt x="10688" y="4855"/>
                  </a:moveTo>
                  <a:cubicBezTo>
                    <a:pt x="10877" y="7649"/>
                    <a:pt x="8680" y="10145"/>
                    <a:pt x="5778" y="10389"/>
                  </a:cubicBezTo>
                  <a:cubicBezTo>
                    <a:pt x="2876" y="10660"/>
                    <a:pt x="380" y="8626"/>
                    <a:pt x="191" y="5832"/>
                  </a:cubicBezTo>
                  <a:cubicBezTo>
                    <a:pt x="1" y="3011"/>
                    <a:pt x="2198" y="543"/>
                    <a:pt x="5073" y="272"/>
                  </a:cubicBezTo>
                  <a:cubicBezTo>
                    <a:pt x="7975" y="0"/>
                    <a:pt x="10471" y="2035"/>
                    <a:pt x="10688" y="4855"/>
                  </a:cubicBezTo>
                  <a:close/>
                </a:path>
              </a:pathLst>
            </a:custGeom>
            <a:no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7"/>
            <p:cNvSpPr/>
            <p:nvPr/>
          </p:nvSpPr>
          <p:spPr>
            <a:xfrm>
              <a:off x="1255925" y="1114775"/>
              <a:ext cx="297050" cy="288900"/>
            </a:xfrm>
            <a:custGeom>
              <a:avLst/>
              <a:gdLst/>
              <a:ahLst/>
              <a:cxnLst/>
              <a:rect l="l" t="t" r="r" b="b"/>
              <a:pathLst>
                <a:path w="11882" h="11556" fill="none" extrusionOk="0">
                  <a:moveTo>
                    <a:pt x="10850" y="3798"/>
                  </a:moveTo>
                  <a:cubicBezTo>
                    <a:pt x="11881" y="6402"/>
                    <a:pt x="10552" y="9386"/>
                    <a:pt x="7840" y="10471"/>
                  </a:cubicBezTo>
                  <a:cubicBezTo>
                    <a:pt x="5127" y="11556"/>
                    <a:pt x="2089" y="10335"/>
                    <a:pt x="1032" y="7758"/>
                  </a:cubicBezTo>
                  <a:cubicBezTo>
                    <a:pt x="1" y="5154"/>
                    <a:pt x="1330" y="2171"/>
                    <a:pt x="4042" y="1086"/>
                  </a:cubicBezTo>
                  <a:cubicBezTo>
                    <a:pt x="6755" y="1"/>
                    <a:pt x="9793" y="1221"/>
                    <a:pt x="10850" y="3798"/>
                  </a:cubicBezTo>
                  <a:close/>
                </a:path>
              </a:pathLst>
            </a:custGeom>
            <a:no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7"/>
            <p:cNvSpPr/>
            <p:nvPr/>
          </p:nvSpPr>
          <p:spPr>
            <a:xfrm>
              <a:off x="1182700" y="1258550"/>
              <a:ext cx="90900" cy="26450"/>
            </a:xfrm>
            <a:custGeom>
              <a:avLst/>
              <a:gdLst/>
              <a:ahLst/>
              <a:cxnLst/>
              <a:rect l="l" t="t" r="r" b="b"/>
              <a:pathLst>
                <a:path w="3636" h="1058" fill="none" extrusionOk="0">
                  <a:moveTo>
                    <a:pt x="1" y="1058"/>
                  </a:moveTo>
                  <a:cubicBezTo>
                    <a:pt x="435" y="461"/>
                    <a:pt x="1113" y="81"/>
                    <a:pt x="1845" y="27"/>
                  </a:cubicBezTo>
                  <a:cubicBezTo>
                    <a:pt x="2523" y="0"/>
                    <a:pt x="3174" y="271"/>
                    <a:pt x="3635" y="760"/>
                  </a:cubicBezTo>
                </a:path>
              </a:pathLst>
            </a:custGeom>
            <a:no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7"/>
            <p:cNvSpPr/>
            <p:nvPr/>
          </p:nvSpPr>
          <p:spPr>
            <a:xfrm>
              <a:off x="1418675" y="691350"/>
              <a:ext cx="324825" cy="288150"/>
            </a:xfrm>
            <a:custGeom>
              <a:avLst/>
              <a:gdLst/>
              <a:ahLst/>
              <a:cxnLst/>
              <a:rect l="l" t="t" r="r" b="b"/>
              <a:pathLst>
                <a:path w="12993" h="11526" extrusionOk="0">
                  <a:moveTo>
                    <a:pt x="6510" y="0"/>
                  </a:moveTo>
                  <a:cubicBezTo>
                    <a:pt x="4796" y="0"/>
                    <a:pt x="3101" y="763"/>
                    <a:pt x="1954" y="2210"/>
                  </a:cubicBezTo>
                  <a:cubicBezTo>
                    <a:pt x="1" y="4705"/>
                    <a:pt x="435" y="8340"/>
                    <a:pt x="2957" y="10293"/>
                  </a:cubicBezTo>
                  <a:cubicBezTo>
                    <a:pt x="4006" y="11125"/>
                    <a:pt x="5256" y="11526"/>
                    <a:pt x="6498" y="11526"/>
                  </a:cubicBezTo>
                  <a:cubicBezTo>
                    <a:pt x="8211" y="11526"/>
                    <a:pt x="9908" y="10763"/>
                    <a:pt x="11040" y="9316"/>
                  </a:cubicBezTo>
                  <a:cubicBezTo>
                    <a:pt x="12993" y="6821"/>
                    <a:pt x="12559" y="3186"/>
                    <a:pt x="10064" y="1233"/>
                  </a:cubicBezTo>
                  <a:cubicBezTo>
                    <a:pt x="9003" y="401"/>
                    <a:pt x="7752" y="0"/>
                    <a:pt x="6510" y="0"/>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7"/>
            <p:cNvSpPr/>
            <p:nvPr/>
          </p:nvSpPr>
          <p:spPr>
            <a:xfrm>
              <a:off x="1622100" y="781850"/>
              <a:ext cx="209575" cy="209550"/>
            </a:xfrm>
            <a:custGeom>
              <a:avLst/>
              <a:gdLst/>
              <a:ahLst/>
              <a:cxnLst/>
              <a:rect l="l" t="t" r="r" b="b"/>
              <a:pathLst>
                <a:path w="8383" h="8382" extrusionOk="0">
                  <a:moveTo>
                    <a:pt x="4178" y="0"/>
                  </a:moveTo>
                  <a:cubicBezTo>
                    <a:pt x="1872" y="0"/>
                    <a:pt x="1" y="1872"/>
                    <a:pt x="1" y="4177"/>
                  </a:cubicBezTo>
                  <a:cubicBezTo>
                    <a:pt x="1" y="6510"/>
                    <a:pt x="1872" y="8381"/>
                    <a:pt x="4178" y="8381"/>
                  </a:cubicBezTo>
                  <a:cubicBezTo>
                    <a:pt x="6511" y="8381"/>
                    <a:pt x="8382" y="6510"/>
                    <a:pt x="8382" y="4177"/>
                  </a:cubicBezTo>
                  <a:cubicBezTo>
                    <a:pt x="8382" y="1872"/>
                    <a:pt x="6511" y="0"/>
                    <a:pt x="4178" y="0"/>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7"/>
            <p:cNvSpPr/>
            <p:nvPr/>
          </p:nvSpPr>
          <p:spPr>
            <a:xfrm>
              <a:off x="1752300" y="899775"/>
              <a:ext cx="146500" cy="137100"/>
            </a:xfrm>
            <a:custGeom>
              <a:avLst/>
              <a:gdLst/>
              <a:ahLst/>
              <a:cxnLst/>
              <a:rect l="l" t="t" r="r" b="b"/>
              <a:pathLst>
                <a:path w="5860" h="5484" extrusionOk="0">
                  <a:moveTo>
                    <a:pt x="2940" y="1"/>
                  </a:moveTo>
                  <a:cubicBezTo>
                    <a:pt x="1607" y="1"/>
                    <a:pt x="440" y="977"/>
                    <a:pt x="218" y="2335"/>
                  </a:cubicBezTo>
                  <a:cubicBezTo>
                    <a:pt x="1" y="3827"/>
                    <a:pt x="1031" y="5210"/>
                    <a:pt x="2523" y="5454"/>
                  </a:cubicBezTo>
                  <a:cubicBezTo>
                    <a:pt x="2657" y="5474"/>
                    <a:pt x="2789" y="5483"/>
                    <a:pt x="2921" y="5483"/>
                  </a:cubicBezTo>
                  <a:cubicBezTo>
                    <a:pt x="4258" y="5483"/>
                    <a:pt x="5445" y="4507"/>
                    <a:pt x="5642" y="3149"/>
                  </a:cubicBezTo>
                  <a:cubicBezTo>
                    <a:pt x="5859" y="1657"/>
                    <a:pt x="4856" y="247"/>
                    <a:pt x="3337" y="30"/>
                  </a:cubicBezTo>
                  <a:cubicBezTo>
                    <a:pt x="3203" y="10"/>
                    <a:pt x="3071" y="1"/>
                    <a:pt x="2940" y="1"/>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7"/>
            <p:cNvSpPr/>
            <p:nvPr/>
          </p:nvSpPr>
          <p:spPr>
            <a:xfrm>
              <a:off x="646325" y="757625"/>
              <a:ext cx="328900" cy="288475"/>
            </a:xfrm>
            <a:custGeom>
              <a:avLst/>
              <a:gdLst/>
              <a:ahLst/>
              <a:cxnLst/>
              <a:rect l="l" t="t" r="r" b="b"/>
              <a:pathLst>
                <a:path w="13156" h="11539" extrusionOk="0">
                  <a:moveTo>
                    <a:pt x="6580" y="0"/>
                  </a:moveTo>
                  <a:cubicBezTo>
                    <a:pt x="5617" y="0"/>
                    <a:pt x="4641" y="242"/>
                    <a:pt x="3744" y="752"/>
                  </a:cubicBezTo>
                  <a:cubicBezTo>
                    <a:pt x="977" y="2325"/>
                    <a:pt x="1" y="5824"/>
                    <a:pt x="1547" y="8591"/>
                  </a:cubicBezTo>
                  <a:cubicBezTo>
                    <a:pt x="2611" y="10481"/>
                    <a:pt x="4569" y="11539"/>
                    <a:pt x="6581" y="11539"/>
                  </a:cubicBezTo>
                  <a:cubicBezTo>
                    <a:pt x="7543" y="11539"/>
                    <a:pt x="8517" y="11297"/>
                    <a:pt x="9413" y="10788"/>
                  </a:cubicBezTo>
                  <a:cubicBezTo>
                    <a:pt x="12179" y="9215"/>
                    <a:pt x="13156" y="5689"/>
                    <a:pt x="11582" y="2922"/>
                  </a:cubicBezTo>
                  <a:cubicBezTo>
                    <a:pt x="10538" y="1052"/>
                    <a:pt x="8588" y="0"/>
                    <a:pt x="6580" y="0"/>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7"/>
            <p:cNvSpPr/>
            <p:nvPr/>
          </p:nvSpPr>
          <p:spPr>
            <a:xfrm>
              <a:off x="565625" y="907900"/>
              <a:ext cx="212950" cy="209650"/>
            </a:xfrm>
            <a:custGeom>
              <a:avLst/>
              <a:gdLst/>
              <a:ahLst/>
              <a:cxnLst/>
              <a:rect l="l" t="t" r="r" b="b"/>
              <a:pathLst>
                <a:path w="8518" h="8386" extrusionOk="0">
                  <a:moveTo>
                    <a:pt x="4272" y="1"/>
                  </a:moveTo>
                  <a:cubicBezTo>
                    <a:pt x="4223" y="1"/>
                    <a:pt x="4173" y="1"/>
                    <a:pt x="4124" y="3"/>
                  </a:cubicBezTo>
                  <a:cubicBezTo>
                    <a:pt x="1818" y="57"/>
                    <a:pt x="1" y="1983"/>
                    <a:pt x="55" y="4316"/>
                  </a:cubicBezTo>
                  <a:cubicBezTo>
                    <a:pt x="135" y="6588"/>
                    <a:pt x="2007" y="8386"/>
                    <a:pt x="4267" y="8386"/>
                  </a:cubicBezTo>
                  <a:cubicBezTo>
                    <a:pt x="4301" y="8386"/>
                    <a:pt x="4334" y="8385"/>
                    <a:pt x="4368" y="8384"/>
                  </a:cubicBezTo>
                  <a:cubicBezTo>
                    <a:pt x="6700" y="8330"/>
                    <a:pt x="8518" y="6377"/>
                    <a:pt x="8436" y="4072"/>
                  </a:cubicBezTo>
                  <a:cubicBezTo>
                    <a:pt x="8383" y="1815"/>
                    <a:pt x="6538" y="1"/>
                    <a:pt x="4272" y="1"/>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7"/>
            <p:cNvSpPr/>
            <p:nvPr/>
          </p:nvSpPr>
          <p:spPr>
            <a:xfrm>
              <a:off x="501225" y="1044150"/>
              <a:ext cx="155300" cy="137225"/>
            </a:xfrm>
            <a:custGeom>
              <a:avLst/>
              <a:gdLst/>
              <a:ahLst/>
              <a:cxnLst/>
              <a:rect l="l" t="t" r="r" b="b"/>
              <a:pathLst>
                <a:path w="6212" h="5489" extrusionOk="0">
                  <a:moveTo>
                    <a:pt x="3104" y="1"/>
                  </a:moveTo>
                  <a:cubicBezTo>
                    <a:pt x="2746" y="1"/>
                    <a:pt x="2382" y="72"/>
                    <a:pt x="2034" y="222"/>
                  </a:cubicBezTo>
                  <a:cubicBezTo>
                    <a:pt x="651" y="819"/>
                    <a:pt x="0" y="2419"/>
                    <a:pt x="597" y="3802"/>
                  </a:cubicBezTo>
                  <a:cubicBezTo>
                    <a:pt x="1023" y="4858"/>
                    <a:pt x="2042" y="5488"/>
                    <a:pt x="3108" y="5488"/>
                  </a:cubicBezTo>
                  <a:cubicBezTo>
                    <a:pt x="3466" y="5488"/>
                    <a:pt x="3829" y="5417"/>
                    <a:pt x="4177" y="5267"/>
                  </a:cubicBezTo>
                  <a:cubicBezTo>
                    <a:pt x="5560" y="4670"/>
                    <a:pt x="6211" y="3070"/>
                    <a:pt x="5615" y="1687"/>
                  </a:cubicBezTo>
                  <a:cubicBezTo>
                    <a:pt x="5188" y="631"/>
                    <a:pt x="4169" y="1"/>
                    <a:pt x="3104" y="1"/>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7"/>
            <p:cNvSpPr/>
            <p:nvPr/>
          </p:nvSpPr>
          <p:spPr>
            <a:xfrm>
              <a:off x="881625" y="818200"/>
              <a:ext cx="113950" cy="102700"/>
            </a:xfrm>
            <a:custGeom>
              <a:avLst/>
              <a:gdLst/>
              <a:ahLst/>
              <a:cxnLst/>
              <a:rect l="l" t="t" r="r" b="b"/>
              <a:pathLst>
                <a:path w="4558" h="4108" extrusionOk="0">
                  <a:moveTo>
                    <a:pt x="2296" y="0"/>
                  </a:moveTo>
                  <a:cubicBezTo>
                    <a:pt x="2110" y="0"/>
                    <a:pt x="1924" y="95"/>
                    <a:pt x="1818" y="282"/>
                  </a:cubicBezTo>
                  <a:lnTo>
                    <a:pt x="1574" y="770"/>
                  </a:lnTo>
                  <a:cubicBezTo>
                    <a:pt x="1492" y="933"/>
                    <a:pt x="1330" y="1041"/>
                    <a:pt x="1167" y="1069"/>
                  </a:cubicBezTo>
                  <a:lnTo>
                    <a:pt x="624" y="1150"/>
                  </a:lnTo>
                  <a:cubicBezTo>
                    <a:pt x="190" y="1204"/>
                    <a:pt x="1" y="1747"/>
                    <a:pt x="326" y="2045"/>
                  </a:cubicBezTo>
                  <a:lnTo>
                    <a:pt x="706" y="2452"/>
                  </a:lnTo>
                  <a:cubicBezTo>
                    <a:pt x="841" y="2560"/>
                    <a:pt x="896" y="2750"/>
                    <a:pt x="841" y="2913"/>
                  </a:cubicBezTo>
                  <a:lnTo>
                    <a:pt x="760" y="3455"/>
                  </a:lnTo>
                  <a:cubicBezTo>
                    <a:pt x="696" y="3799"/>
                    <a:pt x="971" y="4091"/>
                    <a:pt x="1276" y="4091"/>
                  </a:cubicBezTo>
                  <a:cubicBezTo>
                    <a:pt x="1357" y="4091"/>
                    <a:pt x="1440" y="4070"/>
                    <a:pt x="1519" y="4025"/>
                  </a:cubicBezTo>
                  <a:lnTo>
                    <a:pt x="2008" y="3781"/>
                  </a:lnTo>
                  <a:cubicBezTo>
                    <a:pt x="2089" y="3740"/>
                    <a:pt x="2177" y="3720"/>
                    <a:pt x="2265" y="3720"/>
                  </a:cubicBezTo>
                  <a:cubicBezTo>
                    <a:pt x="2354" y="3720"/>
                    <a:pt x="2442" y="3740"/>
                    <a:pt x="2523" y="3781"/>
                  </a:cubicBezTo>
                  <a:lnTo>
                    <a:pt x="3011" y="4052"/>
                  </a:lnTo>
                  <a:cubicBezTo>
                    <a:pt x="3087" y="4090"/>
                    <a:pt x="3166" y="4108"/>
                    <a:pt x="3244" y="4108"/>
                  </a:cubicBezTo>
                  <a:cubicBezTo>
                    <a:pt x="3554" y="4108"/>
                    <a:pt x="3836" y="3830"/>
                    <a:pt x="3771" y="3483"/>
                  </a:cubicBezTo>
                  <a:lnTo>
                    <a:pt x="3689" y="2940"/>
                  </a:lnTo>
                  <a:cubicBezTo>
                    <a:pt x="3662" y="2777"/>
                    <a:pt x="3717" y="2588"/>
                    <a:pt x="3852" y="2479"/>
                  </a:cubicBezTo>
                  <a:lnTo>
                    <a:pt x="4259" y="2099"/>
                  </a:lnTo>
                  <a:cubicBezTo>
                    <a:pt x="4557" y="1801"/>
                    <a:pt x="4395" y="1258"/>
                    <a:pt x="3961" y="1177"/>
                  </a:cubicBezTo>
                  <a:lnTo>
                    <a:pt x="3418" y="1096"/>
                  </a:lnTo>
                  <a:cubicBezTo>
                    <a:pt x="3255" y="1069"/>
                    <a:pt x="3093" y="960"/>
                    <a:pt x="3011" y="797"/>
                  </a:cubicBezTo>
                  <a:lnTo>
                    <a:pt x="2794" y="309"/>
                  </a:lnTo>
                  <a:cubicBezTo>
                    <a:pt x="2684" y="102"/>
                    <a:pt x="2489" y="0"/>
                    <a:pt x="2296" y="0"/>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7"/>
            <p:cNvSpPr/>
            <p:nvPr/>
          </p:nvSpPr>
          <p:spPr>
            <a:xfrm>
              <a:off x="856525" y="918075"/>
              <a:ext cx="113275" cy="103775"/>
            </a:xfrm>
            <a:custGeom>
              <a:avLst/>
              <a:gdLst/>
              <a:ahLst/>
              <a:cxnLst/>
              <a:rect l="l" t="t" r="r" b="b"/>
              <a:pathLst>
                <a:path w="4531" h="4151" extrusionOk="0">
                  <a:moveTo>
                    <a:pt x="3141" y="1"/>
                  </a:moveTo>
                  <a:cubicBezTo>
                    <a:pt x="3051" y="1"/>
                    <a:pt x="2960" y="26"/>
                    <a:pt x="2876" y="84"/>
                  </a:cubicBezTo>
                  <a:lnTo>
                    <a:pt x="2388" y="356"/>
                  </a:lnTo>
                  <a:cubicBezTo>
                    <a:pt x="2308" y="419"/>
                    <a:pt x="2210" y="445"/>
                    <a:pt x="2110" y="445"/>
                  </a:cubicBezTo>
                  <a:cubicBezTo>
                    <a:pt x="2039" y="445"/>
                    <a:pt x="1967" y="432"/>
                    <a:pt x="1900" y="410"/>
                  </a:cubicBezTo>
                  <a:lnTo>
                    <a:pt x="1411" y="166"/>
                  </a:lnTo>
                  <a:cubicBezTo>
                    <a:pt x="1334" y="130"/>
                    <a:pt x="1255" y="113"/>
                    <a:pt x="1180" y="113"/>
                  </a:cubicBezTo>
                  <a:cubicBezTo>
                    <a:pt x="858" y="113"/>
                    <a:pt x="586" y="411"/>
                    <a:pt x="652" y="762"/>
                  </a:cubicBezTo>
                  <a:lnTo>
                    <a:pt x="788" y="1305"/>
                  </a:lnTo>
                  <a:cubicBezTo>
                    <a:pt x="815" y="1468"/>
                    <a:pt x="788" y="1658"/>
                    <a:pt x="652" y="1793"/>
                  </a:cubicBezTo>
                  <a:lnTo>
                    <a:pt x="299" y="2200"/>
                  </a:lnTo>
                  <a:cubicBezTo>
                    <a:pt x="1" y="2525"/>
                    <a:pt x="191" y="3041"/>
                    <a:pt x="625" y="3095"/>
                  </a:cubicBezTo>
                  <a:lnTo>
                    <a:pt x="1194" y="3149"/>
                  </a:lnTo>
                  <a:cubicBezTo>
                    <a:pt x="1357" y="3149"/>
                    <a:pt x="1493" y="3258"/>
                    <a:pt x="1601" y="3421"/>
                  </a:cubicBezTo>
                  <a:lnTo>
                    <a:pt x="1873" y="3882"/>
                  </a:lnTo>
                  <a:cubicBezTo>
                    <a:pt x="1975" y="4062"/>
                    <a:pt x="2151" y="4150"/>
                    <a:pt x="2328" y="4150"/>
                  </a:cubicBezTo>
                  <a:cubicBezTo>
                    <a:pt x="2525" y="4150"/>
                    <a:pt x="2722" y="4041"/>
                    <a:pt x="2822" y="3827"/>
                  </a:cubicBezTo>
                  <a:lnTo>
                    <a:pt x="3039" y="3339"/>
                  </a:lnTo>
                  <a:cubicBezTo>
                    <a:pt x="3093" y="3176"/>
                    <a:pt x="3256" y="3041"/>
                    <a:pt x="3419" y="3014"/>
                  </a:cubicBezTo>
                  <a:lnTo>
                    <a:pt x="3961" y="2905"/>
                  </a:lnTo>
                  <a:cubicBezTo>
                    <a:pt x="4395" y="2824"/>
                    <a:pt x="4531" y="2254"/>
                    <a:pt x="4205" y="1983"/>
                  </a:cubicBezTo>
                  <a:lnTo>
                    <a:pt x="3798" y="1603"/>
                  </a:lnTo>
                  <a:cubicBezTo>
                    <a:pt x="3663" y="1495"/>
                    <a:pt x="3581" y="1332"/>
                    <a:pt x="3608" y="1142"/>
                  </a:cubicBezTo>
                  <a:lnTo>
                    <a:pt x="3663" y="600"/>
                  </a:lnTo>
                  <a:cubicBezTo>
                    <a:pt x="3704" y="269"/>
                    <a:pt x="3430" y="1"/>
                    <a:pt x="3141"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7"/>
            <p:cNvSpPr/>
            <p:nvPr/>
          </p:nvSpPr>
          <p:spPr>
            <a:xfrm>
              <a:off x="787375" y="980000"/>
              <a:ext cx="114625" cy="103150"/>
            </a:xfrm>
            <a:custGeom>
              <a:avLst/>
              <a:gdLst/>
              <a:ahLst/>
              <a:cxnLst/>
              <a:rect l="l" t="t" r="r" b="b"/>
              <a:pathLst>
                <a:path w="4585" h="4126" extrusionOk="0">
                  <a:moveTo>
                    <a:pt x="2286" y="1"/>
                  </a:moveTo>
                  <a:cubicBezTo>
                    <a:pt x="2096" y="1"/>
                    <a:pt x="1909" y="96"/>
                    <a:pt x="1818" y="293"/>
                  </a:cubicBezTo>
                  <a:lnTo>
                    <a:pt x="1574" y="781"/>
                  </a:lnTo>
                  <a:cubicBezTo>
                    <a:pt x="1492" y="944"/>
                    <a:pt x="1329" y="1052"/>
                    <a:pt x="1167" y="1079"/>
                  </a:cubicBezTo>
                  <a:lnTo>
                    <a:pt x="624" y="1161"/>
                  </a:lnTo>
                  <a:cubicBezTo>
                    <a:pt x="163" y="1215"/>
                    <a:pt x="0" y="1757"/>
                    <a:pt x="299" y="2056"/>
                  </a:cubicBezTo>
                  <a:lnTo>
                    <a:pt x="706" y="2462"/>
                  </a:lnTo>
                  <a:cubicBezTo>
                    <a:pt x="814" y="2571"/>
                    <a:pt x="868" y="2761"/>
                    <a:pt x="841" y="2924"/>
                  </a:cubicBezTo>
                  <a:lnTo>
                    <a:pt x="760" y="3466"/>
                  </a:lnTo>
                  <a:cubicBezTo>
                    <a:pt x="673" y="3813"/>
                    <a:pt x="951" y="4126"/>
                    <a:pt x="1274" y="4126"/>
                  </a:cubicBezTo>
                  <a:cubicBezTo>
                    <a:pt x="1354" y="4126"/>
                    <a:pt x="1438" y="4106"/>
                    <a:pt x="1519" y="4063"/>
                  </a:cubicBezTo>
                  <a:lnTo>
                    <a:pt x="2008" y="3792"/>
                  </a:lnTo>
                  <a:cubicBezTo>
                    <a:pt x="2089" y="3751"/>
                    <a:pt x="2177" y="3731"/>
                    <a:pt x="2262" y="3731"/>
                  </a:cubicBezTo>
                  <a:cubicBezTo>
                    <a:pt x="2347" y="3731"/>
                    <a:pt x="2428" y="3751"/>
                    <a:pt x="2496" y="3792"/>
                  </a:cubicBezTo>
                  <a:lnTo>
                    <a:pt x="2984" y="4063"/>
                  </a:lnTo>
                  <a:cubicBezTo>
                    <a:pt x="3064" y="4103"/>
                    <a:pt x="3147" y="4121"/>
                    <a:pt x="3229" y="4121"/>
                  </a:cubicBezTo>
                  <a:cubicBezTo>
                    <a:pt x="3535" y="4121"/>
                    <a:pt x="3813" y="3863"/>
                    <a:pt x="3771" y="3520"/>
                  </a:cubicBezTo>
                  <a:lnTo>
                    <a:pt x="3689" y="2978"/>
                  </a:lnTo>
                  <a:cubicBezTo>
                    <a:pt x="3662" y="2788"/>
                    <a:pt x="3716" y="2625"/>
                    <a:pt x="3852" y="2490"/>
                  </a:cubicBezTo>
                  <a:lnTo>
                    <a:pt x="4259" y="2110"/>
                  </a:lnTo>
                  <a:cubicBezTo>
                    <a:pt x="4584" y="1812"/>
                    <a:pt x="4394" y="1269"/>
                    <a:pt x="3960" y="1215"/>
                  </a:cubicBezTo>
                  <a:lnTo>
                    <a:pt x="3418" y="1106"/>
                  </a:lnTo>
                  <a:cubicBezTo>
                    <a:pt x="3255" y="1079"/>
                    <a:pt x="3092" y="971"/>
                    <a:pt x="3011" y="808"/>
                  </a:cubicBezTo>
                  <a:lnTo>
                    <a:pt x="2794" y="320"/>
                  </a:lnTo>
                  <a:cubicBezTo>
                    <a:pt x="2696" y="109"/>
                    <a:pt x="2489" y="1"/>
                    <a:pt x="2286"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7"/>
            <p:cNvSpPr/>
            <p:nvPr/>
          </p:nvSpPr>
          <p:spPr>
            <a:xfrm>
              <a:off x="1518350" y="924075"/>
              <a:ext cx="113275" cy="104250"/>
            </a:xfrm>
            <a:custGeom>
              <a:avLst/>
              <a:gdLst/>
              <a:ahLst/>
              <a:cxnLst/>
              <a:rect l="l" t="t" r="r" b="b"/>
              <a:pathLst>
                <a:path w="4531" h="4170" extrusionOk="0">
                  <a:moveTo>
                    <a:pt x="1421" y="1"/>
                  </a:moveTo>
                  <a:cubicBezTo>
                    <a:pt x="1131" y="1"/>
                    <a:pt x="876" y="250"/>
                    <a:pt x="896" y="577"/>
                  </a:cubicBezTo>
                  <a:lnTo>
                    <a:pt x="950" y="1146"/>
                  </a:lnTo>
                  <a:cubicBezTo>
                    <a:pt x="977" y="1309"/>
                    <a:pt x="896" y="1499"/>
                    <a:pt x="760" y="1607"/>
                  </a:cubicBezTo>
                  <a:lnTo>
                    <a:pt x="353" y="1960"/>
                  </a:lnTo>
                  <a:cubicBezTo>
                    <a:pt x="1" y="2231"/>
                    <a:pt x="136" y="2774"/>
                    <a:pt x="570" y="2882"/>
                  </a:cubicBezTo>
                  <a:lnTo>
                    <a:pt x="1113" y="3018"/>
                  </a:lnTo>
                  <a:cubicBezTo>
                    <a:pt x="1276" y="3045"/>
                    <a:pt x="1411" y="3153"/>
                    <a:pt x="1493" y="3316"/>
                  </a:cubicBezTo>
                  <a:lnTo>
                    <a:pt x="1683" y="3832"/>
                  </a:lnTo>
                  <a:cubicBezTo>
                    <a:pt x="1771" y="4052"/>
                    <a:pt x="1979" y="4169"/>
                    <a:pt x="2186" y="4169"/>
                  </a:cubicBezTo>
                  <a:cubicBezTo>
                    <a:pt x="2360" y="4169"/>
                    <a:pt x="2533" y="4086"/>
                    <a:pt x="2632" y="3913"/>
                  </a:cubicBezTo>
                  <a:lnTo>
                    <a:pt x="2930" y="3425"/>
                  </a:lnTo>
                  <a:cubicBezTo>
                    <a:pt x="3012" y="3262"/>
                    <a:pt x="3174" y="3181"/>
                    <a:pt x="3337" y="3153"/>
                  </a:cubicBezTo>
                  <a:lnTo>
                    <a:pt x="3907" y="3126"/>
                  </a:lnTo>
                  <a:cubicBezTo>
                    <a:pt x="4314" y="3072"/>
                    <a:pt x="4531" y="2584"/>
                    <a:pt x="4259" y="2258"/>
                  </a:cubicBezTo>
                  <a:lnTo>
                    <a:pt x="3907" y="1851"/>
                  </a:lnTo>
                  <a:cubicBezTo>
                    <a:pt x="3771" y="1716"/>
                    <a:pt x="3744" y="1526"/>
                    <a:pt x="3771" y="1363"/>
                  </a:cubicBezTo>
                  <a:lnTo>
                    <a:pt x="3907" y="821"/>
                  </a:lnTo>
                  <a:cubicBezTo>
                    <a:pt x="3997" y="461"/>
                    <a:pt x="3713" y="156"/>
                    <a:pt x="3397" y="156"/>
                  </a:cubicBezTo>
                  <a:cubicBezTo>
                    <a:pt x="3332" y="156"/>
                    <a:pt x="3266" y="169"/>
                    <a:pt x="3201" y="197"/>
                  </a:cubicBezTo>
                  <a:lnTo>
                    <a:pt x="2686" y="414"/>
                  </a:lnTo>
                  <a:cubicBezTo>
                    <a:pt x="2618" y="448"/>
                    <a:pt x="2545" y="463"/>
                    <a:pt x="2471" y="463"/>
                  </a:cubicBezTo>
                  <a:cubicBezTo>
                    <a:pt x="2369" y="463"/>
                    <a:pt x="2265" y="434"/>
                    <a:pt x="2171" y="387"/>
                  </a:cubicBezTo>
                  <a:lnTo>
                    <a:pt x="1710" y="88"/>
                  </a:lnTo>
                  <a:cubicBezTo>
                    <a:pt x="1615" y="28"/>
                    <a:pt x="1516" y="1"/>
                    <a:pt x="1421"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7"/>
            <p:cNvSpPr/>
            <p:nvPr/>
          </p:nvSpPr>
          <p:spPr>
            <a:xfrm>
              <a:off x="1441725" y="858800"/>
              <a:ext cx="114625" cy="102775"/>
            </a:xfrm>
            <a:custGeom>
              <a:avLst/>
              <a:gdLst/>
              <a:ahLst/>
              <a:cxnLst/>
              <a:rect l="l" t="t" r="r" b="b"/>
              <a:pathLst>
                <a:path w="4585" h="4111" extrusionOk="0">
                  <a:moveTo>
                    <a:pt x="2293" y="1"/>
                  </a:moveTo>
                  <a:cubicBezTo>
                    <a:pt x="2103" y="1"/>
                    <a:pt x="1913" y="96"/>
                    <a:pt x="1818" y="285"/>
                  </a:cubicBezTo>
                  <a:lnTo>
                    <a:pt x="1574" y="801"/>
                  </a:lnTo>
                  <a:cubicBezTo>
                    <a:pt x="1493" y="964"/>
                    <a:pt x="1357" y="1045"/>
                    <a:pt x="1167" y="1072"/>
                  </a:cubicBezTo>
                  <a:lnTo>
                    <a:pt x="625" y="1153"/>
                  </a:lnTo>
                  <a:cubicBezTo>
                    <a:pt x="191" y="1208"/>
                    <a:pt x="1" y="1750"/>
                    <a:pt x="326" y="2048"/>
                  </a:cubicBezTo>
                  <a:lnTo>
                    <a:pt x="706" y="2455"/>
                  </a:lnTo>
                  <a:cubicBezTo>
                    <a:pt x="842" y="2564"/>
                    <a:pt x="896" y="2754"/>
                    <a:pt x="869" y="2916"/>
                  </a:cubicBezTo>
                  <a:lnTo>
                    <a:pt x="760" y="3486"/>
                  </a:lnTo>
                  <a:cubicBezTo>
                    <a:pt x="696" y="3807"/>
                    <a:pt x="970" y="4095"/>
                    <a:pt x="1275" y="4095"/>
                  </a:cubicBezTo>
                  <a:cubicBezTo>
                    <a:pt x="1356" y="4095"/>
                    <a:pt x="1440" y="4074"/>
                    <a:pt x="1520" y="4029"/>
                  </a:cubicBezTo>
                  <a:lnTo>
                    <a:pt x="2035" y="3784"/>
                  </a:lnTo>
                  <a:cubicBezTo>
                    <a:pt x="2103" y="3744"/>
                    <a:pt x="2184" y="3723"/>
                    <a:pt x="2269" y="3723"/>
                  </a:cubicBezTo>
                  <a:cubicBezTo>
                    <a:pt x="2354" y="3723"/>
                    <a:pt x="2442" y="3744"/>
                    <a:pt x="2523" y="3784"/>
                  </a:cubicBezTo>
                  <a:lnTo>
                    <a:pt x="3012" y="4056"/>
                  </a:lnTo>
                  <a:cubicBezTo>
                    <a:pt x="3088" y="4094"/>
                    <a:pt x="3167" y="4111"/>
                    <a:pt x="3244" y="4111"/>
                  </a:cubicBezTo>
                  <a:cubicBezTo>
                    <a:pt x="3555" y="4111"/>
                    <a:pt x="3842" y="3833"/>
                    <a:pt x="3798" y="3486"/>
                  </a:cubicBezTo>
                  <a:lnTo>
                    <a:pt x="3690" y="2944"/>
                  </a:lnTo>
                  <a:cubicBezTo>
                    <a:pt x="3663" y="2781"/>
                    <a:pt x="3744" y="2591"/>
                    <a:pt x="3852" y="2482"/>
                  </a:cubicBezTo>
                  <a:lnTo>
                    <a:pt x="4259" y="2103"/>
                  </a:lnTo>
                  <a:cubicBezTo>
                    <a:pt x="4585" y="1777"/>
                    <a:pt x="4422" y="1235"/>
                    <a:pt x="3961" y="1181"/>
                  </a:cubicBezTo>
                  <a:lnTo>
                    <a:pt x="3418" y="1099"/>
                  </a:lnTo>
                  <a:cubicBezTo>
                    <a:pt x="3256" y="1072"/>
                    <a:pt x="3093" y="964"/>
                    <a:pt x="3012" y="801"/>
                  </a:cubicBezTo>
                  <a:lnTo>
                    <a:pt x="2768" y="285"/>
                  </a:lnTo>
                  <a:cubicBezTo>
                    <a:pt x="2673" y="96"/>
                    <a:pt x="2483" y="1"/>
                    <a:pt x="2293"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7"/>
            <p:cNvSpPr/>
            <p:nvPr/>
          </p:nvSpPr>
          <p:spPr>
            <a:xfrm>
              <a:off x="1402400" y="776250"/>
              <a:ext cx="114625" cy="104250"/>
            </a:xfrm>
            <a:custGeom>
              <a:avLst/>
              <a:gdLst/>
              <a:ahLst/>
              <a:cxnLst/>
              <a:rect l="l" t="t" r="r" b="b"/>
              <a:pathLst>
                <a:path w="4585" h="4170" extrusionOk="0">
                  <a:moveTo>
                    <a:pt x="1444" y="1"/>
                  </a:moveTo>
                  <a:cubicBezTo>
                    <a:pt x="1148" y="1"/>
                    <a:pt x="882" y="250"/>
                    <a:pt x="923" y="577"/>
                  </a:cubicBezTo>
                  <a:lnTo>
                    <a:pt x="950" y="1146"/>
                  </a:lnTo>
                  <a:cubicBezTo>
                    <a:pt x="977" y="1309"/>
                    <a:pt x="896" y="1472"/>
                    <a:pt x="760" y="1607"/>
                  </a:cubicBezTo>
                  <a:lnTo>
                    <a:pt x="353" y="1960"/>
                  </a:lnTo>
                  <a:cubicBezTo>
                    <a:pt x="1" y="2231"/>
                    <a:pt x="136" y="2774"/>
                    <a:pt x="570" y="2882"/>
                  </a:cubicBezTo>
                  <a:lnTo>
                    <a:pt x="1113" y="2991"/>
                  </a:lnTo>
                  <a:cubicBezTo>
                    <a:pt x="1276" y="3045"/>
                    <a:pt x="1438" y="3153"/>
                    <a:pt x="1493" y="3316"/>
                  </a:cubicBezTo>
                  <a:lnTo>
                    <a:pt x="1709" y="3832"/>
                  </a:lnTo>
                  <a:cubicBezTo>
                    <a:pt x="1798" y="4052"/>
                    <a:pt x="1998" y="4169"/>
                    <a:pt x="2202" y="4169"/>
                  </a:cubicBezTo>
                  <a:cubicBezTo>
                    <a:pt x="2373" y="4169"/>
                    <a:pt x="2547" y="4086"/>
                    <a:pt x="2659" y="3913"/>
                  </a:cubicBezTo>
                  <a:lnTo>
                    <a:pt x="2930" y="3425"/>
                  </a:lnTo>
                  <a:cubicBezTo>
                    <a:pt x="3039" y="3289"/>
                    <a:pt x="3174" y="3181"/>
                    <a:pt x="3364" y="3181"/>
                  </a:cubicBezTo>
                  <a:lnTo>
                    <a:pt x="3907" y="3126"/>
                  </a:lnTo>
                  <a:cubicBezTo>
                    <a:pt x="4368" y="3099"/>
                    <a:pt x="4585" y="2584"/>
                    <a:pt x="4286" y="2258"/>
                  </a:cubicBezTo>
                  <a:lnTo>
                    <a:pt x="3907" y="1824"/>
                  </a:lnTo>
                  <a:cubicBezTo>
                    <a:pt x="3798" y="1716"/>
                    <a:pt x="3744" y="1526"/>
                    <a:pt x="3798" y="1363"/>
                  </a:cubicBezTo>
                  <a:lnTo>
                    <a:pt x="3934" y="821"/>
                  </a:lnTo>
                  <a:cubicBezTo>
                    <a:pt x="4024" y="461"/>
                    <a:pt x="3740" y="156"/>
                    <a:pt x="3408" y="156"/>
                  </a:cubicBezTo>
                  <a:cubicBezTo>
                    <a:pt x="3340" y="156"/>
                    <a:pt x="3271" y="169"/>
                    <a:pt x="3201" y="197"/>
                  </a:cubicBezTo>
                  <a:lnTo>
                    <a:pt x="2686" y="414"/>
                  </a:lnTo>
                  <a:cubicBezTo>
                    <a:pt x="2618" y="448"/>
                    <a:pt x="2545" y="463"/>
                    <a:pt x="2473" y="463"/>
                  </a:cubicBezTo>
                  <a:cubicBezTo>
                    <a:pt x="2374" y="463"/>
                    <a:pt x="2277" y="434"/>
                    <a:pt x="2198" y="387"/>
                  </a:cubicBezTo>
                  <a:lnTo>
                    <a:pt x="1737" y="88"/>
                  </a:lnTo>
                  <a:cubicBezTo>
                    <a:pt x="1642" y="28"/>
                    <a:pt x="1542" y="1"/>
                    <a:pt x="1444"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7"/>
            <p:cNvSpPr/>
            <p:nvPr/>
          </p:nvSpPr>
          <p:spPr>
            <a:xfrm>
              <a:off x="803150" y="1438900"/>
              <a:ext cx="95450" cy="81875"/>
            </a:xfrm>
            <a:custGeom>
              <a:avLst/>
              <a:gdLst/>
              <a:ahLst/>
              <a:cxnLst/>
              <a:rect l="l" t="t" r="r" b="b"/>
              <a:pathLst>
                <a:path w="3818" h="3275" extrusionOk="0">
                  <a:moveTo>
                    <a:pt x="2157" y="1"/>
                  </a:moveTo>
                  <a:cubicBezTo>
                    <a:pt x="714" y="1"/>
                    <a:pt x="1" y="1745"/>
                    <a:pt x="997" y="2768"/>
                  </a:cubicBezTo>
                  <a:cubicBezTo>
                    <a:pt x="1338" y="3118"/>
                    <a:pt x="1760" y="3275"/>
                    <a:pt x="2171" y="3275"/>
                  </a:cubicBezTo>
                  <a:cubicBezTo>
                    <a:pt x="3002" y="3275"/>
                    <a:pt x="3791" y="2635"/>
                    <a:pt x="3791" y="1656"/>
                  </a:cubicBezTo>
                  <a:cubicBezTo>
                    <a:pt x="3818" y="760"/>
                    <a:pt x="3085" y="1"/>
                    <a:pt x="2190" y="1"/>
                  </a:cubicBezTo>
                  <a:cubicBezTo>
                    <a:pt x="2179" y="1"/>
                    <a:pt x="2168" y="1"/>
                    <a:pt x="2157" y="1"/>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7"/>
            <p:cNvSpPr/>
            <p:nvPr/>
          </p:nvSpPr>
          <p:spPr>
            <a:xfrm>
              <a:off x="1566025" y="1379900"/>
              <a:ext cx="87975" cy="75050"/>
            </a:xfrm>
            <a:custGeom>
              <a:avLst/>
              <a:gdLst/>
              <a:ahLst/>
              <a:cxnLst/>
              <a:rect l="l" t="t" r="r" b="b"/>
              <a:pathLst>
                <a:path w="3519" h="3002" extrusionOk="0">
                  <a:moveTo>
                    <a:pt x="1993" y="1"/>
                  </a:moveTo>
                  <a:cubicBezTo>
                    <a:pt x="659" y="1"/>
                    <a:pt x="1" y="1583"/>
                    <a:pt x="942" y="2551"/>
                  </a:cubicBezTo>
                  <a:cubicBezTo>
                    <a:pt x="1244" y="2862"/>
                    <a:pt x="1622" y="3001"/>
                    <a:pt x="1994" y="3001"/>
                  </a:cubicBezTo>
                  <a:cubicBezTo>
                    <a:pt x="2758" y="3001"/>
                    <a:pt x="3500" y="2414"/>
                    <a:pt x="3519" y="1520"/>
                  </a:cubicBezTo>
                  <a:cubicBezTo>
                    <a:pt x="3519" y="679"/>
                    <a:pt x="2841" y="1"/>
                    <a:pt x="2027" y="1"/>
                  </a:cubicBezTo>
                  <a:cubicBezTo>
                    <a:pt x="2015" y="1"/>
                    <a:pt x="2004" y="1"/>
                    <a:pt x="1993" y="1"/>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3" name="Google Shape;1023;p37"/>
          <p:cNvSpPr/>
          <p:nvPr/>
        </p:nvSpPr>
        <p:spPr>
          <a:xfrm>
            <a:off x="6811725" y="587113"/>
            <a:ext cx="157413" cy="16352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rgbClr val="FF8693"/>
          </a:solidFill>
          <a:ln w="745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7"/>
          <p:cNvSpPr/>
          <p:nvPr/>
        </p:nvSpPr>
        <p:spPr>
          <a:xfrm>
            <a:off x="1344950" y="4160032"/>
            <a:ext cx="210169" cy="194674"/>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rgbClr val="7DE3D6"/>
          </a:solidFill>
          <a:ln w="1350" cap="flat" cmpd="sng">
            <a:solidFill>
              <a:srgbClr val="7DE3D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文本框 19">
            <a:extLst>
              <a:ext uri="{FF2B5EF4-FFF2-40B4-BE49-F238E27FC236}">
                <a16:creationId xmlns:a16="http://schemas.microsoft.com/office/drawing/2014/main" id="{440E59E2-4A74-43F4-A39A-1FB4D1D92AD4}"/>
              </a:ext>
            </a:extLst>
          </p:cNvPr>
          <p:cNvSpPr txBox="1"/>
          <p:nvPr/>
        </p:nvSpPr>
        <p:spPr>
          <a:xfrm>
            <a:off x="1117395" y="1324409"/>
            <a:ext cx="7307126" cy="1631216"/>
          </a:xfrm>
          <a:prstGeom prst="rect">
            <a:avLst/>
          </a:prstGeom>
          <a:noFill/>
        </p:spPr>
        <p:txBody>
          <a:bodyPr wrap="square" rtlCol="0">
            <a:spAutoFit/>
          </a:bodyPr>
          <a:lstStyle/>
          <a:p>
            <a:pPr algn="ctr" defTabSz="685800">
              <a:defRPr/>
            </a:pPr>
            <a:r>
              <a:rPr lang="vi-VN" altLang="zh-CN" sz="4400" spc="450" dirty="0" smtClean="0">
                <a:ln w="38100">
                  <a:solidFill>
                    <a:srgbClr val="002060"/>
                  </a:solidFill>
                </a:ln>
                <a:solidFill>
                  <a:srgbClr val="0085FF"/>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rPr>
              <a:t>Địa lí</a:t>
            </a:r>
          </a:p>
          <a:p>
            <a:pPr algn="ctr" defTabSz="685800">
              <a:defRPr/>
            </a:pPr>
            <a:r>
              <a:rPr lang="vi-VN" altLang="zh-CN" sz="2800" u="sng" spc="450" dirty="0" smtClean="0">
                <a:ln w="38100">
                  <a:solidFill>
                    <a:srgbClr val="002060"/>
                  </a:solidFill>
                </a:ln>
                <a:solidFill>
                  <a:srgbClr val="0085FF"/>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rPr>
              <a:t>Bài</a:t>
            </a:r>
            <a:r>
              <a:rPr lang="vi-VN" altLang="zh-CN" sz="2800" spc="450" dirty="0" smtClean="0">
                <a:ln w="38100">
                  <a:solidFill>
                    <a:srgbClr val="002060"/>
                  </a:solidFill>
                </a:ln>
                <a:solidFill>
                  <a:srgbClr val="0085FF"/>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rPr>
              <a:t>: </a:t>
            </a:r>
            <a:r>
              <a:rPr lang="vi-VN" altLang="zh-CN" sz="2800" spc="450" dirty="0" smtClean="0">
                <a:ln w="38100">
                  <a:solidFill>
                    <a:srgbClr val="002060"/>
                  </a:solidFill>
                </a:ln>
                <a:solidFill>
                  <a:srgbClr val="FF0000"/>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rPr>
              <a:t>CÁC NƯỚC LÁNG GIỀNG CỦA VIỆT NAM</a:t>
            </a:r>
            <a:endParaRPr lang="zh-CN" altLang="en-US" sz="2800" spc="450" dirty="0">
              <a:ln w="38100">
                <a:solidFill>
                  <a:srgbClr val="002060"/>
                </a:solidFill>
              </a:ln>
              <a:solidFill>
                <a:srgbClr val="FF0000"/>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endParaRPr>
          </a:p>
        </p:txBody>
      </p:sp>
      <p:sp>
        <p:nvSpPr>
          <p:cNvPr id="3" name="Hộp Văn bản 2">
            <a:extLst>
              <a:ext uri="{FF2B5EF4-FFF2-40B4-BE49-F238E27FC236}">
                <a16:creationId xmlns:a16="http://schemas.microsoft.com/office/drawing/2014/main" id="{68211828-1B28-0CA2-F45D-25894BE588FB}"/>
              </a:ext>
            </a:extLst>
          </p:cNvPr>
          <p:cNvSpPr txBox="1"/>
          <p:nvPr/>
        </p:nvSpPr>
        <p:spPr>
          <a:xfrm>
            <a:off x="2700174" y="4313597"/>
            <a:ext cx="4141568" cy="400110"/>
          </a:xfrm>
          <a:prstGeom prst="rect">
            <a:avLst/>
          </a:prstGeom>
          <a:noFill/>
        </p:spPr>
        <p:txBody>
          <a:bodyPr wrap="square" rtlCol="0">
            <a:spAutoFit/>
          </a:bodyPr>
          <a:lstStyle/>
          <a:p>
            <a:r>
              <a:rPr lang="en-US" sz="2000" dirty="0" err="1" smtClean="0">
                <a:solidFill>
                  <a:schemeClr val="tx1"/>
                </a:solidFill>
              </a:rPr>
              <a:t>Giáo</a:t>
            </a:r>
            <a:r>
              <a:rPr lang="en-US" sz="2000" dirty="0" smtClean="0">
                <a:solidFill>
                  <a:schemeClr val="tx1"/>
                </a:solidFill>
              </a:rPr>
              <a:t> </a:t>
            </a:r>
            <a:r>
              <a:rPr lang="en-US" sz="2000" dirty="0" err="1" smtClean="0">
                <a:solidFill>
                  <a:schemeClr val="tx1"/>
                </a:solidFill>
              </a:rPr>
              <a:t>viên</a:t>
            </a:r>
            <a:r>
              <a:rPr lang="en-US" sz="2000" dirty="0" smtClean="0">
                <a:solidFill>
                  <a:schemeClr val="tx1"/>
                </a:solidFill>
              </a:rPr>
              <a:t>: </a:t>
            </a:r>
            <a:r>
              <a:rPr lang="en-US" sz="2000" dirty="0" err="1" smtClean="0">
                <a:solidFill>
                  <a:schemeClr val="tx1"/>
                </a:solidFill>
              </a:rPr>
              <a:t>Nguyễn</a:t>
            </a:r>
            <a:r>
              <a:rPr lang="en-US" sz="2000" dirty="0" smtClean="0">
                <a:solidFill>
                  <a:schemeClr val="tx1"/>
                </a:solidFill>
              </a:rPr>
              <a:t> </a:t>
            </a:r>
            <a:r>
              <a:rPr lang="vi-VN" sz="2000" dirty="0" smtClean="0">
                <a:solidFill>
                  <a:schemeClr val="tx1"/>
                </a:solidFill>
              </a:rPr>
              <a:t>Trọng Toàn</a:t>
            </a:r>
            <a:endParaRPr lang="en-US" sz="2000" dirty="0">
              <a:solidFill>
                <a:schemeClr val="tx1"/>
              </a:solidFill>
            </a:endParaRPr>
          </a:p>
        </p:txBody>
      </p:sp>
    </p:spTree>
    <p:extLst>
      <p:ext uri="{BB962C8B-B14F-4D97-AF65-F5344CB8AC3E}">
        <p14:creationId xmlns:p14="http://schemas.microsoft.com/office/powerpoint/2010/main" val="201532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8">
            <a:extLst>
              <a:ext uri="{FF2B5EF4-FFF2-40B4-BE49-F238E27FC236}">
                <a16:creationId xmlns:a16="http://schemas.microsoft.com/office/drawing/2014/main" id="{908AB163-2E82-4119-A194-49031EFDA663}"/>
              </a:ext>
            </a:extLst>
          </p:cNvPr>
          <p:cNvSpPr>
            <a:spLocks noChangeArrowheads="1"/>
          </p:cNvSpPr>
          <p:nvPr/>
        </p:nvSpPr>
        <p:spPr bwMode="auto">
          <a:xfrm>
            <a:off x="2235927" y="269249"/>
            <a:ext cx="4987511" cy="994484"/>
          </a:xfrm>
          <a:prstGeom prst="roundRect">
            <a:avLst/>
          </a:prstGeom>
          <a:solidFill>
            <a:schemeClr val="bg1"/>
          </a:solidFill>
          <a:ln w="57150">
            <a:solidFill>
              <a:schemeClr val="accent1"/>
            </a:solidFill>
            <a:bevel/>
            <a:headEnd/>
            <a:tailEnd/>
          </a:ln>
        </p:spPr>
        <p:txBody>
          <a:bodyPr anchor="ctr"/>
          <a:lstStyle/>
          <a:p>
            <a:pPr algn="just"/>
            <a:r>
              <a:rPr lang="en-US" altLang="zh-CN" sz="1600" b="1">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dobe 黑体 Std R" pitchFamily="34" charset="-122"/>
                <a:cs typeface="Arial" panose="020B0604020202020204" pitchFamily="34" charset="0"/>
                <a:sym typeface="Adobe 黑体 Std R" pitchFamily="34" charset="-122"/>
              </a:rPr>
              <a:t>1. D</a:t>
            </a:r>
            <a:r>
              <a:rPr lang="vi-VN"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rPr>
              <a:t>ựa vào bản đồ, lược đồ nêu được vị trí địa</a:t>
            </a:r>
            <a:endParaRPr lang="en-US"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endParaRPr>
          </a:p>
          <a:p>
            <a:pPr algn="just"/>
            <a:r>
              <a:rPr lang="vi-VN"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rPr>
              <a:t>lí của Cam-pu-chia, Lào, Trung Quốc và đọc</a:t>
            </a:r>
            <a:endParaRPr lang="en-US"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endParaRPr>
          </a:p>
          <a:p>
            <a:pPr algn="just"/>
            <a:r>
              <a:rPr lang="vi-VN"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rPr>
              <a:t>tên thủ đô của ba nước này.</a:t>
            </a:r>
          </a:p>
        </p:txBody>
      </p:sp>
      <p:sp>
        <p:nvSpPr>
          <p:cNvPr id="23" name="矩形 8">
            <a:extLst>
              <a:ext uri="{FF2B5EF4-FFF2-40B4-BE49-F238E27FC236}">
                <a16:creationId xmlns:a16="http://schemas.microsoft.com/office/drawing/2014/main" id="{27F119AD-43EF-4DD7-BAEE-E8EDD8223663}"/>
              </a:ext>
            </a:extLst>
          </p:cNvPr>
          <p:cNvSpPr>
            <a:spLocks noChangeArrowheads="1"/>
          </p:cNvSpPr>
          <p:nvPr/>
        </p:nvSpPr>
        <p:spPr bwMode="auto">
          <a:xfrm>
            <a:off x="2235927" y="1488449"/>
            <a:ext cx="4987511" cy="994484"/>
          </a:xfrm>
          <a:prstGeom prst="roundRect">
            <a:avLst/>
          </a:prstGeom>
          <a:solidFill>
            <a:schemeClr val="bg1"/>
          </a:solidFill>
          <a:ln w="57150">
            <a:solidFill>
              <a:schemeClr val="accent1"/>
            </a:solidFill>
            <a:bevel/>
            <a:headEnd/>
            <a:tailEnd/>
          </a:ln>
        </p:spPr>
        <p:txBody>
          <a:bodyPr anchor="ctr"/>
          <a:lstStyle/>
          <a:p>
            <a:pPr algn="just"/>
            <a:r>
              <a:rPr lang="en-US" altLang="zh-CN" sz="1600" b="1">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dobe 黑体 Std R" pitchFamily="34" charset="-122"/>
                <a:cs typeface="Arial" panose="020B0604020202020204" pitchFamily="34" charset="0"/>
                <a:sym typeface="Adobe 黑体 Std R" pitchFamily="34" charset="-122"/>
              </a:rPr>
              <a:t>2. B</a:t>
            </a:r>
            <a:r>
              <a:rPr lang="vi-VN"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rPr>
              <a:t>iết sơ lược đặc điểm địa hình và tên</a:t>
            </a:r>
            <a:endParaRPr lang="en-US"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endParaRPr>
          </a:p>
          <a:p>
            <a:pPr algn="just"/>
            <a:r>
              <a:rPr lang="vi-VN"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rPr>
              <a:t>những sản phẩm chính của nền kinh tế</a:t>
            </a:r>
            <a:endParaRPr lang="en-US"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endParaRPr>
          </a:p>
          <a:p>
            <a:pPr algn="just"/>
            <a:r>
              <a:rPr lang="vi-VN"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rPr>
              <a:t>Cam-pu-chia và Lào.</a:t>
            </a:r>
          </a:p>
        </p:txBody>
      </p:sp>
      <p:sp>
        <p:nvSpPr>
          <p:cNvPr id="26" name="矩形 8">
            <a:extLst>
              <a:ext uri="{FF2B5EF4-FFF2-40B4-BE49-F238E27FC236}">
                <a16:creationId xmlns:a16="http://schemas.microsoft.com/office/drawing/2014/main" id="{1777A122-B173-47D9-B6ED-B60B0A2B60E7}"/>
              </a:ext>
            </a:extLst>
          </p:cNvPr>
          <p:cNvSpPr>
            <a:spLocks noChangeArrowheads="1"/>
          </p:cNvSpPr>
          <p:nvPr/>
        </p:nvSpPr>
        <p:spPr bwMode="auto">
          <a:xfrm>
            <a:off x="2235927" y="2703546"/>
            <a:ext cx="4987511" cy="994484"/>
          </a:xfrm>
          <a:prstGeom prst="roundRect">
            <a:avLst/>
          </a:prstGeom>
          <a:solidFill>
            <a:schemeClr val="bg1"/>
          </a:solidFill>
          <a:ln w="57150">
            <a:solidFill>
              <a:schemeClr val="accent1"/>
            </a:solidFill>
            <a:bevel/>
            <a:headEnd/>
            <a:tailEnd/>
          </a:ln>
        </p:spPr>
        <p:txBody>
          <a:bodyPr anchor="ctr"/>
          <a:lstStyle/>
          <a:p>
            <a:pPr algn="just"/>
            <a:r>
              <a:rPr lang="en-US" altLang="zh-CN" sz="1600" b="1">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dobe 黑体 Std R" pitchFamily="34" charset="-122"/>
                <a:cs typeface="Arial" panose="020B0604020202020204" pitchFamily="34" charset="0"/>
                <a:sym typeface="Adobe 黑体 Std R" pitchFamily="34" charset="-122"/>
              </a:rPr>
              <a:t>3. Biết Trung Quốc có số dân đông nhất thế</a:t>
            </a:r>
          </a:p>
          <a:p>
            <a:pPr algn="just"/>
            <a:r>
              <a:rPr lang="en-US" altLang="zh-CN" sz="1600" b="1">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dobe 黑体 Std R" pitchFamily="34" charset="-122"/>
                <a:cs typeface="Arial" panose="020B0604020202020204" pitchFamily="34" charset="0"/>
                <a:sym typeface="Adobe 黑体 Std R" pitchFamily="34" charset="-122"/>
              </a:rPr>
              <a:t>giới, nền kinh tế đang phát triển mạnh</a:t>
            </a:r>
          </a:p>
          <a:p>
            <a:pPr algn="just"/>
            <a:r>
              <a:rPr lang="en-US" altLang="zh-CN" sz="1600" b="1">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dobe 黑体 Std R" pitchFamily="34" charset="-122"/>
                <a:cs typeface="Arial" panose="020B0604020202020204" pitchFamily="34" charset="0"/>
                <a:sym typeface="Adobe 黑体 Std R" pitchFamily="34" charset="-122"/>
              </a:rPr>
              <a:t>với nhiều ngành công nghiệp hiện đại.</a:t>
            </a:r>
          </a:p>
        </p:txBody>
      </p:sp>
      <p:sp>
        <p:nvSpPr>
          <p:cNvPr id="29" name="矩形 8">
            <a:extLst>
              <a:ext uri="{FF2B5EF4-FFF2-40B4-BE49-F238E27FC236}">
                <a16:creationId xmlns:a16="http://schemas.microsoft.com/office/drawing/2014/main" id="{DE40B750-D1C4-4F37-B796-F28FC0A4AE41}"/>
              </a:ext>
            </a:extLst>
          </p:cNvPr>
          <p:cNvSpPr>
            <a:spLocks noChangeArrowheads="1"/>
          </p:cNvSpPr>
          <p:nvPr/>
        </p:nvSpPr>
        <p:spPr bwMode="auto">
          <a:xfrm>
            <a:off x="2235926" y="3919829"/>
            <a:ext cx="4987511" cy="994484"/>
          </a:xfrm>
          <a:prstGeom prst="roundRect">
            <a:avLst/>
          </a:prstGeom>
          <a:solidFill>
            <a:schemeClr val="bg1"/>
          </a:solidFill>
          <a:ln w="57150">
            <a:solidFill>
              <a:schemeClr val="accent1"/>
            </a:solidFill>
            <a:bevel/>
            <a:headEnd/>
            <a:tailEnd/>
          </a:ln>
        </p:spPr>
        <p:txBody>
          <a:bodyPr anchor="ctr"/>
          <a:lstStyle/>
          <a:p>
            <a:pPr algn="just"/>
            <a:r>
              <a:rPr lang="en-US" altLang="zh-CN" sz="1600" b="1">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dobe 黑体 Std R" pitchFamily="34" charset="-122"/>
                <a:cs typeface="Arial" panose="020B0604020202020204" pitchFamily="34" charset="0"/>
                <a:sym typeface="Adobe 黑体 Std R" pitchFamily="34" charset="-122"/>
              </a:rPr>
              <a:t>4. Có tinh thần đoàn kết, xây dựng hòa bình,</a:t>
            </a:r>
          </a:p>
          <a:p>
            <a:pPr algn="just"/>
            <a:r>
              <a:rPr lang="en-US" altLang="zh-CN" sz="1600" b="1">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dobe 黑体 Std R" pitchFamily="34" charset="-122"/>
                <a:cs typeface="Arial" panose="020B0604020202020204" pitchFamily="34" charset="0"/>
                <a:sym typeface="Adobe 黑体 Std R" pitchFamily="34" charset="-122"/>
              </a:rPr>
              <a:t>hữu nghị với các quốc gia láng giềng.</a:t>
            </a:r>
            <a:endParaRPr lang="vi-VN"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endParaRPr>
          </a:p>
        </p:txBody>
      </p:sp>
      <p:grpSp>
        <p:nvGrpSpPr>
          <p:cNvPr id="8" name="Google Shape;3657;p73">
            <a:extLst>
              <a:ext uri="{FF2B5EF4-FFF2-40B4-BE49-F238E27FC236}">
                <a16:creationId xmlns:a16="http://schemas.microsoft.com/office/drawing/2014/main" id="{96DDD226-DC01-40F5-8D56-CE248611E438}"/>
              </a:ext>
            </a:extLst>
          </p:cNvPr>
          <p:cNvGrpSpPr/>
          <p:nvPr/>
        </p:nvGrpSpPr>
        <p:grpSpPr>
          <a:xfrm>
            <a:off x="116330" y="2002192"/>
            <a:ext cx="2018347" cy="3018058"/>
            <a:chOff x="3910000" y="1886174"/>
            <a:chExt cx="1184676" cy="1771460"/>
          </a:xfrm>
        </p:grpSpPr>
        <p:sp>
          <p:nvSpPr>
            <p:cNvPr id="9" name="Google Shape;3658;p73">
              <a:extLst>
                <a:ext uri="{FF2B5EF4-FFF2-40B4-BE49-F238E27FC236}">
                  <a16:creationId xmlns:a16="http://schemas.microsoft.com/office/drawing/2014/main" id="{CC9DD640-903A-4825-B4C7-C9420664132A}"/>
                </a:ext>
              </a:extLst>
            </p:cNvPr>
            <p:cNvSpPr/>
            <p:nvPr/>
          </p:nvSpPr>
          <p:spPr>
            <a:xfrm>
              <a:off x="3929091" y="1886174"/>
              <a:ext cx="1101482" cy="775469"/>
            </a:xfrm>
            <a:custGeom>
              <a:avLst/>
              <a:gdLst/>
              <a:ahLst/>
              <a:cxnLst/>
              <a:rect l="l" t="t" r="r" b="b"/>
              <a:pathLst>
                <a:path w="55849" h="39319" extrusionOk="0">
                  <a:moveTo>
                    <a:pt x="11483" y="5705"/>
                  </a:moveTo>
                  <a:lnTo>
                    <a:pt x="11483" y="5705"/>
                  </a:lnTo>
                  <a:cubicBezTo>
                    <a:pt x="11220" y="6747"/>
                    <a:pt x="10801" y="7745"/>
                    <a:pt x="10226" y="8665"/>
                  </a:cubicBezTo>
                  <a:cubicBezTo>
                    <a:pt x="10063" y="8936"/>
                    <a:pt x="9873" y="9180"/>
                    <a:pt x="9710" y="9452"/>
                  </a:cubicBezTo>
                  <a:cubicBezTo>
                    <a:pt x="9575" y="9750"/>
                    <a:pt x="9358" y="10021"/>
                    <a:pt x="9087" y="10238"/>
                  </a:cubicBezTo>
                  <a:cubicBezTo>
                    <a:pt x="9019" y="10272"/>
                    <a:pt x="8955" y="10287"/>
                    <a:pt x="8894" y="10287"/>
                  </a:cubicBezTo>
                  <a:cubicBezTo>
                    <a:pt x="8662" y="10287"/>
                    <a:pt x="8495" y="10063"/>
                    <a:pt x="8517" y="9804"/>
                  </a:cubicBezTo>
                  <a:cubicBezTo>
                    <a:pt x="8517" y="9452"/>
                    <a:pt x="8625" y="9126"/>
                    <a:pt x="8815" y="8828"/>
                  </a:cubicBezTo>
                  <a:cubicBezTo>
                    <a:pt x="9439" y="7689"/>
                    <a:pt x="10307" y="6658"/>
                    <a:pt x="11311" y="5844"/>
                  </a:cubicBezTo>
                  <a:cubicBezTo>
                    <a:pt x="11368" y="5797"/>
                    <a:pt x="11425" y="5751"/>
                    <a:pt x="11483" y="5705"/>
                  </a:cubicBezTo>
                  <a:close/>
                  <a:moveTo>
                    <a:pt x="8479" y="1"/>
                  </a:moveTo>
                  <a:cubicBezTo>
                    <a:pt x="8010" y="1"/>
                    <a:pt x="7534" y="92"/>
                    <a:pt x="7079" y="284"/>
                  </a:cubicBezTo>
                  <a:cubicBezTo>
                    <a:pt x="5072" y="1179"/>
                    <a:pt x="3526" y="3132"/>
                    <a:pt x="2550" y="5030"/>
                  </a:cubicBezTo>
                  <a:cubicBezTo>
                    <a:pt x="1492" y="7146"/>
                    <a:pt x="841" y="9425"/>
                    <a:pt x="597" y="11757"/>
                  </a:cubicBezTo>
                  <a:cubicBezTo>
                    <a:pt x="0" y="16721"/>
                    <a:pt x="1655" y="21576"/>
                    <a:pt x="4530" y="25617"/>
                  </a:cubicBezTo>
                  <a:cubicBezTo>
                    <a:pt x="5262" y="26648"/>
                    <a:pt x="6049" y="27625"/>
                    <a:pt x="6917" y="28520"/>
                  </a:cubicBezTo>
                  <a:cubicBezTo>
                    <a:pt x="7785" y="29333"/>
                    <a:pt x="8680" y="30120"/>
                    <a:pt x="9629" y="30825"/>
                  </a:cubicBezTo>
                  <a:cubicBezTo>
                    <a:pt x="11473" y="32236"/>
                    <a:pt x="13508" y="33402"/>
                    <a:pt x="15623" y="34297"/>
                  </a:cubicBezTo>
                  <a:cubicBezTo>
                    <a:pt x="19773" y="36060"/>
                    <a:pt x="24303" y="36792"/>
                    <a:pt x="28806" y="36847"/>
                  </a:cubicBezTo>
                  <a:cubicBezTo>
                    <a:pt x="28911" y="36847"/>
                    <a:pt x="29017" y="36848"/>
                    <a:pt x="29122" y="36848"/>
                  </a:cubicBezTo>
                  <a:cubicBezTo>
                    <a:pt x="33655" y="36848"/>
                    <a:pt x="38185" y="36279"/>
                    <a:pt x="42612" y="35219"/>
                  </a:cubicBezTo>
                  <a:cubicBezTo>
                    <a:pt x="44863" y="34704"/>
                    <a:pt x="47114" y="34080"/>
                    <a:pt x="49311" y="33375"/>
                  </a:cubicBezTo>
                  <a:cubicBezTo>
                    <a:pt x="49845" y="33178"/>
                    <a:pt x="50408" y="33076"/>
                    <a:pt x="50973" y="33076"/>
                  </a:cubicBezTo>
                  <a:cubicBezTo>
                    <a:pt x="51500" y="33076"/>
                    <a:pt x="52029" y="33165"/>
                    <a:pt x="52539" y="33348"/>
                  </a:cubicBezTo>
                  <a:cubicBezTo>
                    <a:pt x="53515" y="33727"/>
                    <a:pt x="54329" y="34487"/>
                    <a:pt x="54845" y="35409"/>
                  </a:cubicBezTo>
                  <a:cubicBezTo>
                    <a:pt x="55441" y="36575"/>
                    <a:pt x="55387" y="37823"/>
                    <a:pt x="55197" y="39098"/>
                  </a:cubicBezTo>
                  <a:cubicBezTo>
                    <a:pt x="55181" y="39228"/>
                    <a:pt x="55310" y="39319"/>
                    <a:pt x="55422" y="39319"/>
                  </a:cubicBezTo>
                  <a:cubicBezTo>
                    <a:pt x="55498" y="39319"/>
                    <a:pt x="55566" y="39277"/>
                    <a:pt x="55577" y="39179"/>
                  </a:cubicBezTo>
                  <a:cubicBezTo>
                    <a:pt x="55740" y="38094"/>
                    <a:pt x="55848" y="36982"/>
                    <a:pt x="55468" y="35924"/>
                  </a:cubicBezTo>
                  <a:cubicBezTo>
                    <a:pt x="55197" y="35056"/>
                    <a:pt x="54655" y="34297"/>
                    <a:pt x="53922" y="33727"/>
                  </a:cubicBezTo>
                  <a:cubicBezTo>
                    <a:pt x="53217" y="33158"/>
                    <a:pt x="52376" y="32805"/>
                    <a:pt x="51481" y="32697"/>
                  </a:cubicBezTo>
                  <a:cubicBezTo>
                    <a:pt x="51342" y="32682"/>
                    <a:pt x="51206" y="32675"/>
                    <a:pt x="51070" y="32675"/>
                  </a:cubicBezTo>
                  <a:cubicBezTo>
                    <a:pt x="50202" y="32675"/>
                    <a:pt x="49400" y="32954"/>
                    <a:pt x="48579" y="33212"/>
                  </a:cubicBezTo>
                  <a:cubicBezTo>
                    <a:pt x="44402" y="34541"/>
                    <a:pt x="40143" y="35490"/>
                    <a:pt x="35831" y="36060"/>
                  </a:cubicBezTo>
                  <a:cubicBezTo>
                    <a:pt x="33768" y="36345"/>
                    <a:pt x="31693" y="36488"/>
                    <a:pt x="29620" y="36488"/>
                  </a:cubicBezTo>
                  <a:cubicBezTo>
                    <a:pt x="27359" y="36488"/>
                    <a:pt x="25101" y="36318"/>
                    <a:pt x="22865" y="35979"/>
                  </a:cubicBezTo>
                  <a:cubicBezTo>
                    <a:pt x="18607" y="35301"/>
                    <a:pt x="14566" y="33727"/>
                    <a:pt x="10985" y="31341"/>
                  </a:cubicBezTo>
                  <a:cubicBezTo>
                    <a:pt x="9059" y="30039"/>
                    <a:pt x="7323" y="28493"/>
                    <a:pt x="5859" y="26702"/>
                  </a:cubicBezTo>
                  <a:cubicBezTo>
                    <a:pt x="4313" y="24831"/>
                    <a:pt x="3065" y="22742"/>
                    <a:pt x="2143" y="20518"/>
                  </a:cubicBezTo>
                  <a:cubicBezTo>
                    <a:pt x="461" y="16151"/>
                    <a:pt x="461" y="11323"/>
                    <a:pt x="2143" y="6956"/>
                  </a:cubicBezTo>
                  <a:cubicBezTo>
                    <a:pt x="2902" y="4922"/>
                    <a:pt x="4096" y="2942"/>
                    <a:pt x="5832" y="1559"/>
                  </a:cubicBezTo>
                  <a:cubicBezTo>
                    <a:pt x="6609" y="936"/>
                    <a:pt x="7511" y="389"/>
                    <a:pt x="8536" y="389"/>
                  </a:cubicBezTo>
                  <a:cubicBezTo>
                    <a:pt x="8584" y="389"/>
                    <a:pt x="8632" y="390"/>
                    <a:pt x="8680" y="392"/>
                  </a:cubicBezTo>
                  <a:cubicBezTo>
                    <a:pt x="9629" y="447"/>
                    <a:pt x="10524" y="908"/>
                    <a:pt x="11094" y="1667"/>
                  </a:cubicBezTo>
                  <a:cubicBezTo>
                    <a:pt x="11814" y="2627"/>
                    <a:pt x="11826" y="3901"/>
                    <a:pt x="11620" y="5078"/>
                  </a:cubicBezTo>
                  <a:lnTo>
                    <a:pt x="11620" y="5078"/>
                  </a:lnTo>
                  <a:cubicBezTo>
                    <a:pt x="10611" y="5808"/>
                    <a:pt x="9713" y="6686"/>
                    <a:pt x="9005" y="7716"/>
                  </a:cubicBezTo>
                  <a:cubicBezTo>
                    <a:pt x="8598" y="8312"/>
                    <a:pt x="7513" y="9858"/>
                    <a:pt x="8408" y="10482"/>
                  </a:cubicBezTo>
                  <a:cubicBezTo>
                    <a:pt x="8560" y="10589"/>
                    <a:pt x="8707" y="10635"/>
                    <a:pt x="8848" y="10635"/>
                  </a:cubicBezTo>
                  <a:cubicBezTo>
                    <a:pt x="9569" y="10635"/>
                    <a:pt x="10148" y="9435"/>
                    <a:pt x="10443" y="8936"/>
                  </a:cubicBezTo>
                  <a:cubicBezTo>
                    <a:pt x="11147" y="7852"/>
                    <a:pt x="11662" y="6633"/>
                    <a:pt x="11934" y="5360"/>
                  </a:cubicBezTo>
                  <a:lnTo>
                    <a:pt x="11934" y="5360"/>
                  </a:lnTo>
                  <a:cubicBezTo>
                    <a:pt x="13845" y="3964"/>
                    <a:pt x="16106" y="3107"/>
                    <a:pt x="18499" y="2888"/>
                  </a:cubicBezTo>
                  <a:cubicBezTo>
                    <a:pt x="18690" y="2875"/>
                    <a:pt x="18883" y="2869"/>
                    <a:pt x="19077" y="2869"/>
                  </a:cubicBezTo>
                  <a:cubicBezTo>
                    <a:pt x="20973" y="2869"/>
                    <a:pt x="22947" y="3490"/>
                    <a:pt x="24005" y="5139"/>
                  </a:cubicBezTo>
                  <a:cubicBezTo>
                    <a:pt x="25442" y="7390"/>
                    <a:pt x="25198" y="10265"/>
                    <a:pt x="24249" y="12625"/>
                  </a:cubicBezTo>
                  <a:cubicBezTo>
                    <a:pt x="23272" y="15012"/>
                    <a:pt x="21672" y="17182"/>
                    <a:pt x="20045" y="19216"/>
                  </a:cubicBezTo>
                  <a:cubicBezTo>
                    <a:pt x="19285" y="20193"/>
                    <a:pt x="18499" y="21142"/>
                    <a:pt x="17712" y="22118"/>
                  </a:cubicBezTo>
                  <a:cubicBezTo>
                    <a:pt x="17609" y="22263"/>
                    <a:pt x="17741" y="22454"/>
                    <a:pt x="17870" y="22454"/>
                  </a:cubicBezTo>
                  <a:cubicBezTo>
                    <a:pt x="17910" y="22454"/>
                    <a:pt x="17951" y="22435"/>
                    <a:pt x="17983" y="22390"/>
                  </a:cubicBezTo>
                  <a:cubicBezTo>
                    <a:pt x="19638" y="20274"/>
                    <a:pt x="21455" y="18240"/>
                    <a:pt x="22920" y="15934"/>
                  </a:cubicBezTo>
                  <a:cubicBezTo>
                    <a:pt x="24330" y="13737"/>
                    <a:pt x="25496" y="11242"/>
                    <a:pt x="25415" y="8557"/>
                  </a:cubicBezTo>
                  <a:cubicBezTo>
                    <a:pt x="25334" y="6251"/>
                    <a:pt x="24222" y="3973"/>
                    <a:pt x="22025" y="3023"/>
                  </a:cubicBezTo>
                  <a:cubicBezTo>
                    <a:pt x="21098" y="2636"/>
                    <a:pt x="20111" y="2472"/>
                    <a:pt x="19115" y="2472"/>
                  </a:cubicBezTo>
                  <a:cubicBezTo>
                    <a:pt x="17808" y="2472"/>
                    <a:pt x="16487" y="2755"/>
                    <a:pt x="15271" y="3186"/>
                  </a:cubicBezTo>
                  <a:cubicBezTo>
                    <a:pt x="14143" y="3587"/>
                    <a:pt x="13038" y="4121"/>
                    <a:pt x="12029" y="4794"/>
                  </a:cubicBezTo>
                  <a:lnTo>
                    <a:pt x="12029" y="4794"/>
                  </a:lnTo>
                  <a:cubicBezTo>
                    <a:pt x="12162" y="3836"/>
                    <a:pt x="12148" y="2825"/>
                    <a:pt x="11718" y="1965"/>
                  </a:cubicBezTo>
                  <a:cubicBezTo>
                    <a:pt x="11077" y="725"/>
                    <a:pt x="9801" y="1"/>
                    <a:pt x="8479"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59;p73">
              <a:extLst>
                <a:ext uri="{FF2B5EF4-FFF2-40B4-BE49-F238E27FC236}">
                  <a16:creationId xmlns:a16="http://schemas.microsoft.com/office/drawing/2014/main" id="{80478001-FB81-4C02-B21C-2FE8B85D7487}"/>
                </a:ext>
              </a:extLst>
            </p:cNvPr>
            <p:cNvSpPr/>
            <p:nvPr/>
          </p:nvSpPr>
          <p:spPr>
            <a:xfrm>
              <a:off x="4972752" y="2643883"/>
              <a:ext cx="56722" cy="315106"/>
            </a:xfrm>
            <a:custGeom>
              <a:avLst/>
              <a:gdLst/>
              <a:ahLst/>
              <a:cxnLst/>
              <a:rect l="l" t="t" r="r" b="b"/>
              <a:pathLst>
                <a:path w="2876" h="15977" extrusionOk="0">
                  <a:moveTo>
                    <a:pt x="1872" y="1"/>
                  </a:moveTo>
                  <a:lnTo>
                    <a:pt x="1" y="15868"/>
                  </a:lnTo>
                  <a:lnTo>
                    <a:pt x="1004" y="15977"/>
                  </a:lnTo>
                  <a:lnTo>
                    <a:pt x="2876" y="136"/>
                  </a:lnTo>
                  <a:lnTo>
                    <a:pt x="1872" y="1"/>
                  </a:lnTo>
                  <a:close/>
                </a:path>
              </a:pathLst>
            </a:custGeom>
            <a:solidFill>
              <a:srgbClr val="022B49"/>
            </a:solid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60;p73">
              <a:extLst>
                <a:ext uri="{FF2B5EF4-FFF2-40B4-BE49-F238E27FC236}">
                  <a16:creationId xmlns:a16="http://schemas.microsoft.com/office/drawing/2014/main" id="{498CF8B0-3075-4901-8EFE-94E2236EF949}"/>
                </a:ext>
              </a:extLst>
            </p:cNvPr>
            <p:cNvSpPr/>
            <p:nvPr/>
          </p:nvSpPr>
          <p:spPr>
            <a:xfrm>
              <a:off x="3910000" y="3012471"/>
              <a:ext cx="792115" cy="645162"/>
            </a:xfrm>
            <a:custGeom>
              <a:avLst/>
              <a:gdLst/>
              <a:ahLst/>
              <a:cxnLst/>
              <a:rect l="l" t="t" r="r" b="b"/>
              <a:pathLst>
                <a:path w="40163" h="32712" extrusionOk="0">
                  <a:moveTo>
                    <a:pt x="23671" y="0"/>
                  </a:moveTo>
                  <a:cubicBezTo>
                    <a:pt x="23671" y="0"/>
                    <a:pt x="14774" y="14674"/>
                    <a:pt x="7505" y="17495"/>
                  </a:cubicBezTo>
                  <a:cubicBezTo>
                    <a:pt x="1544" y="19799"/>
                    <a:pt x="0" y="22394"/>
                    <a:pt x="3702" y="22394"/>
                  </a:cubicBezTo>
                  <a:cubicBezTo>
                    <a:pt x="4531" y="22394"/>
                    <a:pt x="5624" y="22263"/>
                    <a:pt x="6990" y="21970"/>
                  </a:cubicBezTo>
                  <a:cubicBezTo>
                    <a:pt x="14449" y="20370"/>
                    <a:pt x="23155" y="16627"/>
                    <a:pt x="30913" y="6591"/>
                  </a:cubicBezTo>
                  <a:lnTo>
                    <a:pt x="31537" y="6591"/>
                  </a:lnTo>
                  <a:cubicBezTo>
                    <a:pt x="31537" y="6591"/>
                    <a:pt x="33481" y="32712"/>
                    <a:pt x="36751" y="32712"/>
                  </a:cubicBezTo>
                  <a:cubicBezTo>
                    <a:pt x="36758" y="32712"/>
                    <a:pt x="36765" y="32712"/>
                    <a:pt x="36772" y="32711"/>
                  </a:cubicBezTo>
                  <a:cubicBezTo>
                    <a:pt x="40026" y="32576"/>
                    <a:pt x="40162" y="1032"/>
                    <a:pt x="40162" y="1031"/>
                  </a:cubicBezTo>
                  <a:lnTo>
                    <a:pt x="40162" y="1031"/>
                  </a:lnTo>
                  <a:cubicBezTo>
                    <a:pt x="40162" y="1031"/>
                    <a:pt x="37603" y="2121"/>
                    <a:pt x="33540" y="2121"/>
                  </a:cubicBezTo>
                  <a:cubicBezTo>
                    <a:pt x="30819" y="2121"/>
                    <a:pt x="27424" y="1632"/>
                    <a:pt x="23671" y="0"/>
                  </a:cubicBezTo>
                  <a:close/>
                </a:path>
              </a:pathLst>
            </a:custGeom>
            <a:solidFill>
              <a:srgbClr val="FFFFFF"/>
            </a:solidFill>
            <a:ln w="8125" cap="flat" cmpd="sng">
              <a:solidFill>
                <a:srgbClr val="FFFF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61;p73">
              <a:extLst>
                <a:ext uri="{FF2B5EF4-FFF2-40B4-BE49-F238E27FC236}">
                  <a16:creationId xmlns:a16="http://schemas.microsoft.com/office/drawing/2014/main" id="{5A01C3E6-4F96-4AE2-85B3-B2EABB7BD029}"/>
                </a:ext>
              </a:extLst>
            </p:cNvPr>
            <p:cNvSpPr/>
            <p:nvPr/>
          </p:nvSpPr>
          <p:spPr>
            <a:xfrm>
              <a:off x="4598838" y="3601969"/>
              <a:ext cx="64197" cy="55657"/>
            </a:xfrm>
            <a:custGeom>
              <a:avLst/>
              <a:gdLst/>
              <a:ahLst/>
              <a:cxnLst/>
              <a:rect l="l" t="t" r="r" b="b"/>
              <a:pathLst>
                <a:path w="3255" h="2822" extrusionOk="0">
                  <a:moveTo>
                    <a:pt x="0" y="1"/>
                  </a:moveTo>
                  <a:lnTo>
                    <a:pt x="0" y="1"/>
                  </a:lnTo>
                  <a:cubicBezTo>
                    <a:pt x="536" y="1716"/>
                    <a:pt x="1152" y="2822"/>
                    <a:pt x="1820" y="2822"/>
                  </a:cubicBezTo>
                  <a:cubicBezTo>
                    <a:pt x="1828" y="2822"/>
                    <a:pt x="1836" y="2822"/>
                    <a:pt x="1845" y="2821"/>
                  </a:cubicBezTo>
                  <a:cubicBezTo>
                    <a:pt x="2387" y="2794"/>
                    <a:pt x="2848" y="1845"/>
                    <a:pt x="3255" y="326"/>
                  </a:cubicBezTo>
                  <a:lnTo>
                    <a:pt x="3255" y="326"/>
                  </a:lnTo>
                  <a:cubicBezTo>
                    <a:pt x="2877" y="485"/>
                    <a:pt x="2473" y="557"/>
                    <a:pt x="2064" y="557"/>
                  </a:cubicBezTo>
                  <a:cubicBezTo>
                    <a:pt x="1358" y="557"/>
                    <a:pt x="635" y="344"/>
                    <a:pt x="0" y="1"/>
                  </a:cubicBezTo>
                  <a:close/>
                </a:path>
              </a:pathLst>
            </a:custGeom>
            <a:solidFill>
              <a:srgbClr val="022B49"/>
            </a:solid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62;p73">
              <a:extLst>
                <a:ext uri="{FF2B5EF4-FFF2-40B4-BE49-F238E27FC236}">
                  <a16:creationId xmlns:a16="http://schemas.microsoft.com/office/drawing/2014/main" id="{DF170A40-1F59-4CF2-B182-5EDBDF1389BD}"/>
                </a:ext>
              </a:extLst>
            </p:cNvPr>
            <p:cNvSpPr/>
            <p:nvPr/>
          </p:nvSpPr>
          <p:spPr>
            <a:xfrm>
              <a:off x="4572075" y="3480539"/>
              <a:ext cx="120386" cy="68496"/>
            </a:xfrm>
            <a:custGeom>
              <a:avLst/>
              <a:gdLst/>
              <a:ahLst/>
              <a:cxnLst/>
              <a:rect l="l" t="t" r="r" b="b"/>
              <a:pathLst>
                <a:path w="6104" h="3473" fill="none" extrusionOk="0">
                  <a:moveTo>
                    <a:pt x="1" y="3472"/>
                  </a:moveTo>
                  <a:lnTo>
                    <a:pt x="6104" y="0"/>
                  </a:lnTo>
                </a:path>
              </a:pathLst>
            </a:custGeom>
            <a:no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663;p73">
              <a:extLst>
                <a:ext uri="{FF2B5EF4-FFF2-40B4-BE49-F238E27FC236}">
                  <a16:creationId xmlns:a16="http://schemas.microsoft.com/office/drawing/2014/main" id="{339AEDD4-32C7-4243-8B9C-0F226AD49444}"/>
                </a:ext>
              </a:extLst>
            </p:cNvPr>
            <p:cNvSpPr/>
            <p:nvPr/>
          </p:nvSpPr>
          <p:spPr>
            <a:xfrm>
              <a:off x="4556574" y="3479474"/>
              <a:ext cx="119854" cy="73841"/>
            </a:xfrm>
            <a:custGeom>
              <a:avLst/>
              <a:gdLst/>
              <a:ahLst/>
              <a:cxnLst/>
              <a:rect l="l" t="t" r="r" b="b"/>
              <a:pathLst>
                <a:path w="6077" h="3744" fill="none" extrusionOk="0">
                  <a:moveTo>
                    <a:pt x="0" y="0"/>
                  </a:moveTo>
                  <a:lnTo>
                    <a:pt x="6076" y="3743"/>
                  </a:lnTo>
                </a:path>
              </a:pathLst>
            </a:custGeom>
            <a:no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64;p73">
              <a:extLst>
                <a:ext uri="{FF2B5EF4-FFF2-40B4-BE49-F238E27FC236}">
                  <a16:creationId xmlns:a16="http://schemas.microsoft.com/office/drawing/2014/main" id="{D9F7E9DA-FB33-4092-B5EE-1F7D235DFCFB}"/>
                </a:ext>
              </a:extLst>
            </p:cNvPr>
            <p:cNvSpPr/>
            <p:nvPr/>
          </p:nvSpPr>
          <p:spPr>
            <a:xfrm>
              <a:off x="3918796" y="3374078"/>
              <a:ext cx="100171" cy="80014"/>
            </a:xfrm>
            <a:custGeom>
              <a:avLst/>
              <a:gdLst/>
              <a:ahLst/>
              <a:cxnLst/>
              <a:rect l="l" t="t" r="r" b="b"/>
              <a:pathLst>
                <a:path w="5079" h="4057" extrusionOk="0">
                  <a:moveTo>
                    <a:pt x="5079" y="1"/>
                  </a:moveTo>
                  <a:lnTo>
                    <a:pt x="5079" y="1"/>
                  </a:lnTo>
                  <a:cubicBezTo>
                    <a:pt x="805" y="2040"/>
                    <a:pt x="1" y="4056"/>
                    <a:pt x="3251" y="4056"/>
                  </a:cubicBezTo>
                  <a:cubicBezTo>
                    <a:pt x="3590" y="4056"/>
                    <a:pt x="3973" y="4034"/>
                    <a:pt x="4401" y="3988"/>
                  </a:cubicBezTo>
                  <a:cubicBezTo>
                    <a:pt x="4021" y="3147"/>
                    <a:pt x="4021" y="2198"/>
                    <a:pt x="4346" y="1330"/>
                  </a:cubicBezTo>
                  <a:cubicBezTo>
                    <a:pt x="4536" y="869"/>
                    <a:pt x="4780" y="408"/>
                    <a:pt x="5079" y="1"/>
                  </a:cubicBezTo>
                  <a:close/>
                </a:path>
              </a:pathLst>
            </a:custGeom>
            <a:solidFill>
              <a:srgbClr val="022B49"/>
            </a:solid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65;p73">
              <a:extLst>
                <a:ext uri="{FF2B5EF4-FFF2-40B4-BE49-F238E27FC236}">
                  <a16:creationId xmlns:a16="http://schemas.microsoft.com/office/drawing/2014/main" id="{88E09604-6249-4660-A652-F7DAB3A413C0}"/>
                </a:ext>
              </a:extLst>
            </p:cNvPr>
            <p:cNvSpPr/>
            <p:nvPr/>
          </p:nvSpPr>
          <p:spPr>
            <a:xfrm>
              <a:off x="4041961" y="3357492"/>
              <a:ext cx="93090" cy="78673"/>
            </a:xfrm>
            <a:custGeom>
              <a:avLst/>
              <a:gdLst/>
              <a:ahLst/>
              <a:cxnLst/>
              <a:rect l="l" t="t" r="r" b="b"/>
              <a:pathLst>
                <a:path w="4720" h="3989" fill="none" extrusionOk="0">
                  <a:moveTo>
                    <a:pt x="0" y="1"/>
                  </a:moveTo>
                  <a:lnTo>
                    <a:pt x="4720" y="3988"/>
                  </a:lnTo>
                </a:path>
              </a:pathLst>
            </a:custGeom>
            <a:no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66;p73">
              <a:extLst>
                <a:ext uri="{FF2B5EF4-FFF2-40B4-BE49-F238E27FC236}">
                  <a16:creationId xmlns:a16="http://schemas.microsoft.com/office/drawing/2014/main" id="{DC0F369A-4AA1-4144-B1DB-BF44D1E10774}"/>
                </a:ext>
              </a:extLst>
            </p:cNvPr>
            <p:cNvSpPr/>
            <p:nvPr/>
          </p:nvSpPr>
          <p:spPr>
            <a:xfrm>
              <a:off x="4070835" y="3327554"/>
              <a:ext cx="32128" cy="126796"/>
            </a:xfrm>
            <a:custGeom>
              <a:avLst/>
              <a:gdLst/>
              <a:ahLst/>
              <a:cxnLst/>
              <a:rect l="l" t="t" r="r" b="b"/>
              <a:pathLst>
                <a:path w="1629" h="6429" fill="none" extrusionOk="0">
                  <a:moveTo>
                    <a:pt x="1628" y="0"/>
                  </a:moveTo>
                  <a:lnTo>
                    <a:pt x="1" y="6428"/>
                  </a:lnTo>
                </a:path>
              </a:pathLst>
            </a:custGeom>
            <a:no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67;p73">
              <a:extLst>
                <a:ext uri="{FF2B5EF4-FFF2-40B4-BE49-F238E27FC236}">
                  <a16:creationId xmlns:a16="http://schemas.microsoft.com/office/drawing/2014/main" id="{87ABEA35-2987-494F-9D58-C4E28B5CE74E}"/>
                </a:ext>
              </a:extLst>
            </p:cNvPr>
            <p:cNvSpPr/>
            <p:nvPr/>
          </p:nvSpPr>
          <p:spPr>
            <a:xfrm>
              <a:off x="3954217" y="2601638"/>
              <a:ext cx="1042117" cy="571341"/>
            </a:xfrm>
            <a:custGeom>
              <a:avLst/>
              <a:gdLst/>
              <a:ahLst/>
              <a:cxnLst/>
              <a:rect l="l" t="t" r="r" b="b"/>
              <a:pathLst>
                <a:path w="52839" h="28969" extrusionOk="0">
                  <a:moveTo>
                    <a:pt x="1764" y="0"/>
                  </a:moveTo>
                  <a:lnTo>
                    <a:pt x="1764" y="0"/>
                  </a:lnTo>
                  <a:cubicBezTo>
                    <a:pt x="1764" y="0"/>
                    <a:pt x="1" y="1194"/>
                    <a:pt x="3934" y="2441"/>
                  </a:cubicBezTo>
                  <a:cubicBezTo>
                    <a:pt x="3934" y="2441"/>
                    <a:pt x="2632" y="2821"/>
                    <a:pt x="3147" y="3526"/>
                  </a:cubicBezTo>
                  <a:cubicBezTo>
                    <a:pt x="3663" y="4231"/>
                    <a:pt x="5507" y="4231"/>
                    <a:pt x="5507" y="4231"/>
                  </a:cubicBezTo>
                  <a:cubicBezTo>
                    <a:pt x="5507" y="4231"/>
                    <a:pt x="13644" y="10877"/>
                    <a:pt x="23029" y="11935"/>
                  </a:cubicBezTo>
                  <a:cubicBezTo>
                    <a:pt x="22975" y="15135"/>
                    <a:pt x="22215" y="18281"/>
                    <a:pt x="20832" y="21184"/>
                  </a:cubicBezTo>
                  <a:lnTo>
                    <a:pt x="27532" y="28968"/>
                  </a:lnTo>
                  <a:lnTo>
                    <a:pt x="29647" y="28968"/>
                  </a:lnTo>
                  <a:lnTo>
                    <a:pt x="38191" y="22811"/>
                  </a:lnTo>
                  <a:lnTo>
                    <a:pt x="38191" y="13264"/>
                  </a:lnTo>
                  <a:lnTo>
                    <a:pt x="52133" y="11636"/>
                  </a:lnTo>
                  <a:lnTo>
                    <a:pt x="52838" y="6401"/>
                  </a:lnTo>
                  <a:cubicBezTo>
                    <a:pt x="52838" y="6401"/>
                    <a:pt x="52608" y="6235"/>
                    <a:pt x="52318" y="6235"/>
                  </a:cubicBezTo>
                  <a:cubicBezTo>
                    <a:pt x="51977" y="6235"/>
                    <a:pt x="51553" y="6464"/>
                    <a:pt x="51319" y="7459"/>
                  </a:cubicBezTo>
                  <a:lnTo>
                    <a:pt x="33689" y="5506"/>
                  </a:lnTo>
                  <a:lnTo>
                    <a:pt x="33933" y="868"/>
                  </a:lnTo>
                  <a:lnTo>
                    <a:pt x="28345" y="760"/>
                  </a:lnTo>
                  <a:lnTo>
                    <a:pt x="27532" y="5560"/>
                  </a:lnTo>
                  <a:cubicBezTo>
                    <a:pt x="24114" y="5316"/>
                    <a:pt x="20696" y="4882"/>
                    <a:pt x="17333" y="4258"/>
                  </a:cubicBezTo>
                  <a:cubicBezTo>
                    <a:pt x="12017" y="3282"/>
                    <a:pt x="6809" y="1844"/>
                    <a:pt x="1764" y="0"/>
                  </a:cubicBezTo>
                  <a:close/>
                </a:path>
              </a:pathLst>
            </a:custGeom>
            <a:solidFill>
              <a:srgbClr val="F9CB9C"/>
            </a:solid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8;p73">
              <a:extLst>
                <a:ext uri="{FF2B5EF4-FFF2-40B4-BE49-F238E27FC236}">
                  <a16:creationId xmlns:a16="http://schemas.microsoft.com/office/drawing/2014/main" id="{9346D6B5-46B6-46B8-B386-5CED360C56F4}"/>
                </a:ext>
              </a:extLst>
            </p:cNvPr>
            <p:cNvSpPr/>
            <p:nvPr/>
          </p:nvSpPr>
          <p:spPr>
            <a:xfrm>
              <a:off x="4340457" y="2695772"/>
              <a:ext cx="443480" cy="477206"/>
            </a:xfrm>
            <a:custGeom>
              <a:avLst/>
              <a:gdLst/>
              <a:ahLst/>
              <a:cxnLst/>
              <a:rect l="l" t="t" r="r" b="b"/>
              <a:pathLst>
                <a:path w="22486" h="24196" extrusionOk="0">
                  <a:moveTo>
                    <a:pt x="950" y="1"/>
                  </a:moveTo>
                  <a:lnTo>
                    <a:pt x="0" y="6511"/>
                  </a:lnTo>
                  <a:cubicBezTo>
                    <a:pt x="1139" y="6809"/>
                    <a:pt x="2279" y="7026"/>
                    <a:pt x="3445" y="7162"/>
                  </a:cubicBezTo>
                  <a:cubicBezTo>
                    <a:pt x="3391" y="10362"/>
                    <a:pt x="2631" y="13508"/>
                    <a:pt x="1248" y="16411"/>
                  </a:cubicBezTo>
                  <a:lnTo>
                    <a:pt x="7948" y="24195"/>
                  </a:lnTo>
                  <a:lnTo>
                    <a:pt x="10063" y="24195"/>
                  </a:lnTo>
                  <a:lnTo>
                    <a:pt x="18607" y="18038"/>
                  </a:lnTo>
                  <a:lnTo>
                    <a:pt x="18607" y="8491"/>
                  </a:lnTo>
                  <a:lnTo>
                    <a:pt x="21808" y="8111"/>
                  </a:lnTo>
                  <a:lnTo>
                    <a:pt x="22486" y="1655"/>
                  </a:lnTo>
                  <a:lnTo>
                    <a:pt x="16898" y="1032"/>
                  </a:lnTo>
                  <a:cubicBezTo>
                    <a:pt x="15900" y="3226"/>
                    <a:pt x="13857" y="4307"/>
                    <a:pt x="11818" y="4307"/>
                  </a:cubicBezTo>
                  <a:cubicBezTo>
                    <a:pt x="9650" y="4307"/>
                    <a:pt x="7486" y="3084"/>
                    <a:pt x="6591" y="679"/>
                  </a:cubicBezTo>
                  <a:cubicBezTo>
                    <a:pt x="4801" y="516"/>
                    <a:pt x="2903" y="299"/>
                    <a:pt x="950" y="1"/>
                  </a:cubicBezTo>
                  <a:close/>
                </a:path>
              </a:pathLst>
            </a:custGeom>
            <a:solidFill>
              <a:srgbClr val="FF8693"/>
            </a:solidFill>
            <a:ln w="81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69;p73">
              <a:extLst>
                <a:ext uri="{FF2B5EF4-FFF2-40B4-BE49-F238E27FC236}">
                  <a16:creationId xmlns:a16="http://schemas.microsoft.com/office/drawing/2014/main" id="{06571CF7-01CA-4966-80FE-1BB37E549265}"/>
                </a:ext>
              </a:extLst>
            </p:cNvPr>
            <p:cNvSpPr/>
            <p:nvPr/>
          </p:nvSpPr>
          <p:spPr>
            <a:xfrm>
              <a:off x="4208318" y="2994268"/>
              <a:ext cx="581084" cy="315816"/>
            </a:xfrm>
            <a:custGeom>
              <a:avLst/>
              <a:gdLst/>
              <a:ahLst/>
              <a:cxnLst/>
              <a:rect l="l" t="t" r="r" b="b"/>
              <a:pathLst>
                <a:path w="29463" h="16013" extrusionOk="0">
                  <a:moveTo>
                    <a:pt x="8572" y="1"/>
                  </a:moveTo>
                  <a:lnTo>
                    <a:pt x="5832" y="2306"/>
                  </a:lnTo>
                  <a:cubicBezTo>
                    <a:pt x="4503" y="3391"/>
                    <a:pt x="2930" y="4314"/>
                    <a:pt x="1791" y="5670"/>
                  </a:cubicBezTo>
                  <a:cubicBezTo>
                    <a:pt x="760" y="6890"/>
                    <a:pt x="1" y="9494"/>
                    <a:pt x="2225" y="9928"/>
                  </a:cubicBezTo>
                  <a:cubicBezTo>
                    <a:pt x="2306" y="9955"/>
                    <a:pt x="2415" y="9955"/>
                    <a:pt x="2523" y="9982"/>
                  </a:cubicBezTo>
                  <a:cubicBezTo>
                    <a:pt x="2644" y="9989"/>
                    <a:pt x="2765" y="9992"/>
                    <a:pt x="2886" y="9992"/>
                  </a:cubicBezTo>
                  <a:cubicBezTo>
                    <a:pt x="3767" y="9992"/>
                    <a:pt x="4658" y="9832"/>
                    <a:pt x="5502" y="9512"/>
                  </a:cubicBezTo>
                  <a:lnTo>
                    <a:pt x="5502" y="9512"/>
                  </a:lnTo>
                  <a:cubicBezTo>
                    <a:pt x="5451" y="9756"/>
                    <a:pt x="5425" y="10005"/>
                    <a:pt x="5425" y="10254"/>
                  </a:cubicBezTo>
                  <a:cubicBezTo>
                    <a:pt x="5371" y="11203"/>
                    <a:pt x="5534" y="12044"/>
                    <a:pt x="6456" y="12451"/>
                  </a:cubicBezTo>
                  <a:cubicBezTo>
                    <a:pt x="6958" y="12685"/>
                    <a:pt x="7511" y="12791"/>
                    <a:pt x="8068" y="12791"/>
                  </a:cubicBezTo>
                  <a:cubicBezTo>
                    <a:pt x="8866" y="12791"/>
                    <a:pt x="9675" y="12574"/>
                    <a:pt x="10362" y="12207"/>
                  </a:cubicBezTo>
                  <a:cubicBezTo>
                    <a:pt x="10509" y="12129"/>
                    <a:pt x="10793" y="11937"/>
                    <a:pt x="11091" y="11687"/>
                  </a:cubicBezTo>
                  <a:lnTo>
                    <a:pt x="11091" y="11687"/>
                  </a:lnTo>
                  <a:cubicBezTo>
                    <a:pt x="11039" y="12183"/>
                    <a:pt x="11071" y="12669"/>
                    <a:pt x="11176" y="12993"/>
                  </a:cubicBezTo>
                  <a:cubicBezTo>
                    <a:pt x="11474" y="13997"/>
                    <a:pt x="12288" y="15136"/>
                    <a:pt x="13427" y="15217"/>
                  </a:cubicBezTo>
                  <a:cubicBezTo>
                    <a:pt x="13501" y="15221"/>
                    <a:pt x="13574" y="15223"/>
                    <a:pt x="13648" y="15223"/>
                  </a:cubicBezTo>
                  <a:cubicBezTo>
                    <a:pt x="14569" y="15223"/>
                    <a:pt x="15472" y="14904"/>
                    <a:pt x="16126" y="14305"/>
                  </a:cubicBezTo>
                  <a:lnTo>
                    <a:pt x="16126" y="14305"/>
                  </a:lnTo>
                  <a:cubicBezTo>
                    <a:pt x="16638" y="15173"/>
                    <a:pt x="17735" y="15769"/>
                    <a:pt x="18662" y="15950"/>
                  </a:cubicBezTo>
                  <a:cubicBezTo>
                    <a:pt x="18888" y="15992"/>
                    <a:pt x="19123" y="16012"/>
                    <a:pt x="19362" y="16012"/>
                  </a:cubicBezTo>
                  <a:cubicBezTo>
                    <a:pt x="20672" y="16012"/>
                    <a:pt x="22097" y="15396"/>
                    <a:pt x="22785" y="14295"/>
                  </a:cubicBezTo>
                  <a:cubicBezTo>
                    <a:pt x="22855" y="14184"/>
                    <a:pt x="22927" y="14056"/>
                    <a:pt x="22994" y="13917"/>
                  </a:cubicBezTo>
                  <a:lnTo>
                    <a:pt x="22994" y="13917"/>
                  </a:lnTo>
                  <a:cubicBezTo>
                    <a:pt x="23292" y="14320"/>
                    <a:pt x="23682" y="14656"/>
                    <a:pt x="24005" y="14783"/>
                  </a:cubicBezTo>
                  <a:lnTo>
                    <a:pt x="24304" y="14892"/>
                  </a:lnTo>
                  <a:cubicBezTo>
                    <a:pt x="24663" y="15008"/>
                    <a:pt x="25018" y="15062"/>
                    <a:pt x="25362" y="15062"/>
                  </a:cubicBezTo>
                  <a:cubicBezTo>
                    <a:pt x="27666" y="15062"/>
                    <a:pt x="29462" y="12637"/>
                    <a:pt x="28589" y="10254"/>
                  </a:cubicBezTo>
                  <a:lnTo>
                    <a:pt x="25253" y="1194"/>
                  </a:lnTo>
                  <a:cubicBezTo>
                    <a:pt x="23002" y="1975"/>
                    <a:pt x="20659" y="2361"/>
                    <a:pt x="18320" y="2361"/>
                  </a:cubicBezTo>
                  <a:cubicBezTo>
                    <a:pt x="14967" y="2361"/>
                    <a:pt x="11624" y="1567"/>
                    <a:pt x="8572" y="1"/>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70;p73">
              <a:extLst>
                <a:ext uri="{FF2B5EF4-FFF2-40B4-BE49-F238E27FC236}">
                  <a16:creationId xmlns:a16="http://schemas.microsoft.com/office/drawing/2014/main" id="{87FAA0A3-3A35-4404-87FB-3713207FBC0D}"/>
                </a:ext>
              </a:extLst>
            </p:cNvPr>
            <p:cNvSpPr/>
            <p:nvPr/>
          </p:nvSpPr>
          <p:spPr>
            <a:xfrm>
              <a:off x="4207392" y="2990481"/>
              <a:ext cx="574418" cy="322976"/>
            </a:xfrm>
            <a:custGeom>
              <a:avLst/>
              <a:gdLst/>
              <a:ahLst/>
              <a:cxnLst/>
              <a:rect l="l" t="t" r="r" b="b"/>
              <a:pathLst>
                <a:path w="29125" h="16376" extrusionOk="0">
                  <a:moveTo>
                    <a:pt x="7094" y="7936"/>
                  </a:moveTo>
                  <a:cubicBezTo>
                    <a:pt x="7146" y="7936"/>
                    <a:pt x="7194" y="7955"/>
                    <a:pt x="7236" y="8005"/>
                  </a:cubicBezTo>
                  <a:cubicBezTo>
                    <a:pt x="7344" y="8113"/>
                    <a:pt x="7290" y="8276"/>
                    <a:pt x="7208" y="8384"/>
                  </a:cubicBezTo>
                  <a:cubicBezTo>
                    <a:pt x="7019" y="8683"/>
                    <a:pt x="6720" y="8900"/>
                    <a:pt x="6422" y="9062"/>
                  </a:cubicBezTo>
                  <a:cubicBezTo>
                    <a:pt x="6247" y="9164"/>
                    <a:pt x="6069" y="9258"/>
                    <a:pt x="5887" y="9344"/>
                  </a:cubicBezTo>
                  <a:lnTo>
                    <a:pt x="5887" y="9344"/>
                  </a:lnTo>
                  <a:cubicBezTo>
                    <a:pt x="6053" y="8865"/>
                    <a:pt x="6329" y="8423"/>
                    <a:pt x="6747" y="8113"/>
                  </a:cubicBezTo>
                  <a:cubicBezTo>
                    <a:pt x="6842" y="8038"/>
                    <a:pt x="6976" y="7936"/>
                    <a:pt x="7094" y="7936"/>
                  </a:cubicBezTo>
                  <a:close/>
                  <a:moveTo>
                    <a:pt x="11958" y="10339"/>
                  </a:moveTo>
                  <a:cubicBezTo>
                    <a:pt x="12025" y="10679"/>
                    <a:pt x="11716" y="11069"/>
                    <a:pt x="11426" y="11354"/>
                  </a:cubicBezTo>
                  <a:lnTo>
                    <a:pt x="11426" y="11354"/>
                  </a:lnTo>
                  <a:cubicBezTo>
                    <a:pt x="11511" y="10959"/>
                    <a:pt x="11671" y="10577"/>
                    <a:pt x="11958" y="10339"/>
                  </a:cubicBezTo>
                  <a:close/>
                  <a:moveTo>
                    <a:pt x="23068" y="12398"/>
                  </a:moveTo>
                  <a:lnTo>
                    <a:pt x="23068" y="12398"/>
                  </a:lnTo>
                  <a:cubicBezTo>
                    <a:pt x="23213" y="12793"/>
                    <a:pt x="23147" y="13260"/>
                    <a:pt x="22981" y="13696"/>
                  </a:cubicBezTo>
                  <a:lnTo>
                    <a:pt x="22981" y="13696"/>
                  </a:lnTo>
                  <a:cubicBezTo>
                    <a:pt x="22709" y="13224"/>
                    <a:pt x="22621" y="12707"/>
                    <a:pt x="23068" y="12398"/>
                  </a:cubicBezTo>
                  <a:close/>
                  <a:moveTo>
                    <a:pt x="16750" y="11914"/>
                  </a:moveTo>
                  <a:cubicBezTo>
                    <a:pt x="16900" y="11914"/>
                    <a:pt x="16946" y="12195"/>
                    <a:pt x="16946" y="12399"/>
                  </a:cubicBezTo>
                  <a:cubicBezTo>
                    <a:pt x="16919" y="12697"/>
                    <a:pt x="16837" y="12995"/>
                    <a:pt x="16756" y="13267"/>
                  </a:cubicBezTo>
                  <a:cubicBezTo>
                    <a:pt x="16637" y="13579"/>
                    <a:pt x="16445" y="13875"/>
                    <a:pt x="16202" y="14137"/>
                  </a:cubicBezTo>
                  <a:lnTo>
                    <a:pt x="16202" y="14137"/>
                  </a:lnTo>
                  <a:cubicBezTo>
                    <a:pt x="16145" y="13988"/>
                    <a:pt x="16111" y="13833"/>
                    <a:pt x="16105" y="13673"/>
                  </a:cubicBezTo>
                  <a:cubicBezTo>
                    <a:pt x="16105" y="13212"/>
                    <a:pt x="16186" y="12372"/>
                    <a:pt x="16566" y="12019"/>
                  </a:cubicBezTo>
                  <a:cubicBezTo>
                    <a:pt x="16640" y="11945"/>
                    <a:pt x="16701" y="11914"/>
                    <a:pt x="16750" y="11914"/>
                  </a:cubicBezTo>
                  <a:close/>
                  <a:moveTo>
                    <a:pt x="8630" y="457"/>
                  </a:moveTo>
                  <a:cubicBezTo>
                    <a:pt x="11674" y="1974"/>
                    <a:pt x="14997" y="2743"/>
                    <a:pt x="18327" y="2743"/>
                  </a:cubicBezTo>
                  <a:cubicBezTo>
                    <a:pt x="20629" y="2743"/>
                    <a:pt x="22934" y="2376"/>
                    <a:pt x="25154" y="1635"/>
                  </a:cubicBezTo>
                  <a:lnTo>
                    <a:pt x="25154" y="1635"/>
                  </a:lnTo>
                  <a:lnTo>
                    <a:pt x="27307" y="7489"/>
                  </a:lnTo>
                  <a:lnTo>
                    <a:pt x="28365" y="10337"/>
                  </a:lnTo>
                  <a:cubicBezTo>
                    <a:pt x="28935" y="11883"/>
                    <a:pt x="28501" y="13619"/>
                    <a:pt x="27063" y="14541"/>
                  </a:cubicBezTo>
                  <a:cubicBezTo>
                    <a:pt x="26562" y="14865"/>
                    <a:pt x="25926" y="15053"/>
                    <a:pt x="25296" y="15053"/>
                  </a:cubicBezTo>
                  <a:cubicBezTo>
                    <a:pt x="24767" y="15053"/>
                    <a:pt x="24242" y="14920"/>
                    <a:pt x="23808" y="14623"/>
                  </a:cubicBezTo>
                  <a:cubicBezTo>
                    <a:pt x="23638" y="14502"/>
                    <a:pt x="23442" y="14318"/>
                    <a:pt x="23265" y="14104"/>
                  </a:cubicBezTo>
                  <a:lnTo>
                    <a:pt x="23265" y="14104"/>
                  </a:lnTo>
                  <a:cubicBezTo>
                    <a:pt x="23595" y="13423"/>
                    <a:pt x="23721" y="12637"/>
                    <a:pt x="23374" y="11992"/>
                  </a:cubicBezTo>
                  <a:cubicBezTo>
                    <a:pt x="23316" y="11933"/>
                    <a:pt x="23243" y="11889"/>
                    <a:pt x="23166" y="11889"/>
                  </a:cubicBezTo>
                  <a:cubicBezTo>
                    <a:pt x="23136" y="11889"/>
                    <a:pt x="23106" y="11895"/>
                    <a:pt x="23076" y="11910"/>
                  </a:cubicBezTo>
                  <a:cubicBezTo>
                    <a:pt x="22208" y="12290"/>
                    <a:pt x="22235" y="13185"/>
                    <a:pt x="22669" y="13918"/>
                  </a:cubicBezTo>
                  <a:cubicBezTo>
                    <a:pt x="22707" y="13984"/>
                    <a:pt x="22747" y="14049"/>
                    <a:pt x="22789" y="14111"/>
                  </a:cubicBezTo>
                  <a:lnTo>
                    <a:pt x="22789" y="14111"/>
                  </a:lnTo>
                  <a:cubicBezTo>
                    <a:pt x="22648" y="14371"/>
                    <a:pt x="22481" y="14604"/>
                    <a:pt x="22316" y="14786"/>
                  </a:cubicBezTo>
                  <a:cubicBezTo>
                    <a:pt x="21693" y="15409"/>
                    <a:pt x="20879" y="15816"/>
                    <a:pt x="20011" y="15952"/>
                  </a:cubicBezTo>
                  <a:cubicBezTo>
                    <a:pt x="19825" y="15981"/>
                    <a:pt x="19638" y="15995"/>
                    <a:pt x="19451" y="15995"/>
                  </a:cubicBezTo>
                  <a:cubicBezTo>
                    <a:pt x="18766" y="15995"/>
                    <a:pt x="18085" y="15805"/>
                    <a:pt x="17488" y="15464"/>
                  </a:cubicBezTo>
                  <a:cubicBezTo>
                    <a:pt x="17106" y="15264"/>
                    <a:pt x="16682" y="14932"/>
                    <a:pt x="16406" y="14523"/>
                  </a:cubicBezTo>
                  <a:lnTo>
                    <a:pt x="16406" y="14523"/>
                  </a:lnTo>
                  <a:cubicBezTo>
                    <a:pt x="16680" y="14244"/>
                    <a:pt x="16904" y="13921"/>
                    <a:pt x="17054" y="13565"/>
                  </a:cubicBezTo>
                  <a:cubicBezTo>
                    <a:pt x="17271" y="13077"/>
                    <a:pt x="17651" y="11938"/>
                    <a:pt x="17054" y="11558"/>
                  </a:cubicBezTo>
                  <a:cubicBezTo>
                    <a:pt x="16943" y="11489"/>
                    <a:pt x="16838" y="11459"/>
                    <a:pt x="16741" y="11459"/>
                  </a:cubicBezTo>
                  <a:cubicBezTo>
                    <a:pt x="16220" y="11459"/>
                    <a:pt x="15898" y="12313"/>
                    <a:pt x="15807" y="12724"/>
                  </a:cubicBezTo>
                  <a:cubicBezTo>
                    <a:pt x="15627" y="13284"/>
                    <a:pt x="15668" y="13889"/>
                    <a:pt x="15909" y="14418"/>
                  </a:cubicBezTo>
                  <a:lnTo>
                    <a:pt x="15909" y="14418"/>
                  </a:lnTo>
                  <a:cubicBezTo>
                    <a:pt x="15319" y="14918"/>
                    <a:pt x="14542" y="15244"/>
                    <a:pt x="13801" y="15244"/>
                  </a:cubicBezTo>
                  <a:cubicBezTo>
                    <a:pt x="13265" y="15244"/>
                    <a:pt x="12748" y="15074"/>
                    <a:pt x="12335" y="14677"/>
                  </a:cubicBezTo>
                  <a:cubicBezTo>
                    <a:pt x="11684" y="14080"/>
                    <a:pt x="11331" y="13212"/>
                    <a:pt x="11331" y="12344"/>
                  </a:cubicBezTo>
                  <a:cubicBezTo>
                    <a:pt x="11331" y="12228"/>
                    <a:pt x="11334" y="12098"/>
                    <a:pt x="11343" y="11962"/>
                  </a:cubicBezTo>
                  <a:lnTo>
                    <a:pt x="11343" y="11962"/>
                  </a:lnTo>
                  <a:cubicBezTo>
                    <a:pt x="11891" y="11487"/>
                    <a:pt x="12721" y="10632"/>
                    <a:pt x="12226" y="9903"/>
                  </a:cubicBezTo>
                  <a:cubicBezTo>
                    <a:pt x="12168" y="9845"/>
                    <a:pt x="12095" y="9800"/>
                    <a:pt x="12018" y="9800"/>
                  </a:cubicBezTo>
                  <a:cubicBezTo>
                    <a:pt x="11989" y="9800"/>
                    <a:pt x="11958" y="9807"/>
                    <a:pt x="11928" y="9822"/>
                  </a:cubicBezTo>
                  <a:cubicBezTo>
                    <a:pt x="11227" y="10160"/>
                    <a:pt x="11000" y="11059"/>
                    <a:pt x="10920" y="11807"/>
                  </a:cubicBezTo>
                  <a:lnTo>
                    <a:pt x="10920" y="11807"/>
                  </a:lnTo>
                  <a:cubicBezTo>
                    <a:pt x="10503" y="12151"/>
                    <a:pt x="10014" y="12428"/>
                    <a:pt x="9487" y="12588"/>
                  </a:cubicBezTo>
                  <a:cubicBezTo>
                    <a:pt x="9068" y="12736"/>
                    <a:pt x="8628" y="12811"/>
                    <a:pt x="8188" y="12811"/>
                  </a:cubicBezTo>
                  <a:cubicBezTo>
                    <a:pt x="7657" y="12811"/>
                    <a:pt x="7128" y="12702"/>
                    <a:pt x="6639" y="12480"/>
                  </a:cubicBezTo>
                  <a:cubicBezTo>
                    <a:pt x="5798" y="12100"/>
                    <a:pt x="5635" y="11287"/>
                    <a:pt x="5689" y="10446"/>
                  </a:cubicBezTo>
                  <a:cubicBezTo>
                    <a:pt x="5696" y="10240"/>
                    <a:pt x="5719" y="10028"/>
                    <a:pt x="5761" y="9816"/>
                  </a:cubicBezTo>
                  <a:lnTo>
                    <a:pt x="5761" y="9816"/>
                  </a:lnTo>
                  <a:cubicBezTo>
                    <a:pt x="6193" y="9631"/>
                    <a:pt x="6607" y="9398"/>
                    <a:pt x="6991" y="9117"/>
                  </a:cubicBezTo>
                  <a:cubicBezTo>
                    <a:pt x="7317" y="8927"/>
                    <a:pt x="7561" y="8656"/>
                    <a:pt x="7669" y="8303"/>
                  </a:cubicBezTo>
                  <a:cubicBezTo>
                    <a:pt x="7751" y="7977"/>
                    <a:pt x="7588" y="7679"/>
                    <a:pt x="7290" y="7543"/>
                  </a:cubicBezTo>
                  <a:cubicBezTo>
                    <a:pt x="7215" y="7517"/>
                    <a:pt x="7141" y="7505"/>
                    <a:pt x="7067" y="7505"/>
                  </a:cubicBezTo>
                  <a:cubicBezTo>
                    <a:pt x="6382" y="7505"/>
                    <a:pt x="5722" y="8546"/>
                    <a:pt x="5527" y="9035"/>
                  </a:cubicBezTo>
                  <a:cubicBezTo>
                    <a:pt x="5462" y="9199"/>
                    <a:pt x="5405" y="9377"/>
                    <a:pt x="5358" y="9565"/>
                  </a:cubicBezTo>
                  <a:lnTo>
                    <a:pt x="5358" y="9565"/>
                  </a:lnTo>
                  <a:cubicBezTo>
                    <a:pt x="5020" y="9688"/>
                    <a:pt x="4669" y="9784"/>
                    <a:pt x="4306" y="9849"/>
                  </a:cubicBezTo>
                  <a:cubicBezTo>
                    <a:pt x="3914" y="9940"/>
                    <a:pt x="3440" y="10026"/>
                    <a:pt x="2972" y="10026"/>
                  </a:cubicBezTo>
                  <a:cubicBezTo>
                    <a:pt x="2469" y="10026"/>
                    <a:pt x="1973" y="9927"/>
                    <a:pt x="1594" y="9632"/>
                  </a:cubicBezTo>
                  <a:cubicBezTo>
                    <a:pt x="455" y="8791"/>
                    <a:pt x="1323" y="6893"/>
                    <a:pt x="2001" y="6025"/>
                  </a:cubicBezTo>
                  <a:cubicBezTo>
                    <a:pt x="2021" y="5992"/>
                    <a:pt x="2032" y="5958"/>
                    <a:pt x="2036" y="5924"/>
                  </a:cubicBezTo>
                  <a:lnTo>
                    <a:pt x="2036" y="5924"/>
                  </a:lnTo>
                  <a:cubicBezTo>
                    <a:pt x="2970" y="4889"/>
                    <a:pt x="4125" y="4098"/>
                    <a:pt x="5228" y="3231"/>
                  </a:cubicBezTo>
                  <a:cubicBezTo>
                    <a:pt x="6406" y="2341"/>
                    <a:pt x="7507" y="1376"/>
                    <a:pt x="8630" y="457"/>
                  </a:cubicBezTo>
                  <a:close/>
                  <a:moveTo>
                    <a:pt x="8600" y="1"/>
                  </a:moveTo>
                  <a:cubicBezTo>
                    <a:pt x="8544" y="1"/>
                    <a:pt x="8490" y="24"/>
                    <a:pt x="8456" y="57"/>
                  </a:cubicBezTo>
                  <a:cubicBezTo>
                    <a:pt x="7236" y="1061"/>
                    <a:pt x="6069" y="2119"/>
                    <a:pt x="4794" y="3068"/>
                  </a:cubicBezTo>
                  <a:cubicBezTo>
                    <a:pt x="3709" y="3882"/>
                    <a:pt x="2570" y="4695"/>
                    <a:pt x="1675" y="5726"/>
                  </a:cubicBezTo>
                  <a:cubicBezTo>
                    <a:pt x="1675" y="5726"/>
                    <a:pt x="1675" y="5726"/>
                    <a:pt x="1675" y="5726"/>
                  </a:cubicBezTo>
                  <a:lnTo>
                    <a:pt x="1675" y="5726"/>
                  </a:lnTo>
                  <a:cubicBezTo>
                    <a:pt x="1670" y="5732"/>
                    <a:pt x="1665" y="5738"/>
                    <a:pt x="1661" y="5744"/>
                  </a:cubicBezTo>
                  <a:lnTo>
                    <a:pt x="1661" y="5744"/>
                  </a:lnTo>
                  <a:cubicBezTo>
                    <a:pt x="851" y="6754"/>
                    <a:pt x="1" y="8771"/>
                    <a:pt x="1187" y="9849"/>
                  </a:cubicBezTo>
                  <a:cubicBezTo>
                    <a:pt x="1651" y="10265"/>
                    <a:pt x="2304" y="10398"/>
                    <a:pt x="2956" y="10398"/>
                  </a:cubicBezTo>
                  <a:cubicBezTo>
                    <a:pt x="3409" y="10398"/>
                    <a:pt x="3863" y="10334"/>
                    <a:pt x="4252" y="10256"/>
                  </a:cubicBezTo>
                  <a:cubicBezTo>
                    <a:pt x="4596" y="10199"/>
                    <a:pt x="4937" y="10114"/>
                    <a:pt x="5269" y="10003"/>
                  </a:cubicBezTo>
                  <a:lnTo>
                    <a:pt x="5269" y="10003"/>
                  </a:lnTo>
                  <a:cubicBezTo>
                    <a:pt x="5157" y="10737"/>
                    <a:pt x="5213" y="11538"/>
                    <a:pt x="5581" y="12127"/>
                  </a:cubicBezTo>
                  <a:cubicBezTo>
                    <a:pt x="6079" y="12934"/>
                    <a:pt x="7158" y="13201"/>
                    <a:pt x="8074" y="13201"/>
                  </a:cubicBezTo>
                  <a:cubicBezTo>
                    <a:pt x="8205" y="13201"/>
                    <a:pt x="8333" y="13195"/>
                    <a:pt x="8456" y="13185"/>
                  </a:cubicBezTo>
                  <a:cubicBezTo>
                    <a:pt x="9347" y="13117"/>
                    <a:pt x="10181" y="12817"/>
                    <a:pt x="10892" y="12319"/>
                  </a:cubicBezTo>
                  <a:lnTo>
                    <a:pt x="10892" y="12319"/>
                  </a:lnTo>
                  <a:cubicBezTo>
                    <a:pt x="10901" y="13185"/>
                    <a:pt x="11222" y="14035"/>
                    <a:pt x="11792" y="14704"/>
                  </a:cubicBezTo>
                  <a:cubicBezTo>
                    <a:pt x="12338" y="15339"/>
                    <a:pt x="13080" y="15615"/>
                    <a:pt x="13841" y="15615"/>
                  </a:cubicBezTo>
                  <a:cubicBezTo>
                    <a:pt x="14648" y="15615"/>
                    <a:pt x="15477" y="15305"/>
                    <a:pt x="16117" y="14785"/>
                  </a:cubicBezTo>
                  <a:lnTo>
                    <a:pt x="16117" y="14785"/>
                  </a:lnTo>
                  <a:cubicBezTo>
                    <a:pt x="16156" y="14841"/>
                    <a:pt x="16197" y="14895"/>
                    <a:pt x="16241" y="14948"/>
                  </a:cubicBezTo>
                  <a:cubicBezTo>
                    <a:pt x="16973" y="15762"/>
                    <a:pt x="17949" y="16277"/>
                    <a:pt x="19034" y="16359"/>
                  </a:cubicBezTo>
                  <a:cubicBezTo>
                    <a:pt x="19167" y="16370"/>
                    <a:pt x="19299" y="16376"/>
                    <a:pt x="19431" y="16376"/>
                  </a:cubicBezTo>
                  <a:cubicBezTo>
                    <a:pt x="20538" y="16376"/>
                    <a:pt x="21603" y="15971"/>
                    <a:pt x="22452" y="15220"/>
                  </a:cubicBezTo>
                  <a:cubicBezTo>
                    <a:pt x="22672" y="15015"/>
                    <a:pt x="22886" y="14755"/>
                    <a:pt x="23067" y="14463"/>
                  </a:cubicBezTo>
                  <a:lnTo>
                    <a:pt x="23067" y="14463"/>
                  </a:lnTo>
                  <a:cubicBezTo>
                    <a:pt x="23536" y="14972"/>
                    <a:pt x="24176" y="15307"/>
                    <a:pt x="24893" y="15409"/>
                  </a:cubicBezTo>
                  <a:cubicBezTo>
                    <a:pt x="25053" y="15432"/>
                    <a:pt x="25212" y="15443"/>
                    <a:pt x="25370" y="15443"/>
                  </a:cubicBezTo>
                  <a:cubicBezTo>
                    <a:pt x="27290" y="15443"/>
                    <a:pt x="28943" y="13814"/>
                    <a:pt x="29043" y="11883"/>
                  </a:cubicBezTo>
                  <a:cubicBezTo>
                    <a:pt x="29124" y="10798"/>
                    <a:pt x="28609" y="9768"/>
                    <a:pt x="28229" y="8764"/>
                  </a:cubicBezTo>
                  <a:lnTo>
                    <a:pt x="26602" y="4370"/>
                  </a:lnTo>
                  <a:lnTo>
                    <a:pt x="25490" y="1305"/>
                  </a:lnTo>
                  <a:cubicBezTo>
                    <a:pt x="25467" y="1215"/>
                    <a:pt x="25389" y="1162"/>
                    <a:pt x="25286" y="1162"/>
                  </a:cubicBezTo>
                  <a:cubicBezTo>
                    <a:pt x="25264" y="1162"/>
                    <a:pt x="25242" y="1165"/>
                    <a:pt x="25219" y="1169"/>
                  </a:cubicBezTo>
                  <a:cubicBezTo>
                    <a:pt x="22981" y="1942"/>
                    <a:pt x="20648" y="2329"/>
                    <a:pt x="18316" y="2329"/>
                  </a:cubicBezTo>
                  <a:cubicBezTo>
                    <a:pt x="15983" y="2329"/>
                    <a:pt x="13650" y="1942"/>
                    <a:pt x="11413" y="1169"/>
                  </a:cubicBezTo>
                  <a:cubicBezTo>
                    <a:pt x="10490" y="844"/>
                    <a:pt x="9568" y="464"/>
                    <a:pt x="8700" y="30"/>
                  </a:cubicBezTo>
                  <a:cubicBezTo>
                    <a:pt x="8669" y="9"/>
                    <a:pt x="8634" y="1"/>
                    <a:pt x="8600" y="1"/>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71;p73">
              <a:extLst>
                <a:ext uri="{FF2B5EF4-FFF2-40B4-BE49-F238E27FC236}">
                  <a16:creationId xmlns:a16="http://schemas.microsoft.com/office/drawing/2014/main" id="{2EBE1BFD-3E47-41BA-8C80-11FB5E7F28BE}"/>
                </a:ext>
              </a:extLst>
            </p:cNvPr>
            <p:cNvSpPr/>
            <p:nvPr/>
          </p:nvSpPr>
          <p:spPr>
            <a:xfrm>
              <a:off x="4985059" y="2718788"/>
              <a:ext cx="109618" cy="108592"/>
            </a:xfrm>
            <a:custGeom>
              <a:avLst/>
              <a:gdLst/>
              <a:ahLst/>
              <a:cxnLst/>
              <a:rect l="l" t="t" r="r" b="b"/>
              <a:pathLst>
                <a:path w="5558" h="5506" extrusionOk="0">
                  <a:moveTo>
                    <a:pt x="1926" y="0"/>
                  </a:moveTo>
                  <a:lnTo>
                    <a:pt x="1818" y="1031"/>
                  </a:lnTo>
                  <a:cubicBezTo>
                    <a:pt x="1818" y="1031"/>
                    <a:pt x="1760" y="1025"/>
                    <a:pt x="1670" y="1025"/>
                  </a:cubicBezTo>
                  <a:cubicBezTo>
                    <a:pt x="1273" y="1025"/>
                    <a:pt x="259" y="1134"/>
                    <a:pt x="923" y="2306"/>
                  </a:cubicBezTo>
                  <a:cubicBezTo>
                    <a:pt x="923" y="2306"/>
                    <a:pt x="1" y="3038"/>
                    <a:pt x="814" y="3689"/>
                  </a:cubicBezTo>
                  <a:cubicBezTo>
                    <a:pt x="814" y="3689"/>
                    <a:pt x="163" y="4693"/>
                    <a:pt x="841" y="5235"/>
                  </a:cubicBezTo>
                  <a:cubicBezTo>
                    <a:pt x="1073" y="5419"/>
                    <a:pt x="1366" y="5505"/>
                    <a:pt x="1678" y="5505"/>
                  </a:cubicBezTo>
                  <a:cubicBezTo>
                    <a:pt x="3343" y="5505"/>
                    <a:pt x="5558" y="3060"/>
                    <a:pt x="1926" y="0"/>
                  </a:cubicBezTo>
                  <a:close/>
                </a:path>
              </a:pathLst>
            </a:custGeom>
            <a:solidFill>
              <a:srgbClr val="F9CB9C"/>
            </a:solidFill>
            <a:ln w="745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72;p73">
              <a:extLst>
                <a:ext uri="{FF2B5EF4-FFF2-40B4-BE49-F238E27FC236}">
                  <a16:creationId xmlns:a16="http://schemas.microsoft.com/office/drawing/2014/main" id="{3D58B721-40CC-4842-8B57-C16D32EF6265}"/>
                </a:ext>
              </a:extLst>
            </p:cNvPr>
            <p:cNvSpPr/>
            <p:nvPr/>
          </p:nvSpPr>
          <p:spPr>
            <a:xfrm>
              <a:off x="5001713" y="2759518"/>
              <a:ext cx="51910" cy="21951"/>
            </a:xfrm>
            <a:custGeom>
              <a:avLst/>
              <a:gdLst/>
              <a:ahLst/>
              <a:cxnLst/>
              <a:rect l="l" t="t" r="r" b="b"/>
              <a:pathLst>
                <a:path w="2632" h="1113" fill="none" extrusionOk="0">
                  <a:moveTo>
                    <a:pt x="1" y="353"/>
                  </a:moveTo>
                  <a:cubicBezTo>
                    <a:pt x="1" y="353"/>
                    <a:pt x="1493" y="1112"/>
                    <a:pt x="2632" y="0"/>
                  </a:cubicBezTo>
                </a:path>
              </a:pathLst>
            </a:custGeom>
            <a:noFill/>
            <a:ln w="745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73;p73">
              <a:extLst>
                <a:ext uri="{FF2B5EF4-FFF2-40B4-BE49-F238E27FC236}">
                  <a16:creationId xmlns:a16="http://schemas.microsoft.com/office/drawing/2014/main" id="{591E8FD7-5773-45F6-B050-76F8560810D1}"/>
                </a:ext>
              </a:extLst>
            </p:cNvPr>
            <p:cNvSpPr/>
            <p:nvPr/>
          </p:nvSpPr>
          <p:spPr>
            <a:xfrm>
              <a:off x="5001113" y="2784048"/>
              <a:ext cx="60469" cy="13983"/>
            </a:xfrm>
            <a:custGeom>
              <a:avLst/>
              <a:gdLst/>
              <a:ahLst/>
              <a:cxnLst/>
              <a:rect l="l" t="t" r="r" b="b"/>
              <a:pathLst>
                <a:path w="3066" h="709" extrusionOk="0">
                  <a:moveTo>
                    <a:pt x="3065" y="0"/>
                  </a:moveTo>
                  <a:lnTo>
                    <a:pt x="0" y="380"/>
                  </a:lnTo>
                  <a:cubicBezTo>
                    <a:pt x="0" y="380"/>
                    <a:pt x="488" y="708"/>
                    <a:pt x="1227" y="708"/>
                  </a:cubicBezTo>
                  <a:cubicBezTo>
                    <a:pt x="1744" y="708"/>
                    <a:pt x="2384" y="548"/>
                    <a:pt x="3065"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74;p73">
              <a:extLst>
                <a:ext uri="{FF2B5EF4-FFF2-40B4-BE49-F238E27FC236}">
                  <a16:creationId xmlns:a16="http://schemas.microsoft.com/office/drawing/2014/main" id="{480BF7E5-40CC-45CA-B2D6-248FA203C7A6}"/>
                </a:ext>
              </a:extLst>
            </p:cNvPr>
            <p:cNvSpPr/>
            <p:nvPr/>
          </p:nvSpPr>
          <p:spPr>
            <a:xfrm>
              <a:off x="5001113" y="2784048"/>
              <a:ext cx="60469" cy="26231"/>
            </a:xfrm>
            <a:custGeom>
              <a:avLst/>
              <a:gdLst/>
              <a:ahLst/>
              <a:cxnLst/>
              <a:rect l="l" t="t" r="r" b="b"/>
              <a:pathLst>
                <a:path w="3066" h="1330" fill="none" extrusionOk="0">
                  <a:moveTo>
                    <a:pt x="0" y="380"/>
                  </a:moveTo>
                  <a:cubicBezTo>
                    <a:pt x="0" y="380"/>
                    <a:pt x="1411" y="1329"/>
                    <a:pt x="3065" y="0"/>
                  </a:cubicBezTo>
                </a:path>
              </a:pathLst>
            </a:custGeom>
            <a:noFill/>
            <a:ln w="745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5;p73">
              <a:extLst>
                <a:ext uri="{FF2B5EF4-FFF2-40B4-BE49-F238E27FC236}">
                  <a16:creationId xmlns:a16="http://schemas.microsoft.com/office/drawing/2014/main" id="{BE5D8880-5256-4A6E-8717-A0E86C6121FB}"/>
                </a:ext>
              </a:extLst>
            </p:cNvPr>
            <p:cNvSpPr/>
            <p:nvPr/>
          </p:nvSpPr>
          <p:spPr>
            <a:xfrm>
              <a:off x="4293380" y="2229302"/>
              <a:ext cx="569211" cy="447780"/>
            </a:xfrm>
            <a:custGeom>
              <a:avLst/>
              <a:gdLst/>
              <a:ahLst/>
              <a:cxnLst/>
              <a:rect l="l" t="t" r="r" b="b"/>
              <a:pathLst>
                <a:path w="28861" h="22704" extrusionOk="0">
                  <a:moveTo>
                    <a:pt x="14159" y="1"/>
                  </a:moveTo>
                  <a:cubicBezTo>
                    <a:pt x="10063" y="55"/>
                    <a:pt x="6564" y="2849"/>
                    <a:pt x="5073" y="6863"/>
                  </a:cubicBezTo>
                  <a:cubicBezTo>
                    <a:pt x="4584" y="8111"/>
                    <a:pt x="4313" y="9440"/>
                    <a:pt x="4259" y="10796"/>
                  </a:cubicBezTo>
                  <a:cubicBezTo>
                    <a:pt x="3804" y="10401"/>
                    <a:pt x="3220" y="10193"/>
                    <a:pt x="2633" y="10193"/>
                  </a:cubicBezTo>
                  <a:cubicBezTo>
                    <a:pt x="2414" y="10193"/>
                    <a:pt x="2194" y="10222"/>
                    <a:pt x="1980" y="10281"/>
                  </a:cubicBezTo>
                  <a:cubicBezTo>
                    <a:pt x="624" y="10688"/>
                    <a:pt x="0" y="12451"/>
                    <a:pt x="624" y="14187"/>
                  </a:cubicBezTo>
                  <a:cubicBezTo>
                    <a:pt x="1136" y="15676"/>
                    <a:pt x="2407" y="16686"/>
                    <a:pt x="3614" y="16686"/>
                  </a:cubicBezTo>
                  <a:cubicBezTo>
                    <a:pt x="3814" y="16686"/>
                    <a:pt x="4012" y="16658"/>
                    <a:pt x="4205" y="16601"/>
                  </a:cubicBezTo>
                  <a:cubicBezTo>
                    <a:pt x="4584" y="16492"/>
                    <a:pt x="4883" y="16275"/>
                    <a:pt x="5127" y="16004"/>
                  </a:cubicBezTo>
                  <a:cubicBezTo>
                    <a:pt x="6719" y="19972"/>
                    <a:pt x="10219" y="22704"/>
                    <a:pt x="14289" y="22704"/>
                  </a:cubicBezTo>
                  <a:cubicBezTo>
                    <a:pt x="14309" y="22704"/>
                    <a:pt x="14329" y="22704"/>
                    <a:pt x="14349" y="22704"/>
                  </a:cubicBezTo>
                  <a:cubicBezTo>
                    <a:pt x="18553" y="22676"/>
                    <a:pt x="22106" y="19720"/>
                    <a:pt x="23571" y="15570"/>
                  </a:cubicBezTo>
                  <a:cubicBezTo>
                    <a:pt x="23842" y="15977"/>
                    <a:pt x="24249" y="16275"/>
                    <a:pt x="24710" y="16411"/>
                  </a:cubicBezTo>
                  <a:cubicBezTo>
                    <a:pt x="24903" y="16468"/>
                    <a:pt x="25100" y="16495"/>
                    <a:pt x="25298" y="16495"/>
                  </a:cubicBezTo>
                  <a:cubicBezTo>
                    <a:pt x="26520" y="16495"/>
                    <a:pt x="27773" y="15460"/>
                    <a:pt x="28263" y="13943"/>
                  </a:cubicBezTo>
                  <a:cubicBezTo>
                    <a:pt x="28860" y="12179"/>
                    <a:pt x="28209" y="10444"/>
                    <a:pt x="26853" y="10064"/>
                  </a:cubicBezTo>
                  <a:cubicBezTo>
                    <a:pt x="26650" y="10002"/>
                    <a:pt x="26445" y="9973"/>
                    <a:pt x="26240" y="9973"/>
                  </a:cubicBezTo>
                  <a:cubicBezTo>
                    <a:pt x="25539" y="9973"/>
                    <a:pt x="24843" y="10317"/>
                    <a:pt x="24276" y="10905"/>
                  </a:cubicBezTo>
                  <a:cubicBezTo>
                    <a:pt x="24222" y="9630"/>
                    <a:pt x="23978" y="8382"/>
                    <a:pt x="23571" y="7189"/>
                  </a:cubicBezTo>
                  <a:cubicBezTo>
                    <a:pt x="22106" y="2985"/>
                    <a:pt x="18472" y="1"/>
                    <a:pt x="14268" y="1"/>
                  </a:cubicBezTo>
                  <a:close/>
                </a:path>
              </a:pathLst>
            </a:custGeom>
            <a:solidFill>
              <a:srgbClr val="F9CB9C"/>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76;p73">
              <a:extLst>
                <a:ext uri="{FF2B5EF4-FFF2-40B4-BE49-F238E27FC236}">
                  <a16:creationId xmlns:a16="http://schemas.microsoft.com/office/drawing/2014/main" id="{804AC3A9-744C-4EA1-84BE-A03F2254E419}"/>
                </a:ext>
              </a:extLst>
            </p:cNvPr>
            <p:cNvSpPr/>
            <p:nvPr/>
          </p:nvSpPr>
          <p:spPr>
            <a:xfrm>
              <a:off x="4411221" y="2468966"/>
              <a:ext cx="121293" cy="103464"/>
            </a:xfrm>
            <a:custGeom>
              <a:avLst/>
              <a:gdLst/>
              <a:ahLst/>
              <a:cxnLst/>
              <a:rect l="l" t="t" r="r" b="b"/>
              <a:pathLst>
                <a:path w="6150" h="5246" extrusionOk="0">
                  <a:moveTo>
                    <a:pt x="3485" y="0"/>
                  </a:moveTo>
                  <a:cubicBezTo>
                    <a:pt x="1175" y="0"/>
                    <a:pt x="0" y="2775"/>
                    <a:pt x="1593" y="4422"/>
                  </a:cubicBezTo>
                  <a:cubicBezTo>
                    <a:pt x="2134" y="4990"/>
                    <a:pt x="2814" y="5245"/>
                    <a:pt x="3482" y="5245"/>
                  </a:cubicBezTo>
                  <a:cubicBezTo>
                    <a:pt x="4790" y="5245"/>
                    <a:pt x="6051" y="4266"/>
                    <a:pt x="6123" y="2740"/>
                  </a:cubicBezTo>
                  <a:cubicBezTo>
                    <a:pt x="6150" y="1248"/>
                    <a:pt x="4983" y="27"/>
                    <a:pt x="3519" y="0"/>
                  </a:cubicBezTo>
                  <a:cubicBezTo>
                    <a:pt x="3507" y="0"/>
                    <a:pt x="3496" y="0"/>
                    <a:pt x="3485" y="0"/>
                  </a:cubicBezTo>
                  <a:close/>
                </a:path>
              </a:pathLst>
            </a:custGeom>
            <a:solidFill>
              <a:srgbClr val="FF5728"/>
            </a:solidFill>
            <a:ln w="6100"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77;p73">
              <a:extLst>
                <a:ext uri="{FF2B5EF4-FFF2-40B4-BE49-F238E27FC236}">
                  <a16:creationId xmlns:a16="http://schemas.microsoft.com/office/drawing/2014/main" id="{6B8576DA-259F-4C36-A75C-CA81F08DC28D}"/>
                </a:ext>
              </a:extLst>
            </p:cNvPr>
            <p:cNvSpPr/>
            <p:nvPr/>
          </p:nvSpPr>
          <p:spPr>
            <a:xfrm>
              <a:off x="4592567" y="2470564"/>
              <a:ext cx="120761" cy="103484"/>
            </a:xfrm>
            <a:custGeom>
              <a:avLst/>
              <a:gdLst/>
              <a:ahLst/>
              <a:cxnLst/>
              <a:rect l="l" t="t" r="r" b="b"/>
              <a:pathLst>
                <a:path w="6123" h="5247" extrusionOk="0">
                  <a:moveTo>
                    <a:pt x="3485" y="1"/>
                  </a:moveTo>
                  <a:cubicBezTo>
                    <a:pt x="1175" y="1"/>
                    <a:pt x="0" y="2775"/>
                    <a:pt x="1593" y="4449"/>
                  </a:cubicBezTo>
                  <a:cubicBezTo>
                    <a:pt x="2125" y="4999"/>
                    <a:pt x="2796" y="5247"/>
                    <a:pt x="3456" y="5247"/>
                  </a:cubicBezTo>
                  <a:cubicBezTo>
                    <a:pt x="4782" y="5247"/>
                    <a:pt x="6068" y="4252"/>
                    <a:pt x="6123" y="2713"/>
                  </a:cubicBezTo>
                  <a:cubicBezTo>
                    <a:pt x="6123" y="1248"/>
                    <a:pt x="4983" y="28"/>
                    <a:pt x="3519" y="1"/>
                  </a:cubicBezTo>
                  <a:cubicBezTo>
                    <a:pt x="3507" y="1"/>
                    <a:pt x="3496" y="1"/>
                    <a:pt x="3485" y="1"/>
                  </a:cubicBezTo>
                  <a:close/>
                </a:path>
              </a:pathLst>
            </a:custGeom>
            <a:solidFill>
              <a:srgbClr val="FF5728"/>
            </a:solidFill>
            <a:ln w="6100"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78;p73">
              <a:extLst>
                <a:ext uri="{FF2B5EF4-FFF2-40B4-BE49-F238E27FC236}">
                  <a16:creationId xmlns:a16="http://schemas.microsoft.com/office/drawing/2014/main" id="{06D52018-03D6-4412-B50E-DD773BA556AB}"/>
                </a:ext>
              </a:extLst>
            </p:cNvPr>
            <p:cNvSpPr/>
            <p:nvPr/>
          </p:nvSpPr>
          <p:spPr>
            <a:xfrm>
              <a:off x="4638953" y="2430961"/>
              <a:ext cx="33725" cy="47669"/>
            </a:xfrm>
            <a:custGeom>
              <a:avLst/>
              <a:gdLst/>
              <a:ahLst/>
              <a:cxnLst/>
              <a:rect l="l" t="t" r="r" b="b"/>
              <a:pathLst>
                <a:path w="1710" h="2417" extrusionOk="0">
                  <a:moveTo>
                    <a:pt x="861" y="1"/>
                  </a:moveTo>
                  <a:cubicBezTo>
                    <a:pt x="415" y="1"/>
                    <a:pt x="54" y="507"/>
                    <a:pt x="28" y="1168"/>
                  </a:cubicBezTo>
                  <a:cubicBezTo>
                    <a:pt x="0" y="1846"/>
                    <a:pt x="353" y="2388"/>
                    <a:pt x="814" y="2416"/>
                  </a:cubicBezTo>
                  <a:cubicBezTo>
                    <a:pt x="825" y="2416"/>
                    <a:pt x="836" y="2417"/>
                    <a:pt x="847" y="2417"/>
                  </a:cubicBezTo>
                  <a:cubicBezTo>
                    <a:pt x="1268" y="2417"/>
                    <a:pt x="1656" y="1910"/>
                    <a:pt x="1682" y="1249"/>
                  </a:cubicBezTo>
                  <a:cubicBezTo>
                    <a:pt x="1709" y="571"/>
                    <a:pt x="1357" y="29"/>
                    <a:pt x="895" y="2"/>
                  </a:cubicBezTo>
                  <a:cubicBezTo>
                    <a:pt x="884" y="1"/>
                    <a:pt x="872" y="1"/>
                    <a:pt x="861"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79;p73">
              <a:extLst>
                <a:ext uri="{FF2B5EF4-FFF2-40B4-BE49-F238E27FC236}">
                  <a16:creationId xmlns:a16="http://schemas.microsoft.com/office/drawing/2014/main" id="{A90E1323-91AC-4818-8267-5A77ACBCD306}"/>
                </a:ext>
              </a:extLst>
            </p:cNvPr>
            <p:cNvSpPr/>
            <p:nvPr/>
          </p:nvSpPr>
          <p:spPr>
            <a:xfrm>
              <a:off x="4476324" y="2428831"/>
              <a:ext cx="33725" cy="47669"/>
            </a:xfrm>
            <a:custGeom>
              <a:avLst/>
              <a:gdLst/>
              <a:ahLst/>
              <a:cxnLst/>
              <a:rect l="l" t="t" r="r" b="b"/>
              <a:pathLst>
                <a:path w="1710" h="2417" extrusionOk="0">
                  <a:moveTo>
                    <a:pt x="890" y="0"/>
                  </a:moveTo>
                  <a:cubicBezTo>
                    <a:pt x="443" y="0"/>
                    <a:pt x="54" y="532"/>
                    <a:pt x="28" y="1167"/>
                  </a:cubicBezTo>
                  <a:cubicBezTo>
                    <a:pt x="1" y="1845"/>
                    <a:pt x="353" y="2388"/>
                    <a:pt x="814" y="2415"/>
                  </a:cubicBezTo>
                  <a:cubicBezTo>
                    <a:pt x="826" y="2416"/>
                    <a:pt x="838" y="2416"/>
                    <a:pt x="849" y="2416"/>
                  </a:cubicBezTo>
                  <a:cubicBezTo>
                    <a:pt x="1294" y="2416"/>
                    <a:pt x="1656" y="1910"/>
                    <a:pt x="1682" y="1249"/>
                  </a:cubicBezTo>
                  <a:cubicBezTo>
                    <a:pt x="1710" y="571"/>
                    <a:pt x="1384" y="1"/>
                    <a:pt x="923" y="1"/>
                  </a:cubicBezTo>
                  <a:cubicBezTo>
                    <a:pt x="912" y="0"/>
                    <a:pt x="901" y="0"/>
                    <a:pt x="89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80;p73">
              <a:extLst>
                <a:ext uri="{FF2B5EF4-FFF2-40B4-BE49-F238E27FC236}">
                  <a16:creationId xmlns:a16="http://schemas.microsoft.com/office/drawing/2014/main" id="{83AB7DAE-EE5C-47B7-98AE-D1BD62F8BD49}"/>
                </a:ext>
              </a:extLst>
            </p:cNvPr>
            <p:cNvSpPr/>
            <p:nvPr/>
          </p:nvSpPr>
          <p:spPr>
            <a:xfrm>
              <a:off x="4526083" y="2507484"/>
              <a:ext cx="100585" cy="61534"/>
            </a:xfrm>
            <a:custGeom>
              <a:avLst/>
              <a:gdLst/>
              <a:ahLst/>
              <a:cxnLst/>
              <a:rect l="l" t="t" r="r" b="b"/>
              <a:pathLst>
                <a:path w="5100" h="3120" extrusionOk="0">
                  <a:moveTo>
                    <a:pt x="0" y="0"/>
                  </a:moveTo>
                  <a:lnTo>
                    <a:pt x="0" y="0"/>
                  </a:lnTo>
                  <a:cubicBezTo>
                    <a:pt x="109" y="841"/>
                    <a:pt x="434" y="1628"/>
                    <a:pt x="977" y="2306"/>
                  </a:cubicBezTo>
                  <a:cubicBezTo>
                    <a:pt x="1356" y="2821"/>
                    <a:pt x="1980" y="3120"/>
                    <a:pt x="2631" y="3120"/>
                  </a:cubicBezTo>
                  <a:cubicBezTo>
                    <a:pt x="3255" y="3065"/>
                    <a:pt x="3825" y="2740"/>
                    <a:pt x="4204" y="2224"/>
                  </a:cubicBezTo>
                  <a:cubicBezTo>
                    <a:pt x="4666" y="1573"/>
                    <a:pt x="4991" y="841"/>
                    <a:pt x="5100" y="27"/>
                  </a:cubicBezTo>
                  <a:lnTo>
                    <a:pt x="0" y="0"/>
                  </a:lnTo>
                  <a:close/>
                </a:path>
              </a:pathLst>
            </a:custGeom>
            <a:solidFill>
              <a:srgbClr val="022B49"/>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81;p73">
              <a:extLst>
                <a:ext uri="{FF2B5EF4-FFF2-40B4-BE49-F238E27FC236}">
                  <a16:creationId xmlns:a16="http://schemas.microsoft.com/office/drawing/2014/main" id="{898842EF-7016-4700-8860-C2702D668C8A}"/>
                </a:ext>
              </a:extLst>
            </p:cNvPr>
            <p:cNvSpPr/>
            <p:nvPr/>
          </p:nvSpPr>
          <p:spPr>
            <a:xfrm>
              <a:off x="4545332" y="2536850"/>
              <a:ext cx="63684" cy="28953"/>
            </a:xfrm>
            <a:custGeom>
              <a:avLst/>
              <a:gdLst/>
              <a:ahLst/>
              <a:cxnLst/>
              <a:rect l="l" t="t" r="r" b="b"/>
              <a:pathLst>
                <a:path w="3229" h="1468" extrusionOk="0">
                  <a:moveTo>
                    <a:pt x="1713" y="1"/>
                  </a:moveTo>
                  <a:cubicBezTo>
                    <a:pt x="1676" y="1"/>
                    <a:pt x="1638" y="1"/>
                    <a:pt x="1601" y="3"/>
                  </a:cubicBezTo>
                  <a:cubicBezTo>
                    <a:pt x="1571" y="2"/>
                    <a:pt x="1541" y="1"/>
                    <a:pt x="1511" y="1"/>
                  </a:cubicBezTo>
                  <a:cubicBezTo>
                    <a:pt x="945" y="1"/>
                    <a:pt x="387" y="242"/>
                    <a:pt x="1" y="654"/>
                  </a:cubicBezTo>
                  <a:cubicBezTo>
                    <a:pt x="380" y="1169"/>
                    <a:pt x="1004" y="1468"/>
                    <a:pt x="1655" y="1468"/>
                  </a:cubicBezTo>
                  <a:cubicBezTo>
                    <a:pt x="2279" y="1414"/>
                    <a:pt x="2849" y="1088"/>
                    <a:pt x="3228" y="573"/>
                  </a:cubicBezTo>
                  <a:cubicBezTo>
                    <a:pt x="2796" y="191"/>
                    <a:pt x="2269" y="1"/>
                    <a:pt x="171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82;p73">
              <a:extLst>
                <a:ext uri="{FF2B5EF4-FFF2-40B4-BE49-F238E27FC236}">
                  <a16:creationId xmlns:a16="http://schemas.microsoft.com/office/drawing/2014/main" id="{C488DAA7-5AFD-4CD8-8D95-63EB2F89E2D4}"/>
                </a:ext>
              </a:extLst>
            </p:cNvPr>
            <p:cNvSpPr/>
            <p:nvPr/>
          </p:nvSpPr>
          <p:spPr>
            <a:xfrm>
              <a:off x="4548014" y="2456659"/>
              <a:ext cx="34790" cy="33193"/>
            </a:xfrm>
            <a:custGeom>
              <a:avLst/>
              <a:gdLst/>
              <a:ahLst/>
              <a:cxnLst/>
              <a:rect l="l" t="t" r="r" b="b"/>
              <a:pathLst>
                <a:path w="1764" h="1683" extrusionOk="0">
                  <a:moveTo>
                    <a:pt x="895" y="1"/>
                  </a:moveTo>
                  <a:cubicBezTo>
                    <a:pt x="895" y="1"/>
                    <a:pt x="0" y="1682"/>
                    <a:pt x="1519" y="1682"/>
                  </a:cubicBezTo>
                  <a:cubicBezTo>
                    <a:pt x="1736" y="1357"/>
                    <a:pt x="1763" y="950"/>
                    <a:pt x="1601" y="597"/>
                  </a:cubicBezTo>
                  <a:cubicBezTo>
                    <a:pt x="1465" y="299"/>
                    <a:pt x="1194" y="82"/>
                    <a:pt x="895"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83;p73">
              <a:extLst>
                <a:ext uri="{FF2B5EF4-FFF2-40B4-BE49-F238E27FC236}">
                  <a16:creationId xmlns:a16="http://schemas.microsoft.com/office/drawing/2014/main" id="{177F825A-6AD9-474E-A01B-DD77CF69624F}"/>
                </a:ext>
              </a:extLst>
            </p:cNvPr>
            <p:cNvSpPr/>
            <p:nvPr/>
          </p:nvSpPr>
          <p:spPr>
            <a:xfrm>
              <a:off x="4550144" y="2453445"/>
              <a:ext cx="30511" cy="37473"/>
            </a:xfrm>
            <a:custGeom>
              <a:avLst/>
              <a:gdLst/>
              <a:ahLst/>
              <a:cxnLst/>
              <a:rect l="l" t="t" r="r" b="b"/>
              <a:pathLst>
                <a:path w="1547" h="1900" fill="none" extrusionOk="0">
                  <a:moveTo>
                    <a:pt x="842" y="1"/>
                  </a:moveTo>
                  <a:cubicBezTo>
                    <a:pt x="842" y="1"/>
                    <a:pt x="1" y="1899"/>
                    <a:pt x="1547" y="1899"/>
                  </a:cubicBez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84;p73">
              <a:extLst>
                <a:ext uri="{FF2B5EF4-FFF2-40B4-BE49-F238E27FC236}">
                  <a16:creationId xmlns:a16="http://schemas.microsoft.com/office/drawing/2014/main" id="{35B75F3C-D064-4ABF-B288-C782E66CDBB9}"/>
                </a:ext>
              </a:extLst>
            </p:cNvPr>
            <p:cNvSpPr/>
            <p:nvPr/>
          </p:nvSpPr>
          <p:spPr>
            <a:xfrm>
              <a:off x="4334560" y="2468966"/>
              <a:ext cx="39623" cy="51910"/>
            </a:xfrm>
            <a:custGeom>
              <a:avLst/>
              <a:gdLst/>
              <a:ahLst/>
              <a:cxnLst/>
              <a:rect l="l" t="t" r="r" b="b"/>
              <a:pathLst>
                <a:path w="2009" h="2632" fill="none" extrusionOk="0">
                  <a:moveTo>
                    <a:pt x="1" y="0"/>
                  </a:moveTo>
                  <a:lnTo>
                    <a:pt x="2008" y="2631"/>
                  </a:ln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85;p73">
              <a:extLst>
                <a:ext uri="{FF2B5EF4-FFF2-40B4-BE49-F238E27FC236}">
                  <a16:creationId xmlns:a16="http://schemas.microsoft.com/office/drawing/2014/main" id="{335ED88C-2636-4ABC-B585-4EB2FED79A24}"/>
                </a:ext>
              </a:extLst>
            </p:cNvPr>
            <p:cNvSpPr/>
            <p:nvPr/>
          </p:nvSpPr>
          <p:spPr>
            <a:xfrm>
              <a:off x="4782847" y="2463621"/>
              <a:ext cx="40688" cy="50825"/>
            </a:xfrm>
            <a:custGeom>
              <a:avLst/>
              <a:gdLst/>
              <a:ahLst/>
              <a:cxnLst/>
              <a:rect l="l" t="t" r="r" b="b"/>
              <a:pathLst>
                <a:path w="2063" h="2577" fill="none" extrusionOk="0">
                  <a:moveTo>
                    <a:pt x="1" y="2577"/>
                  </a:moveTo>
                  <a:lnTo>
                    <a:pt x="2062" y="0"/>
                  </a:ln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86;p73">
              <a:extLst>
                <a:ext uri="{FF2B5EF4-FFF2-40B4-BE49-F238E27FC236}">
                  <a16:creationId xmlns:a16="http://schemas.microsoft.com/office/drawing/2014/main" id="{633FA9A8-BD84-4E3D-B467-08961B1E7219}"/>
                </a:ext>
              </a:extLst>
            </p:cNvPr>
            <p:cNvSpPr/>
            <p:nvPr/>
          </p:nvSpPr>
          <p:spPr>
            <a:xfrm>
              <a:off x="4458672" y="2385936"/>
              <a:ext cx="60469" cy="16172"/>
            </a:xfrm>
            <a:custGeom>
              <a:avLst/>
              <a:gdLst/>
              <a:ahLst/>
              <a:cxnLst/>
              <a:rect l="l" t="t" r="r" b="b"/>
              <a:pathLst>
                <a:path w="3066" h="820" extrusionOk="0">
                  <a:moveTo>
                    <a:pt x="1628" y="1"/>
                  </a:moveTo>
                  <a:cubicBezTo>
                    <a:pt x="1591" y="1"/>
                    <a:pt x="1555" y="3"/>
                    <a:pt x="1520" y="6"/>
                  </a:cubicBezTo>
                  <a:cubicBezTo>
                    <a:pt x="1194" y="6"/>
                    <a:pt x="923" y="88"/>
                    <a:pt x="652" y="223"/>
                  </a:cubicBezTo>
                  <a:cubicBezTo>
                    <a:pt x="516" y="305"/>
                    <a:pt x="408" y="386"/>
                    <a:pt x="299" y="467"/>
                  </a:cubicBezTo>
                  <a:cubicBezTo>
                    <a:pt x="191" y="576"/>
                    <a:pt x="82" y="684"/>
                    <a:pt x="1" y="793"/>
                  </a:cubicBezTo>
                  <a:lnTo>
                    <a:pt x="28" y="820"/>
                  </a:lnTo>
                  <a:cubicBezTo>
                    <a:pt x="462" y="467"/>
                    <a:pt x="977" y="277"/>
                    <a:pt x="1520" y="250"/>
                  </a:cubicBezTo>
                  <a:cubicBezTo>
                    <a:pt x="1560" y="248"/>
                    <a:pt x="1601" y="247"/>
                    <a:pt x="1641" y="247"/>
                  </a:cubicBezTo>
                  <a:cubicBezTo>
                    <a:pt x="2163" y="247"/>
                    <a:pt x="2638" y="409"/>
                    <a:pt x="3066" y="711"/>
                  </a:cubicBezTo>
                  <a:lnTo>
                    <a:pt x="3066" y="684"/>
                  </a:lnTo>
                  <a:cubicBezTo>
                    <a:pt x="2984" y="576"/>
                    <a:pt x="2876" y="467"/>
                    <a:pt x="2767" y="386"/>
                  </a:cubicBezTo>
                  <a:cubicBezTo>
                    <a:pt x="2632" y="305"/>
                    <a:pt x="2496" y="223"/>
                    <a:pt x="2388" y="169"/>
                  </a:cubicBezTo>
                  <a:cubicBezTo>
                    <a:pt x="2128" y="75"/>
                    <a:pt x="1869" y="1"/>
                    <a:pt x="1628"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7;p73">
              <a:extLst>
                <a:ext uri="{FF2B5EF4-FFF2-40B4-BE49-F238E27FC236}">
                  <a16:creationId xmlns:a16="http://schemas.microsoft.com/office/drawing/2014/main" id="{44AAE8E9-B9EC-453B-89A6-7C09D765724E}"/>
                </a:ext>
              </a:extLst>
            </p:cNvPr>
            <p:cNvSpPr/>
            <p:nvPr/>
          </p:nvSpPr>
          <p:spPr>
            <a:xfrm>
              <a:off x="4629329" y="2387375"/>
              <a:ext cx="60469" cy="11005"/>
            </a:xfrm>
            <a:custGeom>
              <a:avLst/>
              <a:gdLst/>
              <a:ahLst/>
              <a:cxnLst/>
              <a:rect l="l" t="t" r="r" b="b"/>
              <a:pathLst>
                <a:path w="3066" h="558" extrusionOk="0">
                  <a:moveTo>
                    <a:pt x="1533" y="1"/>
                  </a:moveTo>
                  <a:cubicBezTo>
                    <a:pt x="990" y="1"/>
                    <a:pt x="448" y="177"/>
                    <a:pt x="0" y="530"/>
                  </a:cubicBezTo>
                  <a:lnTo>
                    <a:pt x="0" y="557"/>
                  </a:lnTo>
                  <a:cubicBezTo>
                    <a:pt x="136" y="503"/>
                    <a:pt x="244" y="449"/>
                    <a:pt x="380" y="421"/>
                  </a:cubicBezTo>
                  <a:cubicBezTo>
                    <a:pt x="488" y="367"/>
                    <a:pt x="624" y="340"/>
                    <a:pt x="760" y="313"/>
                  </a:cubicBezTo>
                  <a:cubicBezTo>
                    <a:pt x="1004" y="259"/>
                    <a:pt x="1248" y="232"/>
                    <a:pt x="1519" y="232"/>
                  </a:cubicBezTo>
                  <a:cubicBezTo>
                    <a:pt x="1763" y="232"/>
                    <a:pt x="2007" y="259"/>
                    <a:pt x="2251" y="313"/>
                  </a:cubicBezTo>
                  <a:cubicBezTo>
                    <a:pt x="2387" y="340"/>
                    <a:pt x="2523" y="394"/>
                    <a:pt x="2631" y="421"/>
                  </a:cubicBezTo>
                  <a:cubicBezTo>
                    <a:pt x="2767" y="476"/>
                    <a:pt x="2902" y="530"/>
                    <a:pt x="3038" y="557"/>
                  </a:cubicBezTo>
                  <a:lnTo>
                    <a:pt x="3065" y="530"/>
                  </a:lnTo>
                  <a:cubicBezTo>
                    <a:pt x="2618" y="177"/>
                    <a:pt x="2075" y="1"/>
                    <a:pt x="15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88;p73">
              <a:extLst>
                <a:ext uri="{FF2B5EF4-FFF2-40B4-BE49-F238E27FC236}">
                  <a16:creationId xmlns:a16="http://schemas.microsoft.com/office/drawing/2014/main" id="{666EC356-CB30-4777-B2D2-0633B31A13E3}"/>
                </a:ext>
              </a:extLst>
            </p:cNvPr>
            <p:cNvSpPr/>
            <p:nvPr/>
          </p:nvSpPr>
          <p:spPr>
            <a:xfrm>
              <a:off x="4536240" y="2464154"/>
              <a:ext cx="4300" cy="3215"/>
            </a:xfrm>
            <a:custGeom>
              <a:avLst/>
              <a:gdLst/>
              <a:ahLst/>
              <a:cxnLst/>
              <a:rect l="l" t="t" r="r" b="b"/>
              <a:pathLst>
                <a:path w="218" h="163" extrusionOk="0">
                  <a:moveTo>
                    <a:pt x="109" y="0"/>
                  </a:moveTo>
                  <a:cubicBezTo>
                    <a:pt x="1" y="0"/>
                    <a:pt x="1" y="163"/>
                    <a:pt x="109" y="163"/>
                  </a:cubicBezTo>
                  <a:cubicBezTo>
                    <a:pt x="218" y="163"/>
                    <a:pt x="218" y="0"/>
                    <a:pt x="109"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89;p73">
              <a:extLst>
                <a:ext uri="{FF2B5EF4-FFF2-40B4-BE49-F238E27FC236}">
                  <a16:creationId xmlns:a16="http://schemas.microsoft.com/office/drawing/2014/main" id="{CBC361D1-0B28-40D6-A1BC-12B26EC2508B}"/>
                </a:ext>
              </a:extLst>
            </p:cNvPr>
            <p:cNvSpPr/>
            <p:nvPr/>
          </p:nvSpPr>
          <p:spPr>
            <a:xfrm>
              <a:off x="4550677" y="2447567"/>
              <a:ext cx="3767" cy="3234"/>
            </a:xfrm>
            <a:custGeom>
              <a:avLst/>
              <a:gdLst/>
              <a:ahLst/>
              <a:cxnLst/>
              <a:rect l="l" t="t" r="r" b="b"/>
              <a:pathLst>
                <a:path w="191" h="164" extrusionOk="0">
                  <a:moveTo>
                    <a:pt x="109" y="0"/>
                  </a:moveTo>
                  <a:cubicBezTo>
                    <a:pt x="1" y="0"/>
                    <a:pt x="1" y="163"/>
                    <a:pt x="109" y="163"/>
                  </a:cubicBezTo>
                  <a:cubicBezTo>
                    <a:pt x="191" y="136"/>
                    <a:pt x="191" y="0"/>
                    <a:pt x="109"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90;p73">
              <a:extLst>
                <a:ext uri="{FF2B5EF4-FFF2-40B4-BE49-F238E27FC236}">
                  <a16:creationId xmlns:a16="http://schemas.microsoft.com/office/drawing/2014/main" id="{97C3B48D-6ACE-4571-BEA8-998BEE561D96}"/>
                </a:ext>
              </a:extLst>
            </p:cNvPr>
            <p:cNvSpPr/>
            <p:nvPr/>
          </p:nvSpPr>
          <p:spPr>
            <a:xfrm>
              <a:off x="4568348" y="2439541"/>
              <a:ext cx="3747" cy="3234"/>
            </a:xfrm>
            <a:custGeom>
              <a:avLst/>
              <a:gdLst/>
              <a:ahLst/>
              <a:cxnLst/>
              <a:rect l="l" t="t" r="r" b="b"/>
              <a:pathLst>
                <a:path w="190" h="164" extrusionOk="0">
                  <a:moveTo>
                    <a:pt x="109" y="1"/>
                  </a:moveTo>
                  <a:cubicBezTo>
                    <a:pt x="0" y="1"/>
                    <a:pt x="0" y="163"/>
                    <a:pt x="109" y="163"/>
                  </a:cubicBezTo>
                  <a:cubicBezTo>
                    <a:pt x="190" y="163"/>
                    <a:pt x="190" y="1"/>
                    <a:pt x="109"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91;p73">
              <a:extLst>
                <a:ext uri="{FF2B5EF4-FFF2-40B4-BE49-F238E27FC236}">
                  <a16:creationId xmlns:a16="http://schemas.microsoft.com/office/drawing/2014/main" id="{2D88BEB7-7FAA-4804-86A1-D21308E4FF7C}"/>
                </a:ext>
              </a:extLst>
            </p:cNvPr>
            <p:cNvSpPr/>
            <p:nvPr/>
          </p:nvSpPr>
          <p:spPr>
            <a:xfrm>
              <a:off x="4590279" y="2453977"/>
              <a:ext cx="3747" cy="3234"/>
            </a:xfrm>
            <a:custGeom>
              <a:avLst/>
              <a:gdLst/>
              <a:ahLst/>
              <a:cxnLst/>
              <a:rect l="l" t="t" r="r" b="b"/>
              <a:pathLst>
                <a:path w="190" h="164" extrusionOk="0">
                  <a:moveTo>
                    <a:pt x="82" y="1"/>
                  </a:moveTo>
                  <a:cubicBezTo>
                    <a:pt x="0" y="28"/>
                    <a:pt x="0" y="164"/>
                    <a:pt x="82" y="164"/>
                  </a:cubicBezTo>
                  <a:cubicBezTo>
                    <a:pt x="190" y="164"/>
                    <a:pt x="190" y="1"/>
                    <a:pt x="82"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92;p73">
              <a:extLst>
                <a:ext uri="{FF2B5EF4-FFF2-40B4-BE49-F238E27FC236}">
                  <a16:creationId xmlns:a16="http://schemas.microsoft.com/office/drawing/2014/main" id="{9E0215C2-35EA-48EE-BC16-71AA10F5CD9A}"/>
                </a:ext>
              </a:extLst>
            </p:cNvPr>
            <p:cNvSpPr/>
            <p:nvPr/>
          </p:nvSpPr>
          <p:spPr>
            <a:xfrm>
              <a:off x="4614340" y="2461472"/>
              <a:ext cx="3767" cy="3234"/>
            </a:xfrm>
            <a:custGeom>
              <a:avLst/>
              <a:gdLst/>
              <a:ahLst/>
              <a:cxnLst/>
              <a:rect l="l" t="t" r="r" b="b"/>
              <a:pathLst>
                <a:path w="191" h="164" extrusionOk="0">
                  <a:moveTo>
                    <a:pt x="82" y="1"/>
                  </a:moveTo>
                  <a:cubicBezTo>
                    <a:pt x="1" y="28"/>
                    <a:pt x="1" y="163"/>
                    <a:pt x="82" y="163"/>
                  </a:cubicBezTo>
                  <a:cubicBezTo>
                    <a:pt x="191" y="163"/>
                    <a:pt x="191" y="28"/>
                    <a:pt x="82"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93;p73">
              <a:extLst>
                <a:ext uri="{FF2B5EF4-FFF2-40B4-BE49-F238E27FC236}">
                  <a16:creationId xmlns:a16="http://schemas.microsoft.com/office/drawing/2014/main" id="{F2D4BBE0-64CC-4F31-9B4F-092BBC26AD99}"/>
                </a:ext>
              </a:extLst>
            </p:cNvPr>
            <p:cNvSpPr/>
            <p:nvPr/>
          </p:nvSpPr>
          <p:spPr>
            <a:xfrm>
              <a:off x="4600968" y="2445418"/>
              <a:ext cx="3767" cy="3234"/>
            </a:xfrm>
            <a:custGeom>
              <a:avLst/>
              <a:gdLst/>
              <a:ahLst/>
              <a:cxnLst/>
              <a:rect l="l" t="t" r="r" b="b"/>
              <a:pathLst>
                <a:path w="191" h="164" extrusionOk="0">
                  <a:moveTo>
                    <a:pt x="109" y="1"/>
                  </a:moveTo>
                  <a:cubicBezTo>
                    <a:pt x="1" y="1"/>
                    <a:pt x="1" y="164"/>
                    <a:pt x="109" y="164"/>
                  </a:cubicBezTo>
                  <a:cubicBezTo>
                    <a:pt x="190" y="164"/>
                    <a:pt x="190" y="28"/>
                    <a:pt x="109"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94;p73">
              <a:extLst>
                <a:ext uri="{FF2B5EF4-FFF2-40B4-BE49-F238E27FC236}">
                  <a16:creationId xmlns:a16="http://schemas.microsoft.com/office/drawing/2014/main" id="{0D7F530D-97DC-4195-B41B-3B5ABDCFFB40}"/>
                </a:ext>
              </a:extLst>
            </p:cNvPr>
            <p:cNvSpPr/>
            <p:nvPr/>
          </p:nvSpPr>
          <p:spPr>
            <a:xfrm>
              <a:off x="4534110" y="2445970"/>
              <a:ext cx="3215" cy="3747"/>
            </a:xfrm>
            <a:custGeom>
              <a:avLst/>
              <a:gdLst/>
              <a:ahLst/>
              <a:cxnLst/>
              <a:rect l="l" t="t" r="r" b="b"/>
              <a:pathLst>
                <a:path w="163" h="190" extrusionOk="0">
                  <a:moveTo>
                    <a:pt x="81" y="0"/>
                  </a:moveTo>
                  <a:cubicBezTo>
                    <a:pt x="0" y="27"/>
                    <a:pt x="0" y="163"/>
                    <a:pt x="81" y="190"/>
                  </a:cubicBezTo>
                  <a:cubicBezTo>
                    <a:pt x="163" y="163"/>
                    <a:pt x="163" y="27"/>
                    <a:pt x="81"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95;p73">
              <a:extLst>
                <a:ext uri="{FF2B5EF4-FFF2-40B4-BE49-F238E27FC236}">
                  <a16:creationId xmlns:a16="http://schemas.microsoft.com/office/drawing/2014/main" id="{1C64808D-E770-46CF-8130-BA2B4894BBAD}"/>
                </a:ext>
              </a:extLst>
            </p:cNvPr>
            <p:cNvSpPr/>
            <p:nvPr/>
          </p:nvSpPr>
          <p:spPr>
            <a:xfrm>
              <a:off x="4600436" y="2470031"/>
              <a:ext cx="3767" cy="3234"/>
            </a:xfrm>
            <a:custGeom>
              <a:avLst/>
              <a:gdLst/>
              <a:ahLst/>
              <a:cxnLst/>
              <a:rect l="l" t="t" r="r" b="b"/>
              <a:pathLst>
                <a:path w="191" h="164" extrusionOk="0">
                  <a:moveTo>
                    <a:pt x="109" y="1"/>
                  </a:moveTo>
                  <a:cubicBezTo>
                    <a:pt x="0" y="28"/>
                    <a:pt x="0" y="136"/>
                    <a:pt x="109" y="163"/>
                  </a:cubicBezTo>
                  <a:cubicBezTo>
                    <a:pt x="190" y="136"/>
                    <a:pt x="190" y="28"/>
                    <a:pt x="109"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96;p73">
              <a:extLst>
                <a:ext uri="{FF2B5EF4-FFF2-40B4-BE49-F238E27FC236}">
                  <a16:creationId xmlns:a16="http://schemas.microsoft.com/office/drawing/2014/main" id="{23E9E81D-FCB0-457B-9A12-4C2C0195A2DB}"/>
                </a:ext>
              </a:extLst>
            </p:cNvPr>
            <p:cNvSpPr/>
            <p:nvPr/>
          </p:nvSpPr>
          <p:spPr>
            <a:xfrm>
              <a:off x="4369331" y="2195064"/>
              <a:ext cx="405514" cy="289428"/>
            </a:xfrm>
            <a:custGeom>
              <a:avLst/>
              <a:gdLst/>
              <a:ahLst/>
              <a:cxnLst/>
              <a:rect l="l" t="t" r="r" b="b"/>
              <a:pathLst>
                <a:path w="20561" h="14675" extrusionOk="0">
                  <a:moveTo>
                    <a:pt x="10172" y="1"/>
                  </a:moveTo>
                  <a:cubicBezTo>
                    <a:pt x="7026" y="28"/>
                    <a:pt x="3907" y="1656"/>
                    <a:pt x="1845" y="4314"/>
                  </a:cubicBezTo>
                  <a:cubicBezTo>
                    <a:pt x="598" y="5968"/>
                    <a:pt x="1" y="8002"/>
                    <a:pt x="137" y="10037"/>
                  </a:cubicBezTo>
                  <a:lnTo>
                    <a:pt x="408" y="14349"/>
                  </a:lnTo>
                  <a:lnTo>
                    <a:pt x="1764" y="14675"/>
                  </a:lnTo>
                  <a:lnTo>
                    <a:pt x="2415" y="8165"/>
                  </a:lnTo>
                  <a:cubicBezTo>
                    <a:pt x="3934" y="8165"/>
                    <a:pt x="5426" y="7731"/>
                    <a:pt x="6728" y="6918"/>
                  </a:cubicBezTo>
                  <a:cubicBezTo>
                    <a:pt x="8301" y="5914"/>
                    <a:pt x="9494" y="4449"/>
                    <a:pt x="10145" y="2713"/>
                  </a:cubicBezTo>
                  <a:cubicBezTo>
                    <a:pt x="10688" y="4504"/>
                    <a:pt x="11773" y="6104"/>
                    <a:pt x="13292" y="7216"/>
                  </a:cubicBezTo>
                  <a:cubicBezTo>
                    <a:pt x="14369" y="8024"/>
                    <a:pt x="15668" y="8452"/>
                    <a:pt x="16983" y="8452"/>
                  </a:cubicBezTo>
                  <a:cubicBezTo>
                    <a:pt x="17390" y="8452"/>
                    <a:pt x="17798" y="8411"/>
                    <a:pt x="18201" y="8328"/>
                  </a:cubicBezTo>
                  <a:lnTo>
                    <a:pt x="19015" y="14377"/>
                  </a:lnTo>
                  <a:lnTo>
                    <a:pt x="20371" y="13997"/>
                  </a:lnTo>
                  <a:lnTo>
                    <a:pt x="20479" y="10281"/>
                  </a:lnTo>
                  <a:cubicBezTo>
                    <a:pt x="20561" y="6511"/>
                    <a:pt x="18689" y="3012"/>
                    <a:pt x="15597" y="1330"/>
                  </a:cubicBezTo>
                  <a:cubicBezTo>
                    <a:pt x="13970" y="435"/>
                    <a:pt x="12125" y="1"/>
                    <a:pt x="10281" y="1"/>
                  </a:cubicBezTo>
                  <a:cubicBezTo>
                    <a:pt x="10254" y="28"/>
                    <a:pt x="10254" y="28"/>
                    <a:pt x="10254" y="55"/>
                  </a:cubicBezTo>
                  <a:lnTo>
                    <a:pt x="10227" y="1"/>
                  </a:lnTo>
                  <a:close/>
                </a:path>
              </a:pathLst>
            </a:custGeom>
            <a:solidFill>
              <a:srgbClr val="022B49"/>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97;p73">
              <a:extLst>
                <a:ext uri="{FF2B5EF4-FFF2-40B4-BE49-F238E27FC236}">
                  <a16:creationId xmlns:a16="http://schemas.microsoft.com/office/drawing/2014/main" id="{DFF3CE6F-4CFF-48B6-9C14-2850A401A385}"/>
                </a:ext>
              </a:extLst>
            </p:cNvPr>
            <p:cNvSpPr/>
            <p:nvPr/>
          </p:nvSpPr>
          <p:spPr>
            <a:xfrm>
              <a:off x="4761981" y="2526200"/>
              <a:ext cx="46565" cy="40293"/>
            </a:xfrm>
            <a:custGeom>
              <a:avLst/>
              <a:gdLst/>
              <a:ahLst/>
              <a:cxnLst/>
              <a:rect l="l" t="t" r="r" b="b"/>
              <a:pathLst>
                <a:path w="2361" h="2043" extrusionOk="0">
                  <a:moveTo>
                    <a:pt x="1330" y="1"/>
                  </a:moveTo>
                  <a:cubicBezTo>
                    <a:pt x="408" y="28"/>
                    <a:pt x="1" y="1113"/>
                    <a:pt x="625" y="1737"/>
                  </a:cubicBezTo>
                  <a:cubicBezTo>
                    <a:pt x="836" y="1948"/>
                    <a:pt x="1093" y="2042"/>
                    <a:pt x="1344" y="2042"/>
                  </a:cubicBezTo>
                  <a:cubicBezTo>
                    <a:pt x="1866" y="2042"/>
                    <a:pt x="2361" y="1636"/>
                    <a:pt x="2361" y="1031"/>
                  </a:cubicBezTo>
                  <a:cubicBezTo>
                    <a:pt x="2361" y="435"/>
                    <a:pt x="1900" y="1"/>
                    <a:pt x="1330" y="1"/>
                  </a:cubicBezTo>
                  <a:close/>
                </a:path>
              </a:pathLst>
            </a:custGeom>
            <a:solidFill>
              <a:srgbClr val="A6E3DB"/>
            </a:solidFill>
            <a:ln w="6100" cap="flat" cmpd="sng">
              <a:solidFill>
                <a:srgbClr val="A6E3DB"/>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98;p73">
              <a:extLst>
                <a:ext uri="{FF2B5EF4-FFF2-40B4-BE49-F238E27FC236}">
                  <a16:creationId xmlns:a16="http://schemas.microsoft.com/office/drawing/2014/main" id="{0427A515-98DF-4096-A5FF-BA804EBC3BE3}"/>
                </a:ext>
              </a:extLst>
            </p:cNvPr>
            <p:cNvSpPr/>
            <p:nvPr/>
          </p:nvSpPr>
          <p:spPr>
            <a:xfrm>
              <a:off x="4339392" y="2532058"/>
              <a:ext cx="46545" cy="39938"/>
            </a:xfrm>
            <a:custGeom>
              <a:avLst/>
              <a:gdLst/>
              <a:ahLst/>
              <a:cxnLst/>
              <a:rect l="l" t="t" r="r" b="b"/>
              <a:pathLst>
                <a:path w="2360" h="2025" extrusionOk="0">
                  <a:moveTo>
                    <a:pt x="1377" y="1"/>
                  </a:moveTo>
                  <a:cubicBezTo>
                    <a:pt x="1361" y="1"/>
                    <a:pt x="1345" y="1"/>
                    <a:pt x="1329" y="2"/>
                  </a:cubicBezTo>
                  <a:cubicBezTo>
                    <a:pt x="434" y="2"/>
                    <a:pt x="0" y="1114"/>
                    <a:pt x="624" y="1738"/>
                  </a:cubicBezTo>
                  <a:cubicBezTo>
                    <a:pt x="831" y="1936"/>
                    <a:pt x="1081" y="2025"/>
                    <a:pt x="1327" y="2025"/>
                  </a:cubicBezTo>
                  <a:cubicBezTo>
                    <a:pt x="1855" y="2025"/>
                    <a:pt x="2360" y="1616"/>
                    <a:pt x="2360" y="1006"/>
                  </a:cubicBezTo>
                  <a:cubicBezTo>
                    <a:pt x="2360" y="452"/>
                    <a:pt x="1924" y="1"/>
                    <a:pt x="1377" y="1"/>
                  </a:cubicBezTo>
                  <a:close/>
                </a:path>
              </a:pathLst>
            </a:custGeom>
            <a:solidFill>
              <a:srgbClr val="A6E3DB"/>
            </a:solidFill>
            <a:ln w="6100" cap="flat" cmpd="sng">
              <a:solidFill>
                <a:srgbClr val="A6E3DB"/>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99;p73">
              <a:extLst>
                <a:ext uri="{FF2B5EF4-FFF2-40B4-BE49-F238E27FC236}">
                  <a16:creationId xmlns:a16="http://schemas.microsoft.com/office/drawing/2014/main" id="{E504EE34-B51F-414D-AB12-A6A9C22C69AA}"/>
                </a:ext>
              </a:extLst>
            </p:cNvPr>
            <p:cNvSpPr/>
            <p:nvPr/>
          </p:nvSpPr>
          <p:spPr>
            <a:xfrm>
              <a:off x="4445301" y="2012101"/>
              <a:ext cx="227381" cy="200657"/>
            </a:xfrm>
            <a:custGeom>
              <a:avLst/>
              <a:gdLst/>
              <a:ahLst/>
              <a:cxnLst/>
              <a:rect l="l" t="t" r="r" b="b"/>
              <a:pathLst>
                <a:path w="11529" h="10174" extrusionOk="0">
                  <a:moveTo>
                    <a:pt x="5750" y="1"/>
                  </a:moveTo>
                  <a:cubicBezTo>
                    <a:pt x="3722" y="1"/>
                    <a:pt x="1801" y="1237"/>
                    <a:pt x="1031" y="3256"/>
                  </a:cubicBezTo>
                  <a:cubicBezTo>
                    <a:pt x="1" y="5860"/>
                    <a:pt x="1303" y="8817"/>
                    <a:pt x="3934" y="9820"/>
                  </a:cubicBezTo>
                  <a:cubicBezTo>
                    <a:pt x="4539" y="10060"/>
                    <a:pt x="5164" y="10174"/>
                    <a:pt x="5778" y="10174"/>
                  </a:cubicBezTo>
                  <a:cubicBezTo>
                    <a:pt x="7807" y="10174"/>
                    <a:pt x="9727" y="8937"/>
                    <a:pt x="10497" y="6918"/>
                  </a:cubicBezTo>
                  <a:cubicBezTo>
                    <a:pt x="11528" y="4314"/>
                    <a:pt x="10226" y="1358"/>
                    <a:pt x="7595" y="354"/>
                  </a:cubicBezTo>
                  <a:cubicBezTo>
                    <a:pt x="6990" y="115"/>
                    <a:pt x="6365" y="1"/>
                    <a:pt x="5750" y="1"/>
                  </a:cubicBezTo>
                  <a:close/>
                </a:path>
              </a:pathLst>
            </a:custGeom>
            <a:solidFill>
              <a:srgbClr val="022B49"/>
            </a:solid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3700;p73">
            <a:extLst>
              <a:ext uri="{FF2B5EF4-FFF2-40B4-BE49-F238E27FC236}">
                <a16:creationId xmlns:a16="http://schemas.microsoft.com/office/drawing/2014/main" id="{990CC48E-89EA-4581-8E99-D0EF00FCA8DF}"/>
              </a:ext>
            </a:extLst>
          </p:cNvPr>
          <p:cNvGrpSpPr/>
          <p:nvPr/>
        </p:nvGrpSpPr>
        <p:grpSpPr>
          <a:xfrm>
            <a:off x="7357989" y="1813015"/>
            <a:ext cx="1665975" cy="3175336"/>
            <a:chOff x="5418538" y="2499388"/>
            <a:chExt cx="977850" cy="1863775"/>
          </a:xfrm>
        </p:grpSpPr>
        <p:sp>
          <p:nvSpPr>
            <p:cNvPr id="57" name="Google Shape;3701;p73">
              <a:extLst>
                <a:ext uri="{FF2B5EF4-FFF2-40B4-BE49-F238E27FC236}">
                  <a16:creationId xmlns:a16="http://schemas.microsoft.com/office/drawing/2014/main" id="{07E1F44F-146E-43EF-B601-1C2A9B9DF739}"/>
                </a:ext>
              </a:extLst>
            </p:cNvPr>
            <p:cNvSpPr/>
            <p:nvPr/>
          </p:nvSpPr>
          <p:spPr>
            <a:xfrm>
              <a:off x="5418538" y="2922388"/>
              <a:ext cx="142425" cy="278725"/>
            </a:xfrm>
            <a:custGeom>
              <a:avLst/>
              <a:gdLst/>
              <a:ahLst/>
              <a:cxnLst/>
              <a:rect l="l" t="t" r="r" b="b"/>
              <a:pathLst>
                <a:path w="5697" h="11149" extrusionOk="0">
                  <a:moveTo>
                    <a:pt x="4748" y="0"/>
                  </a:moveTo>
                  <a:lnTo>
                    <a:pt x="1" y="10741"/>
                  </a:lnTo>
                  <a:lnTo>
                    <a:pt x="950" y="11148"/>
                  </a:lnTo>
                  <a:lnTo>
                    <a:pt x="5697" y="434"/>
                  </a:lnTo>
                  <a:lnTo>
                    <a:pt x="4748" y="0"/>
                  </a:lnTo>
                  <a:close/>
                </a:path>
              </a:pathLst>
            </a:custGeom>
            <a:solidFill>
              <a:srgbClr val="FF8693"/>
            </a:solidFill>
            <a:ln w="407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02;p73">
              <a:extLst>
                <a:ext uri="{FF2B5EF4-FFF2-40B4-BE49-F238E27FC236}">
                  <a16:creationId xmlns:a16="http://schemas.microsoft.com/office/drawing/2014/main" id="{88F2CE76-3EA9-4BA6-BAE7-64F1672F129F}"/>
                </a:ext>
              </a:extLst>
            </p:cNvPr>
            <p:cNvSpPr/>
            <p:nvPr/>
          </p:nvSpPr>
          <p:spPr>
            <a:xfrm>
              <a:off x="5434813" y="2508363"/>
              <a:ext cx="343825" cy="467250"/>
            </a:xfrm>
            <a:custGeom>
              <a:avLst/>
              <a:gdLst/>
              <a:ahLst/>
              <a:cxnLst/>
              <a:rect l="l" t="t" r="r" b="b"/>
              <a:pathLst>
                <a:path w="13753" h="18690" extrusionOk="0">
                  <a:moveTo>
                    <a:pt x="7437" y="1"/>
                  </a:moveTo>
                  <a:cubicBezTo>
                    <a:pt x="7141" y="1"/>
                    <a:pt x="6852" y="57"/>
                    <a:pt x="6592" y="178"/>
                  </a:cubicBezTo>
                  <a:cubicBezTo>
                    <a:pt x="5209" y="802"/>
                    <a:pt x="4449" y="2592"/>
                    <a:pt x="4666" y="4030"/>
                  </a:cubicBezTo>
                  <a:cubicBezTo>
                    <a:pt x="4704" y="4251"/>
                    <a:pt x="4807" y="4549"/>
                    <a:pt x="4955" y="4852"/>
                  </a:cubicBezTo>
                  <a:lnTo>
                    <a:pt x="4955" y="4852"/>
                  </a:lnTo>
                  <a:cubicBezTo>
                    <a:pt x="4812" y="4832"/>
                    <a:pt x="4669" y="4822"/>
                    <a:pt x="4527" y="4822"/>
                  </a:cubicBezTo>
                  <a:cubicBezTo>
                    <a:pt x="3673" y="4822"/>
                    <a:pt x="2853" y="5177"/>
                    <a:pt x="2252" y="5820"/>
                  </a:cubicBezTo>
                  <a:cubicBezTo>
                    <a:pt x="1028" y="7200"/>
                    <a:pt x="1064" y="10041"/>
                    <a:pt x="2735" y="10866"/>
                  </a:cubicBezTo>
                  <a:lnTo>
                    <a:pt x="2735" y="10866"/>
                  </a:lnTo>
                  <a:cubicBezTo>
                    <a:pt x="2370" y="10944"/>
                    <a:pt x="2047" y="11118"/>
                    <a:pt x="1764" y="11353"/>
                  </a:cubicBezTo>
                  <a:cubicBezTo>
                    <a:pt x="408" y="12465"/>
                    <a:pt x="1" y="14798"/>
                    <a:pt x="760" y="16371"/>
                  </a:cubicBezTo>
                  <a:cubicBezTo>
                    <a:pt x="1357" y="17646"/>
                    <a:pt x="2686" y="18216"/>
                    <a:pt x="3961" y="18514"/>
                  </a:cubicBezTo>
                  <a:cubicBezTo>
                    <a:pt x="4417" y="18626"/>
                    <a:pt x="4967" y="18690"/>
                    <a:pt x="5548" y="18690"/>
                  </a:cubicBezTo>
                  <a:cubicBezTo>
                    <a:pt x="7630" y="18690"/>
                    <a:pt x="10092" y="17875"/>
                    <a:pt x="9901" y="15585"/>
                  </a:cubicBezTo>
                  <a:cubicBezTo>
                    <a:pt x="9793" y="14527"/>
                    <a:pt x="9277" y="13822"/>
                    <a:pt x="8491" y="13225"/>
                  </a:cubicBezTo>
                  <a:cubicBezTo>
                    <a:pt x="11827" y="13225"/>
                    <a:pt x="12912" y="8560"/>
                    <a:pt x="10308" y="6688"/>
                  </a:cubicBezTo>
                  <a:cubicBezTo>
                    <a:pt x="12044" y="6010"/>
                    <a:pt x="13753" y="4600"/>
                    <a:pt x="12803" y="2511"/>
                  </a:cubicBezTo>
                  <a:cubicBezTo>
                    <a:pt x="12485" y="1839"/>
                    <a:pt x="11831" y="1212"/>
                    <a:pt x="11197" y="1212"/>
                  </a:cubicBezTo>
                  <a:cubicBezTo>
                    <a:pt x="10859" y="1212"/>
                    <a:pt x="10527" y="1390"/>
                    <a:pt x="10254" y="1833"/>
                  </a:cubicBezTo>
                  <a:lnTo>
                    <a:pt x="10064" y="1833"/>
                  </a:lnTo>
                  <a:cubicBezTo>
                    <a:pt x="9744" y="766"/>
                    <a:pt x="8533" y="1"/>
                    <a:pt x="743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03;p73">
              <a:extLst>
                <a:ext uri="{FF2B5EF4-FFF2-40B4-BE49-F238E27FC236}">
                  <a16:creationId xmlns:a16="http://schemas.microsoft.com/office/drawing/2014/main" id="{5418A641-98C5-4A8A-A24F-6D2860A8E1E9}"/>
                </a:ext>
              </a:extLst>
            </p:cNvPr>
            <p:cNvSpPr/>
            <p:nvPr/>
          </p:nvSpPr>
          <p:spPr>
            <a:xfrm>
              <a:off x="5428038" y="2499388"/>
              <a:ext cx="348325" cy="486075"/>
            </a:xfrm>
            <a:custGeom>
              <a:avLst/>
              <a:gdLst/>
              <a:ahLst/>
              <a:cxnLst/>
              <a:rect l="l" t="t" r="r" b="b"/>
              <a:pathLst>
                <a:path w="13933" h="19443" extrusionOk="0">
                  <a:moveTo>
                    <a:pt x="7761" y="742"/>
                  </a:moveTo>
                  <a:cubicBezTo>
                    <a:pt x="7831" y="742"/>
                    <a:pt x="7903" y="746"/>
                    <a:pt x="7975" y="754"/>
                  </a:cubicBezTo>
                  <a:cubicBezTo>
                    <a:pt x="8844" y="833"/>
                    <a:pt x="9610" y="1398"/>
                    <a:pt x="9977" y="2199"/>
                  </a:cubicBezTo>
                  <a:lnTo>
                    <a:pt x="9977" y="2199"/>
                  </a:lnTo>
                  <a:cubicBezTo>
                    <a:pt x="9992" y="2377"/>
                    <a:pt x="10120" y="2545"/>
                    <a:pt x="10362" y="2545"/>
                  </a:cubicBezTo>
                  <a:cubicBezTo>
                    <a:pt x="10606" y="2545"/>
                    <a:pt x="10850" y="2409"/>
                    <a:pt x="10959" y="2219"/>
                  </a:cubicBezTo>
                  <a:cubicBezTo>
                    <a:pt x="11099" y="2061"/>
                    <a:pt x="11284" y="1972"/>
                    <a:pt x="11471" y="1972"/>
                  </a:cubicBezTo>
                  <a:cubicBezTo>
                    <a:pt x="11573" y="1972"/>
                    <a:pt x="11676" y="1999"/>
                    <a:pt x="11772" y="2056"/>
                  </a:cubicBezTo>
                  <a:cubicBezTo>
                    <a:pt x="12423" y="2300"/>
                    <a:pt x="12830" y="3060"/>
                    <a:pt x="12939" y="3738"/>
                  </a:cubicBezTo>
                  <a:cubicBezTo>
                    <a:pt x="13210" y="5257"/>
                    <a:pt x="11691" y="6260"/>
                    <a:pt x="10471" y="6722"/>
                  </a:cubicBezTo>
                  <a:cubicBezTo>
                    <a:pt x="10172" y="6830"/>
                    <a:pt x="10118" y="7237"/>
                    <a:pt x="10389" y="7400"/>
                  </a:cubicBezTo>
                  <a:cubicBezTo>
                    <a:pt x="12640" y="9054"/>
                    <a:pt x="11718" y="13177"/>
                    <a:pt x="8762" y="13231"/>
                  </a:cubicBezTo>
                  <a:cubicBezTo>
                    <a:pt x="8463" y="13231"/>
                    <a:pt x="8219" y="13638"/>
                    <a:pt x="8490" y="13855"/>
                  </a:cubicBezTo>
                  <a:cubicBezTo>
                    <a:pt x="9114" y="14289"/>
                    <a:pt x="9575" y="14940"/>
                    <a:pt x="9765" y="15672"/>
                  </a:cubicBezTo>
                  <a:cubicBezTo>
                    <a:pt x="9874" y="16242"/>
                    <a:pt x="9792" y="16839"/>
                    <a:pt x="9494" y="17327"/>
                  </a:cubicBezTo>
                  <a:cubicBezTo>
                    <a:pt x="8897" y="18195"/>
                    <a:pt x="7731" y="18520"/>
                    <a:pt x="6782" y="18629"/>
                  </a:cubicBezTo>
                  <a:cubicBezTo>
                    <a:pt x="6477" y="18671"/>
                    <a:pt x="6172" y="18691"/>
                    <a:pt x="5869" y="18691"/>
                  </a:cubicBezTo>
                  <a:cubicBezTo>
                    <a:pt x="4986" y="18691"/>
                    <a:pt x="4118" y="18518"/>
                    <a:pt x="3310" y="18195"/>
                  </a:cubicBezTo>
                  <a:cubicBezTo>
                    <a:pt x="2550" y="17924"/>
                    <a:pt x="1899" y="17436"/>
                    <a:pt x="1465" y="16757"/>
                  </a:cubicBezTo>
                  <a:cubicBezTo>
                    <a:pt x="1140" y="16134"/>
                    <a:pt x="977" y="15401"/>
                    <a:pt x="1059" y="14696"/>
                  </a:cubicBezTo>
                  <a:cubicBezTo>
                    <a:pt x="1086" y="13855"/>
                    <a:pt x="1384" y="13069"/>
                    <a:pt x="1899" y="12390"/>
                  </a:cubicBezTo>
                  <a:cubicBezTo>
                    <a:pt x="2167" y="12042"/>
                    <a:pt x="2541" y="11747"/>
                    <a:pt x="2994" y="11609"/>
                  </a:cubicBezTo>
                  <a:lnTo>
                    <a:pt x="2994" y="11609"/>
                  </a:lnTo>
                  <a:cubicBezTo>
                    <a:pt x="3313" y="11741"/>
                    <a:pt x="3657" y="11811"/>
                    <a:pt x="4010" y="11811"/>
                  </a:cubicBezTo>
                  <a:cubicBezTo>
                    <a:pt x="4110" y="11811"/>
                    <a:pt x="4212" y="11805"/>
                    <a:pt x="4313" y="11794"/>
                  </a:cubicBezTo>
                  <a:cubicBezTo>
                    <a:pt x="4317" y="11794"/>
                    <a:pt x="4321" y="11794"/>
                    <a:pt x="4325" y="11794"/>
                  </a:cubicBezTo>
                  <a:lnTo>
                    <a:pt x="4325" y="11794"/>
                  </a:lnTo>
                  <a:cubicBezTo>
                    <a:pt x="4330" y="11794"/>
                    <a:pt x="4335" y="11794"/>
                    <a:pt x="4341" y="11794"/>
                  </a:cubicBezTo>
                  <a:lnTo>
                    <a:pt x="4341" y="11793"/>
                  </a:lnTo>
                  <a:lnTo>
                    <a:pt x="4341" y="11793"/>
                  </a:lnTo>
                  <a:cubicBezTo>
                    <a:pt x="4829" y="11767"/>
                    <a:pt x="4820" y="11034"/>
                    <a:pt x="4313" y="11034"/>
                  </a:cubicBezTo>
                  <a:cubicBezTo>
                    <a:pt x="3936" y="11034"/>
                    <a:pt x="3620" y="10829"/>
                    <a:pt x="3223" y="10829"/>
                  </a:cubicBezTo>
                  <a:cubicBezTo>
                    <a:pt x="3191" y="10829"/>
                    <a:pt x="3159" y="10831"/>
                    <a:pt x="3126" y="10833"/>
                  </a:cubicBezTo>
                  <a:lnTo>
                    <a:pt x="3126" y="10833"/>
                  </a:lnTo>
                  <a:cubicBezTo>
                    <a:pt x="2821" y="10663"/>
                    <a:pt x="2561" y="10408"/>
                    <a:pt x="2388" y="10085"/>
                  </a:cubicBezTo>
                  <a:cubicBezTo>
                    <a:pt x="2035" y="9380"/>
                    <a:pt x="1954" y="8593"/>
                    <a:pt x="2143" y="7834"/>
                  </a:cubicBezTo>
                  <a:cubicBezTo>
                    <a:pt x="2306" y="6939"/>
                    <a:pt x="2903" y="6179"/>
                    <a:pt x="3744" y="5772"/>
                  </a:cubicBezTo>
                  <a:cubicBezTo>
                    <a:pt x="4061" y="5622"/>
                    <a:pt x="4420" y="5544"/>
                    <a:pt x="4781" y="5544"/>
                  </a:cubicBezTo>
                  <a:cubicBezTo>
                    <a:pt x="4846" y="5544"/>
                    <a:pt x="4911" y="5546"/>
                    <a:pt x="4976" y="5551"/>
                  </a:cubicBezTo>
                  <a:lnTo>
                    <a:pt x="4976" y="5551"/>
                  </a:lnTo>
                  <a:cubicBezTo>
                    <a:pt x="4981" y="5562"/>
                    <a:pt x="4986" y="5572"/>
                    <a:pt x="4991" y="5582"/>
                  </a:cubicBezTo>
                  <a:cubicBezTo>
                    <a:pt x="5340" y="6214"/>
                    <a:pt x="5915" y="6880"/>
                    <a:pt x="6634" y="6880"/>
                  </a:cubicBezTo>
                  <a:cubicBezTo>
                    <a:pt x="6810" y="6880"/>
                    <a:pt x="6996" y="6840"/>
                    <a:pt x="7189" y="6749"/>
                  </a:cubicBezTo>
                  <a:cubicBezTo>
                    <a:pt x="7324" y="6667"/>
                    <a:pt x="7378" y="6505"/>
                    <a:pt x="7351" y="6342"/>
                  </a:cubicBezTo>
                  <a:cubicBezTo>
                    <a:pt x="7197" y="5595"/>
                    <a:pt x="6296" y="5097"/>
                    <a:pt x="5498" y="4906"/>
                  </a:cubicBezTo>
                  <a:lnTo>
                    <a:pt x="5498" y="4906"/>
                  </a:lnTo>
                  <a:cubicBezTo>
                    <a:pt x="5454" y="4800"/>
                    <a:pt x="5420" y="4706"/>
                    <a:pt x="5398" y="4633"/>
                  </a:cubicBezTo>
                  <a:cubicBezTo>
                    <a:pt x="5181" y="3738"/>
                    <a:pt x="5317" y="2816"/>
                    <a:pt x="5805" y="2029"/>
                  </a:cubicBezTo>
                  <a:cubicBezTo>
                    <a:pt x="6231" y="1328"/>
                    <a:pt x="6911" y="742"/>
                    <a:pt x="7761" y="742"/>
                  </a:cubicBezTo>
                  <a:close/>
                  <a:moveTo>
                    <a:pt x="7738" y="0"/>
                  </a:moveTo>
                  <a:cubicBezTo>
                    <a:pt x="7196" y="0"/>
                    <a:pt x="6655" y="151"/>
                    <a:pt x="6185" y="483"/>
                  </a:cubicBezTo>
                  <a:cubicBezTo>
                    <a:pt x="4834" y="1508"/>
                    <a:pt x="4263" y="3232"/>
                    <a:pt x="4695" y="4815"/>
                  </a:cubicBezTo>
                  <a:lnTo>
                    <a:pt x="4695" y="4815"/>
                  </a:lnTo>
                  <a:cubicBezTo>
                    <a:pt x="3656" y="4826"/>
                    <a:pt x="2687" y="5330"/>
                    <a:pt x="2062" y="6179"/>
                  </a:cubicBezTo>
                  <a:cubicBezTo>
                    <a:pt x="1140" y="7400"/>
                    <a:pt x="950" y="9434"/>
                    <a:pt x="1872" y="10736"/>
                  </a:cubicBezTo>
                  <a:cubicBezTo>
                    <a:pt x="1978" y="10877"/>
                    <a:pt x="2096" y="11005"/>
                    <a:pt x="2223" y="11121"/>
                  </a:cubicBezTo>
                  <a:lnTo>
                    <a:pt x="2223" y="11121"/>
                  </a:lnTo>
                  <a:cubicBezTo>
                    <a:pt x="2029" y="11226"/>
                    <a:pt x="1846" y="11359"/>
                    <a:pt x="1682" y="11523"/>
                  </a:cubicBezTo>
                  <a:cubicBezTo>
                    <a:pt x="1059" y="12092"/>
                    <a:pt x="625" y="12879"/>
                    <a:pt x="435" y="13720"/>
                  </a:cubicBezTo>
                  <a:cubicBezTo>
                    <a:pt x="1" y="15483"/>
                    <a:pt x="462" y="17381"/>
                    <a:pt x="2008" y="18385"/>
                  </a:cubicBezTo>
                  <a:cubicBezTo>
                    <a:pt x="3160" y="19066"/>
                    <a:pt x="4454" y="19443"/>
                    <a:pt x="5767" y="19443"/>
                  </a:cubicBezTo>
                  <a:cubicBezTo>
                    <a:pt x="5969" y="19443"/>
                    <a:pt x="6172" y="19434"/>
                    <a:pt x="6375" y="19416"/>
                  </a:cubicBezTo>
                  <a:cubicBezTo>
                    <a:pt x="7623" y="19307"/>
                    <a:pt x="9060" y="18954"/>
                    <a:pt x="9928" y="17951"/>
                  </a:cubicBezTo>
                  <a:cubicBezTo>
                    <a:pt x="10389" y="17354"/>
                    <a:pt x="10606" y="16568"/>
                    <a:pt x="10498" y="15808"/>
                  </a:cubicBezTo>
                  <a:cubicBezTo>
                    <a:pt x="10398" y="15071"/>
                    <a:pt x="10079" y="14392"/>
                    <a:pt x="9594" y="13847"/>
                  </a:cubicBezTo>
                  <a:lnTo>
                    <a:pt x="9594" y="13847"/>
                  </a:lnTo>
                  <a:cubicBezTo>
                    <a:pt x="10889" y="13512"/>
                    <a:pt x="11921" y="12480"/>
                    <a:pt x="12234" y="11116"/>
                  </a:cubicBezTo>
                  <a:cubicBezTo>
                    <a:pt x="12636" y="9696"/>
                    <a:pt x="12233" y="8195"/>
                    <a:pt x="11242" y="7168"/>
                  </a:cubicBezTo>
                  <a:lnTo>
                    <a:pt x="11242" y="7168"/>
                  </a:lnTo>
                  <a:cubicBezTo>
                    <a:pt x="12629" y="6481"/>
                    <a:pt x="13933" y="5295"/>
                    <a:pt x="13671" y="3629"/>
                  </a:cubicBezTo>
                  <a:cubicBezTo>
                    <a:pt x="13563" y="2707"/>
                    <a:pt x="13047" y="1921"/>
                    <a:pt x="12288" y="1432"/>
                  </a:cubicBezTo>
                  <a:cubicBezTo>
                    <a:pt x="12024" y="1278"/>
                    <a:pt x="11760" y="1205"/>
                    <a:pt x="11506" y="1205"/>
                  </a:cubicBezTo>
                  <a:cubicBezTo>
                    <a:pt x="11137" y="1205"/>
                    <a:pt x="10791" y="1358"/>
                    <a:pt x="10497" y="1631"/>
                  </a:cubicBezTo>
                  <a:lnTo>
                    <a:pt x="10497" y="1631"/>
                  </a:lnTo>
                  <a:cubicBezTo>
                    <a:pt x="9967" y="633"/>
                    <a:pt x="8849" y="0"/>
                    <a:pt x="7738" y="0"/>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04;p73">
              <a:extLst>
                <a:ext uri="{FF2B5EF4-FFF2-40B4-BE49-F238E27FC236}">
                  <a16:creationId xmlns:a16="http://schemas.microsoft.com/office/drawing/2014/main" id="{DEBC91BC-C780-420C-B6F0-CAC21EC53222}"/>
                </a:ext>
              </a:extLst>
            </p:cNvPr>
            <p:cNvSpPr/>
            <p:nvPr/>
          </p:nvSpPr>
          <p:spPr>
            <a:xfrm>
              <a:off x="5484313" y="4007338"/>
              <a:ext cx="341800" cy="327525"/>
            </a:xfrm>
            <a:custGeom>
              <a:avLst/>
              <a:gdLst/>
              <a:ahLst/>
              <a:cxnLst/>
              <a:rect l="l" t="t" r="r" b="b"/>
              <a:pathLst>
                <a:path w="13672" h="13101" extrusionOk="0">
                  <a:moveTo>
                    <a:pt x="7758" y="0"/>
                  </a:moveTo>
                  <a:lnTo>
                    <a:pt x="6429" y="9304"/>
                  </a:lnTo>
                  <a:cubicBezTo>
                    <a:pt x="6429" y="9304"/>
                    <a:pt x="1" y="9955"/>
                    <a:pt x="1628" y="11257"/>
                  </a:cubicBezTo>
                  <a:cubicBezTo>
                    <a:pt x="3229" y="12559"/>
                    <a:pt x="10362" y="13101"/>
                    <a:pt x="10362" y="13101"/>
                  </a:cubicBezTo>
                  <a:lnTo>
                    <a:pt x="13671" y="1356"/>
                  </a:lnTo>
                  <a:lnTo>
                    <a:pt x="7758" y="0"/>
                  </a:lnTo>
                  <a:close/>
                </a:path>
              </a:pathLst>
            </a:custGeom>
            <a:solidFill>
              <a:srgbClr val="E69138"/>
            </a:solid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05;p73">
              <a:extLst>
                <a:ext uri="{FF2B5EF4-FFF2-40B4-BE49-F238E27FC236}">
                  <a16:creationId xmlns:a16="http://schemas.microsoft.com/office/drawing/2014/main" id="{F76532C1-D6B2-4D19-8018-9E7A1A38F65A}"/>
                </a:ext>
              </a:extLst>
            </p:cNvPr>
            <p:cNvSpPr/>
            <p:nvPr/>
          </p:nvSpPr>
          <p:spPr>
            <a:xfrm>
              <a:off x="5484313" y="4178213"/>
              <a:ext cx="295675" cy="156650"/>
            </a:xfrm>
            <a:custGeom>
              <a:avLst/>
              <a:gdLst/>
              <a:ahLst/>
              <a:cxnLst/>
              <a:rect l="l" t="t" r="r" b="b"/>
              <a:pathLst>
                <a:path w="11827" h="6266" extrusionOk="0">
                  <a:moveTo>
                    <a:pt x="6809" y="0"/>
                  </a:moveTo>
                  <a:lnTo>
                    <a:pt x="6456" y="2496"/>
                  </a:lnTo>
                  <a:cubicBezTo>
                    <a:pt x="6456" y="2496"/>
                    <a:pt x="1" y="3147"/>
                    <a:pt x="1628" y="4449"/>
                  </a:cubicBezTo>
                  <a:cubicBezTo>
                    <a:pt x="3256" y="5751"/>
                    <a:pt x="10362" y="6266"/>
                    <a:pt x="10362" y="6266"/>
                  </a:cubicBezTo>
                  <a:lnTo>
                    <a:pt x="11827" y="1140"/>
                  </a:lnTo>
                  <a:cubicBezTo>
                    <a:pt x="10145" y="733"/>
                    <a:pt x="8491" y="299"/>
                    <a:pt x="6809" y="0"/>
                  </a:cubicBezTo>
                  <a:close/>
                </a:path>
              </a:pathLst>
            </a:custGeom>
            <a:solidFill>
              <a:srgbClr val="6F54AD"/>
            </a:solidFill>
            <a:ln w="81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06;p73">
              <a:extLst>
                <a:ext uri="{FF2B5EF4-FFF2-40B4-BE49-F238E27FC236}">
                  <a16:creationId xmlns:a16="http://schemas.microsoft.com/office/drawing/2014/main" id="{5A8B25B7-EE1C-49FB-9B02-903FED360201}"/>
                </a:ext>
              </a:extLst>
            </p:cNvPr>
            <p:cNvSpPr/>
            <p:nvPr/>
          </p:nvSpPr>
          <p:spPr>
            <a:xfrm>
              <a:off x="5489738" y="4241263"/>
              <a:ext cx="272625" cy="92925"/>
            </a:xfrm>
            <a:custGeom>
              <a:avLst/>
              <a:gdLst/>
              <a:ahLst/>
              <a:cxnLst/>
              <a:rect l="l" t="t" r="r" b="b"/>
              <a:pathLst>
                <a:path w="10905" h="3717" extrusionOk="0">
                  <a:moveTo>
                    <a:pt x="5833" y="1"/>
                  </a:moveTo>
                  <a:cubicBezTo>
                    <a:pt x="4476" y="164"/>
                    <a:pt x="1" y="788"/>
                    <a:pt x="1411" y="1900"/>
                  </a:cubicBezTo>
                  <a:cubicBezTo>
                    <a:pt x="3039" y="3202"/>
                    <a:pt x="10145" y="3717"/>
                    <a:pt x="10145" y="3717"/>
                  </a:cubicBezTo>
                  <a:lnTo>
                    <a:pt x="10905" y="1005"/>
                  </a:lnTo>
                  <a:lnTo>
                    <a:pt x="10905" y="1005"/>
                  </a:lnTo>
                  <a:cubicBezTo>
                    <a:pt x="10184" y="1410"/>
                    <a:pt x="9369" y="1629"/>
                    <a:pt x="8554" y="1629"/>
                  </a:cubicBezTo>
                  <a:cubicBezTo>
                    <a:pt x="8388" y="1629"/>
                    <a:pt x="8222" y="1620"/>
                    <a:pt x="8057" y="1601"/>
                  </a:cubicBezTo>
                  <a:cubicBezTo>
                    <a:pt x="7514" y="1520"/>
                    <a:pt x="6999" y="1276"/>
                    <a:pt x="6592" y="923"/>
                  </a:cubicBezTo>
                  <a:cubicBezTo>
                    <a:pt x="6294" y="652"/>
                    <a:pt x="6022" y="354"/>
                    <a:pt x="5833" y="1"/>
                  </a:cubicBezTo>
                  <a:close/>
                </a:path>
              </a:pathLst>
            </a:custGeom>
            <a:solidFill>
              <a:srgbClr val="022B49"/>
            </a:solid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07;p73">
              <a:extLst>
                <a:ext uri="{FF2B5EF4-FFF2-40B4-BE49-F238E27FC236}">
                  <a16:creationId xmlns:a16="http://schemas.microsoft.com/office/drawing/2014/main" id="{325B341B-E7D0-4677-9FA6-CD2CF54F3A06}"/>
                </a:ext>
              </a:extLst>
            </p:cNvPr>
            <p:cNvSpPr/>
            <p:nvPr/>
          </p:nvSpPr>
          <p:spPr>
            <a:xfrm>
              <a:off x="5602988" y="4195838"/>
              <a:ext cx="82750" cy="101750"/>
            </a:xfrm>
            <a:custGeom>
              <a:avLst/>
              <a:gdLst/>
              <a:ahLst/>
              <a:cxnLst/>
              <a:rect l="l" t="t" r="r" b="b"/>
              <a:pathLst>
                <a:path w="3310" h="4070" fill="none" extrusionOk="0">
                  <a:moveTo>
                    <a:pt x="1303" y="4069"/>
                  </a:moveTo>
                  <a:cubicBezTo>
                    <a:pt x="1303" y="4069"/>
                    <a:pt x="2008" y="1"/>
                    <a:pt x="1113" y="82"/>
                  </a:cubicBezTo>
                  <a:cubicBezTo>
                    <a:pt x="326" y="191"/>
                    <a:pt x="923" y="1547"/>
                    <a:pt x="1574" y="1764"/>
                  </a:cubicBezTo>
                  <a:cubicBezTo>
                    <a:pt x="1628" y="1791"/>
                    <a:pt x="1737" y="1845"/>
                    <a:pt x="1818" y="1845"/>
                  </a:cubicBezTo>
                  <a:cubicBezTo>
                    <a:pt x="2143" y="1981"/>
                    <a:pt x="2523" y="1981"/>
                    <a:pt x="2876" y="1845"/>
                  </a:cubicBezTo>
                  <a:cubicBezTo>
                    <a:pt x="3039" y="1737"/>
                    <a:pt x="3201" y="1574"/>
                    <a:pt x="3256" y="1384"/>
                  </a:cubicBezTo>
                  <a:cubicBezTo>
                    <a:pt x="3310" y="1086"/>
                    <a:pt x="2876" y="1058"/>
                    <a:pt x="2686" y="1086"/>
                  </a:cubicBezTo>
                  <a:cubicBezTo>
                    <a:pt x="2523" y="1140"/>
                    <a:pt x="2360" y="1194"/>
                    <a:pt x="2225" y="1303"/>
                  </a:cubicBezTo>
                  <a:cubicBezTo>
                    <a:pt x="1872" y="1520"/>
                    <a:pt x="1520" y="1764"/>
                    <a:pt x="1221" y="2062"/>
                  </a:cubicBezTo>
                  <a:cubicBezTo>
                    <a:pt x="787" y="2442"/>
                    <a:pt x="380" y="2822"/>
                    <a:pt x="1" y="3255"/>
                  </a:cubicBezTo>
                </a:path>
              </a:pathLst>
            </a:custGeom>
            <a:noFill/>
            <a:ln w="8825" cap="flat" cmpd="sng">
              <a:solidFill>
                <a:srgbClr val="FFFF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08;p73">
              <a:extLst>
                <a:ext uri="{FF2B5EF4-FFF2-40B4-BE49-F238E27FC236}">
                  <a16:creationId xmlns:a16="http://schemas.microsoft.com/office/drawing/2014/main" id="{FCBB6BDD-42BA-4FE3-A187-B34982F8A03C}"/>
                </a:ext>
              </a:extLst>
            </p:cNvPr>
            <p:cNvSpPr/>
            <p:nvPr/>
          </p:nvSpPr>
          <p:spPr>
            <a:xfrm>
              <a:off x="5824738" y="4045313"/>
              <a:ext cx="286850" cy="317850"/>
            </a:xfrm>
            <a:custGeom>
              <a:avLst/>
              <a:gdLst/>
              <a:ahLst/>
              <a:cxnLst/>
              <a:rect l="l" t="t" r="r" b="b"/>
              <a:pathLst>
                <a:path w="11474" h="12714" extrusionOk="0">
                  <a:moveTo>
                    <a:pt x="5398" y="0"/>
                  </a:moveTo>
                  <a:lnTo>
                    <a:pt x="6157" y="9385"/>
                  </a:lnTo>
                  <a:cubicBezTo>
                    <a:pt x="6157" y="9385"/>
                    <a:pt x="0" y="11419"/>
                    <a:pt x="1899" y="12341"/>
                  </a:cubicBezTo>
                  <a:cubicBezTo>
                    <a:pt x="2457" y="12617"/>
                    <a:pt x="3476" y="12713"/>
                    <a:pt x="4631" y="12713"/>
                  </a:cubicBezTo>
                  <a:cubicBezTo>
                    <a:pt x="7350" y="12713"/>
                    <a:pt x="10823" y="12179"/>
                    <a:pt x="10823" y="12179"/>
                  </a:cubicBezTo>
                  <a:lnTo>
                    <a:pt x="11474" y="0"/>
                  </a:lnTo>
                  <a:close/>
                </a:path>
              </a:pathLst>
            </a:custGeom>
            <a:solidFill>
              <a:srgbClr val="E69138"/>
            </a:solid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09;p73">
              <a:extLst>
                <a:ext uri="{FF2B5EF4-FFF2-40B4-BE49-F238E27FC236}">
                  <a16:creationId xmlns:a16="http://schemas.microsoft.com/office/drawing/2014/main" id="{C687F7E6-FAFC-4A74-B350-540FCD2C72FC}"/>
                </a:ext>
              </a:extLst>
            </p:cNvPr>
            <p:cNvSpPr/>
            <p:nvPr/>
          </p:nvSpPr>
          <p:spPr>
            <a:xfrm>
              <a:off x="5824738" y="4216188"/>
              <a:ext cx="277350" cy="146425"/>
            </a:xfrm>
            <a:custGeom>
              <a:avLst/>
              <a:gdLst/>
              <a:ahLst/>
              <a:cxnLst/>
              <a:rect l="l" t="t" r="r" b="b"/>
              <a:pathLst>
                <a:path w="11094" h="5857" extrusionOk="0">
                  <a:moveTo>
                    <a:pt x="5940" y="0"/>
                  </a:moveTo>
                  <a:lnTo>
                    <a:pt x="6157" y="2523"/>
                  </a:lnTo>
                  <a:cubicBezTo>
                    <a:pt x="6157" y="2523"/>
                    <a:pt x="0" y="4584"/>
                    <a:pt x="1899" y="5479"/>
                  </a:cubicBezTo>
                  <a:cubicBezTo>
                    <a:pt x="2467" y="5759"/>
                    <a:pt x="3513" y="5857"/>
                    <a:pt x="4693" y="5857"/>
                  </a:cubicBezTo>
                  <a:cubicBezTo>
                    <a:pt x="7402" y="5857"/>
                    <a:pt x="10823" y="5344"/>
                    <a:pt x="10823" y="5344"/>
                  </a:cubicBezTo>
                  <a:lnTo>
                    <a:pt x="11094" y="0"/>
                  </a:lnTo>
                  <a:close/>
                </a:path>
              </a:pathLst>
            </a:custGeom>
            <a:solidFill>
              <a:srgbClr val="6F54AD"/>
            </a:solidFill>
            <a:ln w="81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10;p73">
              <a:extLst>
                <a:ext uri="{FF2B5EF4-FFF2-40B4-BE49-F238E27FC236}">
                  <a16:creationId xmlns:a16="http://schemas.microsoft.com/office/drawing/2014/main" id="{3C115708-8A19-4206-BBE0-C27FEB18B402}"/>
                </a:ext>
              </a:extLst>
            </p:cNvPr>
            <p:cNvSpPr/>
            <p:nvPr/>
          </p:nvSpPr>
          <p:spPr>
            <a:xfrm>
              <a:off x="5831513" y="4279238"/>
              <a:ext cx="267200" cy="83225"/>
            </a:xfrm>
            <a:custGeom>
              <a:avLst/>
              <a:gdLst/>
              <a:ahLst/>
              <a:cxnLst/>
              <a:rect l="l" t="t" r="r" b="b"/>
              <a:pathLst>
                <a:path w="10688" h="3329" extrusionOk="0">
                  <a:moveTo>
                    <a:pt x="10687" y="1"/>
                  </a:moveTo>
                  <a:lnTo>
                    <a:pt x="10687" y="1"/>
                  </a:lnTo>
                  <a:cubicBezTo>
                    <a:pt x="9955" y="652"/>
                    <a:pt x="9033" y="1086"/>
                    <a:pt x="8029" y="1194"/>
                  </a:cubicBezTo>
                  <a:cubicBezTo>
                    <a:pt x="7975" y="1197"/>
                    <a:pt x="7921" y="1198"/>
                    <a:pt x="7866" y="1198"/>
                  </a:cubicBezTo>
                  <a:cubicBezTo>
                    <a:pt x="7379" y="1198"/>
                    <a:pt x="6895" y="1089"/>
                    <a:pt x="6456" y="869"/>
                  </a:cubicBezTo>
                  <a:cubicBezTo>
                    <a:pt x="6103" y="679"/>
                    <a:pt x="5778" y="408"/>
                    <a:pt x="5507" y="109"/>
                  </a:cubicBezTo>
                  <a:cubicBezTo>
                    <a:pt x="4232" y="570"/>
                    <a:pt x="0" y="2171"/>
                    <a:pt x="1628" y="2957"/>
                  </a:cubicBezTo>
                  <a:cubicBezTo>
                    <a:pt x="2186" y="3232"/>
                    <a:pt x="3203" y="3329"/>
                    <a:pt x="4355" y="3329"/>
                  </a:cubicBezTo>
                  <a:cubicBezTo>
                    <a:pt x="7065" y="3329"/>
                    <a:pt x="10524" y="2795"/>
                    <a:pt x="10524" y="2795"/>
                  </a:cubicBezTo>
                  <a:lnTo>
                    <a:pt x="10687" y="1"/>
                  </a:lnTo>
                  <a:close/>
                </a:path>
              </a:pathLst>
            </a:custGeom>
            <a:solidFill>
              <a:srgbClr val="022B49"/>
            </a:solid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11;p73">
              <a:extLst>
                <a:ext uri="{FF2B5EF4-FFF2-40B4-BE49-F238E27FC236}">
                  <a16:creationId xmlns:a16="http://schemas.microsoft.com/office/drawing/2014/main" id="{999EB4C9-0392-4C7F-98E4-896229256881}"/>
                </a:ext>
              </a:extLst>
            </p:cNvPr>
            <p:cNvSpPr/>
            <p:nvPr/>
          </p:nvSpPr>
          <p:spPr>
            <a:xfrm>
              <a:off x="5936613" y="4233138"/>
              <a:ext cx="82750" cy="101725"/>
            </a:xfrm>
            <a:custGeom>
              <a:avLst/>
              <a:gdLst/>
              <a:ahLst/>
              <a:cxnLst/>
              <a:rect l="l" t="t" r="r" b="b"/>
              <a:pathLst>
                <a:path w="3310" h="4069" fill="none" extrusionOk="0">
                  <a:moveTo>
                    <a:pt x="1303" y="4069"/>
                  </a:moveTo>
                  <a:cubicBezTo>
                    <a:pt x="1303" y="4069"/>
                    <a:pt x="2008" y="0"/>
                    <a:pt x="1113" y="82"/>
                  </a:cubicBezTo>
                  <a:cubicBezTo>
                    <a:pt x="326" y="163"/>
                    <a:pt x="923" y="1519"/>
                    <a:pt x="1574" y="1736"/>
                  </a:cubicBezTo>
                  <a:lnTo>
                    <a:pt x="1818" y="1845"/>
                  </a:lnTo>
                  <a:cubicBezTo>
                    <a:pt x="2143" y="1980"/>
                    <a:pt x="2523" y="1980"/>
                    <a:pt x="2849" y="1818"/>
                  </a:cubicBezTo>
                  <a:cubicBezTo>
                    <a:pt x="3038" y="1736"/>
                    <a:pt x="3174" y="1574"/>
                    <a:pt x="3255" y="1384"/>
                  </a:cubicBezTo>
                  <a:cubicBezTo>
                    <a:pt x="3310" y="1085"/>
                    <a:pt x="2876" y="1031"/>
                    <a:pt x="2686" y="1085"/>
                  </a:cubicBezTo>
                  <a:cubicBezTo>
                    <a:pt x="2523" y="1113"/>
                    <a:pt x="2360" y="1194"/>
                    <a:pt x="2225" y="1275"/>
                  </a:cubicBezTo>
                  <a:cubicBezTo>
                    <a:pt x="1872" y="1492"/>
                    <a:pt x="1520" y="1763"/>
                    <a:pt x="1221" y="2035"/>
                  </a:cubicBezTo>
                  <a:cubicBezTo>
                    <a:pt x="787" y="2414"/>
                    <a:pt x="380" y="2821"/>
                    <a:pt x="1" y="3228"/>
                  </a:cubicBezTo>
                </a:path>
              </a:pathLst>
            </a:custGeom>
            <a:noFill/>
            <a:ln w="8825" cap="flat" cmpd="sng">
              <a:solidFill>
                <a:srgbClr val="FFFF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12;p73">
              <a:extLst>
                <a:ext uri="{FF2B5EF4-FFF2-40B4-BE49-F238E27FC236}">
                  <a16:creationId xmlns:a16="http://schemas.microsoft.com/office/drawing/2014/main" id="{58CFA7DE-0BCC-49D4-B527-F0FD19516C49}"/>
                </a:ext>
              </a:extLst>
            </p:cNvPr>
            <p:cNvSpPr/>
            <p:nvPr/>
          </p:nvSpPr>
          <p:spPr>
            <a:xfrm>
              <a:off x="5607063" y="3628288"/>
              <a:ext cx="578450" cy="471700"/>
            </a:xfrm>
            <a:custGeom>
              <a:avLst/>
              <a:gdLst/>
              <a:ahLst/>
              <a:cxnLst/>
              <a:rect l="l" t="t" r="r" b="b"/>
              <a:pathLst>
                <a:path w="23138" h="18868" extrusionOk="0">
                  <a:moveTo>
                    <a:pt x="5127" y="0"/>
                  </a:moveTo>
                  <a:lnTo>
                    <a:pt x="0" y="16654"/>
                  </a:lnTo>
                  <a:cubicBezTo>
                    <a:pt x="1709" y="17441"/>
                    <a:pt x="3527" y="17929"/>
                    <a:pt x="5371" y="18146"/>
                  </a:cubicBezTo>
                  <a:cubicBezTo>
                    <a:pt x="5990" y="18213"/>
                    <a:pt x="6608" y="18247"/>
                    <a:pt x="7224" y="18247"/>
                  </a:cubicBezTo>
                  <a:cubicBezTo>
                    <a:pt x="8337" y="18247"/>
                    <a:pt x="9442" y="18138"/>
                    <a:pt x="10524" y="17929"/>
                  </a:cubicBezTo>
                  <a:cubicBezTo>
                    <a:pt x="11284" y="13996"/>
                    <a:pt x="12043" y="10063"/>
                    <a:pt x="12803" y="6130"/>
                  </a:cubicBezTo>
                  <a:lnTo>
                    <a:pt x="12803" y="6130"/>
                  </a:lnTo>
                  <a:lnTo>
                    <a:pt x="12288" y="18227"/>
                  </a:lnTo>
                  <a:cubicBezTo>
                    <a:pt x="13972" y="18648"/>
                    <a:pt x="15718" y="18868"/>
                    <a:pt x="17454" y="18868"/>
                  </a:cubicBezTo>
                  <a:cubicBezTo>
                    <a:pt x="17731" y="18868"/>
                    <a:pt x="18006" y="18862"/>
                    <a:pt x="18282" y="18851"/>
                  </a:cubicBezTo>
                  <a:cubicBezTo>
                    <a:pt x="19964" y="18797"/>
                    <a:pt x="21591" y="18444"/>
                    <a:pt x="23137" y="17847"/>
                  </a:cubicBezTo>
                  <a:cubicBezTo>
                    <a:pt x="22540" y="12287"/>
                    <a:pt x="21700" y="6130"/>
                    <a:pt x="21076" y="597"/>
                  </a:cubicBezTo>
                  <a:lnTo>
                    <a:pt x="5127" y="0"/>
                  </a:lnTo>
                  <a:close/>
                </a:path>
              </a:pathLst>
            </a:custGeom>
            <a:solidFill>
              <a:srgbClr val="0085FF"/>
            </a:solidFill>
            <a:ln w="81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13;p73">
              <a:extLst>
                <a:ext uri="{FF2B5EF4-FFF2-40B4-BE49-F238E27FC236}">
                  <a16:creationId xmlns:a16="http://schemas.microsoft.com/office/drawing/2014/main" id="{B507FAEF-17F3-4C03-B549-C94EC4B5C917}"/>
                </a:ext>
              </a:extLst>
            </p:cNvPr>
            <p:cNvSpPr/>
            <p:nvPr/>
          </p:nvSpPr>
          <p:spPr>
            <a:xfrm>
              <a:off x="6064088" y="3642513"/>
              <a:ext cx="88875" cy="160050"/>
            </a:xfrm>
            <a:custGeom>
              <a:avLst/>
              <a:gdLst/>
              <a:ahLst/>
              <a:cxnLst/>
              <a:rect l="l" t="t" r="r" b="b"/>
              <a:pathLst>
                <a:path w="3555" h="6402" fill="none" extrusionOk="0">
                  <a:moveTo>
                    <a:pt x="625" y="1"/>
                  </a:moveTo>
                  <a:cubicBezTo>
                    <a:pt x="543" y="679"/>
                    <a:pt x="1" y="3310"/>
                    <a:pt x="2035" y="5371"/>
                  </a:cubicBezTo>
                  <a:cubicBezTo>
                    <a:pt x="2496" y="5778"/>
                    <a:pt x="3012" y="6131"/>
                    <a:pt x="3554" y="6402"/>
                  </a:cubicBezTo>
                </a:path>
              </a:pathLst>
            </a:custGeom>
            <a:no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14;p73">
              <a:extLst>
                <a:ext uri="{FF2B5EF4-FFF2-40B4-BE49-F238E27FC236}">
                  <a16:creationId xmlns:a16="http://schemas.microsoft.com/office/drawing/2014/main" id="{5658D3B8-4E4F-4FE7-B75C-8264ED32E71C}"/>
                </a:ext>
              </a:extLst>
            </p:cNvPr>
            <p:cNvSpPr/>
            <p:nvPr/>
          </p:nvSpPr>
          <p:spPr>
            <a:xfrm>
              <a:off x="5685713" y="3628288"/>
              <a:ext cx="108525" cy="142425"/>
            </a:xfrm>
            <a:custGeom>
              <a:avLst/>
              <a:gdLst/>
              <a:ahLst/>
              <a:cxnLst/>
              <a:rect l="l" t="t" r="r" b="b"/>
              <a:pathLst>
                <a:path w="4341" h="5697" fill="none" extrusionOk="0">
                  <a:moveTo>
                    <a:pt x="4341" y="0"/>
                  </a:moveTo>
                  <a:cubicBezTo>
                    <a:pt x="4313" y="976"/>
                    <a:pt x="4124" y="1926"/>
                    <a:pt x="3744" y="2848"/>
                  </a:cubicBezTo>
                  <a:cubicBezTo>
                    <a:pt x="2984" y="4530"/>
                    <a:pt x="1682" y="5181"/>
                    <a:pt x="1" y="5696"/>
                  </a:cubicBezTo>
                </a:path>
              </a:pathLst>
            </a:custGeom>
            <a:no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15;p73">
              <a:extLst>
                <a:ext uri="{FF2B5EF4-FFF2-40B4-BE49-F238E27FC236}">
                  <a16:creationId xmlns:a16="http://schemas.microsoft.com/office/drawing/2014/main" id="{770962C8-5855-4DE4-809D-CEAB6C6A77D8}"/>
                </a:ext>
              </a:extLst>
            </p:cNvPr>
            <p:cNvSpPr/>
            <p:nvPr/>
          </p:nvSpPr>
          <p:spPr>
            <a:xfrm>
              <a:off x="5874238" y="3826288"/>
              <a:ext cx="93600" cy="25"/>
            </a:xfrm>
            <a:custGeom>
              <a:avLst/>
              <a:gdLst/>
              <a:ahLst/>
              <a:cxnLst/>
              <a:rect l="l" t="t" r="r" b="b"/>
              <a:pathLst>
                <a:path w="3744" h="1" fill="none" extrusionOk="0">
                  <a:moveTo>
                    <a:pt x="0" y="0"/>
                  </a:moveTo>
                  <a:lnTo>
                    <a:pt x="3743" y="0"/>
                  </a:lnTo>
                </a:path>
              </a:pathLst>
            </a:custGeom>
            <a:no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16;p73">
              <a:extLst>
                <a:ext uri="{FF2B5EF4-FFF2-40B4-BE49-F238E27FC236}">
                  <a16:creationId xmlns:a16="http://schemas.microsoft.com/office/drawing/2014/main" id="{5355554E-3ADF-4857-B5B5-733833D233C4}"/>
                </a:ext>
              </a:extLst>
            </p:cNvPr>
            <p:cNvSpPr/>
            <p:nvPr/>
          </p:nvSpPr>
          <p:spPr>
            <a:xfrm>
              <a:off x="5920338" y="3629638"/>
              <a:ext cx="5450" cy="197350"/>
            </a:xfrm>
            <a:custGeom>
              <a:avLst/>
              <a:gdLst/>
              <a:ahLst/>
              <a:cxnLst/>
              <a:rect l="l" t="t" r="r" b="b"/>
              <a:pathLst>
                <a:path w="218" h="7894" fill="none" extrusionOk="0">
                  <a:moveTo>
                    <a:pt x="218" y="0"/>
                  </a:moveTo>
                  <a:lnTo>
                    <a:pt x="1" y="7893"/>
                  </a:lnTo>
                </a:path>
              </a:pathLst>
            </a:custGeom>
            <a:no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17;p73">
              <a:extLst>
                <a:ext uri="{FF2B5EF4-FFF2-40B4-BE49-F238E27FC236}">
                  <a16:creationId xmlns:a16="http://schemas.microsoft.com/office/drawing/2014/main" id="{06B70A94-0083-4B91-9BFE-797314BA83B1}"/>
                </a:ext>
              </a:extLst>
            </p:cNvPr>
            <p:cNvSpPr/>
            <p:nvPr/>
          </p:nvSpPr>
          <p:spPr>
            <a:xfrm>
              <a:off x="5426013" y="2986088"/>
              <a:ext cx="970375" cy="791400"/>
            </a:xfrm>
            <a:custGeom>
              <a:avLst/>
              <a:gdLst/>
              <a:ahLst/>
              <a:cxnLst/>
              <a:rect l="l" t="t" r="r" b="b"/>
              <a:pathLst>
                <a:path w="38815" h="31656" extrusionOk="0">
                  <a:moveTo>
                    <a:pt x="4534" y="1"/>
                  </a:moveTo>
                  <a:cubicBezTo>
                    <a:pt x="4524" y="1"/>
                    <a:pt x="4513" y="1"/>
                    <a:pt x="4503" y="2"/>
                  </a:cubicBezTo>
                  <a:lnTo>
                    <a:pt x="3364" y="2687"/>
                  </a:lnTo>
                  <a:cubicBezTo>
                    <a:pt x="3364" y="2687"/>
                    <a:pt x="2623" y="2190"/>
                    <a:pt x="2038" y="2190"/>
                  </a:cubicBezTo>
                  <a:cubicBezTo>
                    <a:pt x="1707" y="2190"/>
                    <a:pt x="1425" y="2349"/>
                    <a:pt x="1357" y="2850"/>
                  </a:cubicBezTo>
                  <a:cubicBezTo>
                    <a:pt x="1058" y="2958"/>
                    <a:pt x="895" y="3257"/>
                    <a:pt x="977" y="3555"/>
                  </a:cubicBezTo>
                  <a:cubicBezTo>
                    <a:pt x="651" y="3718"/>
                    <a:pt x="489" y="4097"/>
                    <a:pt x="651" y="4450"/>
                  </a:cubicBezTo>
                  <a:cubicBezTo>
                    <a:pt x="651" y="4450"/>
                    <a:pt x="0" y="4965"/>
                    <a:pt x="326" y="5644"/>
                  </a:cubicBezTo>
                  <a:cubicBezTo>
                    <a:pt x="678" y="6322"/>
                    <a:pt x="2794" y="8166"/>
                    <a:pt x="2794" y="8166"/>
                  </a:cubicBezTo>
                  <a:lnTo>
                    <a:pt x="4856" y="17849"/>
                  </a:lnTo>
                  <a:cubicBezTo>
                    <a:pt x="5072" y="18907"/>
                    <a:pt x="5561" y="19911"/>
                    <a:pt x="6293" y="20724"/>
                  </a:cubicBezTo>
                  <a:cubicBezTo>
                    <a:pt x="6945" y="21429"/>
                    <a:pt x="7683" y="21706"/>
                    <a:pt x="8438" y="21706"/>
                  </a:cubicBezTo>
                  <a:cubicBezTo>
                    <a:pt x="11169" y="21706"/>
                    <a:pt x="14132" y="18093"/>
                    <a:pt x="14132" y="18093"/>
                  </a:cubicBezTo>
                  <a:lnTo>
                    <a:pt x="28969" y="19422"/>
                  </a:lnTo>
                  <a:lnTo>
                    <a:pt x="31518" y="23898"/>
                  </a:lnTo>
                  <a:cubicBezTo>
                    <a:pt x="29755" y="25173"/>
                    <a:pt x="27829" y="26393"/>
                    <a:pt x="26066" y="27668"/>
                  </a:cubicBezTo>
                  <a:cubicBezTo>
                    <a:pt x="26039" y="28292"/>
                    <a:pt x="26121" y="28916"/>
                    <a:pt x="26310" y="29540"/>
                  </a:cubicBezTo>
                  <a:cubicBezTo>
                    <a:pt x="26527" y="30380"/>
                    <a:pt x="27070" y="31140"/>
                    <a:pt x="27775" y="31655"/>
                  </a:cubicBezTo>
                  <a:cubicBezTo>
                    <a:pt x="29131" y="31248"/>
                    <a:pt x="30406" y="30652"/>
                    <a:pt x="31600" y="29919"/>
                  </a:cubicBezTo>
                  <a:cubicBezTo>
                    <a:pt x="32359" y="29512"/>
                    <a:pt x="33091" y="29051"/>
                    <a:pt x="33770" y="28536"/>
                  </a:cubicBezTo>
                  <a:cubicBezTo>
                    <a:pt x="38815" y="24657"/>
                    <a:pt x="36156" y="20182"/>
                    <a:pt x="33987" y="16385"/>
                  </a:cubicBezTo>
                  <a:cubicBezTo>
                    <a:pt x="30976" y="11095"/>
                    <a:pt x="24981" y="10336"/>
                    <a:pt x="24276" y="10255"/>
                  </a:cubicBezTo>
                  <a:lnTo>
                    <a:pt x="24575" y="7542"/>
                  </a:lnTo>
                  <a:lnTo>
                    <a:pt x="20180" y="7190"/>
                  </a:lnTo>
                  <a:lnTo>
                    <a:pt x="19882" y="9875"/>
                  </a:lnTo>
                  <a:cubicBezTo>
                    <a:pt x="19882" y="9875"/>
                    <a:pt x="18993" y="9684"/>
                    <a:pt x="17688" y="9684"/>
                  </a:cubicBezTo>
                  <a:cubicBezTo>
                    <a:pt x="15247" y="9684"/>
                    <a:pt x="11349" y="10352"/>
                    <a:pt x="9087" y="14188"/>
                  </a:cubicBezTo>
                  <a:lnTo>
                    <a:pt x="4964" y="2497"/>
                  </a:lnTo>
                  <a:cubicBezTo>
                    <a:pt x="4964" y="2497"/>
                    <a:pt x="5495" y="1"/>
                    <a:pt x="4534" y="1"/>
                  </a:cubicBezTo>
                  <a:close/>
                </a:path>
              </a:pathLst>
            </a:custGeom>
            <a:solidFill>
              <a:srgbClr val="E69138"/>
            </a:solid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718;p73">
              <a:extLst>
                <a:ext uri="{FF2B5EF4-FFF2-40B4-BE49-F238E27FC236}">
                  <a16:creationId xmlns:a16="http://schemas.microsoft.com/office/drawing/2014/main" id="{F6452082-418C-4BB4-A5D6-942EE709AECE}"/>
                </a:ext>
              </a:extLst>
            </p:cNvPr>
            <p:cNvSpPr/>
            <p:nvPr/>
          </p:nvSpPr>
          <p:spPr>
            <a:xfrm>
              <a:off x="5515513" y="3089188"/>
              <a:ext cx="28500" cy="45450"/>
            </a:xfrm>
            <a:custGeom>
              <a:avLst/>
              <a:gdLst/>
              <a:ahLst/>
              <a:cxnLst/>
              <a:rect l="l" t="t" r="r" b="b"/>
              <a:pathLst>
                <a:path w="1140" h="1818" fill="none" extrusionOk="0">
                  <a:moveTo>
                    <a:pt x="163" y="1"/>
                  </a:moveTo>
                  <a:cubicBezTo>
                    <a:pt x="163" y="1"/>
                    <a:pt x="1" y="1384"/>
                    <a:pt x="1140" y="1818"/>
                  </a:cubicBezTo>
                </a:path>
              </a:pathLst>
            </a:custGeom>
            <a:no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719;p73">
              <a:extLst>
                <a:ext uri="{FF2B5EF4-FFF2-40B4-BE49-F238E27FC236}">
                  <a16:creationId xmlns:a16="http://schemas.microsoft.com/office/drawing/2014/main" id="{98030CE3-62B1-4D3B-A329-92F2617C6C20}"/>
                </a:ext>
              </a:extLst>
            </p:cNvPr>
            <p:cNvSpPr/>
            <p:nvPr/>
          </p:nvSpPr>
          <p:spPr>
            <a:xfrm>
              <a:off x="5430088" y="3041713"/>
              <a:ext cx="103075" cy="102600"/>
            </a:xfrm>
            <a:custGeom>
              <a:avLst/>
              <a:gdLst/>
              <a:ahLst/>
              <a:cxnLst/>
              <a:rect l="l" t="t" r="r" b="b"/>
              <a:pathLst>
                <a:path w="4123" h="4104" extrusionOk="0">
                  <a:moveTo>
                    <a:pt x="1736" y="1"/>
                  </a:moveTo>
                  <a:cubicBezTo>
                    <a:pt x="1736" y="1"/>
                    <a:pt x="1166" y="191"/>
                    <a:pt x="1166" y="652"/>
                  </a:cubicBezTo>
                  <a:cubicBezTo>
                    <a:pt x="895" y="760"/>
                    <a:pt x="732" y="1059"/>
                    <a:pt x="787" y="1357"/>
                  </a:cubicBezTo>
                  <a:cubicBezTo>
                    <a:pt x="787" y="1357"/>
                    <a:pt x="217" y="1710"/>
                    <a:pt x="461" y="2225"/>
                  </a:cubicBezTo>
                  <a:cubicBezTo>
                    <a:pt x="136" y="2496"/>
                    <a:pt x="0" y="2876"/>
                    <a:pt x="81" y="3283"/>
                  </a:cubicBezTo>
                  <a:lnTo>
                    <a:pt x="977" y="3608"/>
                  </a:lnTo>
                  <a:lnTo>
                    <a:pt x="1600" y="3988"/>
                  </a:lnTo>
                  <a:cubicBezTo>
                    <a:pt x="1712" y="4055"/>
                    <a:pt x="1842" y="4104"/>
                    <a:pt x="1975" y="4104"/>
                  </a:cubicBezTo>
                  <a:cubicBezTo>
                    <a:pt x="2004" y="4104"/>
                    <a:pt x="2033" y="4101"/>
                    <a:pt x="2061" y="4097"/>
                  </a:cubicBezTo>
                  <a:cubicBezTo>
                    <a:pt x="2333" y="4097"/>
                    <a:pt x="2631" y="3961"/>
                    <a:pt x="2550" y="3364"/>
                  </a:cubicBezTo>
                  <a:lnTo>
                    <a:pt x="2550" y="3364"/>
                  </a:lnTo>
                  <a:cubicBezTo>
                    <a:pt x="2550" y="3364"/>
                    <a:pt x="2726" y="3435"/>
                    <a:pt x="2909" y="3435"/>
                  </a:cubicBezTo>
                  <a:cubicBezTo>
                    <a:pt x="3151" y="3435"/>
                    <a:pt x="3406" y="3312"/>
                    <a:pt x="3282" y="2740"/>
                  </a:cubicBezTo>
                  <a:lnTo>
                    <a:pt x="3282" y="2740"/>
                  </a:lnTo>
                  <a:cubicBezTo>
                    <a:pt x="3282" y="2740"/>
                    <a:pt x="3346" y="2752"/>
                    <a:pt x="3432" y="2752"/>
                  </a:cubicBezTo>
                  <a:cubicBezTo>
                    <a:pt x="3669" y="2752"/>
                    <a:pt x="4076" y="2664"/>
                    <a:pt x="3797" y="2008"/>
                  </a:cubicBezTo>
                  <a:cubicBezTo>
                    <a:pt x="3852" y="1981"/>
                    <a:pt x="3906" y="1927"/>
                    <a:pt x="3960" y="1900"/>
                  </a:cubicBezTo>
                  <a:cubicBezTo>
                    <a:pt x="4069" y="1791"/>
                    <a:pt x="4123" y="1655"/>
                    <a:pt x="4096" y="1493"/>
                  </a:cubicBezTo>
                  <a:cubicBezTo>
                    <a:pt x="4069" y="1032"/>
                    <a:pt x="3662" y="706"/>
                    <a:pt x="3282" y="489"/>
                  </a:cubicBezTo>
                  <a:cubicBezTo>
                    <a:pt x="2821" y="164"/>
                    <a:pt x="2306" y="1"/>
                    <a:pt x="1736"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720;p73">
              <a:extLst>
                <a:ext uri="{FF2B5EF4-FFF2-40B4-BE49-F238E27FC236}">
                  <a16:creationId xmlns:a16="http://schemas.microsoft.com/office/drawing/2014/main" id="{320CCFF4-AA07-48D9-A64B-2CF5080E5686}"/>
                </a:ext>
              </a:extLst>
            </p:cNvPr>
            <p:cNvSpPr/>
            <p:nvPr/>
          </p:nvSpPr>
          <p:spPr>
            <a:xfrm>
              <a:off x="5430088" y="3041713"/>
              <a:ext cx="104450" cy="103100"/>
            </a:xfrm>
            <a:custGeom>
              <a:avLst/>
              <a:gdLst/>
              <a:ahLst/>
              <a:cxnLst/>
              <a:rect l="l" t="t" r="r" b="b"/>
              <a:pathLst>
                <a:path w="4178" h="4124" fill="none" extrusionOk="0">
                  <a:moveTo>
                    <a:pt x="977" y="3608"/>
                  </a:moveTo>
                  <a:lnTo>
                    <a:pt x="1600" y="3988"/>
                  </a:lnTo>
                  <a:cubicBezTo>
                    <a:pt x="1736" y="4070"/>
                    <a:pt x="1899" y="4124"/>
                    <a:pt x="2061" y="4097"/>
                  </a:cubicBezTo>
                  <a:cubicBezTo>
                    <a:pt x="2333" y="4097"/>
                    <a:pt x="2631" y="3961"/>
                    <a:pt x="2550" y="3364"/>
                  </a:cubicBezTo>
                  <a:cubicBezTo>
                    <a:pt x="2550" y="3364"/>
                    <a:pt x="3499" y="3744"/>
                    <a:pt x="3282" y="2740"/>
                  </a:cubicBezTo>
                  <a:cubicBezTo>
                    <a:pt x="3282" y="2740"/>
                    <a:pt x="4177" y="2903"/>
                    <a:pt x="3797" y="2008"/>
                  </a:cubicBezTo>
                  <a:cubicBezTo>
                    <a:pt x="3852" y="1981"/>
                    <a:pt x="3906" y="1927"/>
                    <a:pt x="3960" y="1900"/>
                  </a:cubicBezTo>
                  <a:cubicBezTo>
                    <a:pt x="4069" y="1791"/>
                    <a:pt x="4123" y="1655"/>
                    <a:pt x="4096" y="1493"/>
                  </a:cubicBezTo>
                  <a:cubicBezTo>
                    <a:pt x="4069" y="1032"/>
                    <a:pt x="3662" y="706"/>
                    <a:pt x="3282" y="489"/>
                  </a:cubicBezTo>
                  <a:cubicBezTo>
                    <a:pt x="2821" y="164"/>
                    <a:pt x="2306" y="1"/>
                    <a:pt x="1736" y="1"/>
                  </a:cubicBezTo>
                  <a:cubicBezTo>
                    <a:pt x="1736" y="1"/>
                    <a:pt x="1166" y="191"/>
                    <a:pt x="1166" y="652"/>
                  </a:cubicBezTo>
                  <a:cubicBezTo>
                    <a:pt x="895" y="760"/>
                    <a:pt x="732" y="1059"/>
                    <a:pt x="787" y="1357"/>
                  </a:cubicBezTo>
                  <a:cubicBezTo>
                    <a:pt x="787" y="1357"/>
                    <a:pt x="217" y="1710"/>
                    <a:pt x="461" y="2225"/>
                  </a:cubicBezTo>
                  <a:cubicBezTo>
                    <a:pt x="136" y="2496"/>
                    <a:pt x="0" y="2876"/>
                    <a:pt x="81" y="3283"/>
                  </a:cubicBezTo>
                </a:path>
              </a:pathLst>
            </a:custGeom>
            <a:no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721;p73">
              <a:extLst>
                <a:ext uri="{FF2B5EF4-FFF2-40B4-BE49-F238E27FC236}">
                  <a16:creationId xmlns:a16="http://schemas.microsoft.com/office/drawing/2014/main" id="{824D98ED-89F6-4C87-948D-CA1D3B2BCB7B}"/>
                </a:ext>
              </a:extLst>
            </p:cNvPr>
            <p:cNvSpPr/>
            <p:nvPr/>
          </p:nvSpPr>
          <p:spPr>
            <a:xfrm>
              <a:off x="5461038" y="3058813"/>
              <a:ext cx="65125" cy="33950"/>
            </a:xfrm>
            <a:custGeom>
              <a:avLst/>
              <a:gdLst/>
              <a:ahLst/>
              <a:cxnLst/>
              <a:rect l="l" t="t" r="r" b="b"/>
              <a:pathLst>
                <a:path w="2605" h="1358" fill="none" extrusionOk="0">
                  <a:moveTo>
                    <a:pt x="1" y="1"/>
                  </a:moveTo>
                  <a:cubicBezTo>
                    <a:pt x="977" y="164"/>
                    <a:pt x="1899" y="652"/>
                    <a:pt x="2604" y="1357"/>
                  </a:cubicBezTo>
                </a:path>
              </a:pathLst>
            </a:custGeom>
            <a:no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722;p73">
              <a:extLst>
                <a:ext uri="{FF2B5EF4-FFF2-40B4-BE49-F238E27FC236}">
                  <a16:creationId xmlns:a16="http://schemas.microsoft.com/office/drawing/2014/main" id="{E25B5FF4-094C-48D9-BB1D-FCB705889473}"/>
                </a:ext>
              </a:extLst>
            </p:cNvPr>
            <p:cNvSpPr/>
            <p:nvPr/>
          </p:nvSpPr>
          <p:spPr>
            <a:xfrm>
              <a:off x="5450413" y="3076300"/>
              <a:ext cx="62425" cy="33925"/>
            </a:xfrm>
            <a:custGeom>
              <a:avLst/>
              <a:gdLst/>
              <a:ahLst/>
              <a:cxnLst/>
              <a:rect l="l" t="t" r="r" b="b"/>
              <a:pathLst>
                <a:path w="2497" h="1357" fill="none" extrusionOk="0">
                  <a:moveTo>
                    <a:pt x="1" y="0"/>
                  </a:moveTo>
                  <a:cubicBezTo>
                    <a:pt x="950" y="163"/>
                    <a:pt x="1818" y="651"/>
                    <a:pt x="2496" y="1356"/>
                  </a:cubicBezTo>
                </a:path>
              </a:pathLst>
            </a:custGeom>
            <a:no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23;p73">
              <a:extLst>
                <a:ext uri="{FF2B5EF4-FFF2-40B4-BE49-F238E27FC236}">
                  <a16:creationId xmlns:a16="http://schemas.microsoft.com/office/drawing/2014/main" id="{F7D1F60F-6DF4-4A49-9685-FE2E8E51F252}"/>
                </a:ext>
              </a:extLst>
            </p:cNvPr>
            <p:cNvSpPr/>
            <p:nvPr/>
          </p:nvSpPr>
          <p:spPr>
            <a:xfrm>
              <a:off x="5441613" y="3097338"/>
              <a:ext cx="52225" cy="28500"/>
            </a:xfrm>
            <a:custGeom>
              <a:avLst/>
              <a:gdLst/>
              <a:ahLst/>
              <a:cxnLst/>
              <a:rect l="l" t="t" r="r" b="b"/>
              <a:pathLst>
                <a:path w="2089" h="1140" extrusionOk="0">
                  <a:moveTo>
                    <a:pt x="0" y="0"/>
                  </a:moveTo>
                  <a:lnTo>
                    <a:pt x="2089" y="1139"/>
                  </a:lnTo>
                  <a:cubicBezTo>
                    <a:pt x="1465" y="624"/>
                    <a:pt x="760" y="244"/>
                    <a:pt x="0" y="0"/>
                  </a:cubicBezTo>
                  <a:close/>
                </a:path>
              </a:pathLst>
            </a:custGeom>
            <a:solidFill>
              <a:srgbClr val="FFE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24;p73">
              <a:extLst>
                <a:ext uri="{FF2B5EF4-FFF2-40B4-BE49-F238E27FC236}">
                  <a16:creationId xmlns:a16="http://schemas.microsoft.com/office/drawing/2014/main" id="{30A0CA21-1723-4004-AC8A-91380694B2AF}"/>
                </a:ext>
              </a:extLst>
            </p:cNvPr>
            <p:cNvSpPr/>
            <p:nvPr/>
          </p:nvSpPr>
          <p:spPr>
            <a:xfrm>
              <a:off x="5441613" y="3097338"/>
              <a:ext cx="52225" cy="28500"/>
            </a:xfrm>
            <a:custGeom>
              <a:avLst/>
              <a:gdLst/>
              <a:ahLst/>
              <a:cxnLst/>
              <a:rect l="l" t="t" r="r" b="b"/>
              <a:pathLst>
                <a:path w="2089" h="1140" fill="none" extrusionOk="0">
                  <a:moveTo>
                    <a:pt x="0" y="0"/>
                  </a:moveTo>
                  <a:cubicBezTo>
                    <a:pt x="760" y="244"/>
                    <a:pt x="1465" y="624"/>
                    <a:pt x="2089" y="1139"/>
                  </a:cubicBezTo>
                </a:path>
              </a:pathLst>
            </a:custGeom>
            <a:no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25;p73">
              <a:extLst>
                <a:ext uri="{FF2B5EF4-FFF2-40B4-BE49-F238E27FC236}">
                  <a16:creationId xmlns:a16="http://schemas.microsoft.com/office/drawing/2014/main" id="{B8832EE5-EFB7-4A06-BA0E-BC3571BE555A}"/>
                </a:ext>
              </a:extLst>
            </p:cNvPr>
            <p:cNvSpPr/>
            <p:nvPr/>
          </p:nvSpPr>
          <p:spPr>
            <a:xfrm>
              <a:off x="5727088" y="2604363"/>
              <a:ext cx="557425" cy="538625"/>
            </a:xfrm>
            <a:custGeom>
              <a:avLst/>
              <a:gdLst/>
              <a:ahLst/>
              <a:cxnLst/>
              <a:rect l="l" t="t" r="r" b="b"/>
              <a:pathLst>
                <a:path w="22297" h="21545" extrusionOk="0">
                  <a:moveTo>
                    <a:pt x="13101" y="0"/>
                  </a:moveTo>
                  <a:cubicBezTo>
                    <a:pt x="13020" y="0"/>
                    <a:pt x="12966" y="353"/>
                    <a:pt x="12966" y="787"/>
                  </a:cubicBezTo>
                  <a:cubicBezTo>
                    <a:pt x="12938" y="949"/>
                    <a:pt x="12966" y="1139"/>
                    <a:pt x="12993" y="1302"/>
                  </a:cubicBezTo>
                  <a:cubicBezTo>
                    <a:pt x="12356" y="1183"/>
                    <a:pt x="11722" y="1125"/>
                    <a:pt x="11096" y="1125"/>
                  </a:cubicBezTo>
                  <a:cubicBezTo>
                    <a:pt x="6313" y="1125"/>
                    <a:pt x="2045" y="4489"/>
                    <a:pt x="1085" y="9358"/>
                  </a:cubicBezTo>
                  <a:cubicBezTo>
                    <a:pt x="0" y="14837"/>
                    <a:pt x="3526" y="20180"/>
                    <a:pt x="9005" y="21319"/>
                  </a:cubicBezTo>
                  <a:cubicBezTo>
                    <a:pt x="9721" y="21472"/>
                    <a:pt x="10435" y="21545"/>
                    <a:pt x="11138" y="21545"/>
                  </a:cubicBezTo>
                  <a:cubicBezTo>
                    <a:pt x="15817" y="21545"/>
                    <a:pt x="20014" y="18302"/>
                    <a:pt x="21076" y="13562"/>
                  </a:cubicBezTo>
                  <a:cubicBezTo>
                    <a:pt x="22296" y="8110"/>
                    <a:pt x="18879" y="2685"/>
                    <a:pt x="13427" y="1411"/>
                  </a:cubicBezTo>
                  <a:cubicBezTo>
                    <a:pt x="13535" y="1248"/>
                    <a:pt x="13644" y="1112"/>
                    <a:pt x="13725" y="949"/>
                  </a:cubicBezTo>
                  <a:cubicBezTo>
                    <a:pt x="13942" y="570"/>
                    <a:pt x="14078" y="244"/>
                    <a:pt x="13996" y="190"/>
                  </a:cubicBezTo>
                  <a:cubicBezTo>
                    <a:pt x="13992" y="189"/>
                    <a:pt x="13988" y="188"/>
                    <a:pt x="13984" y="188"/>
                  </a:cubicBezTo>
                  <a:cubicBezTo>
                    <a:pt x="13895" y="188"/>
                    <a:pt x="13688" y="452"/>
                    <a:pt x="13481" y="814"/>
                  </a:cubicBezTo>
                  <a:cubicBezTo>
                    <a:pt x="13372" y="977"/>
                    <a:pt x="13291" y="1166"/>
                    <a:pt x="13210" y="1356"/>
                  </a:cubicBezTo>
                  <a:cubicBezTo>
                    <a:pt x="13237" y="1166"/>
                    <a:pt x="13264" y="977"/>
                    <a:pt x="13264" y="787"/>
                  </a:cubicBezTo>
                  <a:cubicBezTo>
                    <a:pt x="13264" y="353"/>
                    <a:pt x="13183" y="0"/>
                    <a:pt x="13101" y="0"/>
                  </a:cubicBezTo>
                  <a:close/>
                </a:path>
              </a:pathLst>
            </a:custGeom>
            <a:solidFill>
              <a:srgbClr val="6F54AD"/>
            </a:solidFill>
            <a:ln w="475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726;p73">
              <a:extLst>
                <a:ext uri="{FF2B5EF4-FFF2-40B4-BE49-F238E27FC236}">
                  <a16:creationId xmlns:a16="http://schemas.microsoft.com/office/drawing/2014/main" id="{EBEEE91C-A386-4625-9FC5-9B17A2CAE05C}"/>
                </a:ext>
              </a:extLst>
            </p:cNvPr>
            <p:cNvSpPr/>
            <p:nvPr/>
          </p:nvSpPr>
          <p:spPr>
            <a:xfrm>
              <a:off x="5682338" y="2701913"/>
              <a:ext cx="640150" cy="500675"/>
            </a:xfrm>
            <a:custGeom>
              <a:avLst/>
              <a:gdLst/>
              <a:ahLst/>
              <a:cxnLst/>
              <a:rect l="l" t="t" r="r" b="b"/>
              <a:pathLst>
                <a:path w="25606" h="20027" extrusionOk="0">
                  <a:moveTo>
                    <a:pt x="12779" y="0"/>
                  </a:moveTo>
                  <a:cubicBezTo>
                    <a:pt x="9244" y="0"/>
                    <a:pt x="6151" y="2332"/>
                    <a:pt x="4693" y="5727"/>
                  </a:cubicBezTo>
                  <a:cubicBezTo>
                    <a:pt x="4231" y="6812"/>
                    <a:pt x="3933" y="7978"/>
                    <a:pt x="3825" y="9172"/>
                  </a:cubicBezTo>
                  <a:cubicBezTo>
                    <a:pt x="3417" y="8764"/>
                    <a:pt x="2856" y="8560"/>
                    <a:pt x="2290" y="8560"/>
                  </a:cubicBezTo>
                  <a:cubicBezTo>
                    <a:pt x="2141" y="8560"/>
                    <a:pt x="1991" y="8574"/>
                    <a:pt x="1845" y="8602"/>
                  </a:cubicBezTo>
                  <a:cubicBezTo>
                    <a:pt x="624" y="8928"/>
                    <a:pt x="0" y="10447"/>
                    <a:pt x="488" y="12020"/>
                  </a:cubicBezTo>
                  <a:cubicBezTo>
                    <a:pt x="891" y="13393"/>
                    <a:pt x="2017" y="14332"/>
                    <a:pt x="3108" y="14332"/>
                  </a:cubicBezTo>
                  <a:cubicBezTo>
                    <a:pt x="3267" y="14332"/>
                    <a:pt x="3425" y="14312"/>
                    <a:pt x="3581" y="14271"/>
                  </a:cubicBezTo>
                  <a:cubicBezTo>
                    <a:pt x="3906" y="14190"/>
                    <a:pt x="4204" y="14027"/>
                    <a:pt x="4421" y="13783"/>
                  </a:cubicBezTo>
                  <a:cubicBezTo>
                    <a:pt x="5669" y="17336"/>
                    <a:pt x="8734" y="19913"/>
                    <a:pt x="12342" y="20021"/>
                  </a:cubicBezTo>
                  <a:cubicBezTo>
                    <a:pt x="12439" y="20025"/>
                    <a:pt x="12536" y="20027"/>
                    <a:pt x="12633" y="20027"/>
                  </a:cubicBezTo>
                  <a:cubicBezTo>
                    <a:pt x="16227" y="20027"/>
                    <a:pt x="19350" y="17594"/>
                    <a:pt x="20750" y="14081"/>
                  </a:cubicBezTo>
                  <a:cubicBezTo>
                    <a:pt x="20994" y="14434"/>
                    <a:pt x="21347" y="14732"/>
                    <a:pt x="21753" y="14868"/>
                  </a:cubicBezTo>
                  <a:cubicBezTo>
                    <a:pt x="21949" y="14933"/>
                    <a:pt x="22150" y="14964"/>
                    <a:pt x="22352" y="14964"/>
                  </a:cubicBezTo>
                  <a:cubicBezTo>
                    <a:pt x="23413" y="14964"/>
                    <a:pt x="24507" y="14109"/>
                    <a:pt x="25008" y="12833"/>
                  </a:cubicBezTo>
                  <a:cubicBezTo>
                    <a:pt x="25605" y="11315"/>
                    <a:pt x="25090" y="9741"/>
                    <a:pt x="23869" y="9335"/>
                  </a:cubicBezTo>
                  <a:cubicBezTo>
                    <a:pt x="23667" y="9282"/>
                    <a:pt x="23463" y="9257"/>
                    <a:pt x="23262" y="9257"/>
                  </a:cubicBezTo>
                  <a:cubicBezTo>
                    <a:pt x="22627" y="9257"/>
                    <a:pt x="22017" y="9512"/>
                    <a:pt x="21564" y="9985"/>
                  </a:cubicBezTo>
                  <a:cubicBezTo>
                    <a:pt x="21564" y="8873"/>
                    <a:pt x="21401" y="7761"/>
                    <a:pt x="21075" y="6703"/>
                  </a:cubicBezTo>
                  <a:cubicBezTo>
                    <a:pt x="19936" y="2933"/>
                    <a:pt x="16817" y="167"/>
                    <a:pt x="13101" y="4"/>
                  </a:cubicBezTo>
                  <a:lnTo>
                    <a:pt x="13020" y="4"/>
                  </a:lnTo>
                  <a:cubicBezTo>
                    <a:pt x="12939" y="2"/>
                    <a:pt x="12859" y="0"/>
                    <a:pt x="12779" y="0"/>
                  </a:cubicBezTo>
                  <a:close/>
                </a:path>
              </a:pathLst>
            </a:custGeom>
            <a:solidFill>
              <a:srgbClr val="E69138"/>
            </a:solid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727;p73">
              <a:extLst>
                <a:ext uri="{FF2B5EF4-FFF2-40B4-BE49-F238E27FC236}">
                  <a16:creationId xmlns:a16="http://schemas.microsoft.com/office/drawing/2014/main" id="{E72BD448-DCC7-467B-8EED-18B51B23A4BE}"/>
                </a:ext>
              </a:extLst>
            </p:cNvPr>
            <p:cNvSpPr/>
            <p:nvPr/>
          </p:nvSpPr>
          <p:spPr>
            <a:xfrm>
              <a:off x="5811888" y="2969088"/>
              <a:ext cx="136950" cy="116825"/>
            </a:xfrm>
            <a:custGeom>
              <a:avLst/>
              <a:gdLst/>
              <a:ahLst/>
              <a:cxnLst/>
              <a:rect l="l" t="t" r="r" b="b"/>
              <a:pathLst>
                <a:path w="5478" h="4673" extrusionOk="0">
                  <a:moveTo>
                    <a:pt x="3042" y="0"/>
                  </a:moveTo>
                  <a:cubicBezTo>
                    <a:pt x="1089" y="0"/>
                    <a:pt x="1" y="2370"/>
                    <a:pt x="1328" y="3882"/>
                  </a:cubicBezTo>
                  <a:cubicBezTo>
                    <a:pt x="1806" y="4427"/>
                    <a:pt x="2432" y="4672"/>
                    <a:pt x="3049" y="4672"/>
                  </a:cubicBezTo>
                  <a:cubicBezTo>
                    <a:pt x="4184" y="4672"/>
                    <a:pt x="5291" y="3844"/>
                    <a:pt x="5396" y="2526"/>
                  </a:cubicBezTo>
                  <a:cubicBezTo>
                    <a:pt x="5478" y="1224"/>
                    <a:pt x="4474" y="85"/>
                    <a:pt x="3172" y="4"/>
                  </a:cubicBezTo>
                  <a:cubicBezTo>
                    <a:pt x="3128" y="1"/>
                    <a:pt x="3085" y="0"/>
                    <a:pt x="3042" y="0"/>
                  </a:cubicBezTo>
                  <a:close/>
                </a:path>
              </a:pathLst>
            </a:custGeom>
            <a:solidFill>
              <a:srgbClr val="FF5728"/>
            </a:solidFill>
            <a:ln w="677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728;p73">
              <a:extLst>
                <a:ext uri="{FF2B5EF4-FFF2-40B4-BE49-F238E27FC236}">
                  <a16:creationId xmlns:a16="http://schemas.microsoft.com/office/drawing/2014/main" id="{9F01D553-420B-4724-ADA1-BC7112D6B478}"/>
                </a:ext>
              </a:extLst>
            </p:cNvPr>
            <p:cNvSpPr/>
            <p:nvPr/>
          </p:nvSpPr>
          <p:spPr>
            <a:xfrm>
              <a:off x="6015338" y="2979263"/>
              <a:ext cx="136925" cy="116325"/>
            </a:xfrm>
            <a:custGeom>
              <a:avLst/>
              <a:gdLst/>
              <a:ahLst/>
              <a:cxnLst/>
              <a:rect l="l" t="t" r="r" b="b"/>
              <a:pathLst>
                <a:path w="5477" h="4653" extrusionOk="0">
                  <a:moveTo>
                    <a:pt x="3065" y="0"/>
                  </a:moveTo>
                  <a:cubicBezTo>
                    <a:pt x="1087" y="0"/>
                    <a:pt x="0" y="2343"/>
                    <a:pt x="1327" y="3855"/>
                  </a:cubicBezTo>
                  <a:cubicBezTo>
                    <a:pt x="1809" y="4405"/>
                    <a:pt x="2442" y="4653"/>
                    <a:pt x="3065" y="4653"/>
                  </a:cubicBezTo>
                  <a:cubicBezTo>
                    <a:pt x="4194" y="4653"/>
                    <a:pt x="5291" y="3837"/>
                    <a:pt x="5396" y="2526"/>
                  </a:cubicBezTo>
                  <a:cubicBezTo>
                    <a:pt x="5477" y="1224"/>
                    <a:pt x="4501" y="85"/>
                    <a:pt x="3199" y="4"/>
                  </a:cubicBezTo>
                  <a:cubicBezTo>
                    <a:pt x="3154" y="1"/>
                    <a:pt x="3109" y="0"/>
                    <a:pt x="3065" y="0"/>
                  </a:cubicBezTo>
                  <a:close/>
                </a:path>
              </a:pathLst>
            </a:custGeom>
            <a:solidFill>
              <a:srgbClr val="FF5728"/>
            </a:solidFill>
            <a:ln w="677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729;p73">
              <a:extLst>
                <a:ext uri="{FF2B5EF4-FFF2-40B4-BE49-F238E27FC236}">
                  <a16:creationId xmlns:a16="http://schemas.microsoft.com/office/drawing/2014/main" id="{5FC73346-0F40-45B6-A81E-23700643D14B}"/>
                </a:ext>
              </a:extLst>
            </p:cNvPr>
            <p:cNvSpPr/>
            <p:nvPr/>
          </p:nvSpPr>
          <p:spPr>
            <a:xfrm>
              <a:off x="6068163" y="2931763"/>
              <a:ext cx="38000" cy="53050"/>
            </a:xfrm>
            <a:custGeom>
              <a:avLst/>
              <a:gdLst/>
              <a:ahLst/>
              <a:cxnLst/>
              <a:rect l="l" t="t" r="r" b="b"/>
              <a:pathLst>
                <a:path w="1520" h="2122" extrusionOk="0">
                  <a:moveTo>
                    <a:pt x="749" y="1"/>
                  </a:moveTo>
                  <a:cubicBezTo>
                    <a:pt x="371" y="1"/>
                    <a:pt x="53" y="444"/>
                    <a:pt x="28" y="1008"/>
                  </a:cubicBezTo>
                  <a:cubicBezTo>
                    <a:pt x="1" y="1605"/>
                    <a:pt x="299" y="2093"/>
                    <a:pt x="706" y="2121"/>
                  </a:cubicBezTo>
                  <a:cubicBezTo>
                    <a:pt x="717" y="2121"/>
                    <a:pt x="729" y="2122"/>
                    <a:pt x="740" y="2122"/>
                  </a:cubicBezTo>
                  <a:cubicBezTo>
                    <a:pt x="1132" y="2122"/>
                    <a:pt x="1466" y="1670"/>
                    <a:pt x="1492" y="1090"/>
                  </a:cubicBezTo>
                  <a:cubicBezTo>
                    <a:pt x="1520" y="520"/>
                    <a:pt x="1221" y="32"/>
                    <a:pt x="814" y="5"/>
                  </a:cubicBezTo>
                  <a:cubicBezTo>
                    <a:pt x="793" y="2"/>
                    <a:pt x="771" y="1"/>
                    <a:pt x="749"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30;p73">
              <a:extLst>
                <a:ext uri="{FF2B5EF4-FFF2-40B4-BE49-F238E27FC236}">
                  <a16:creationId xmlns:a16="http://schemas.microsoft.com/office/drawing/2014/main" id="{F9BCC3A8-2329-41BF-9DCD-4D5F74970E09}"/>
                </a:ext>
              </a:extLst>
            </p:cNvPr>
            <p:cNvSpPr/>
            <p:nvPr/>
          </p:nvSpPr>
          <p:spPr>
            <a:xfrm>
              <a:off x="5885763" y="2928463"/>
              <a:ext cx="38000" cy="52975"/>
            </a:xfrm>
            <a:custGeom>
              <a:avLst/>
              <a:gdLst/>
              <a:ahLst/>
              <a:cxnLst/>
              <a:rect l="l" t="t" r="r" b="b"/>
              <a:pathLst>
                <a:path w="1520" h="2119" extrusionOk="0">
                  <a:moveTo>
                    <a:pt x="780" y="0"/>
                  </a:moveTo>
                  <a:cubicBezTo>
                    <a:pt x="388" y="0"/>
                    <a:pt x="54" y="451"/>
                    <a:pt x="27" y="1005"/>
                  </a:cubicBezTo>
                  <a:cubicBezTo>
                    <a:pt x="0" y="1602"/>
                    <a:pt x="299" y="2117"/>
                    <a:pt x="706" y="2117"/>
                  </a:cubicBezTo>
                  <a:cubicBezTo>
                    <a:pt x="717" y="2118"/>
                    <a:pt x="728" y="2118"/>
                    <a:pt x="740" y="2118"/>
                  </a:cubicBezTo>
                  <a:cubicBezTo>
                    <a:pt x="1132" y="2118"/>
                    <a:pt x="1466" y="1666"/>
                    <a:pt x="1492" y="1086"/>
                  </a:cubicBezTo>
                  <a:cubicBezTo>
                    <a:pt x="1519" y="489"/>
                    <a:pt x="1221" y="28"/>
                    <a:pt x="814" y="1"/>
                  </a:cubicBezTo>
                  <a:cubicBezTo>
                    <a:pt x="803" y="1"/>
                    <a:pt x="791" y="0"/>
                    <a:pt x="78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31;p73">
              <a:extLst>
                <a:ext uri="{FF2B5EF4-FFF2-40B4-BE49-F238E27FC236}">
                  <a16:creationId xmlns:a16="http://schemas.microsoft.com/office/drawing/2014/main" id="{793B7844-08CD-43BB-8575-9C61FCF82E07}"/>
                </a:ext>
              </a:extLst>
            </p:cNvPr>
            <p:cNvSpPr/>
            <p:nvPr/>
          </p:nvSpPr>
          <p:spPr>
            <a:xfrm>
              <a:off x="5966463" y="2959663"/>
              <a:ext cx="39350" cy="38000"/>
            </a:xfrm>
            <a:custGeom>
              <a:avLst/>
              <a:gdLst/>
              <a:ahLst/>
              <a:cxnLst/>
              <a:rect l="l" t="t" r="r" b="b"/>
              <a:pathLst>
                <a:path w="1574" h="1520" extrusionOk="0">
                  <a:moveTo>
                    <a:pt x="841" y="1"/>
                  </a:moveTo>
                  <a:cubicBezTo>
                    <a:pt x="841" y="1"/>
                    <a:pt x="0" y="1439"/>
                    <a:pt x="1356" y="1520"/>
                  </a:cubicBezTo>
                  <a:cubicBezTo>
                    <a:pt x="1546" y="1222"/>
                    <a:pt x="1573" y="869"/>
                    <a:pt x="1465" y="543"/>
                  </a:cubicBezTo>
                  <a:cubicBezTo>
                    <a:pt x="1356" y="272"/>
                    <a:pt x="1112" y="82"/>
                    <a:pt x="84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32;p73">
              <a:extLst>
                <a:ext uri="{FF2B5EF4-FFF2-40B4-BE49-F238E27FC236}">
                  <a16:creationId xmlns:a16="http://schemas.microsoft.com/office/drawing/2014/main" id="{6237B04D-7451-45FE-92AE-F5E1DDF31ADF}"/>
                </a:ext>
              </a:extLst>
            </p:cNvPr>
            <p:cNvSpPr/>
            <p:nvPr/>
          </p:nvSpPr>
          <p:spPr>
            <a:xfrm>
              <a:off x="5969163" y="2955613"/>
              <a:ext cx="33925" cy="43425"/>
            </a:xfrm>
            <a:custGeom>
              <a:avLst/>
              <a:gdLst/>
              <a:ahLst/>
              <a:cxnLst/>
              <a:rect l="l" t="t" r="r" b="b"/>
              <a:pathLst>
                <a:path w="1357" h="1737" fill="none" extrusionOk="0">
                  <a:moveTo>
                    <a:pt x="814" y="0"/>
                  </a:moveTo>
                  <a:cubicBezTo>
                    <a:pt x="814" y="0"/>
                    <a:pt x="1" y="1655"/>
                    <a:pt x="1357" y="1736"/>
                  </a:cubicBezTo>
                </a:path>
              </a:pathLst>
            </a:custGeom>
            <a:no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33;p73">
              <a:extLst>
                <a:ext uri="{FF2B5EF4-FFF2-40B4-BE49-F238E27FC236}">
                  <a16:creationId xmlns:a16="http://schemas.microsoft.com/office/drawing/2014/main" id="{F3FD8BA5-F47D-40C7-B7D9-1004DA5CF8DC}"/>
                </a:ext>
              </a:extLst>
            </p:cNvPr>
            <p:cNvSpPr/>
            <p:nvPr/>
          </p:nvSpPr>
          <p:spPr>
            <a:xfrm>
              <a:off x="5727088" y="2962388"/>
              <a:ext cx="42075" cy="59700"/>
            </a:xfrm>
            <a:custGeom>
              <a:avLst/>
              <a:gdLst/>
              <a:ahLst/>
              <a:cxnLst/>
              <a:rect l="l" t="t" r="r" b="b"/>
              <a:pathLst>
                <a:path w="1683" h="2388" fill="none" extrusionOk="0">
                  <a:moveTo>
                    <a:pt x="0" y="0"/>
                  </a:moveTo>
                  <a:lnTo>
                    <a:pt x="1682" y="2387"/>
                  </a:lnTo>
                </a:path>
              </a:pathLst>
            </a:custGeom>
            <a:no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34;p73">
              <a:extLst>
                <a:ext uri="{FF2B5EF4-FFF2-40B4-BE49-F238E27FC236}">
                  <a16:creationId xmlns:a16="http://schemas.microsoft.com/office/drawing/2014/main" id="{5746B42D-E3DB-4115-B715-C7D3AE2D5122}"/>
                </a:ext>
              </a:extLst>
            </p:cNvPr>
            <p:cNvSpPr/>
            <p:nvPr/>
          </p:nvSpPr>
          <p:spPr>
            <a:xfrm>
              <a:off x="6228863" y="2979338"/>
              <a:ext cx="48175" cy="54950"/>
            </a:xfrm>
            <a:custGeom>
              <a:avLst/>
              <a:gdLst/>
              <a:ahLst/>
              <a:cxnLst/>
              <a:rect l="l" t="t" r="r" b="b"/>
              <a:pathLst>
                <a:path w="1927" h="2198" fill="none" extrusionOk="0">
                  <a:moveTo>
                    <a:pt x="1" y="2198"/>
                  </a:moveTo>
                  <a:lnTo>
                    <a:pt x="1927" y="1"/>
                  </a:lnTo>
                </a:path>
              </a:pathLst>
            </a:custGeom>
            <a:no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35;p73">
              <a:extLst>
                <a:ext uri="{FF2B5EF4-FFF2-40B4-BE49-F238E27FC236}">
                  <a16:creationId xmlns:a16="http://schemas.microsoft.com/office/drawing/2014/main" id="{C3F4710B-56BD-4B17-8CC2-AFD5132FA67C}"/>
                </a:ext>
              </a:extLst>
            </p:cNvPr>
            <p:cNvSpPr/>
            <p:nvPr/>
          </p:nvSpPr>
          <p:spPr>
            <a:xfrm>
              <a:off x="5870163" y="2875588"/>
              <a:ext cx="67825" cy="18325"/>
            </a:xfrm>
            <a:custGeom>
              <a:avLst/>
              <a:gdLst/>
              <a:ahLst/>
              <a:cxnLst/>
              <a:rect l="l" t="t" r="r" b="b"/>
              <a:pathLst>
                <a:path w="2713" h="733" extrusionOk="0">
                  <a:moveTo>
                    <a:pt x="1357" y="1"/>
                  </a:moveTo>
                  <a:cubicBezTo>
                    <a:pt x="1085" y="1"/>
                    <a:pt x="841" y="55"/>
                    <a:pt x="597" y="190"/>
                  </a:cubicBezTo>
                  <a:cubicBezTo>
                    <a:pt x="353" y="299"/>
                    <a:pt x="136" y="462"/>
                    <a:pt x="0" y="706"/>
                  </a:cubicBezTo>
                  <a:lnTo>
                    <a:pt x="0" y="733"/>
                  </a:lnTo>
                  <a:cubicBezTo>
                    <a:pt x="407" y="435"/>
                    <a:pt x="882" y="285"/>
                    <a:pt x="1357" y="285"/>
                  </a:cubicBezTo>
                  <a:cubicBezTo>
                    <a:pt x="1831" y="285"/>
                    <a:pt x="2306" y="435"/>
                    <a:pt x="2713" y="733"/>
                  </a:cubicBezTo>
                  <a:lnTo>
                    <a:pt x="2713" y="706"/>
                  </a:lnTo>
                  <a:cubicBezTo>
                    <a:pt x="2414" y="272"/>
                    <a:pt x="1899" y="1"/>
                    <a:pt x="1357"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36;p73">
              <a:extLst>
                <a:ext uri="{FF2B5EF4-FFF2-40B4-BE49-F238E27FC236}">
                  <a16:creationId xmlns:a16="http://schemas.microsoft.com/office/drawing/2014/main" id="{157F1261-37A8-43E0-996D-0F025039C495}"/>
                </a:ext>
              </a:extLst>
            </p:cNvPr>
            <p:cNvSpPr/>
            <p:nvPr/>
          </p:nvSpPr>
          <p:spPr>
            <a:xfrm>
              <a:off x="6066138" y="2885763"/>
              <a:ext cx="67825" cy="14275"/>
            </a:xfrm>
            <a:custGeom>
              <a:avLst/>
              <a:gdLst/>
              <a:ahLst/>
              <a:cxnLst/>
              <a:rect l="l" t="t" r="r" b="b"/>
              <a:pathLst>
                <a:path w="2713" h="571" extrusionOk="0">
                  <a:moveTo>
                    <a:pt x="1384" y="0"/>
                  </a:moveTo>
                  <a:cubicBezTo>
                    <a:pt x="895" y="0"/>
                    <a:pt x="407" y="136"/>
                    <a:pt x="0" y="434"/>
                  </a:cubicBezTo>
                  <a:lnTo>
                    <a:pt x="0" y="462"/>
                  </a:lnTo>
                  <a:cubicBezTo>
                    <a:pt x="244" y="380"/>
                    <a:pt x="488" y="353"/>
                    <a:pt x="705" y="299"/>
                  </a:cubicBezTo>
                  <a:cubicBezTo>
                    <a:pt x="922" y="272"/>
                    <a:pt x="1139" y="272"/>
                    <a:pt x="1356" y="272"/>
                  </a:cubicBezTo>
                  <a:cubicBezTo>
                    <a:pt x="1573" y="299"/>
                    <a:pt x="1790" y="326"/>
                    <a:pt x="2007" y="380"/>
                  </a:cubicBezTo>
                  <a:cubicBezTo>
                    <a:pt x="2224" y="434"/>
                    <a:pt x="2441" y="489"/>
                    <a:pt x="2686" y="570"/>
                  </a:cubicBezTo>
                  <a:lnTo>
                    <a:pt x="2713" y="543"/>
                  </a:lnTo>
                  <a:cubicBezTo>
                    <a:pt x="2333" y="217"/>
                    <a:pt x="1872" y="28"/>
                    <a:pt x="1384"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37;p73">
              <a:extLst>
                <a:ext uri="{FF2B5EF4-FFF2-40B4-BE49-F238E27FC236}">
                  <a16:creationId xmlns:a16="http://schemas.microsoft.com/office/drawing/2014/main" id="{D1DE0890-45F7-47A0-8148-94755D1E72EE}"/>
                </a:ext>
              </a:extLst>
            </p:cNvPr>
            <p:cNvSpPr/>
            <p:nvPr/>
          </p:nvSpPr>
          <p:spPr>
            <a:xfrm>
              <a:off x="5954913" y="2966463"/>
              <a:ext cx="4100" cy="3400"/>
            </a:xfrm>
            <a:custGeom>
              <a:avLst/>
              <a:gdLst/>
              <a:ahLst/>
              <a:cxnLst/>
              <a:rect l="l" t="t" r="r" b="b"/>
              <a:pathLst>
                <a:path w="164" h="136" extrusionOk="0">
                  <a:moveTo>
                    <a:pt x="82" y="0"/>
                  </a:moveTo>
                  <a:cubicBezTo>
                    <a:pt x="1" y="27"/>
                    <a:pt x="1" y="136"/>
                    <a:pt x="82" y="136"/>
                  </a:cubicBezTo>
                  <a:cubicBezTo>
                    <a:pt x="164" y="136"/>
                    <a:pt x="164" y="27"/>
                    <a:pt x="8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38;p73">
              <a:extLst>
                <a:ext uri="{FF2B5EF4-FFF2-40B4-BE49-F238E27FC236}">
                  <a16:creationId xmlns:a16="http://schemas.microsoft.com/office/drawing/2014/main" id="{10856AD9-0717-471A-AB58-D0B88F4E6BE4}"/>
                </a:ext>
              </a:extLst>
            </p:cNvPr>
            <p:cNvSpPr/>
            <p:nvPr/>
          </p:nvSpPr>
          <p:spPr>
            <a:xfrm>
              <a:off x="5971888" y="2948813"/>
              <a:ext cx="4075" cy="3425"/>
            </a:xfrm>
            <a:custGeom>
              <a:avLst/>
              <a:gdLst/>
              <a:ahLst/>
              <a:cxnLst/>
              <a:rect l="l" t="t" r="r" b="b"/>
              <a:pathLst>
                <a:path w="163" h="137" extrusionOk="0">
                  <a:moveTo>
                    <a:pt x="81" y="1"/>
                  </a:moveTo>
                  <a:cubicBezTo>
                    <a:pt x="0" y="28"/>
                    <a:pt x="0" y="137"/>
                    <a:pt x="81" y="137"/>
                  </a:cubicBezTo>
                  <a:cubicBezTo>
                    <a:pt x="163" y="137"/>
                    <a:pt x="163" y="1"/>
                    <a:pt x="81"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39;p73">
              <a:extLst>
                <a:ext uri="{FF2B5EF4-FFF2-40B4-BE49-F238E27FC236}">
                  <a16:creationId xmlns:a16="http://schemas.microsoft.com/office/drawing/2014/main" id="{123CDEC3-3F65-491B-8F25-5AC5F965AD4A}"/>
                </a:ext>
              </a:extLst>
            </p:cNvPr>
            <p:cNvSpPr/>
            <p:nvPr/>
          </p:nvSpPr>
          <p:spPr>
            <a:xfrm>
              <a:off x="5991538" y="2940688"/>
              <a:ext cx="4775" cy="4100"/>
            </a:xfrm>
            <a:custGeom>
              <a:avLst/>
              <a:gdLst/>
              <a:ahLst/>
              <a:cxnLst/>
              <a:rect l="l" t="t" r="r" b="b"/>
              <a:pathLst>
                <a:path w="191" h="164" extrusionOk="0">
                  <a:moveTo>
                    <a:pt x="82" y="0"/>
                  </a:moveTo>
                  <a:cubicBezTo>
                    <a:pt x="1" y="28"/>
                    <a:pt x="1" y="136"/>
                    <a:pt x="82" y="163"/>
                  </a:cubicBezTo>
                  <a:cubicBezTo>
                    <a:pt x="163" y="163"/>
                    <a:pt x="191" y="0"/>
                    <a:pt x="8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40;p73">
              <a:extLst>
                <a:ext uri="{FF2B5EF4-FFF2-40B4-BE49-F238E27FC236}">
                  <a16:creationId xmlns:a16="http://schemas.microsoft.com/office/drawing/2014/main" id="{9CA5903D-C001-4A77-8AFD-53CFCD2C83FD}"/>
                </a:ext>
              </a:extLst>
            </p:cNvPr>
            <p:cNvSpPr/>
            <p:nvPr/>
          </p:nvSpPr>
          <p:spPr>
            <a:xfrm>
              <a:off x="6015263" y="2958313"/>
              <a:ext cx="4775" cy="3425"/>
            </a:xfrm>
            <a:custGeom>
              <a:avLst/>
              <a:gdLst/>
              <a:ahLst/>
              <a:cxnLst/>
              <a:rect l="l" t="t" r="r" b="b"/>
              <a:pathLst>
                <a:path w="191" h="137" extrusionOk="0">
                  <a:moveTo>
                    <a:pt x="82" y="1"/>
                  </a:moveTo>
                  <a:cubicBezTo>
                    <a:pt x="1" y="1"/>
                    <a:pt x="1" y="109"/>
                    <a:pt x="82" y="136"/>
                  </a:cubicBezTo>
                  <a:cubicBezTo>
                    <a:pt x="191" y="136"/>
                    <a:pt x="191" y="1"/>
                    <a:pt x="82"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41;p73">
              <a:extLst>
                <a:ext uri="{FF2B5EF4-FFF2-40B4-BE49-F238E27FC236}">
                  <a16:creationId xmlns:a16="http://schemas.microsoft.com/office/drawing/2014/main" id="{B65A6E35-EA22-4F60-87D0-F6A5F62A905F}"/>
                </a:ext>
              </a:extLst>
            </p:cNvPr>
            <p:cNvSpPr/>
            <p:nvPr/>
          </p:nvSpPr>
          <p:spPr>
            <a:xfrm>
              <a:off x="6042388" y="2967813"/>
              <a:ext cx="4100" cy="3425"/>
            </a:xfrm>
            <a:custGeom>
              <a:avLst/>
              <a:gdLst/>
              <a:ahLst/>
              <a:cxnLst/>
              <a:rect l="l" t="t" r="r" b="b"/>
              <a:pathLst>
                <a:path w="164" h="137" extrusionOk="0">
                  <a:moveTo>
                    <a:pt x="82" y="0"/>
                  </a:moveTo>
                  <a:cubicBezTo>
                    <a:pt x="1" y="0"/>
                    <a:pt x="1" y="109"/>
                    <a:pt x="82" y="136"/>
                  </a:cubicBezTo>
                  <a:cubicBezTo>
                    <a:pt x="164" y="109"/>
                    <a:pt x="164" y="0"/>
                    <a:pt x="8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42;p73">
              <a:extLst>
                <a:ext uri="{FF2B5EF4-FFF2-40B4-BE49-F238E27FC236}">
                  <a16:creationId xmlns:a16="http://schemas.microsoft.com/office/drawing/2014/main" id="{4D8924D3-4F60-485A-8DAB-9FDA8B635607}"/>
                </a:ext>
              </a:extLst>
            </p:cNvPr>
            <p:cNvSpPr/>
            <p:nvPr/>
          </p:nvSpPr>
          <p:spPr>
            <a:xfrm>
              <a:off x="6027488" y="2948813"/>
              <a:ext cx="4775" cy="3425"/>
            </a:xfrm>
            <a:custGeom>
              <a:avLst/>
              <a:gdLst/>
              <a:ahLst/>
              <a:cxnLst/>
              <a:rect l="l" t="t" r="r" b="b"/>
              <a:pathLst>
                <a:path w="191" h="137" extrusionOk="0">
                  <a:moveTo>
                    <a:pt x="109" y="1"/>
                  </a:moveTo>
                  <a:cubicBezTo>
                    <a:pt x="27" y="1"/>
                    <a:pt x="0" y="137"/>
                    <a:pt x="109" y="137"/>
                  </a:cubicBezTo>
                  <a:cubicBezTo>
                    <a:pt x="190" y="137"/>
                    <a:pt x="190" y="28"/>
                    <a:pt x="109"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743;p73">
              <a:extLst>
                <a:ext uri="{FF2B5EF4-FFF2-40B4-BE49-F238E27FC236}">
                  <a16:creationId xmlns:a16="http://schemas.microsoft.com/office/drawing/2014/main" id="{00515C18-44C2-47FB-9106-86BFCF663107}"/>
                </a:ext>
              </a:extLst>
            </p:cNvPr>
            <p:cNvSpPr/>
            <p:nvPr/>
          </p:nvSpPr>
          <p:spPr>
            <a:xfrm>
              <a:off x="5952213" y="2946713"/>
              <a:ext cx="4750" cy="3500"/>
            </a:xfrm>
            <a:custGeom>
              <a:avLst/>
              <a:gdLst/>
              <a:ahLst/>
              <a:cxnLst/>
              <a:rect l="l" t="t" r="r" b="b"/>
              <a:pathLst>
                <a:path w="190" h="140" extrusionOk="0">
                  <a:moveTo>
                    <a:pt x="126" y="1"/>
                  </a:moveTo>
                  <a:cubicBezTo>
                    <a:pt x="121" y="1"/>
                    <a:pt x="115" y="2"/>
                    <a:pt x="109" y="4"/>
                  </a:cubicBezTo>
                  <a:cubicBezTo>
                    <a:pt x="0" y="4"/>
                    <a:pt x="0" y="139"/>
                    <a:pt x="109" y="139"/>
                  </a:cubicBezTo>
                  <a:cubicBezTo>
                    <a:pt x="184" y="139"/>
                    <a:pt x="190" y="1"/>
                    <a:pt x="126"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744;p73">
              <a:extLst>
                <a:ext uri="{FF2B5EF4-FFF2-40B4-BE49-F238E27FC236}">
                  <a16:creationId xmlns:a16="http://schemas.microsoft.com/office/drawing/2014/main" id="{7E9C988B-B44D-48CA-8C74-103E7E74A42C}"/>
                </a:ext>
              </a:extLst>
            </p:cNvPr>
            <p:cNvSpPr/>
            <p:nvPr/>
          </p:nvSpPr>
          <p:spPr>
            <a:xfrm>
              <a:off x="6026113" y="2976638"/>
              <a:ext cx="4775" cy="3400"/>
            </a:xfrm>
            <a:custGeom>
              <a:avLst/>
              <a:gdLst/>
              <a:ahLst/>
              <a:cxnLst/>
              <a:rect l="l" t="t" r="r" b="b"/>
              <a:pathLst>
                <a:path w="191" h="136" extrusionOk="0">
                  <a:moveTo>
                    <a:pt x="82" y="0"/>
                  </a:moveTo>
                  <a:cubicBezTo>
                    <a:pt x="1" y="0"/>
                    <a:pt x="1" y="109"/>
                    <a:pt x="82" y="136"/>
                  </a:cubicBezTo>
                  <a:cubicBezTo>
                    <a:pt x="191" y="136"/>
                    <a:pt x="191" y="0"/>
                    <a:pt x="8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745;p73">
              <a:extLst>
                <a:ext uri="{FF2B5EF4-FFF2-40B4-BE49-F238E27FC236}">
                  <a16:creationId xmlns:a16="http://schemas.microsoft.com/office/drawing/2014/main" id="{E27772DB-7367-401D-85B6-8D4B6A888830}"/>
                </a:ext>
              </a:extLst>
            </p:cNvPr>
            <p:cNvSpPr/>
            <p:nvPr/>
          </p:nvSpPr>
          <p:spPr>
            <a:xfrm>
              <a:off x="5892538" y="2994263"/>
              <a:ext cx="203450" cy="70550"/>
            </a:xfrm>
            <a:custGeom>
              <a:avLst/>
              <a:gdLst/>
              <a:ahLst/>
              <a:cxnLst/>
              <a:rect l="l" t="t" r="r" b="b"/>
              <a:pathLst>
                <a:path w="8138" h="2822" extrusionOk="0">
                  <a:moveTo>
                    <a:pt x="679" y="0"/>
                  </a:moveTo>
                  <a:cubicBezTo>
                    <a:pt x="353" y="27"/>
                    <a:pt x="82" y="299"/>
                    <a:pt x="82" y="624"/>
                  </a:cubicBezTo>
                  <a:cubicBezTo>
                    <a:pt x="1" y="1112"/>
                    <a:pt x="272" y="1573"/>
                    <a:pt x="516" y="1953"/>
                  </a:cubicBezTo>
                  <a:cubicBezTo>
                    <a:pt x="652" y="2197"/>
                    <a:pt x="814" y="2387"/>
                    <a:pt x="1031" y="2577"/>
                  </a:cubicBezTo>
                  <a:cubicBezTo>
                    <a:pt x="1573" y="2183"/>
                    <a:pt x="2539" y="1946"/>
                    <a:pt x="3625" y="1946"/>
                  </a:cubicBezTo>
                  <a:cubicBezTo>
                    <a:pt x="3736" y="1946"/>
                    <a:pt x="3848" y="1948"/>
                    <a:pt x="3961" y="1953"/>
                  </a:cubicBezTo>
                  <a:cubicBezTo>
                    <a:pt x="5208" y="2007"/>
                    <a:pt x="6212" y="2360"/>
                    <a:pt x="6754" y="2821"/>
                  </a:cubicBezTo>
                  <a:cubicBezTo>
                    <a:pt x="7026" y="2658"/>
                    <a:pt x="7270" y="2469"/>
                    <a:pt x="7487" y="2279"/>
                  </a:cubicBezTo>
                  <a:cubicBezTo>
                    <a:pt x="7677" y="2089"/>
                    <a:pt x="7839" y="1899"/>
                    <a:pt x="7975" y="1682"/>
                  </a:cubicBezTo>
                  <a:cubicBezTo>
                    <a:pt x="8138" y="1384"/>
                    <a:pt x="8111" y="1031"/>
                    <a:pt x="7948" y="760"/>
                  </a:cubicBezTo>
                  <a:cubicBezTo>
                    <a:pt x="7839" y="624"/>
                    <a:pt x="7704" y="516"/>
                    <a:pt x="7541" y="461"/>
                  </a:cubicBezTo>
                  <a:lnTo>
                    <a:pt x="7351" y="1248"/>
                  </a:lnTo>
                  <a:cubicBezTo>
                    <a:pt x="7248" y="1583"/>
                    <a:pt x="6925" y="1820"/>
                    <a:pt x="6568" y="1820"/>
                  </a:cubicBezTo>
                  <a:cubicBezTo>
                    <a:pt x="6549" y="1820"/>
                    <a:pt x="6530" y="1819"/>
                    <a:pt x="6510" y="1818"/>
                  </a:cubicBezTo>
                  <a:lnTo>
                    <a:pt x="3527" y="1601"/>
                  </a:lnTo>
                  <a:lnTo>
                    <a:pt x="3608" y="624"/>
                  </a:lnTo>
                  <a:cubicBezTo>
                    <a:pt x="3310" y="597"/>
                    <a:pt x="3011" y="543"/>
                    <a:pt x="2740" y="461"/>
                  </a:cubicBezTo>
                  <a:cubicBezTo>
                    <a:pt x="2632" y="461"/>
                    <a:pt x="2550" y="434"/>
                    <a:pt x="2469" y="407"/>
                  </a:cubicBezTo>
                  <a:lnTo>
                    <a:pt x="2387" y="1492"/>
                  </a:lnTo>
                  <a:lnTo>
                    <a:pt x="1519" y="1438"/>
                  </a:lnTo>
                  <a:cubicBezTo>
                    <a:pt x="1140" y="1411"/>
                    <a:pt x="841" y="1139"/>
                    <a:pt x="787" y="760"/>
                  </a:cubicBezTo>
                  <a:lnTo>
                    <a:pt x="679" y="0"/>
                  </a:lnTo>
                  <a:close/>
                </a:path>
              </a:pathLst>
            </a:custGeom>
            <a:solidFill>
              <a:srgbClr val="022B49"/>
            </a:solidFill>
            <a:ln w="88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746;p73">
              <a:extLst>
                <a:ext uri="{FF2B5EF4-FFF2-40B4-BE49-F238E27FC236}">
                  <a16:creationId xmlns:a16="http://schemas.microsoft.com/office/drawing/2014/main" id="{395A6A3E-3123-4F62-A9BE-E9D64ABAE71B}"/>
                </a:ext>
              </a:extLst>
            </p:cNvPr>
            <p:cNvSpPr/>
            <p:nvPr/>
          </p:nvSpPr>
          <p:spPr>
            <a:xfrm>
              <a:off x="5918313" y="3042888"/>
              <a:ext cx="143775" cy="41675"/>
            </a:xfrm>
            <a:custGeom>
              <a:avLst/>
              <a:gdLst/>
              <a:ahLst/>
              <a:cxnLst/>
              <a:rect l="l" t="t" r="r" b="b"/>
              <a:pathLst>
                <a:path w="5751" h="1667" extrusionOk="0">
                  <a:moveTo>
                    <a:pt x="2619" y="1"/>
                  </a:moveTo>
                  <a:cubicBezTo>
                    <a:pt x="1529" y="1"/>
                    <a:pt x="542" y="236"/>
                    <a:pt x="0" y="605"/>
                  </a:cubicBezTo>
                  <a:cubicBezTo>
                    <a:pt x="353" y="903"/>
                    <a:pt x="787" y="1147"/>
                    <a:pt x="1221" y="1337"/>
                  </a:cubicBezTo>
                  <a:cubicBezTo>
                    <a:pt x="1807" y="1557"/>
                    <a:pt x="2415" y="1667"/>
                    <a:pt x="3044" y="1667"/>
                  </a:cubicBezTo>
                  <a:cubicBezTo>
                    <a:pt x="3114" y="1667"/>
                    <a:pt x="3185" y="1665"/>
                    <a:pt x="3255" y="1663"/>
                  </a:cubicBezTo>
                  <a:cubicBezTo>
                    <a:pt x="3716" y="1636"/>
                    <a:pt x="4177" y="1554"/>
                    <a:pt x="4611" y="1419"/>
                  </a:cubicBezTo>
                  <a:cubicBezTo>
                    <a:pt x="5018" y="1283"/>
                    <a:pt x="5398" y="1093"/>
                    <a:pt x="5751" y="876"/>
                  </a:cubicBezTo>
                  <a:cubicBezTo>
                    <a:pt x="5208" y="415"/>
                    <a:pt x="4177" y="62"/>
                    <a:pt x="2957" y="8"/>
                  </a:cubicBezTo>
                  <a:cubicBezTo>
                    <a:pt x="2843" y="3"/>
                    <a:pt x="2731" y="1"/>
                    <a:pt x="2619" y="1"/>
                  </a:cubicBezTo>
                  <a:close/>
                </a:path>
              </a:pathLst>
            </a:custGeom>
            <a:solidFill>
              <a:srgbClr val="FF8693"/>
            </a:solidFill>
            <a:ln w="88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747;p73">
              <a:extLst>
                <a:ext uri="{FF2B5EF4-FFF2-40B4-BE49-F238E27FC236}">
                  <a16:creationId xmlns:a16="http://schemas.microsoft.com/office/drawing/2014/main" id="{C1EE9A3A-7542-47F4-BBE3-B87BCCFD132F}"/>
                </a:ext>
              </a:extLst>
            </p:cNvPr>
            <p:cNvSpPr/>
            <p:nvPr/>
          </p:nvSpPr>
          <p:spPr>
            <a:xfrm>
              <a:off x="5909488" y="2993263"/>
              <a:ext cx="44775" cy="39000"/>
            </a:xfrm>
            <a:custGeom>
              <a:avLst/>
              <a:gdLst/>
              <a:ahLst/>
              <a:cxnLst/>
              <a:rect l="l" t="t" r="r" b="b"/>
              <a:pathLst>
                <a:path w="1791" h="1560" extrusionOk="0">
                  <a:moveTo>
                    <a:pt x="183" y="0"/>
                  </a:moveTo>
                  <a:cubicBezTo>
                    <a:pt x="120" y="0"/>
                    <a:pt x="59" y="4"/>
                    <a:pt x="1" y="13"/>
                  </a:cubicBezTo>
                  <a:lnTo>
                    <a:pt x="109" y="800"/>
                  </a:lnTo>
                  <a:cubicBezTo>
                    <a:pt x="163" y="1152"/>
                    <a:pt x="462" y="1451"/>
                    <a:pt x="841" y="1478"/>
                  </a:cubicBezTo>
                  <a:lnTo>
                    <a:pt x="1709" y="1559"/>
                  </a:lnTo>
                  <a:lnTo>
                    <a:pt x="1791" y="447"/>
                  </a:lnTo>
                  <a:cubicBezTo>
                    <a:pt x="1355" y="278"/>
                    <a:pt x="704" y="0"/>
                    <a:pt x="183" y="0"/>
                  </a:cubicBezTo>
                  <a:close/>
                </a:path>
              </a:pathLst>
            </a:custGeom>
            <a:solidFill>
              <a:srgbClr val="FFFFFF"/>
            </a:solidFill>
            <a:ln w="88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748;p73">
              <a:extLst>
                <a:ext uri="{FF2B5EF4-FFF2-40B4-BE49-F238E27FC236}">
                  <a16:creationId xmlns:a16="http://schemas.microsoft.com/office/drawing/2014/main" id="{757AA678-8D99-4938-B0DB-22D6847B01DB}"/>
                </a:ext>
              </a:extLst>
            </p:cNvPr>
            <p:cNvSpPr/>
            <p:nvPr/>
          </p:nvSpPr>
          <p:spPr>
            <a:xfrm>
              <a:off x="5980688" y="3002613"/>
              <a:ext cx="100375" cy="37150"/>
            </a:xfrm>
            <a:custGeom>
              <a:avLst/>
              <a:gdLst/>
              <a:ahLst/>
              <a:cxnLst/>
              <a:rect l="l" t="t" r="r" b="b"/>
              <a:pathLst>
                <a:path w="4015" h="1486" extrusionOk="0">
                  <a:moveTo>
                    <a:pt x="3310" y="0"/>
                  </a:moveTo>
                  <a:cubicBezTo>
                    <a:pt x="3164" y="0"/>
                    <a:pt x="3018" y="15"/>
                    <a:pt x="2876" y="46"/>
                  </a:cubicBezTo>
                  <a:cubicBezTo>
                    <a:pt x="2333" y="127"/>
                    <a:pt x="1818" y="317"/>
                    <a:pt x="1275" y="344"/>
                  </a:cubicBezTo>
                  <a:cubicBezTo>
                    <a:pt x="869" y="344"/>
                    <a:pt x="462" y="317"/>
                    <a:pt x="82" y="290"/>
                  </a:cubicBezTo>
                  <a:lnTo>
                    <a:pt x="1" y="1267"/>
                  </a:lnTo>
                  <a:lnTo>
                    <a:pt x="2984" y="1484"/>
                  </a:lnTo>
                  <a:cubicBezTo>
                    <a:pt x="3004" y="1485"/>
                    <a:pt x="3023" y="1486"/>
                    <a:pt x="3042" y="1486"/>
                  </a:cubicBezTo>
                  <a:cubicBezTo>
                    <a:pt x="3399" y="1486"/>
                    <a:pt x="3722" y="1249"/>
                    <a:pt x="3825" y="914"/>
                  </a:cubicBezTo>
                  <a:lnTo>
                    <a:pt x="4015" y="127"/>
                  </a:lnTo>
                  <a:cubicBezTo>
                    <a:pt x="3795" y="43"/>
                    <a:pt x="3553" y="0"/>
                    <a:pt x="3310" y="0"/>
                  </a:cubicBezTo>
                  <a:close/>
                </a:path>
              </a:pathLst>
            </a:custGeom>
            <a:solidFill>
              <a:srgbClr val="FFFFFF"/>
            </a:solidFill>
            <a:ln w="88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749;p73">
              <a:extLst>
                <a:ext uri="{FF2B5EF4-FFF2-40B4-BE49-F238E27FC236}">
                  <a16:creationId xmlns:a16="http://schemas.microsoft.com/office/drawing/2014/main" id="{67CFF4F4-CFD7-4016-89F6-8FF99EA5C866}"/>
                </a:ext>
              </a:extLst>
            </p:cNvPr>
            <p:cNvSpPr/>
            <p:nvPr/>
          </p:nvSpPr>
          <p:spPr>
            <a:xfrm>
              <a:off x="5774563" y="2691538"/>
              <a:ext cx="450275" cy="223400"/>
            </a:xfrm>
            <a:custGeom>
              <a:avLst/>
              <a:gdLst/>
              <a:ahLst/>
              <a:cxnLst/>
              <a:rect l="l" t="t" r="r" b="b"/>
              <a:pathLst>
                <a:path w="18011" h="8936" extrusionOk="0">
                  <a:moveTo>
                    <a:pt x="9083" y="1"/>
                  </a:moveTo>
                  <a:cubicBezTo>
                    <a:pt x="443" y="1"/>
                    <a:pt x="0" y="8827"/>
                    <a:pt x="0" y="8827"/>
                  </a:cubicBezTo>
                  <a:cubicBezTo>
                    <a:pt x="6998" y="8393"/>
                    <a:pt x="9520" y="3565"/>
                    <a:pt x="9520" y="3565"/>
                  </a:cubicBezTo>
                  <a:cubicBezTo>
                    <a:pt x="11555" y="8827"/>
                    <a:pt x="18010" y="8936"/>
                    <a:pt x="18010" y="8936"/>
                  </a:cubicBezTo>
                  <a:cubicBezTo>
                    <a:pt x="18010" y="8936"/>
                    <a:pt x="17576" y="365"/>
                    <a:pt x="9629" y="12"/>
                  </a:cubicBezTo>
                  <a:cubicBezTo>
                    <a:pt x="9443" y="4"/>
                    <a:pt x="9262" y="1"/>
                    <a:pt x="9083" y="1"/>
                  </a:cubicBezTo>
                  <a:close/>
                </a:path>
              </a:pathLst>
            </a:custGeom>
            <a:solidFill>
              <a:srgbClr val="6F54AD"/>
            </a:solidFill>
            <a:ln w="34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750;p73">
              <a:extLst>
                <a:ext uri="{FF2B5EF4-FFF2-40B4-BE49-F238E27FC236}">
                  <a16:creationId xmlns:a16="http://schemas.microsoft.com/office/drawing/2014/main" id="{57DD4D12-ABC2-4D7B-AC86-678017B90E67}"/>
                </a:ext>
              </a:extLst>
            </p:cNvPr>
            <p:cNvSpPr/>
            <p:nvPr/>
          </p:nvSpPr>
          <p:spPr>
            <a:xfrm>
              <a:off x="5662663" y="3223688"/>
              <a:ext cx="654400" cy="417500"/>
            </a:xfrm>
            <a:custGeom>
              <a:avLst/>
              <a:gdLst/>
              <a:ahLst/>
              <a:cxnLst/>
              <a:rect l="l" t="t" r="r" b="b"/>
              <a:pathLst>
                <a:path w="26176" h="16700" extrusionOk="0">
                  <a:moveTo>
                    <a:pt x="7902" y="0"/>
                  </a:moveTo>
                  <a:cubicBezTo>
                    <a:pt x="5579" y="0"/>
                    <a:pt x="2465" y="1024"/>
                    <a:pt x="1" y="3653"/>
                  </a:cubicBezTo>
                  <a:lnTo>
                    <a:pt x="2632" y="10651"/>
                  </a:lnTo>
                  <a:lnTo>
                    <a:pt x="4232" y="9078"/>
                  </a:lnTo>
                  <a:lnTo>
                    <a:pt x="2876" y="16184"/>
                  </a:lnTo>
                  <a:lnTo>
                    <a:pt x="18825" y="16699"/>
                  </a:lnTo>
                  <a:lnTo>
                    <a:pt x="18797" y="9674"/>
                  </a:lnTo>
                  <a:lnTo>
                    <a:pt x="18797" y="9674"/>
                  </a:lnTo>
                  <a:lnTo>
                    <a:pt x="20018" y="12305"/>
                  </a:lnTo>
                  <a:lnTo>
                    <a:pt x="26175" y="9539"/>
                  </a:lnTo>
                  <a:cubicBezTo>
                    <a:pt x="25768" y="8589"/>
                    <a:pt x="25307" y="7640"/>
                    <a:pt x="24792" y="6745"/>
                  </a:cubicBezTo>
                  <a:cubicBezTo>
                    <a:pt x="22812" y="3219"/>
                    <a:pt x="19014" y="1510"/>
                    <a:pt x="16627" y="1103"/>
                  </a:cubicBezTo>
                  <a:cubicBezTo>
                    <a:pt x="15959" y="2713"/>
                    <a:pt x="14385" y="3735"/>
                    <a:pt x="12692" y="3735"/>
                  </a:cubicBezTo>
                  <a:cubicBezTo>
                    <a:pt x="12531" y="3735"/>
                    <a:pt x="12369" y="3726"/>
                    <a:pt x="12206" y="3707"/>
                  </a:cubicBezTo>
                  <a:cubicBezTo>
                    <a:pt x="10281" y="3463"/>
                    <a:pt x="9141" y="1998"/>
                    <a:pt x="8924" y="72"/>
                  </a:cubicBezTo>
                  <a:cubicBezTo>
                    <a:pt x="8606" y="25"/>
                    <a:pt x="8264" y="0"/>
                    <a:pt x="7902" y="0"/>
                  </a:cubicBezTo>
                  <a:close/>
                </a:path>
              </a:pathLst>
            </a:custGeom>
            <a:solidFill>
              <a:srgbClr val="FF5728"/>
            </a:solidFill>
            <a:ln w="677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751;p73">
              <a:extLst>
                <a:ext uri="{FF2B5EF4-FFF2-40B4-BE49-F238E27FC236}">
                  <a16:creationId xmlns:a16="http://schemas.microsoft.com/office/drawing/2014/main" id="{1479820C-5730-433C-BC70-720A7E34044D}"/>
                </a:ext>
              </a:extLst>
            </p:cNvPr>
            <p:cNvSpPr/>
            <p:nvPr/>
          </p:nvSpPr>
          <p:spPr>
            <a:xfrm>
              <a:off x="5885763" y="3403438"/>
              <a:ext cx="137000" cy="124900"/>
            </a:xfrm>
            <a:custGeom>
              <a:avLst/>
              <a:gdLst/>
              <a:ahLst/>
              <a:cxnLst/>
              <a:rect l="l" t="t" r="r" b="b"/>
              <a:pathLst>
                <a:path w="5480" h="4996" extrusionOk="0">
                  <a:moveTo>
                    <a:pt x="2730" y="0"/>
                  </a:moveTo>
                  <a:cubicBezTo>
                    <a:pt x="1607" y="0"/>
                    <a:pt x="577" y="779"/>
                    <a:pt x="299" y="1915"/>
                  </a:cubicBezTo>
                  <a:cubicBezTo>
                    <a:pt x="0" y="3271"/>
                    <a:pt x="814" y="4600"/>
                    <a:pt x="2170" y="4925"/>
                  </a:cubicBezTo>
                  <a:cubicBezTo>
                    <a:pt x="2364" y="4973"/>
                    <a:pt x="2557" y="4995"/>
                    <a:pt x="2749" y="4995"/>
                  </a:cubicBezTo>
                  <a:cubicBezTo>
                    <a:pt x="3872" y="4995"/>
                    <a:pt x="4903" y="4213"/>
                    <a:pt x="5181" y="3054"/>
                  </a:cubicBezTo>
                  <a:cubicBezTo>
                    <a:pt x="5479" y="1725"/>
                    <a:pt x="4666" y="369"/>
                    <a:pt x="3309" y="70"/>
                  </a:cubicBezTo>
                  <a:cubicBezTo>
                    <a:pt x="3116" y="23"/>
                    <a:pt x="2922" y="0"/>
                    <a:pt x="2730" y="0"/>
                  </a:cubicBezTo>
                  <a:close/>
                </a:path>
              </a:pathLst>
            </a:custGeom>
            <a:solidFill>
              <a:srgbClr val="FFDC61"/>
            </a:solidFill>
            <a:ln w="20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752;p73">
              <a:extLst>
                <a:ext uri="{FF2B5EF4-FFF2-40B4-BE49-F238E27FC236}">
                  <a16:creationId xmlns:a16="http://schemas.microsoft.com/office/drawing/2014/main" id="{56465256-E64E-4985-9D8F-6B4ABC088810}"/>
                </a:ext>
              </a:extLst>
            </p:cNvPr>
            <p:cNvSpPr/>
            <p:nvPr/>
          </p:nvSpPr>
          <p:spPr>
            <a:xfrm>
              <a:off x="5954238" y="3342788"/>
              <a:ext cx="25" cy="40050"/>
            </a:xfrm>
            <a:custGeom>
              <a:avLst/>
              <a:gdLst/>
              <a:ahLst/>
              <a:cxnLst/>
              <a:rect l="l" t="t" r="r" b="b"/>
              <a:pathLst>
                <a:path w="1" h="1602" extrusionOk="0">
                  <a:moveTo>
                    <a:pt x="1" y="1"/>
                  </a:moveTo>
                  <a:lnTo>
                    <a:pt x="1" y="1601"/>
                  </a:lnTo>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753;p73">
              <a:extLst>
                <a:ext uri="{FF2B5EF4-FFF2-40B4-BE49-F238E27FC236}">
                  <a16:creationId xmlns:a16="http://schemas.microsoft.com/office/drawing/2014/main" id="{A37EF910-FDD8-4112-B0BD-65E5A7DA8A77}"/>
                </a:ext>
              </a:extLst>
            </p:cNvPr>
            <p:cNvSpPr/>
            <p:nvPr/>
          </p:nvSpPr>
          <p:spPr>
            <a:xfrm>
              <a:off x="5954238" y="3342788"/>
              <a:ext cx="25" cy="40050"/>
            </a:xfrm>
            <a:custGeom>
              <a:avLst/>
              <a:gdLst/>
              <a:ahLst/>
              <a:cxnLst/>
              <a:rect l="l" t="t" r="r" b="b"/>
              <a:pathLst>
                <a:path w="1" h="1602" fill="none" extrusionOk="0">
                  <a:moveTo>
                    <a:pt x="1" y="1"/>
                  </a:moveTo>
                  <a:lnTo>
                    <a:pt x="1" y="1601"/>
                  </a:lnTo>
                </a:path>
              </a:pathLst>
            </a:custGeom>
            <a:noFill/>
            <a:ln w="4750"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754;p73">
              <a:extLst>
                <a:ext uri="{FF2B5EF4-FFF2-40B4-BE49-F238E27FC236}">
                  <a16:creationId xmlns:a16="http://schemas.microsoft.com/office/drawing/2014/main" id="{4ADC9DB8-3063-4367-B135-9FCC57720111}"/>
                </a:ext>
              </a:extLst>
            </p:cNvPr>
            <p:cNvSpPr/>
            <p:nvPr/>
          </p:nvSpPr>
          <p:spPr>
            <a:xfrm>
              <a:off x="5838963" y="3468238"/>
              <a:ext cx="40725" cy="2075"/>
            </a:xfrm>
            <a:custGeom>
              <a:avLst/>
              <a:gdLst/>
              <a:ahLst/>
              <a:cxnLst/>
              <a:rect l="l" t="t" r="r" b="b"/>
              <a:pathLst>
                <a:path w="1629" h="83" extrusionOk="0">
                  <a:moveTo>
                    <a:pt x="1" y="1"/>
                  </a:moveTo>
                  <a:lnTo>
                    <a:pt x="1628" y="82"/>
                  </a:lnTo>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755;p73">
              <a:extLst>
                <a:ext uri="{FF2B5EF4-FFF2-40B4-BE49-F238E27FC236}">
                  <a16:creationId xmlns:a16="http://schemas.microsoft.com/office/drawing/2014/main" id="{805A92C9-02A2-4E6A-9444-2CE63FECA4C0}"/>
                </a:ext>
              </a:extLst>
            </p:cNvPr>
            <p:cNvSpPr/>
            <p:nvPr/>
          </p:nvSpPr>
          <p:spPr>
            <a:xfrm>
              <a:off x="5838963" y="3468238"/>
              <a:ext cx="40725" cy="2075"/>
            </a:xfrm>
            <a:custGeom>
              <a:avLst/>
              <a:gdLst/>
              <a:ahLst/>
              <a:cxnLst/>
              <a:rect l="l" t="t" r="r" b="b"/>
              <a:pathLst>
                <a:path w="1629" h="83" fill="none" extrusionOk="0">
                  <a:moveTo>
                    <a:pt x="1" y="1"/>
                  </a:moveTo>
                  <a:lnTo>
                    <a:pt x="1628" y="82"/>
                  </a:lnTo>
                </a:path>
              </a:pathLst>
            </a:custGeom>
            <a:noFill/>
            <a:ln w="4750"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756;p73">
              <a:extLst>
                <a:ext uri="{FF2B5EF4-FFF2-40B4-BE49-F238E27FC236}">
                  <a16:creationId xmlns:a16="http://schemas.microsoft.com/office/drawing/2014/main" id="{77DD4400-D827-45D3-A678-A5298449D256}"/>
                </a:ext>
              </a:extLst>
            </p:cNvPr>
            <p:cNvSpPr/>
            <p:nvPr/>
          </p:nvSpPr>
          <p:spPr>
            <a:xfrm>
              <a:off x="5871513" y="3380763"/>
              <a:ext cx="26475" cy="26475"/>
            </a:xfrm>
            <a:custGeom>
              <a:avLst/>
              <a:gdLst/>
              <a:ahLst/>
              <a:cxnLst/>
              <a:rect l="l" t="t" r="r" b="b"/>
              <a:pathLst>
                <a:path w="1059" h="1059" extrusionOk="0">
                  <a:moveTo>
                    <a:pt x="1" y="1"/>
                  </a:moveTo>
                  <a:lnTo>
                    <a:pt x="1059" y="1059"/>
                  </a:lnTo>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757;p73">
              <a:extLst>
                <a:ext uri="{FF2B5EF4-FFF2-40B4-BE49-F238E27FC236}">
                  <a16:creationId xmlns:a16="http://schemas.microsoft.com/office/drawing/2014/main" id="{E34B40F8-8862-47FF-A046-B67486964F45}"/>
                </a:ext>
              </a:extLst>
            </p:cNvPr>
            <p:cNvSpPr/>
            <p:nvPr/>
          </p:nvSpPr>
          <p:spPr>
            <a:xfrm>
              <a:off x="5871513" y="3380763"/>
              <a:ext cx="26475" cy="26475"/>
            </a:xfrm>
            <a:custGeom>
              <a:avLst/>
              <a:gdLst/>
              <a:ahLst/>
              <a:cxnLst/>
              <a:rect l="l" t="t" r="r" b="b"/>
              <a:pathLst>
                <a:path w="1059" h="1059" fill="none" extrusionOk="0">
                  <a:moveTo>
                    <a:pt x="1" y="1"/>
                  </a:moveTo>
                  <a:lnTo>
                    <a:pt x="1059" y="1059"/>
                  </a:lnTo>
                </a:path>
              </a:pathLst>
            </a:custGeom>
            <a:noFill/>
            <a:ln w="4750"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758;p73">
              <a:extLst>
                <a:ext uri="{FF2B5EF4-FFF2-40B4-BE49-F238E27FC236}">
                  <a16:creationId xmlns:a16="http://schemas.microsoft.com/office/drawing/2014/main" id="{8464A46C-35A2-4EC3-B713-6B3CE8E4BDA8}"/>
                </a:ext>
              </a:extLst>
            </p:cNvPr>
            <p:cNvSpPr/>
            <p:nvPr/>
          </p:nvSpPr>
          <p:spPr>
            <a:xfrm>
              <a:off x="5954913" y="3545538"/>
              <a:ext cx="25" cy="40050"/>
            </a:xfrm>
            <a:custGeom>
              <a:avLst/>
              <a:gdLst/>
              <a:ahLst/>
              <a:cxnLst/>
              <a:rect l="l" t="t" r="r" b="b"/>
              <a:pathLst>
                <a:path w="1" h="1602" extrusionOk="0">
                  <a:moveTo>
                    <a:pt x="1" y="1601"/>
                  </a:moveTo>
                  <a:lnTo>
                    <a:pt x="1" y="1"/>
                  </a:lnTo>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759;p73">
              <a:extLst>
                <a:ext uri="{FF2B5EF4-FFF2-40B4-BE49-F238E27FC236}">
                  <a16:creationId xmlns:a16="http://schemas.microsoft.com/office/drawing/2014/main" id="{6525D282-38D7-4B75-9B95-5CC8B7F8EF13}"/>
                </a:ext>
              </a:extLst>
            </p:cNvPr>
            <p:cNvSpPr/>
            <p:nvPr/>
          </p:nvSpPr>
          <p:spPr>
            <a:xfrm>
              <a:off x="5954913" y="3545538"/>
              <a:ext cx="25" cy="40050"/>
            </a:xfrm>
            <a:custGeom>
              <a:avLst/>
              <a:gdLst/>
              <a:ahLst/>
              <a:cxnLst/>
              <a:rect l="l" t="t" r="r" b="b"/>
              <a:pathLst>
                <a:path w="1" h="1602" fill="none" extrusionOk="0">
                  <a:moveTo>
                    <a:pt x="1" y="1601"/>
                  </a:moveTo>
                  <a:lnTo>
                    <a:pt x="1" y="1"/>
                  </a:lnTo>
                </a:path>
              </a:pathLst>
            </a:custGeom>
            <a:noFill/>
            <a:ln w="4750"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760;p73">
              <a:extLst>
                <a:ext uri="{FF2B5EF4-FFF2-40B4-BE49-F238E27FC236}">
                  <a16:creationId xmlns:a16="http://schemas.microsoft.com/office/drawing/2014/main" id="{97F15998-D1F1-431C-A51B-8814939C15EA}"/>
                </a:ext>
              </a:extLst>
            </p:cNvPr>
            <p:cNvSpPr/>
            <p:nvPr/>
          </p:nvSpPr>
          <p:spPr>
            <a:xfrm>
              <a:off x="6029513" y="3458063"/>
              <a:ext cx="41400" cy="2075"/>
            </a:xfrm>
            <a:custGeom>
              <a:avLst/>
              <a:gdLst/>
              <a:ahLst/>
              <a:cxnLst/>
              <a:rect l="l" t="t" r="r" b="b"/>
              <a:pathLst>
                <a:path w="1656" h="83" extrusionOk="0">
                  <a:moveTo>
                    <a:pt x="1655" y="82"/>
                  </a:moveTo>
                  <a:lnTo>
                    <a:pt x="1" y="1"/>
                  </a:lnTo>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761;p73">
              <a:extLst>
                <a:ext uri="{FF2B5EF4-FFF2-40B4-BE49-F238E27FC236}">
                  <a16:creationId xmlns:a16="http://schemas.microsoft.com/office/drawing/2014/main" id="{B4204176-B638-4E3A-933C-12218B718DDF}"/>
                </a:ext>
              </a:extLst>
            </p:cNvPr>
            <p:cNvSpPr/>
            <p:nvPr/>
          </p:nvSpPr>
          <p:spPr>
            <a:xfrm>
              <a:off x="6029513" y="3458063"/>
              <a:ext cx="41400" cy="2075"/>
            </a:xfrm>
            <a:custGeom>
              <a:avLst/>
              <a:gdLst/>
              <a:ahLst/>
              <a:cxnLst/>
              <a:rect l="l" t="t" r="r" b="b"/>
              <a:pathLst>
                <a:path w="1656" h="83" fill="none" extrusionOk="0">
                  <a:moveTo>
                    <a:pt x="1655" y="82"/>
                  </a:moveTo>
                  <a:lnTo>
                    <a:pt x="1" y="1"/>
                  </a:lnTo>
                </a:path>
              </a:pathLst>
            </a:custGeom>
            <a:noFill/>
            <a:ln w="4750"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762;p73">
              <a:extLst>
                <a:ext uri="{FF2B5EF4-FFF2-40B4-BE49-F238E27FC236}">
                  <a16:creationId xmlns:a16="http://schemas.microsoft.com/office/drawing/2014/main" id="{412E6870-0CD7-445E-AB75-78B15E1D268F}"/>
                </a:ext>
              </a:extLst>
            </p:cNvPr>
            <p:cNvSpPr/>
            <p:nvPr/>
          </p:nvSpPr>
          <p:spPr>
            <a:xfrm>
              <a:off x="6011213" y="3521813"/>
              <a:ext cx="26475" cy="26475"/>
            </a:xfrm>
            <a:custGeom>
              <a:avLst/>
              <a:gdLst/>
              <a:ahLst/>
              <a:cxnLst/>
              <a:rect l="l" t="t" r="r" b="b"/>
              <a:pathLst>
                <a:path w="1059" h="1059" extrusionOk="0">
                  <a:moveTo>
                    <a:pt x="1058" y="1058"/>
                  </a:moveTo>
                  <a:lnTo>
                    <a:pt x="0" y="1"/>
                  </a:lnTo>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763;p73">
              <a:extLst>
                <a:ext uri="{FF2B5EF4-FFF2-40B4-BE49-F238E27FC236}">
                  <a16:creationId xmlns:a16="http://schemas.microsoft.com/office/drawing/2014/main" id="{B4956AEE-9760-4555-A3AC-C58A587A490E}"/>
                </a:ext>
              </a:extLst>
            </p:cNvPr>
            <p:cNvSpPr/>
            <p:nvPr/>
          </p:nvSpPr>
          <p:spPr>
            <a:xfrm>
              <a:off x="6011213" y="3521813"/>
              <a:ext cx="26475" cy="26475"/>
            </a:xfrm>
            <a:custGeom>
              <a:avLst/>
              <a:gdLst/>
              <a:ahLst/>
              <a:cxnLst/>
              <a:rect l="l" t="t" r="r" b="b"/>
              <a:pathLst>
                <a:path w="1059" h="1059" fill="none" extrusionOk="0">
                  <a:moveTo>
                    <a:pt x="1058" y="1058"/>
                  </a:moveTo>
                  <a:lnTo>
                    <a:pt x="0" y="1"/>
                  </a:lnTo>
                </a:path>
              </a:pathLst>
            </a:custGeom>
            <a:noFill/>
            <a:ln w="4750"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764;p73">
              <a:extLst>
                <a:ext uri="{FF2B5EF4-FFF2-40B4-BE49-F238E27FC236}">
                  <a16:creationId xmlns:a16="http://schemas.microsoft.com/office/drawing/2014/main" id="{EB85CC10-B890-4D4A-96CD-4E59E879FB6F}"/>
                </a:ext>
              </a:extLst>
            </p:cNvPr>
            <p:cNvSpPr/>
            <p:nvPr/>
          </p:nvSpPr>
          <p:spPr>
            <a:xfrm>
              <a:off x="5870838" y="3521138"/>
              <a:ext cx="26475" cy="26475"/>
            </a:xfrm>
            <a:custGeom>
              <a:avLst/>
              <a:gdLst/>
              <a:ahLst/>
              <a:cxnLst/>
              <a:rect l="l" t="t" r="r" b="b"/>
              <a:pathLst>
                <a:path w="1059" h="1059" extrusionOk="0">
                  <a:moveTo>
                    <a:pt x="1" y="1058"/>
                  </a:moveTo>
                  <a:lnTo>
                    <a:pt x="1058" y="0"/>
                  </a:lnTo>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765;p73">
              <a:extLst>
                <a:ext uri="{FF2B5EF4-FFF2-40B4-BE49-F238E27FC236}">
                  <a16:creationId xmlns:a16="http://schemas.microsoft.com/office/drawing/2014/main" id="{6C99817C-ED14-4C9E-8715-1D256CAA33FD}"/>
                </a:ext>
              </a:extLst>
            </p:cNvPr>
            <p:cNvSpPr/>
            <p:nvPr/>
          </p:nvSpPr>
          <p:spPr>
            <a:xfrm>
              <a:off x="5870838" y="3521138"/>
              <a:ext cx="26475" cy="26475"/>
            </a:xfrm>
            <a:custGeom>
              <a:avLst/>
              <a:gdLst/>
              <a:ahLst/>
              <a:cxnLst/>
              <a:rect l="l" t="t" r="r" b="b"/>
              <a:pathLst>
                <a:path w="1059" h="1059" fill="none" extrusionOk="0">
                  <a:moveTo>
                    <a:pt x="1" y="1058"/>
                  </a:moveTo>
                  <a:lnTo>
                    <a:pt x="1058" y="0"/>
                  </a:lnTo>
                </a:path>
              </a:pathLst>
            </a:custGeom>
            <a:noFill/>
            <a:ln w="4750"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766;p73">
              <a:extLst>
                <a:ext uri="{FF2B5EF4-FFF2-40B4-BE49-F238E27FC236}">
                  <a16:creationId xmlns:a16="http://schemas.microsoft.com/office/drawing/2014/main" id="{3C9448BF-C9B2-4903-BC9F-DB57CB61638E}"/>
                </a:ext>
              </a:extLst>
            </p:cNvPr>
            <p:cNvSpPr/>
            <p:nvPr/>
          </p:nvSpPr>
          <p:spPr>
            <a:xfrm>
              <a:off x="6011888" y="3381438"/>
              <a:ext cx="26475" cy="26475"/>
            </a:xfrm>
            <a:custGeom>
              <a:avLst/>
              <a:gdLst/>
              <a:ahLst/>
              <a:cxnLst/>
              <a:rect l="l" t="t" r="r" b="b"/>
              <a:pathLst>
                <a:path w="1059" h="1059" extrusionOk="0">
                  <a:moveTo>
                    <a:pt x="1058" y="1"/>
                  </a:moveTo>
                  <a:lnTo>
                    <a:pt x="0" y="1059"/>
                  </a:lnTo>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767;p73">
              <a:extLst>
                <a:ext uri="{FF2B5EF4-FFF2-40B4-BE49-F238E27FC236}">
                  <a16:creationId xmlns:a16="http://schemas.microsoft.com/office/drawing/2014/main" id="{1161F1E7-D146-4BE9-AD5C-86DB81F32EA2}"/>
                </a:ext>
              </a:extLst>
            </p:cNvPr>
            <p:cNvSpPr/>
            <p:nvPr/>
          </p:nvSpPr>
          <p:spPr>
            <a:xfrm>
              <a:off x="6011888" y="3381438"/>
              <a:ext cx="26475" cy="26475"/>
            </a:xfrm>
            <a:custGeom>
              <a:avLst/>
              <a:gdLst/>
              <a:ahLst/>
              <a:cxnLst/>
              <a:rect l="l" t="t" r="r" b="b"/>
              <a:pathLst>
                <a:path w="1059" h="1059" fill="none" extrusionOk="0">
                  <a:moveTo>
                    <a:pt x="1058" y="1"/>
                  </a:moveTo>
                  <a:lnTo>
                    <a:pt x="0" y="1059"/>
                  </a:lnTo>
                </a:path>
              </a:pathLst>
            </a:custGeom>
            <a:noFill/>
            <a:ln w="4750"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768;p73">
              <a:extLst>
                <a:ext uri="{FF2B5EF4-FFF2-40B4-BE49-F238E27FC236}">
                  <a16:creationId xmlns:a16="http://schemas.microsoft.com/office/drawing/2014/main" id="{F386ED65-1189-40D8-BBFF-070B646A68A0}"/>
                </a:ext>
              </a:extLst>
            </p:cNvPr>
            <p:cNvSpPr/>
            <p:nvPr/>
          </p:nvSpPr>
          <p:spPr>
            <a:xfrm>
              <a:off x="5908813" y="3445863"/>
              <a:ext cx="25125" cy="21050"/>
            </a:xfrm>
            <a:custGeom>
              <a:avLst/>
              <a:gdLst/>
              <a:ahLst/>
              <a:cxnLst/>
              <a:rect l="l" t="t" r="r" b="b"/>
              <a:pathLst>
                <a:path w="1005" h="842" extrusionOk="0">
                  <a:moveTo>
                    <a:pt x="516" y="1"/>
                  </a:moveTo>
                  <a:cubicBezTo>
                    <a:pt x="1" y="55"/>
                    <a:pt x="1" y="787"/>
                    <a:pt x="516" y="842"/>
                  </a:cubicBezTo>
                  <a:cubicBezTo>
                    <a:pt x="1004" y="787"/>
                    <a:pt x="1004" y="55"/>
                    <a:pt x="516" y="1"/>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769;p73">
              <a:extLst>
                <a:ext uri="{FF2B5EF4-FFF2-40B4-BE49-F238E27FC236}">
                  <a16:creationId xmlns:a16="http://schemas.microsoft.com/office/drawing/2014/main" id="{FC4F8A56-72AB-4F72-84F8-33B28A7F0325}"/>
                </a:ext>
              </a:extLst>
            </p:cNvPr>
            <p:cNvSpPr/>
            <p:nvPr/>
          </p:nvSpPr>
          <p:spPr>
            <a:xfrm>
              <a:off x="5975938" y="3446538"/>
              <a:ext cx="25125" cy="20375"/>
            </a:xfrm>
            <a:custGeom>
              <a:avLst/>
              <a:gdLst/>
              <a:ahLst/>
              <a:cxnLst/>
              <a:rect l="l" t="t" r="r" b="b"/>
              <a:pathLst>
                <a:path w="1005" h="815" extrusionOk="0">
                  <a:moveTo>
                    <a:pt x="516" y="1"/>
                  </a:moveTo>
                  <a:cubicBezTo>
                    <a:pt x="1" y="28"/>
                    <a:pt x="1" y="760"/>
                    <a:pt x="516" y="815"/>
                  </a:cubicBezTo>
                  <a:cubicBezTo>
                    <a:pt x="1004" y="760"/>
                    <a:pt x="1004" y="28"/>
                    <a:pt x="516" y="1"/>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770;p73">
              <a:extLst>
                <a:ext uri="{FF2B5EF4-FFF2-40B4-BE49-F238E27FC236}">
                  <a16:creationId xmlns:a16="http://schemas.microsoft.com/office/drawing/2014/main" id="{5A4752C3-26B4-43F6-B9AC-F0C33AE93F11}"/>
                </a:ext>
              </a:extLst>
            </p:cNvPr>
            <p:cNvSpPr/>
            <p:nvPr/>
          </p:nvSpPr>
          <p:spPr>
            <a:xfrm>
              <a:off x="5946788" y="3466888"/>
              <a:ext cx="19000" cy="19850"/>
            </a:xfrm>
            <a:custGeom>
              <a:avLst/>
              <a:gdLst/>
              <a:ahLst/>
              <a:cxnLst/>
              <a:rect l="l" t="t" r="r" b="b"/>
              <a:pathLst>
                <a:path w="760" h="794" extrusionOk="0">
                  <a:moveTo>
                    <a:pt x="28" y="1"/>
                  </a:moveTo>
                  <a:cubicBezTo>
                    <a:pt x="0" y="218"/>
                    <a:pt x="28" y="435"/>
                    <a:pt x="136" y="624"/>
                  </a:cubicBezTo>
                  <a:cubicBezTo>
                    <a:pt x="181" y="737"/>
                    <a:pt x="283" y="794"/>
                    <a:pt x="394" y="794"/>
                  </a:cubicBezTo>
                  <a:cubicBezTo>
                    <a:pt x="416" y="794"/>
                    <a:pt x="439" y="792"/>
                    <a:pt x="462" y="787"/>
                  </a:cubicBezTo>
                  <a:cubicBezTo>
                    <a:pt x="706" y="679"/>
                    <a:pt x="760" y="218"/>
                    <a:pt x="733" y="1"/>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771;p73">
              <a:extLst>
                <a:ext uri="{FF2B5EF4-FFF2-40B4-BE49-F238E27FC236}">
                  <a16:creationId xmlns:a16="http://schemas.microsoft.com/office/drawing/2014/main" id="{EC3FA7D1-DAF9-4D20-9516-0DD19195F0E4}"/>
                </a:ext>
              </a:extLst>
            </p:cNvPr>
            <p:cNvSpPr/>
            <p:nvPr/>
          </p:nvSpPr>
          <p:spPr>
            <a:xfrm>
              <a:off x="5944763" y="3462813"/>
              <a:ext cx="23750" cy="26625"/>
            </a:xfrm>
            <a:custGeom>
              <a:avLst/>
              <a:gdLst/>
              <a:ahLst/>
              <a:cxnLst/>
              <a:rect l="l" t="t" r="r" b="b"/>
              <a:pathLst>
                <a:path w="950" h="1065" extrusionOk="0">
                  <a:moveTo>
                    <a:pt x="163" y="1"/>
                  </a:moveTo>
                  <a:cubicBezTo>
                    <a:pt x="81" y="1"/>
                    <a:pt x="54" y="28"/>
                    <a:pt x="54" y="82"/>
                  </a:cubicBezTo>
                  <a:lnTo>
                    <a:pt x="27" y="164"/>
                  </a:lnTo>
                  <a:cubicBezTo>
                    <a:pt x="0" y="326"/>
                    <a:pt x="0" y="516"/>
                    <a:pt x="54" y="706"/>
                  </a:cubicBezTo>
                  <a:cubicBezTo>
                    <a:pt x="109" y="869"/>
                    <a:pt x="244" y="1004"/>
                    <a:pt x="407" y="1059"/>
                  </a:cubicBezTo>
                  <a:cubicBezTo>
                    <a:pt x="429" y="1063"/>
                    <a:pt x="451" y="1065"/>
                    <a:pt x="472" y="1065"/>
                  </a:cubicBezTo>
                  <a:cubicBezTo>
                    <a:pt x="729" y="1065"/>
                    <a:pt x="872" y="769"/>
                    <a:pt x="922" y="543"/>
                  </a:cubicBezTo>
                  <a:cubicBezTo>
                    <a:pt x="949" y="408"/>
                    <a:pt x="949" y="272"/>
                    <a:pt x="922" y="136"/>
                  </a:cubicBezTo>
                  <a:cubicBezTo>
                    <a:pt x="895" y="82"/>
                    <a:pt x="841" y="55"/>
                    <a:pt x="787" y="55"/>
                  </a:cubicBezTo>
                  <a:cubicBezTo>
                    <a:pt x="732" y="82"/>
                    <a:pt x="705" y="136"/>
                    <a:pt x="705" y="191"/>
                  </a:cubicBezTo>
                  <a:lnTo>
                    <a:pt x="705" y="218"/>
                  </a:lnTo>
                  <a:cubicBezTo>
                    <a:pt x="705" y="245"/>
                    <a:pt x="705" y="245"/>
                    <a:pt x="705" y="272"/>
                  </a:cubicBezTo>
                  <a:cubicBezTo>
                    <a:pt x="705" y="299"/>
                    <a:pt x="705" y="326"/>
                    <a:pt x="705" y="353"/>
                  </a:cubicBezTo>
                  <a:lnTo>
                    <a:pt x="705" y="408"/>
                  </a:lnTo>
                  <a:cubicBezTo>
                    <a:pt x="705" y="462"/>
                    <a:pt x="705" y="516"/>
                    <a:pt x="678" y="570"/>
                  </a:cubicBezTo>
                  <a:cubicBezTo>
                    <a:pt x="678" y="570"/>
                    <a:pt x="678" y="598"/>
                    <a:pt x="651" y="625"/>
                  </a:cubicBezTo>
                  <a:lnTo>
                    <a:pt x="651" y="652"/>
                  </a:lnTo>
                  <a:lnTo>
                    <a:pt x="651" y="679"/>
                  </a:lnTo>
                  <a:cubicBezTo>
                    <a:pt x="624" y="706"/>
                    <a:pt x="624" y="733"/>
                    <a:pt x="597" y="760"/>
                  </a:cubicBezTo>
                  <a:lnTo>
                    <a:pt x="570" y="787"/>
                  </a:lnTo>
                  <a:lnTo>
                    <a:pt x="543" y="815"/>
                  </a:lnTo>
                  <a:lnTo>
                    <a:pt x="515" y="815"/>
                  </a:lnTo>
                  <a:cubicBezTo>
                    <a:pt x="461" y="815"/>
                    <a:pt x="407" y="787"/>
                    <a:pt x="380" y="760"/>
                  </a:cubicBezTo>
                  <a:cubicBezTo>
                    <a:pt x="353" y="706"/>
                    <a:pt x="326" y="652"/>
                    <a:pt x="298" y="598"/>
                  </a:cubicBezTo>
                  <a:cubicBezTo>
                    <a:pt x="244" y="435"/>
                    <a:pt x="244" y="272"/>
                    <a:pt x="244" y="82"/>
                  </a:cubicBezTo>
                  <a:cubicBezTo>
                    <a:pt x="244" y="28"/>
                    <a:pt x="217" y="1"/>
                    <a:pt x="163" y="1"/>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3973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DCCC38-9218-48B8-8964-B04C8A54BC2B}"/>
              </a:ext>
            </a:extLst>
          </p:cNvPr>
          <p:cNvSpPr txBox="1"/>
          <p:nvPr/>
        </p:nvSpPr>
        <p:spPr>
          <a:xfrm>
            <a:off x="-1066800" y="3714750"/>
            <a:ext cx="10890741" cy="923330"/>
          </a:xfrm>
          <a:prstGeom prst="rect">
            <a:avLst/>
          </a:prstGeom>
          <a:noFill/>
        </p:spPr>
        <p:txBody>
          <a:bodyPr wrap="square" rtlCol="0">
            <a:spAutoFit/>
          </a:bodyPr>
          <a:lstStyle/>
          <a:p>
            <a:pPr algn="ctr"/>
            <a:r>
              <a:rPr lang="vi-VN" sz="5400" b="1">
                <a:ln w="38100">
                  <a:solidFill>
                    <a:schemeClr val="tx1"/>
                  </a:solidFill>
                </a:ln>
                <a:solidFill>
                  <a:schemeClr val="bg1"/>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CAM - PU - CHIA</a:t>
            </a:r>
          </a:p>
        </p:txBody>
      </p:sp>
      <p:pic>
        <p:nvPicPr>
          <p:cNvPr id="1026" name="Picture 2" descr="Sky Cartoon">
            <a:extLst>
              <a:ext uri="{FF2B5EF4-FFF2-40B4-BE49-F238E27FC236}">
                <a16:creationId xmlns:a16="http://schemas.microsoft.com/office/drawing/2014/main" id="{B7C8DBFD-8CA6-4B31-A476-F2E8EE9A8E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3889" y1="41538" x2="51444" y2="68846"/>
                        <a14:foregroundMark x1="66222" y1="45385" x2="46778" y2="76026"/>
                        <a14:foregroundMark x1="20667" y1="53590" x2="35444" y2="81282"/>
                        <a14:foregroundMark x1="35667" y1="58718" x2="40333" y2="72821"/>
                        <a14:foregroundMark x1="44444" y1="39487" x2="19778" y2="76795"/>
                        <a14:foregroundMark x1="23889" y1="49615" x2="68889" y2="50641"/>
                        <a14:foregroundMark x1="22444" y1="53590" x2="51889" y2="51410"/>
                        <a14:foregroundMark x1="74778" y1="61923" x2="64333" y2="70128"/>
                        <a14:foregroundMark x1="66444" y1="67436" x2="64333" y2="72564"/>
                      </a14:backgroundRemoval>
                    </a14:imgEffect>
                  </a14:imgLayer>
                </a14:imgProps>
              </a:ext>
              <a:ext uri="{28A0092B-C50C-407E-A947-70E740481C1C}">
                <a14:useLocalDpi xmlns:a14="http://schemas.microsoft.com/office/drawing/2010/main" val="0"/>
              </a:ext>
            </a:extLst>
          </a:blip>
          <a:srcRect/>
          <a:stretch>
            <a:fillRect/>
          </a:stretch>
        </p:blipFill>
        <p:spPr bwMode="auto">
          <a:xfrm>
            <a:off x="2473571" y="260034"/>
            <a:ext cx="4176195" cy="36198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mbodia Traditional Costume Royalty Free Cliparts, Vectors, And Stock  Illustration. Image 22830237.">
            <a:extLst>
              <a:ext uri="{FF2B5EF4-FFF2-40B4-BE49-F238E27FC236}">
                <a16:creationId xmlns:a16="http://schemas.microsoft.com/office/drawing/2014/main" id="{D05F878B-94C3-45BA-AE20-F433A2F0EF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077" b="95308" l="2176" r="48640"/>
                    </a14:imgEffect>
                  </a14:imgLayer>
                </a14:imgProps>
              </a:ext>
              <a:ext uri="{28A0092B-C50C-407E-A947-70E740481C1C}">
                <a14:useLocalDpi xmlns:a14="http://schemas.microsoft.com/office/drawing/2010/main" val="0"/>
              </a:ext>
            </a:extLst>
          </a:blip>
          <a:srcRect t="23922" r="49231" b="7845"/>
          <a:stretch/>
        </p:blipFill>
        <p:spPr bwMode="auto">
          <a:xfrm>
            <a:off x="-507175" y="361950"/>
            <a:ext cx="251460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mbodia Traditional Costume Royalty Free Cliparts, Vectors, And Stock  Illustration. Image 22830237.">
            <a:extLst>
              <a:ext uri="{FF2B5EF4-FFF2-40B4-BE49-F238E27FC236}">
                <a16:creationId xmlns:a16="http://schemas.microsoft.com/office/drawing/2014/main" id="{14540A00-B185-4506-A32F-F1A48F35A1B2}"/>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6538" b="99615" l="41567" r="95212">
                        <a14:backgroundMark x1="46790" y1="29000" x2="43961" y2="54385"/>
                        <a14:backgroundMark x1="74320" y1="29385" x2="87813" y2="41231"/>
                      </a14:backgroundRemoval>
                    </a14:imgEffect>
                  </a14:imgLayer>
                </a14:imgProps>
              </a:ext>
              <a:ext uri="{28A0092B-C50C-407E-A947-70E740481C1C}">
                <a14:useLocalDpi xmlns:a14="http://schemas.microsoft.com/office/drawing/2010/main" val="0"/>
              </a:ext>
            </a:extLst>
          </a:blip>
          <a:srcRect l="43761" t="26097" r="5470" b="5670"/>
          <a:stretch/>
        </p:blipFill>
        <p:spPr bwMode="auto">
          <a:xfrm flipH="1">
            <a:off x="6595533" y="361950"/>
            <a:ext cx="251460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562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1322</Words>
  <Application>Microsoft Office PowerPoint</Application>
  <PresentationFormat>On-screen Show (16:9)</PresentationFormat>
  <Paragraphs>146</Paragraphs>
  <Slides>41</Slides>
  <Notes>5</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字魂17号-萌趣果冻体</vt:lpstr>
      <vt:lpstr>Bebas Neue</vt:lpstr>
      <vt:lpstr>Signika Negative</vt:lpstr>
      <vt:lpstr>Times New Roman</vt:lpstr>
      <vt:lpstr>Calibri</vt:lpstr>
      <vt:lpstr>UTM Cookies</vt:lpstr>
      <vt:lpstr>Arial</vt:lpstr>
      <vt:lpstr>Chau Philomene One</vt:lpstr>
      <vt:lpstr>Adobe 黑体 Std R</vt:lpstr>
      <vt:lpstr>iCiel Pony</vt:lpstr>
      <vt:lpstr>iCiel Soup of Justice</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Với kiến thức vừa tìm hiểu được em hãy hoàn thành bảng sau:</vt:lpstr>
      <vt:lpstr>Việt Nam luôn củng cố tình hữu nghị với Cam-pu-chia</vt:lpstr>
      <vt:lpstr>PowerPoint Presentation</vt:lpstr>
      <vt:lpstr>PowerPoint Presentation</vt:lpstr>
      <vt:lpstr>PowerPoint Presentation</vt:lpstr>
      <vt:lpstr>PowerPoint Presentation</vt:lpstr>
      <vt:lpstr>PowerPoint Presentation</vt:lpstr>
      <vt:lpstr>Với kiến thức vừa tìm hiểu được em hãy hoàn thành bảng sau:</vt:lpstr>
      <vt:lpstr>Việt Nam luôn củng cố tình hữu nghị với Lào</vt:lpstr>
      <vt:lpstr>PowerPoint Presentation</vt:lpstr>
      <vt:lpstr>PowerPoint Presentation</vt:lpstr>
      <vt:lpstr>PowerPoint Presentation</vt:lpstr>
      <vt:lpstr>PowerPoint Presentation</vt:lpstr>
      <vt:lpstr>PowerPoint Presentation</vt:lpstr>
      <vt:lpstr>Theo thống kê dân số vào năm 2020, dân số Trung Quốc đứng thứ mấy trên thế giới?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Việt Nam luôn củng cố  tình hữu nghị với Trung Quốc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7</cp:revision>
  <dcterms:modified xsi:type="dcterms:W3CDTF">2024-02-05T07:06:27Z</dcterms:modified>
</cp:coreProperties>
</file>