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1"/>
  </p:notesMasterIdLst>
  <p:sldIdLst>
    <p:sldId id="29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lamenco" panose="020B0604020202020204" charset="0"/>
      <p:regular r:id="rId46"/>
    </p:embeddedFont>
    <p:embeddedFont>
      <p:font typeface="Cookie" panose="020B0604020202020204" charset="-93"/>
      <p:regular r:id="rId47"/>
    </p:embeddedFont>
    <p:embeddedFont>
      <p:font typeface="Wingdings 3" panose="05040102010807070707" pitchFamily="18" charset="2"/>
      <p:regular r:id="rId48"/>
    </p:embeddedFont>
    <p:embeddedFont>
      <p:font typeface=".VnTime" panose="020B720000000000000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tMhxAX2yndRRVWgJso31gv7Ml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566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7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233" name="Google Shape;2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02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63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07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439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28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640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79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948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386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75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6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323" name="Google Shape;32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012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100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288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000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479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365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760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64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09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61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433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830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913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377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481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696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43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401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53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7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54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67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90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86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897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345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9287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388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613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65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644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88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3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6505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781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7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96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634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949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781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002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322"/>
            <a:ext cx="12192000" cy="68573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randomBar dir="vert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vi.wikipedia.org/wiki/H%C3%ACnh:N%C3%B4ng_d%C3%A2n_b%E1%BB%8B_t%C3%ACnh_nghi_l%C3%A0_c%E1%BB%99ng_s%E1%BA%A3n.jpg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8292-D98C-D9AD-89E4-FE974384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527" y="500798"/>
            <a:ext cx="8636872" cy="1604270"/>
          </a:xfrm>
        </p:spPr>
        <p:txBody>
          <a:bodyPr/>
          <a:lstStyle/>
          <a:p>
            <a:pPr algn="ctr"/>
            <a:r>
              <a:rPr lang="vi-VN" sz="4800" b="1" dirty="0"/>
              <a:t>LỊCH SỬ 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AB03D-2EF0-AA11-ED4C-22FB7623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871" y="2585376"/>
            <a:ext cx="8844365" cy="8436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BÀI 20: </a:t>
            </a:r>
            <a:r>
              <a:rPr lang="vi-VN" sz="5400" b="1" dirty="0">
                <a:solidFill>
                  <a:srgbClr val="FF0000"/>
                </a:solidFill>
              </a:rPr>
              <a:t>BẾN TRE ĐỒNG KHỞI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Google Shape;152;p6" descr="Ngày 17-1-1960: Ngày Bến Tre đồng khởi">
            <a:extLst>
              <a:ext uri="{FF2B5EF4-FFF2-40B4-BE49-F238E27FC236}">
                <a16:creationId xmlns:a16="http://schemas.microsoft.com/office/drawing/2014/main" id="{44E00642-BE23-EC33-2092-9894323DB1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53;p6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5DA39B51-8E32-E065-82C1-98DA447FA9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30465">
            <a:off x="3013582" y="470301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154;p6" descr="60 năm Phong trào Đồng Khởi: Huyền thoại Đội quân tóc dài Bến Tre | Xã hội  | Vietnam+ (VietnamPlus)">
            <a:extLst>
              <a:ext uri="{FF2B5EF4-FFF2-40B4-BE49-F238E27FC236}">
                <a16:creationId xmlns:a16="http://schemas.microsoft.com/office/drawing/2014/main" id="{BC1693D3-6433-9346-9C62-AACBB5483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96291">
            <a:off x="6376797" y="4059200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55;p6" descr="Kỷ niệm 54 năm Đồng khởi Bến Tre (17/1/1960- 17/1/2014)">
            <a:extLst>
              <a:ext uri="{FF2B5EF4-FFF2-40B4-BE49-F238E27FC236}">
                <a16:creationId xmlns:a16="http://schemas.microsoft.com/office/drawing/2014/main" id="{D5BDC050-C4BD-83F6-E0F8-F7787FAA77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7415">
            <a:off x="9475667" y="4549294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46EF32-C35F-E7F4-7C42-622E4EF080FE}"/>
              </a:ext>
            </a:extLst>
          </p:cNvPr>
          <p:cNvSpPr txBox="1">
            <a:spLocks/>
          </p:cNvSpPr>
          <p:nvPr/>
        </p:nvSpPr>
        <p:spPr bwMode="gray">
          <a:xfrm>
            <a:off x="1433107" y="500798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62726B-02E2-7617-D3EC-62946711B933}"/>
              </a:ext>
            </a:extLst>
          </p:cNvPr>
          <p:cNvSpPr txBox="1">
            <a:spLocks/>
          </p:cNvSpPr>
          <p:nvPr/>
        </p:nvSpPr>
        <p:spPr bwMode="gray">
          <a:xfrm>
            <a:off x="3496500" y="3329377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65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 sự tàn sát đẫm máu của Mĩ–Diệm đối với đồng bào miền Nam.</a:t>
            </a:r>
            <a:endParaRPr sz="4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 ” ở Bến Tre nổ ra trong hoàn cảnh nào?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 descr="Nông dân bị tình nghi là cộng sả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362" y="352147"/>
            <a:ext cx="3867077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950" y="3269877"/>
            <a:ext cx="4437299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13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 bớ người già và trẻ em bị tình nghi là Việt Cộng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7993" y="352147"/>
            <a:ext cx="3413704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7" name="Google Shape;247;p13" descr="Nguyễn Ngọc Loan (tướng cảnh sát Việt Nam Cộng Hòa) bắn chết tù binh cộng sản ngay trên đường phố trong Sự kiện Tết Mậu Thâ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4747" y="3269877"/>
            <a:ext cx="3740898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Thảm sát dân thường</a:t>
            </a:r>
            <a:endParaRPr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325" y="420636"/>
            <a:ext cx="4038600" cy="24384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8910" y="420636"/>
            <a:ext cx="3607542" cy="24765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7525" y="3159579"/>
            <a:ext cx="4038600" cy="24142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6653" y="3159579"/>
            <a:ext cx="3631999" cy="238108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777835" y="5321299"/>
            <a:ext cx="10636330" cy="12939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Máy chém dưới thời Ngô Đình Diệm.                             </a:t>
            </a:r>
            <a:endParaRPr/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Hiện máy đang được trưng bày tại Bảo tàng Thành phố Cần Thơ</a:t>
            </a:r>
            <a:endParaRPr/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700" y="520700"/>
            <a:ext cx="6794499" cy="44730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3335" y="1557700"/>
            <a:ext cx="12823393" cy="4515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72" name="Google Shape;272;p1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2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74" name="Google Shape;274;p1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DIỄN BIẾN VÀ Ý NGHĨA </a:t>
            </a:r>
            <a:endParaRPr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CỦA PHONG TRÀO. 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17- 1- 1960, nhân dân huyện Mỏ Cày đứng lên khởi nghĩa mở đầu cho phong trào “Đồng khởi”. </a:t>
            </a:r>
            <a:endParaRPr sz="3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khởi” của tỉnh Bến Tre diễn ra vào thời gian nào ? Bắt đầu từ đâu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8" descr="Ben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328" y="469900"/>
            <a:ext cx="8275344" cy="53990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8" name="Google Shape;288;p18"/>
          <p:cNvSpPr/>
          <p:nvPr/>
        </p:nvSpPr>
        <p:spPr>
          <a:xfrm>
            <a:off x="3505200" y="6064607"/>
            <a:ext cx="5181600" cy="6469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 ĐỒ TỈNH BẾN TRE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3888605" y="5170714"/>
            <a:ext cx="8087495" cy="154282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Khí thế sôi nổi, mạnh mẽ đồng loạt nhiều tầng lớp với khẩu hiệu, biểu ngữ, cờ, gậy gộc … xông lên.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hình trên, em có nhận xét gì về khí thế nổi dậy của đồng bào miền Nam?</a:t>
            </a:r>
            <a:endParaRPr/>
          </a:p>
        </p:txBody>
      </p:sp>
      <p:pic>
        <p:nvPicPr>
          <p:cNvPr id="303" name="Google Shape;303;p20" descr="Khong m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/>
        </p:nvSpPr>
        <p:spPr>
          <a:xfrm>
            <a:off x="5286445" y="4590275"/>
            <a:ext cx="71041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Nh©n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miÒn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næi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dËy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ph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¸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thÕ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kim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kÑp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850" y="736599"/>
            <a:ext cx="3885236" cy="53848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0" name="Google Shape;310;p21"/>
          <p:cNvSpPr txBox="1"/>
          <p:nvPr/>
        </p:nvSpPr>
        <p:spPr>
          <a:xfrm>
            <a:off x="4801494" y="3592255"/>
            <a:ext cx="6984106" cy="255454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Nữ tướng Nguyễn Thị Định, một trong những tướng lĩnh tiêu biểu lãnh đạo đội quân Tóc dài và phong trào đấu tranh của phụ nữ miền Nam – Việt Nam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1416" y="736599"/>
            <a:ext cx="3831818" cy="25545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Ộ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2" descr="181doi_633994286637826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400" y="432676"/>
            <a:ext cx="7683500" cy="49942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/>
          <p:nvPr/>
        </p:nvSpPr>
        <p:spPr>
          <a:xfrm>
            <a:off x="1951355" y="5589465"/>
            <a:ext cx="828929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nữ chiến sĩ năm xưa trong Đội quân tóc dài của Đồng khởi Bến Tre.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2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/>
          <p:nvPr/>
        </p:nvSpPr>
        <p:spPr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quả</a:t>
            </a:r>
            <a:r>
              <a:rPr lang="en-US" sz="40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Sau một tuần : 22 xã được giải phóng, 29 xã khác được tiêu diệt ác ôn, vây đồn, giải phóng nhiều ấp.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địch bị tê liệt, tan rã 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cách mạng được thành lập ở các thôn, xã.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Nhân dân được chia ruộng đất, được làm chủ quê hương.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205906" y="4408766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 trị ác ôn</a:t>
            </a:r>
            <a:endParaRPr/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24" descr="Hình ảnh: Bến tre đồng khởi – Kho tư liệu lịch sử lớp 4 – lớp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7" y="3023394"/>
            <a:ext cx="4524983" cy="300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Nổi dậy phá vỡ chính quyền cơ sở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5" name="Google Shape;345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6" name="Google Shape;346;p25"/>
          <p:cNvSpPr/>
          <p:nvPr/>
        </p:nvSpPr>
        <p:spPr>
          <a:xfrm>
            <a:off x="205906" y="4408766"/>
            <a:ext cx="551180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Đập tan hàng loạt ấp chiến lược của địch</a:t>
            </a:r>
            <a:endParaRPr/>
          </a:p>
        </p:txBody>
      </p:sp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Mỹ và cuộc đảo chính Diệm Nhu: Nhu và &amp;quot;ấp chiến lược&amp;quot; - Tuổi Trẻ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76" y="681037"/>
            <a:ext cx="5432358" cy="354461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9" name="Google Shape;349;p25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Chiếm đồn địch</a:t>
            </a:r>
            <a:endParaRPr/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2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357" name="Google Shape;357;p2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3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59" name="Google Shape;359;p2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Ý NGHĨA CỦA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ở Bến Tre đã trở thành ngọn cờ tiên phong , đẩy mạnh cuộc đấu tranh của đồng bào miền Nam ở cả nông thôn và thành thị .</a:t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Bến Tre, có ảnh hưởng đến phong trào đấu tranh của nhân dân miền Nam như thế nào ?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 cho đấu tranh nhân dân ở miền Nam, đẩy quân Mĩ và quân đội Sài Gòn vào thế bị động, lúng túng.</a:t>
            </a:r>
            <a:endParaRPr/>
          </a:p>
        </p:txBody>
      </p:sp>
      <p:sp>
        <p:nvSpPr>
          <p:cNvPr id="373" name="Google Shape;373;p28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8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đấu tranh cách mạng của đồng bào miền Nam đẩy Mĩ – Diệm vào tình thế gì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29"/>
          <p:cNvCxnSpPr/>
          <p:nvPr/>
        </p:nvCxnSpPr>
        <p:spPr>
          <a:xfrm rot="10800000" flipH="1">
            <a:off x="2057400" y="5334000"/>
            <a:ext cx="1066800" cy="68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29"/>
          <p:cNvSpPr txBox="1"/>
          <p:nvPr/>
        </p:nvSpPr>
        <p:spPr>
          <a:xfrm>
            <a:off x="2209800" y="6019800"/>
            <a:ext cx="7239000" cy="457200"/>
          </a:xfrm>
          <a:prstGeom prst="rect">
            <a:avLst/>
          </a:prstGeom>
          <a:solidFill>
            <a:srgbClr val="FA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17-1-1960, nhân dân huyện Mỏ Cày đồng khởi.</a:t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lan rộng khắp các huyện của Bến Tre.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4800600" y="3886201"/>
            <a:ext cx="5867400" cy="1196975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1 tuần: 22 xã được giải phóng, 29 xã khác tiêu diệt được ác ôn, giải phóng được nhiều ấp.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nhiều nơi, ủy ban nhân dân tự quản được thành lập, bọn phản cách mạng bị trừng trị, dân nghèo được chia ruộng.</a:t>
            </a:r>
            <a:endParaRPr sz="2400" b="1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rgbClr val="7AE8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mới: Nhân dân miền Nam cầm vũ khí chống quân thù, đẩy Mĩ –Diệm rơi vào thế bị động.</a:t>
            </a:r>
            <a:endParaRPr/>
          </a:p>
        </p:txBody>
      </p:sp>
      <p:cxnSp>
        <p:nvCxnSpPr>
          <p:cNvPr id="386" name="Google Shape;386;p29"/>
          <p:cNvCxnSpPr/>
          <p:nvPr/>
        </p:nvCxnSpPr>
        <p:spPr>
          <a:xfrm rot="10800000" flipH="1">
            <a:off x="3200400" y="4114800"/>
            <a:ext cx="1219200" cy="114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29"/>
          <p:cNvCxnSpPr/>
          <p:nvPr/>
        </p:nvCxnSpPr>
        <p:spPr>
          <a:xfrm rot="10800000" flipH="1">
            <a:off x="4648200" y="2362200"/>
            <a:ext cx="1371600" cy="15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29"/>
          <p:cNvCxnSpPr/>
          <p:nvPr/>
        </p:nvCxnSpPr>
        <p:spPr>
          <a:xfrm rot="10800000" flipH="1">
            <a:off x="6172200" y="1447800"/>
            <a:ext cx="304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" name="Google Shape;389;p29"/>
          <p:cNvSpPr/>
          <p:nvPr/>
        </p:nvSpPr>
        <p:spPr>
          <a:xfrm>
            <a:off x="2971800" y="51054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5943600" y="19812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4343400" y="3810000"/>
            <a:ext cx="3810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1752600" y="5867400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99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9"/>
          <p:cNvSpPr/>
          <p:nvPr/>
        </p:nvSpPr>
        <p:spPr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Đồng khởi ”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Bến Tre.</a:t>
            </a:r>
            <a:endParaRPr/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i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710" y="17286"/>
            <a:ext cx="2213913" cy="320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0"/>
          <p:cNvSpPr/>
          <p:nvPr/>
        </p:nvSpPr>
        <p:spPr>
          <a:xfrm>
            <a:off x="1399713" y="602671"/>
            <a:ext cx="9767494" cy="554211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3986196" y="1288322"/>
            <a:ext cx="45945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7200" b="1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31745" y="3973184"/>
            <a:ext cx="2900819" cy="29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4051" y="3951580"/>
            <a:ext cx="3052132" cy="30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0"/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1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1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1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1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1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1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1"/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1"/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Ạ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Miền Bắc được giải phóng, tiến hành xây dựng chủ nghĩa xã hội.</a:t>
            </a:r>
            <a:endParaRPr/>
          </a:p>
          <a:p>
            <a:pPr marL="0" marR="0" lvl="0" indent="0" algn="just" rtl="0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Mĩ-Diệm âm mưu chia cắt lâu dài đất nước ta, tàn sát nhân dân miền Nam, nhân dân ta phải cầm súng đứng lên chống Mĩ-Diệm.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Em hãy nêu đôi nét về tình hình nước ta sau Hiệp định Giơ-ne-vơ năm 1954.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/>
          <p:nvPr/>
        </p:nvSpPr>
        <p:spPr>
          <a:xfrm>
            <a:off x="1422010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3910434" y="1153874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/>
          <p:nvPr/>
        </p:nvSpPr>
        <p:spPr>
          <a:xfrm>
            <a:off x="8887282" y="3895726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398858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CHĂM</a:t>
            </a:r>
            <a:endParaRPr sz="4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2" descr="Beehive Clipart Beehive Clipart At Getdrawings Free - Beehive Clipart ,  Transparent Cartoon, Free Cliparts &amp;amp; Silhouettes - Net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56049" y="-186146"/>
            <a:ext cx="4042315" cy="421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45727" y="169464"/>
            <a:ext cx="4731187" cy="49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076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/>
          <p:nvPr/>
        </p:nvSpPr>
        <p:spPr>
          <a:xfrm>
            <a:off x="893592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Bến Tre</a:t>
            </a:r>
            <a:endParaRPr sz="21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466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3"/>
          <p:cNvSpPr/>
          <p:nvPr/>
        </p:nvSpPr>
        <p:spPr>
          <a:xfrm>
            <a:off x="546625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Long An</a:t>
            </a:r>
            <a:endParaRPr sz="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693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/>
          <p:nvPr/>
        </p:nvSpPr>
        <p:spPr>
          <a:xfrm>
            <a:off x="332209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Cà Mau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978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/>
          <p:nvPr/>
        </p:nvSpPr>
        <p:spPr>
          <a:xfrm>
            <a:off x="6110137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Mĩ Tho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 diễn ra phong trào “Đồng khởi”   mạnh mẽ nhất là ?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70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/>
          <p:nvPr/>
        </p:nvSpPr>
        <p:spPr>
          <a:xfrm>
            <a:off x="59986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17/01/1960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0866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/>
          <p:nvPr/>
        </p:nvSpPr>
        <p:spPr>
          <a:xfrm>
            <a:off x="3366025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27/01/1960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633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614149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27/01/1690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4378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8929537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17/01/1690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dân huyện Mỏ Cày đứng lên khởi nghĩa vào thời gian: </a:t>
            </a:r>
            <a:endParaRPr/>
          </a:p>
        </p:txBody>
      </p:sp>
      <p:pic>
        <p:nvPicPr>
          <p:cNvPr id="463" name="Google Shape;4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5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5"/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5"/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5"/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5"/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2306617" y="5956299"/>
            <a:ext cx="7578765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6" name="Google Shape;486;p36" descr="Đâu là &amp;quot;bảo bối&amp;quot; để Bến Tre thực sự giàu mạnh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28" y="2819399"/>
            <a:ext cx="4338372" cy="27187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7" name="Google Shape;487;p36" descr="10 khách sạn tốt nhất tại Bến Tre năm 20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9690" y="917378"/>
            <a:ext cx="4065604" cy="22874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8" name="Google Shape;488;p36" descr="Cầu Rạch Miễu - Bến Tre [ flycam 4k ]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9753" y="2819399"/>
            <a:ext cx="4835847" cy="27201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5" name="Google Shape;4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 descr="Đâu là &amp;quot;bảo bối&amp;quot; để Bến Tre thực sự giàu mạnh?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907" y="322819"/>
            <a:ext cx="5039193" cy="31578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7" name="Google Shape;497;p37" descr="10 khách sạn tốt nhất tại Bến Tre năm 20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3046" y="2794000"/>
            <a:ext cx="5372112" cy="30226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tích Đồng Khởi</a:t>
            </a:r>
            <a:endParaRPr/>
          </a:p>
        </p:txBody>
      </p:sp>
      <p:pic>
        <p:nvPicPr>
          <p:cNvPr id="505" name="Google Shape;505;p38" descr="Khu di tích Quốc gia đặc biệt Đồng Khởi Bến 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907" y="322819"/>
            <a:ext cx="5411575" cy="405868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6" name="Google Shape;506;p38" descr="Khu di tích Quốc gia đặc biệt Đồng Khởi Bến 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1811" y="2477521"/>
            <a:ext cx="5252802" cy="31595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 đài Đồng Khởi</a:t>
            </a:r>
            <a:endParaRPr/>
          </a:p>
        </p:txBody>
      </p:sp>
      <p:pic>
        <p:nvPicPr>
          <p:cNvPr id="515" name="Google Shape;5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9" descr="Tập trung thực hiện các công trình văn hóa - Báo Đồng Khởi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1570" y="365125"/>
            <a:ext cx="6943725" cy="52077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0CDD68-23AB-590D-C0B1-5A02A5357088}"/>
              </a:ext>
            </a:extLst>
          </p:cNvPr>
          <p:cNvSpPr txBox="1"/>
          <p:nvPr/>
        </p:nvSpPr>
        <p:spPr>
          <a:xfrm>
            <a:off x="2428567" y="1091381"/>
            <a:ext cx="7334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Chúc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các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bạn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chăm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ngoan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học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giỏi</a:t>
            </a:r>
            <a:r>
              <a:rPr lang="en-US" sz="3200" dirty="0">
                <a:highlight>
                  <a:srgbClr val="FFFF00"/>
                </a:highlight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nhân dân ta chờ mong ngày gia đình đoàn tụ, đất nước thống nhất.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Em hãy nêu nguyện vọng thiết tha của nhân dân ta sau khi Hiệp định Giơ-ne-vơ được kí kết.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423016" y="1006469"/>
            <a:ext cx="7264631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đế quốc Mĩ và bè lũ tay sai đã khủng bố và tàn sát đồng bào miền Nam, âm mưu chia cắt lâu dài đất nước ta.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Trước tình hình đó, nhân dân miền Nam đã đồng loạt vùng lên “Đồng khởi”.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là nơi diễn ra “Đồng khởi” mạnh mẽ nhất.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307493"/>
            <a:ext cx="11557000" cy="41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1524001" y="1219201"/>
            <a:ext cx="9132222" cy="18010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Arial"/>
              </a:rPr>
              <a:t>BẾN TRE ĐỒNG KHỞI</a:t>
            </a:r>
          </a:p>
        </p:txBody>
      </p:sp>
      <p:pic>
        <p:nvPicPr>
          <p:cNvPr id="152" name="Google Shape;152;p6" descr="Ngày 17-1-1960: Ngày Bến Tre đồng khở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3" name="Google Shape;153;p6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4" name="Google Shape;154;p6" descr="60 năm Phong trào Đồng Khởi: Huyền thoại Đội quân tóc dài Bến Tre | Xã hội  | Vietnam+ (VietnamPlus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6291">
            <a:off x="6116976" y="4059202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5" name="Google Shape;155;p6" descr="Kỷ niệm 54 năm Đồng khởi Bến Tre (17/1/1960- 17/1/2014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9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9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 DUNG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9"/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8" name="Google Shape;188;p9"/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9"/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9"/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9"/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2" name="Google Shape;192;p9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93" name="Google Shape;193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1</a:t>
              </a: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196" name="Google Shape;196;p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NGUYÊN NHÂN BÙNG NỔ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 ĐỒNG KHỞI”.</a:t>
              </a:r>
              <a:endParaRPr/>
            </a:p>
          </p:txBody>
        </p:sp>
      </p:grpSp>
      <p:cxnSp>
        <p:nvCxnSpPr>
          <p:cNvPr id="198" name="Google Shape;198;p9"/>
          <p:cNvCxnSpPr/>
          <p:nvPr/>
        </p:nvCxnSpPr>
        <p:spPr>
          <a:xfrm>
            <a:off x="546101" y="4363252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527201" y="5961207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0" name="Google Shape;200;p9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01" name="Google Shape;201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DIỄN BIẾN VÀ Ý NGHĨA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CỦA PHONG TRÀO. 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4" name="Google Shape;204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2</a:t>
              </a:r>
              <a:endParaRPr/>
            </a:p>
          </p:txBody>
        </p:sp>
      </p:grpSp>
      <p:grpSp>
        <p:nvGrpSpPr>
          <p:cNvPr id="206" name="Google Shape;206;p9"/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207" name="Google Shape;207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Ý NGHĨA CỦA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“ĐỒNG KHỞI”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9" name="Google Shape;209;p9"/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210" name="Google Shape;210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3</a:t>
              </a:r>
              <a:endParaRPr sz="40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19" name="Google Shape;219;p10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21" name="Google Shape;221;p10"/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NGUYÊN NHÂN BÙNG NỔ </a:t>
            </a:r>
            <a:endParaRPr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PHONG TRÀO “ </a:t>
            </a:r>
            <a:r>
              <a:rPr lang="en-US" sz="5400" b="1" dirty="0">
                <a:solidFill>
                  <a:schemeClr val="accent1"/>
                </a:solidFill>
                <a:latin typeface="Cookie" panose="020B0604020202020204" charset="-93"/>
                <a:ea typeface="Cookie"/>
                <a:cs typeface="Cookie"/>
                <a:sym typeface="Cookie"/>
              </a:rPr>
              <a:t>ĐỒNG KHỞI</a:t>
            </a:r>
            <a:r>
              <a:rPr lang="en-US" sz="5400" b="1" dirty="0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”.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1128</Words>
  <Application>Microsoft Office PowerPoint</Application>
  <PresentationFormat>Widescreen</PresentationFormat>
  <Paragraphs>138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Calibri</vt:lpstr>
      <vt:lpstr>Flamenco</vt:lpstr>
      <vt:lpstr>Cookie</vt:lpstr>
      <vt:lpstr>Wingdings 3</vt:lpstr>
      <vt:lpstr>.VnTime</vt:lpstr>
      <vt:lpstr>Times New Roman</vt:lpstr>
      <vt:lpstr>Noto Sans Symbols</vt:lpstr>
      <vt:lpstr>Arial</vt:lpstr>
      <vt:lpstr>Century Gothic</vt:lpstr>
      <vt:lpstr>Office Theme</vt:lpstr>
      <vt:lpstr>Ion Boardroom</vt:lpstr>
      <vt:lpstr>LỊCH SỬ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</dc:title>
  <dc:creator>Admin</dc:creator>
  <cp:lastModifiedBy>PC</cp:lastModifiedBy>
  <cp:revision>8</cp:revision>
  <dcterms:created xsi:type="dcterms:W3CDTF">2022-02-09T16:10:54Z</dcterms:created>
  <dcterms:modified xsi:type="dcterms:W3CDTF">2024-02-05T06:55:57Z</dcterms:modified>
</cp:coreProperties>
</file>