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67" r:id="rId3"/>
    <p:sldId id="453" r:id="rId4"/>
    <p:sldId id="454" r:id="rId5"/>
    <p:sldId id="368" r:id="rId6"/>
    <p:sldId id="455" r:id="rId7"/>
    <p:sldId id="457" r:id="rId8"/>
    <p:sldId id="456" r:id="rId9"/>
    <p:sldId id="365" r:id="rId10"/>
    <p:sldId id="458" r:id="rId11"/>
    <p:sldId id="459" r:id="rId12"/>
    <p:sldId id="366" r:id="rId13"/>
    <p:sldId id="363" r:id="rId14"/>
    <p:sldId id="383" r:id="rId15"/>
    <p:sldId id="384" r:id="rId16"/>
    <p:sldId id="370" r:id="rId17"/>
    <p:sldId id="385" r:id="rId18"/>
    <p:sldId id="386" r:id="rId19"/>
    <p:sldId id="387" r:id="rId20"/>
    <p:sldId id="388" r:id="rId21"/>
    <p:sldId id="389" r:id="rId22"/>
    <p:sldId id="377" r:id="rId23"/>
    <p:sldId id="390" r:id="rId24"/>
    <p:sldId id="391" r:id="rId25"/>
    <p:sldId id="392" r:id="rId26"/>
    <p:sldId id="393" r:id="rId27"/>
    <p:sldId id="394" r:id="rId28"/>
    <p:sldId id="375" r:id="rId29"/>
    <p:sldId id="395" r:id="rId30"/>
    <p:sldId id="371" r:id="rId31"/>
    <p:sldId id="291" r:id="rId32"/>
    <p:sldId id="396" r:id="rId33"/>
    <p:sldId id="397" r:id="rId34"/>
    <p:sldId id="398" r:id="rId35"/>
    <p:sldId id="461" r:id="rId36"/>
    <p:sldId id="460" r:id="rId37"/>
    <p:sldId id="399" r:id="rId38"/>
    <p:sldId id="400" r:id="rId39"/>
    <p:sldId id="4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11</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16</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28</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11/28/2023</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11/28/2023</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1.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43.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5.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37" Type="http://schemas.openxmlformats.org/officeDocument/2006/relationships/image" Target="../media/image45.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44.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8.jpg"/><Relationship Id="rId7" Type="http://schemas.openxmlformats.org/officeDocument/2006/relationships/image" Target="../media/image6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3" Type="http://schemas.openxmlformats.org/officeDocument/2006/relationships/image" Target="../media/image9.png"/><Relationship Id="rId18" Type="http://schemas.microsoft.com/office/2007/relationships/hdphoto" Target="../media/hdphoto5.wdp"/><Relationship Id="rId26" Type="http://schemas.openxmlformats.org/officeDocument/2006/relationships/image" Target="../media/image43.png"/><Relationship Id="rId21" Type="http://schemas.openxmlformats.org/officeDocument/2006/relationships/image" Target="../media/image14.png"/><Relationship Id="rId34" Type="http://schemas.openxmlformats.org/officeDocument/2006/relationships/image" Target="../media/image21.png"/><Relationship Id="rId7" Type="http://schemas.openxmlformats.org/officeDocument/2006/relationships/image" Target="../media/image4.jp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6.png"/><Relationship Id="rId33" Type="http://schemas.microsoft.com/office/2007/relationships/hdphoto" Target="../media/hdphoto12.wdp"/><Relationship Id="rId2" Type="http://schemas.openxmlformats.org/officeDocument/2006/relationships/notesSlide" Target="../notesSlides/notesSlide9.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24" Type="http://schemas.microsoft.com/office/2007/relationships/hdphoto" Target="../media/hdphoto8.wdp"/><Relationship Id="rId32" Type="http://schemas.openxmlformats.org/officeDocument/2006/relationships/image" Target="../media/image20.png"/><Relationship Id="rId37" Type="http://schemas.openxmlformats.org/officeDocument/2006/relationships/image" Target="../media/image72.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44.png"/><Relationship Id="rId36" Type="http://schemas.openxmlformats.org/officeDocument/2006/relationships/image" Target="../media/image22.png"/><Relationship Id="rId10" Type="http://schemas.openxmlformats.org/officeDocument/2006/relationships/image" Target="../media/image6.png"/><Relationship Id="rId19" Type="http://schemas.openxmlformats.org/officeDocument/2006/relationships/image" Target="../media/image13.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0.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19.png"/><Relationship Id="rId35" Type="http://schemas.microsoft.com/office/2007/relationships/hdphoto" Target="../media/hdphoto13.wdp"/><Relationship Id="rId8" Type="http://schemas.openxmlformats.org/officeDocument/2006/relationships/image" Target="../media/image5.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4.bp.blogspot.com/-pR20-OZhQS4/WAx7aA2NmKI/AAAAAAAASRU/qpKUzZAnfwE5sdrxDTpu3JjB_cGd4oQTACLcB/s1600/vector%2B5134%2BNatural-landsca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6" y="76200"/>
            <a:ext cx="11839574" cy="6686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EB301E4-8F7B-4A44-A0FC-DBB97E30F180}"/>
              </a:ext>
            </a:extLst>
          </p:cNvPr>
          <p:cNvSpPr txBox="1"/>
          <p:nvPr/>
        </p:nvSpPr>
        <p:spPr>
          <a:xfrm>
            <a:off x="3505201" y="3305175"/>
            <a:ext cx="8439150" cy="2616101"/>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dirty="0">
                <a:solidFill>
                  <a:srgbClr val="FF0000"/>
                </a:solidFill>
                <a:latin typeface="Calibri" panose="020F0502020204030204"/>
              </a:rPr>
              <a:t>Thức ăn của chúng chủ </a:t>
            </a:r>
            <a:r>
              <a:rPr lang="vi-VN" sz="3600" dirty="0" smtClean="0">
                <a:solidFill>
                  <a:srgbClr val="FF0000"/>
                </a:solidFill>
                <a:latin typeface="Calibri" panose="020F0502020204030204"/>
              </a:rPr>
              <a:t>yếu </a:t>
            </a:r>
            <a:r>
              <a:rPr lang="vi-VN" sz="3200" dirty="0" smtClean="0">
                <a:solidFill>
                  <a:srgbClr val="FF0000"/>
                </a:solidFill>
              </a:rPr>
              <a:t>cá</a:t>
            </a:r>
            <a:r>
              <a:rPr lang="vi-VN" sz="3200" dirty="0">
                <a:solidFill>
                  <a:srgbClr val="FF0000"/>
                </a:solidFill>
              </a:rPr>
              <a:t>, mực và nhuyễn thể (một loại động vật giáp xác tương tự như tôm). Để bổ sung, chúng cũng ăn sinh vật phù du và một số động vật biển nhỏ.</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grpSp>
        <p:nvGrpSpPr>
          <p:cNvPr id="7" name="Group 6">
            <a:extLst>
              <a:ext uri="{FF2B5EF4-FFF2-40B4-BE49-F238E27FC236}">
                <a16:creationId xmlns:a16="http://schemas.microsoft.com/office/drawing/2014/main" id="{E3CC00E7-2446-46F5-BE8C-965F016879AE}"/>
              </a:ext>
            </a:extLst>
          </p:cNvPr>
          <p:cNvGrpSpPr/>
          <p:nvPr/>
        </p:nvGrpSpPr>
        <p:grpSpPr>
          <a:xfrm>
            <a:off x="4619624" y="142875"/>
            <a:ext cx="7324726" cy="1344787"/>
            <a:chOff x="2926032" y="389890"/>
            <a:chExt cx="9335077" cy="822960"/>
          </a:xfrm>
          <a:solidFill>
            <a:schemeClr val="accent5">
              <a:lumMod val="40000"/>
              <a:lumOff val="60000"/>
            </a:schemeClr>
          </a:solidFill>
        </p:grpSpPr>
        <p:sp>
          <p:nvSpPr>
            <p:cNvPr id="8"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9"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lang="vi-VN" sz="5400" dirty="0" smtClean="0">
                  <a:solidFill>
                    <a:srgbClr val="FF0000"/>
                  </a:solidFill>
                  <a:latin typeface="#9Slide07 Baloo Tamma" panose="03080902040302020200" pitchFamily="66" charset="0"/>
                  <a:cs typeface="#9Slide07 Baloo Tamma" panose="03080902040302020200" pitchFamily="66" charset="0"/>
                </a:rPr>
                <a:t>Chim cánh cụt</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0" name="TextBox 9">
            <a:extLst>
              <a:ext uri="{FF2B5EF4-FFF2-40B4-BE49-F238E27FC236}">
                <a16:creationId xmlns:a16="http://schemas.microsoft.com/office/drawing/2014/main" id="{AF6B61E4-B81A-1F76-8D48-34F34604EF32}"/>
              </a:ext>
            </a:extLst>
          </p:cNvPr>
          <p:cNvSpPr txBox="1"/>
          <p:nvPr/>
        </p:nvSpPr>
        <p:spPr>
          <a:xfrm>
            <a:off x="3931661" y="2197861"/>
            <a:ext cx="7765039" cy="1231106"/>
          </a:xfrm>
          <a:prstGeom prst="rect">
            <a:avLst/>
          </a:prstGeom>
          <a:solidFill>
            <a:schemeClr val="bg1"/>
          </a:solidFill>
          <a:effectLst/>
        </p:spPr>
        <p:txBody>
          <a:bodyPr wrap="square" lIns="0" tIns="0" rIns="0" bIns="0" rtlCol="0">
            <a:spAutoFit/>
          </a:bodyPr>
          <a:lstStyle/>
          <a:p>
            <a:pPr lvl="0" algn="just"/>
            <a:r>
              <a:rPr lang="vi-VN" sz="4000" b="1" dirty="0" smtClean="0">
                <a:solidFill>
                  <a:srgbClr val="0070C0"/>
                </a:solidFill>
                <a:latin typeface="Calibri" panose="020F0502020204030204" pitchFamily="34" charset="0"/>
                <a:cs typeface="Calibri" panose="020F0502020204030204" pitchFamily="34" charset="0"/>
              </a:rPr>
              <a:t>Chim cánh cụt </a:t>
            </a:r>
            <a:r>
              <a:rPr lang="en-US" sz="4000" b="1" dirty="0" smtClean="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vi-VN" sz="4000" b="1" dirty="0" smtClean="0">
                <a:solidFill>
                  <a:srgbClr val="0070C0"/>
                </a:solidFill>
                <a:latin typeface="Calibri" panose="020F0502020204030204" pitchFamily="34" charset="0"/>
                <a:cs typeface="Calibri" panose="020F0502020204030204" pitchFamily="34" charset="0"/>
              </a:rPr>
              <a:t>ăn thịt</a:t>
            </a:r>
            <a:r>
              <a:rPr lang="en-US" sz="4000" b="1" dirty="0" smtClean="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3144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
        <p:nvSpPr>
          <p:cNvPr id="2" name="TextBox 1"/>
          <p:cNvSpPr txBox="1"/>
          <p:nvPr/>
        </p:nvSpPr>
        <p:spPr>
          <a:xfrm>
            <a:off x="6191249" y="4575264"/>
            <a:ext cx="1914526" cy="646331"/>
          </a:xfrm>
          <a:prstGeom prst="rect">
            <a:avLst/>
          </a:prstGeom>
          <a:noFill/>
        </p:spPr>
        <p:txBody>
          <a:bodyPr wrap="square" rtlCol="0">
            <a:spAutoFit/>
          </a:bodyPr>
          <a:lstStyle/>
          <a:p>
            <a:r>
              <a:rPr lang="vi-VN" sz="3600" dirty="0" smtClean="0"/>
              <a:t>( Tiết 1)</a:t>
            </a:r>
            <a:endParaRPr lang="en-US" sz="3600" dirty="0"/>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7"/>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3"/>
              <a:ext cx="3003004" cy="1688342"/>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a:t>
              </a:r>
              <a:r>
                <a:rPr lang="vi-VN" sz="3600" b="1" dirty="0" smtClean="0">
                  <a:ln>
                    <a:solidFill>
                      <a:srgbClr val="108539"/>
                    </a:solidFill>
                  </a:ln>
                  <a:solidFill>
                    <a:srgbClr val="03C400"/>
                  </a:solidFill>
                  <a:latin typeface="Cambria" panose="02040503050406030204" pitchFamily="18" charset="0"/>
                  <a:ea typeface="Cambria" panose="02040503050406030204" pitchFamily="18" charset="0"/>
                </a:rPr>
                <a:t>SÁU</a:t>
              </a:r>
              <a:endParaRPr lang="en-US" sz="3600" b="1" dirty="0">
                <a:ln>
                  <a:solidFill>
                    <a:srgbClr val="108539"/>
                  </a:solidFill>
                </a:ln>
                <a:solidFill>
                  <a:srgbClr val="03C400"/>
                </a:solidFill>
                <a:latin typeface="Cambria" panose="02040503050406030204" pitchFamily="18" charset="0"/>
                <a:ea typeface="Cambria" panose="02040503050406030204" pitchFamily="18" charset="0"/>
              </a:endParaRP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25 Trò Chơi Powerpoint Hay Nhất Mọi Thời Đại Cho Học Sin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0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ình nền Phim Hoạt Hình Cáo Sư Tử Hươu Cao Cổ Cú động Vật Nền, Rừng, Nền  động Vật, Lá Cây Background Vector để tải xuống miễn phí - Pngtre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421626" y="491612"/>
            <a:ext cx="4837471" cy="3782731"/>
          </a:xfrm>
          <a:prstGeom prst="cloudCallout">
            <a:avLst>
              <a:gd name="adj1" fmla="val -176415"/>
              <a:gd name="adj2" fmla="val 143863"/>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600" dirty="0">
                <a:solidFill>
                  <a:srgbClr val="FF0000"/>
                </a:solidFill>
              </a:rPr>
              <a:t>Con </a:t>
            </a:r>
            <a:r>
              <a:rPr lang="en-US" sz="3600" dirty="0" err="1">
                <a:solidFill>
                  <a:srgbClr val="FF0000"/>
                </a:solidFill>
              </a:rPr>
              <a:t>gì</a:t>
            </a:r>
            <a:r>
              <a:rPr lang="en-US" sz="3600" dirty="0">
                <a:solidFill>
                  <a:srgbClr val="FF0000"/>
                </a:solidFill>
              </a:rPr>
              <a:t> </a:t>
            </a:r>
            <a:r>
              <a:rPr lang="en-US" sz="3600" dirty="0" err="1">
                <a:solidFill>
                  <a:srgbClr val="FF0000"/>
                </a:solidFill>
              </a:rPr>
              <a:t>cổ</a:t>
            </a:r>
            <a:r>
              <a:rPr lang="en-US" sz="3600" dirty="0">
                <a:solidFill>
                  <a:srgbClr val="FF0000"/>
                </a:solidFill>
              </a:rPr>
              <a:t> </a:t>
            </a:r>
            <a:r>
              <a:rPr lang="en-US" sz="3600" dirty="0" err="1">
                <a:solidFill>
                  <a:srgbClr val="FF0000"/>
                </a:solidFill>
              </a:rPr>
              <a:t>dài</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smtClean="0">
                <a:solidFill>
                  <a:srgbClr val="FF0000"/>
                </a:solidFill>
              </a:rPr>
              <a:t>trên</a:t>
            </a:r>
            <a:r>
              <a:rPr lang="vi-VN" sz="3600" dirty="0">
                <a:solidFill>
                  <a:srgbClr val="FF0000"/>
                </a:solidFill>
              </a:rPr>
              <a:t> </a:t>
            </a:r>
            <a:r>
              <a:rPr lang="en-US" sz="3600" dirty="0" err="1" smtClean="0">
                <a:solidFill>
                  <a:srgbClr val="FF0000"/>
                </a:solidFill>
              </a:rPr>
              <a:t>cao</a:t>
            </a:r>
            <a:r>
              <a:rPr lang="en-US" sz="3600" dirty="0">
                <a:solidFill>
                  <a:srgbClr val="FF0000"/>
                </a:solidFill>
              </a:rPr>
              <a:t/>
            </a:r>
            <a:br>
              <a:rPr lang="en-US" sz="3600" dirty="0">
                <a:solidFill>
                  <a:srgbClr val="FF0000"/>
                </a:solidFill>
              </a:rPr>
            </a:br>
            <a:r>
              <a:rPr lang="en-US" sz="3600" dirty="0">
                <a:solidFill>
                  <a:srgbClr val="FF0000"/>
                </a:solidFill>
              </a:rPr>
              <a:t>Da </a:t>
            </a:r>
            <a:r>
              <a:rPr lang="en-US" sz="3600" dirty="0" err="1">
                <a:solidFill>
                  <a:srgbClr val="FF0000"/>
                </a:solidFill>
              </a:rPr>
              <a:t>lốm</a:t>
            </a:r>
            <a:r>
              <a:rPr lang="en-US" sz="3600" dirty="0">
                <a:solidFill>
                  <a:srgbClr val="FF0000"/>
                </a:solidFill>
              </a:rPr>
              <a:t> </a:t>
            </a:r>
            <a:r>
              <a:rPr lang="en-US" sz="3600" dirty="0" err="1">
                <a:solidFill>
                  <a:srgbClr val="FF0000"/>
                </a:solidFill>
              </a:rPr>
              <a:t>đốm</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sống</a:t>
            </a:r>
            <a:r>
              <a:rPr lang="en-US" sz="3600" dirty="0">
                <a:solidFill>
                  <a:srgbClr val="FF0000"/>
                </a:solidFill>
              </a:rPr>
              <a:t> </a:t>
            </a:r>
            <a:r>
              <a:rPr lang="en-US" sz="3600" dirty="0" err="1">
                <a:solidFill>
                  <a:srgbClr val="FF0000"/>
                </a:solidFill>
              </a:rPr>
              <a:t>trên</a:t>
            </a:r>
            <a:r>
              <a:rPr lang="en-US" sz="3600" dirty="0">
                <a:solidFill>
                  <a:srgbClr val="FF0000"/>
                </a:solidFill>
              </a:rPr>
              <a:t> </a:t>
            </a:r>
            <a:r>
              <a:rPr lang="en-US" sz="3600" dirty="0" err="1">
                <a:solidFill>
                  <a:srgbClr val="FF0000"/>
                </a:solidFill>
              </a:rPr>
              <a:t>đồng</a:t>
            </a:r>
            <a:r>
              <a:rPr lang="en-US" sz="3600" dirty="0">
                <a:solidFill>
                  <a:srgbClr val="FF0000"/>
                </a:solidFill>
              </a:rPr>
              <a:t> </a:t>
            </a:r>
            <a:r>
              <a:rPr lang="en-US" sz="3600" dirty="0" err="1" smtClean="0">
                <a:solidFill>
                  <a:srgbClr val="FF0000"/>
                </a:solidFill>
              </a:rPr>
              <a:t>cỏ</a:t>
            </a:r>
            <a:endParaRPr lang="vi-VN" sz="3600" dirty="0" smtClean="0">
              <a:solidFill>
                <a:srgbClr val="FF0000"/>
              </a:solidFill>
            </a:endParaRPr>
          </a:p>
          <a:p>
            <a:pPr algn="r"/>
            <a:r>
              <a:rPr lang="vi-VN" sz="2800" dirty="0" smtClean="0">
                <a:solidFill>
                  <a:schemeClr val="tx1"/>
                </a:solidFill>
              </a:rPr>
              <a:t>Là con gì?</a:t>
            </a:r>
            <a:endParaRPr lang="en-US" sz="2800" dirty="0">
              <a:solidFill>
                <a:schemeClr val="tx1"/>
              </a:solidFill>
            </a:endParaRPr>
          </a:p>
        </p:txBody>
      </p:sp>
    </p:spTree>
    <p:extLst>
      <p:ext uri="{BB962C8B-B14F-4D97-AF65-F5344CB8AC3E}">
        <p14:creationId xmlns:p14="http://schemas.microsoft.com/office/powerpoint/2010/main" val="2931941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7"/>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0"/>
            <a:ext cx="12125325" cy="6858000"/>
          </a:xfrm>
          <a:prstGeom prst="rect">
            <a:avLst/>
          </a:prstGeom>
        </p:spPr>
      </p:pic>
      <p:sp>
        <p:nvSpPr>
          <p:cNvPr id="3" name="TextBox 2"/>
          <p:cNvSpPr txBox="1"/>
          <p:nvPr/>
        </p:nvSpPr>
        <p:spPr>
          <a:xfrm>
            <a:off x="2705100" y="1485900"/>
            <a:ext cx="5610225" cy="3539430"/>
          </a:xfrm>
          <a:prstGeom prst="rect">
            <a:avLst/>
          </a:prstGeom>
          <a:noFill/>
        </p:spPr>
        <p:txBody>
          <a:bodyPr wrap="square" rtlCol="0">
            <a:spAutoFit/>
          </a:bodyPr>
          <a:lstStyle/>
          <a:p>
            <a:pPr lvl="0" algn="just">
              <a:defRPr/>
            </a:pPr>
            <a:r>
              <a:rPr lang="en-US" sz="3200" b="1" dirty="0">
                <a:solidFill>
                  <a:prstClr val="black"/>
                </a:solidFill>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lang="en-US" sz="3200" b="1"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202656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ần 3.000 con gia súc bị ch.ết trong đợt mưa rét kỷ lục-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775" y="0"/>
            <a:ext cx="11877675" cy="6172200"/>
          </a:xfrm>
          <a:prstGeom prst="rect">
            <a:avLst/>
          </a:prstGeom>
        </p:spPr>
      </p:pic>
    </p:spTree>
    <p:extLst>
      <p:ext uri="{BB962C8B-B14F-4D97-AF65-F5344CB8AC3E}">
        <p14:creationId xmlns:p14="http://schemas.microsoft.com/office/powerpoint/2010/main" val="2470538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ình nền Phim Hoạt Hình Cáo Sư Tử Hươu Cao Cổ Cú động Vật Nền, Rừng, Nền  động Vật, Lá Cây Background Vector để tải xuống miễn phí - Pngtre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776" y="95250"/>
            <a:ext cx="11982450" cy="6657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21161" y="1563327"/>
            <a:ext cx="2153265" cy="943897"/>
          </a:xfrm>
          <a:prstGeom prst="rect">
            <a:avLst/>
          </a:prstGeom>
          <a:noFill/>
        </p:spPr>
        <p:txBody>
          <a:bodyPr wrap="square" rtlCol="0">
            <a:spAutoFit/>
          </a:bodyPr>
          <a:lstStyle/>
          <a:p>
            <a:endParaRPr lang="en-US" dirty="0"/>
          </a:p>
        </p:txBody>
      </p:sp>
      <p:sp>
        <p:nvSpPr>
          <p:cNvPr id="3" name="TextBox 2"/>
          <p:cNvSpPr txBox="1"/>
          <p:nvPr/>
        </p:nvSpPr>
        <p:spPr>
          <a:xfrm>
            <a:off x="2524125" y="1381125"/>
            <a:ext cx="7067549" cy="2308324"/>
          </a:xfrm>
          <a:prstGeom prst="rect">
            <a:avLst/>
          </a:prstGeom>
          <a:noFill/>
        </p:spPr>
        <p:txBody>
          <a:bodyPr wrap="square" rtlCol="0">
            <a:spAutoFit/>
          </a:bodyPr>
          <a:lstStyle/>
          <a:p>
            <a:r>
              <a:rPr lang="vi-VN" sz="3600" dirty="0"/>
              <a:t>Tôi vốn rất hiền lành</a:t>
            </a:r>
            <a:br>
              <a:rPr lang="vi-VN" sz="3600" dirty="0"/>
            </a:br>
            <a:r>
              <a:rPr lang="vi-VN" sz="3600" dirty="0"/>
              <a:t>Thường ăn lá, rau thôi</a:t>
            </a:r>
            <a:br>
              <a:rPr lang="vi-VN" sz="3600" dirty="0"/>
            </a:br>
            <a:r>
              <a:rPr lang="vi-VN" sz="3600" dirty="0"/>
              <a:t>Bộ lông tôi dày, xốp</a:t>
            </a:r>
            <a:br>
              <a:rPr lang="vi-VN" sz="3600" dirty="0"/>
            </a:br>
            <a:r>
              <a:rPr lang="vi-VN" sz="3600" dirty="0"/>
              <a:t>Làm thành len tặng </a:t>
            </a:r>
            <a:r>
              <a:rPr lang="vi-VN" sz="3600" dirty="0" smtClean="0"/>
              <a:t>người</a:t>
            </a:r>
            <a:endParaRPr lang="en-US" sz="3600" dirty="0"/>
          </a:p>
        </p:txBody>
      </p:sp>
    </p:spTree>
    <p:extLst>
      <p:ext uri="{BB962C8B-B14F-4D97-AF65-F5344CB8AC3E}">
        <p14:creationId xmlns:p14="http://schemas.microsoft.com/office/powerpoint/2010/main" val="214125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him Hoạt Hình Cáo Sư Tử Hươu Cao Cổ Cú động Vật Nền, Rừng, Nền  động Vật, Lá Cây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6" y="95250"/>
            <a:ext cx="11982450" cy="6657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7"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8"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FFFF00"/>
                  </a:solidFill>
                  <a:effectLst/>
                  <a:uLnTx/>
                  <a:uFillTx/>
                  <a:latin typeface="#9Slide07 Baloo Tamma" panose="03080902040302020200" pitchFamily="66" charset="0"/>
                  <a:ea typeface="+mn-ea"/>
                  <a:cs typeface="#9Slide07 Baloo Tamma" panose="03080902040302020200" pitchFamily="66" charset="0"/>
                </a:rPr>
                <a:t>Con Cừu</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9" name="TextBox 8">
            <a:extLst>
              <a:ext uri="{FF2B5EF4-FFF2-40B4-BE49-F238E27FC236}">
                <a16:creationId xmlns:a16="http://schemas.microsoft.com/office/drawing/2014/main" id="{06C26544-469C-4B52-A4ED-85E27913F16B}"/>
              </a:ext>
            </a:extLst>
          </p:cNvPr>
          <p:cNvSpPr txBox="1"/>
          <p:nvPr/>
        </p:nvSpPr>
        <p:spPr>
          <a:xfrm>
            <a:off x="3761326" y="3274869"/>
            <a:ext cx="7720334" cy="2154436"/>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2800" dirty="0">
                <a:solidFill>
                  <a:srgbClr val="FF0000"/>
                </a:solidFill>
              </a:rPr>
              <a:t>Cừu là loại dễ tính, có thể ăn các loại cỏ khô cằn, ưa khí hậu khô, không chịu ẩm ướt. Nuôi nhiều ở những nơi khô hạn, hoang mạc và nửa hoang mạc, đặc biệt là vùng cận nhiệt.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smtClean="0">
                <a:solidFill>
                  <a:srgbClr val="0070C0"/>
                </a:solidFill>
                <a:latin typeface="Calibri" panose="020F0502020204030204" pitchFamily="34" charset="0"/>
                <a:cs typeface="Calibri" panose="020F0502020204030204" pitchFamily="34" charset="0"/>
              </a:rPr>
              <a:t>Con cừu là </a:t>
            </a:r>
            <a:r>
              <a:rPr lang="vi-VN" sz="4000" b="1" dirty="0">
                <a:solidFill>
                  <a:srgbClr val="0070C0"/>
                </a:solidFill>
                <a:latin typeface="Calibri" panose="020F0502020204030204" pitchFamily="34" charset="0"/>
                <a:cs typeface="Calibri" panose="020F0502020204030204" pitchFamily="34" charset="0"/>
              </a:rPr>
              <a:t>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09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him Hoạt Hình Cáo Sư Tử Hươu Cao Cổ Cú động Vật Nền, Rừng, Nền  động Vật, Lá Cây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6" y="95250"/>
            <a:ext cx="11982450" cy="6657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3150" y="1446749"/>
            <a:ext cx="7639050" cy="2554545"/>
          </a:xfrm>
          <a:prstGeom prst="rect">
            <a:avLst/>
          </a:prstGeom>
          <a:noFill/>
        </p:spPr>
        <p:txBody>
          <a:bodyPr wrap="square" rtlCol="0">
            <a:spAutoFit/>
          </a:bodyPr>
          <a:lstStyle/>
          <a:p>
            <a:r>
              <a:rPr lang="en-US" sz="3200" dirty="0"/>
              <a:t>Con </a:t>
            </a:r>
            <a:r>
              <a:rPr lang="en-US" sz="3200" dirty="0" err="1"/>
              <a:t>gì</a:t>
            </a:r>
            <a:r>
              <a:rPr lang="en-US" sz="3200" dirty="0"/>
              <a:t> </a:t>
            </a:r>
            <a:r>
              <a:rPr lang="en-US" sz="3200" dirty="0" err="1"/>
              <a:t>lông</a:t>
            </a:r>
            <a:r>
              <a:rPr lang="en-US" sz="3200" dirty="0"/>
              <a:t> </a:t>
            </a:r>
            <a:r>
              <a:rPr lang="en-US" sz="3200" dirty="0" err="1"/>
              <a:t>vằn</a:t>
            </a:r>
            <a:r>
              <a:rPr lang="en-US" sz="3200" dirty="0"/>
              <a:t> </a:t>
            </a:r>
            <a:r>
              <a:rPr lang="en-US" sz="3200" dirty="0" err="1"/>
              <a:t>mắt</a:t>
            </a:r>
            <a:r>
              <a:rPr lang="en-US" sz="3200" dirty="0"/>
              <a:t> </a:t>
            </a:r>
            <a:r>
              <a:rPr lang="en-US" sz="3200" dirty="0" err="1"/>
              <a:t>xanh</a:t>
            </a:r>
            <a:r>
              <a:rPr lang="en-US" sz="3200" dirty="0"/>
              <a:t/>
            </a:r>
            <a:br>
              <a:rPr lang="en-US" sz="3200" dirty="0"/>
            </a:br>
            <a:r>
              <a:rPr lang="en-US" sz="3200" dirty="0" err="1"/>
              <a:t>Dáng</a:t>
            </a:r>
            <a:r>
              <a:rPr lang="en-US" sz="3200" dirty="0"/>
              <a:t> </a:t>
            </a:r>
            <a:r>
              <a:rPr lang="en-US" sz="3200" dirty="0" err="1"/>
              <a:t>đi</a:t>
            </a:r>
            <a:r>
              <a:rPr lang="en-US" sz="3200" dirty="0"/>
              <a:t> </a:t>
            </a:r>
            <a:r>
              <a:rPr lang="en-US" sz="3200" dirty="0" err="1"/>
              <a:t>uyển</a:t>
            </a:r>
            <a:r>
              <a:rPr lang="en-US" sz="3200" dirty="0"/>
              <a:t> </a:t>
            </a:r>
            <a:r>
              <a:rPr lang="en-US" sz="3200" dirty="0" err="1"/>
              <a:t>chuyển</a:t>
            </a:r>
            <a:r>
              <a:rPr lang="en-US" sz="3200" dirty="0"/>
              <a:t>, </a:t>
            </a:r>
            <a:r>
              <a:rPr lang="en-US" sz="3200" dirty="0" err="1"/>
              <a:t>nhe</a:t>
            </a:r>
            <a:r>
              <a:rPr lang="en-US" sz="3200" dirty="0"/>
              <a:t> </a:t>
            </a:r>
            <a:r>
              <a:rPr lang="en-US" sz="3200" dirty="0" err="1"/>
              <a:t>nanh</a:t>
            </a:r>
            <a:r>
              <a:rPr lang="en-US" sz="3200" dirty="0"/>
              <a:t> </a:t>
            </a:r>
            <a:r>
              <a:rPr lang="en-US" sz="3200" dirty="0" err="1"/>
              <a:t>tìm</a:t>
            </a:r>
            <a:r>
              <a:rPr lang="en-US" sz="3200" dirty="0"/>
              <a:t> </a:t>
            </a:r>
            <a:r>
              <a:rPr lang="en-US" sz="3200" dirty="0" err="1"/>
              <a:t>mồi</a:t>
            </a:r>
            <a:r>
              <a:rPr lang="en-US" sz="3200" dirty="0"/>
              <a:t/>
            </a:r>
            <a:br>
              <a:rPr lang="en-US" sz="3200" dirty="0"/>
            </a:br>
            <a:r>
              <a:rPr lang="en-US" sz="3200" dirty="0" err="1"/>
              <a:t>Thỏ</a:t>
            </a:r>
            <a:r>
              <a:rPr lang="en-US" sz="3200" dirty="0"/>
              <a:t>, </a:t>
            </a:r>
            <a:r>
              <a:rPr lang="en-US" sz="3200" dirty="0" err="1"/>
              <a:t>nai</a:t>
            </a:r>
            <a:r>
              <a:rPr lang="en-US" sz="3200" dirty="0"/>
              <a:t> </a:t>
            </a:r>
            <a:r>
              <a:rPr lang="en-US" sz="3200" dirty="0" err="1"/>
              <a:t>gặp</a:t>
            </a:r>
            <a:r>
              <a:rPr lang="en-US" sz="3200" dirty="0"/>
              <a:t> </a:t>
            </a:r>
            <a:r>
              <a:rPr lang="en-US" sz="3200" dirty="0" err="1"/>
              <a:t>phải</a:t>
            </a:r>
            <a:r>
              <a:rPr lang="en-US" sz="3200" dirty="0"/>
              <a:t> </a:t>
            </a:r>
            <a:r>
              <a:rPr lang="en-US" sz="3200" dirty="0" err="1"/>
              <a:t>hỡi</a:t>
            </a:r>
            <a:r>
              <a:rPr lang="en-US" sz="3200" dirty="0"/>
              <a:t> </a:t>
            </a:r>
            <a:r>
              <a:rPr lang="en-US" sz="3200" dirty="0" err="1"/>
              <a:t>ôi</a:t>
            </a:r>
            <a:r>
              <a:rPr lang="en-US" sz="3200" dirty="0"/>
              <a:t> !</a:t>
            </a:r>
            <a:br>
              <a:rPr lang="en-US" sz="3200" dirty="0"/>
            </a:br>
            <a:r>
              <a:rPr lang="en-US" sz="3200" dirty="0" err="1"/>
              <a:t>Muông</a:t>
            </a:r>
            <a:r>
              <a:rPr lang="en-US" sz="3200" dirty="0"/>
              <a:t> </a:t>
            </a:r>
            <a:r>
              <a:rPr lang="en-US" sz="3200" dirty="0" err="1"/>
              <a:t>thú</a:t>
            </a:r>
            <a:r>
              <a:rPr lang="en-US" sz="3200" dirty="0"/>
              <a:t> </a:t>
            </a:r>
            <a:r>
              <a:rPr lang="en-US" sz="3200" dirty="0" err="1"/>
              <a:t>khiếp</a:t>
            </a:r>
            <a:r>
              <a:rPr lang="en-US" sz="3200" dirty="0"/>
              <a:t> </a:t>
            </a:r>
            <a:r>
              <a:rPr lang="en-US" sz="3200" dirty="0" err="1"/>
              <a:t>sợ</a:t>
            </a:r>
            <a:r>
              <a:rPr lang="en-US" sz="3200" dirty="0"/>
              <a:t> </a:t>
            </a:r>
            <a:r>
              <a:rPr lang="en-US" sz="3200" dirty="0" err="1"/>
              <a:t>tôn</a:t>
            </a:r>
            <a:r>
              <a:rPr lang="en-US" sz="3200" dirty="0"/>
              <a:t> </a:t>
            </a:r>
            <a:r>
              <a:rPr lang="en-US" sz="3200" dirty="0" err="1"/>
              <a:t>ngôi</a:t>
            </a:r>
            <a:r>
              <a:rPr lang="en-US" sz="3200" dirty="0"/>
              <a:t> </a:t>
            </a:r>
            <a:r>
              <a:rPr lang="en-US" sz="3200" dirty="0" err="1"/>
              <a:t>chúa</a:t>
            </a:r>
            <a:r>
              <a:rPr lang="en-US" sz="3200" dirty="0"/>
              <a:t> </a:t>
            </a:r>
            <a:r>
              <a:rPr lang="en-US" sz="3200" dirty="0" err="1"/>
              <a:t>rừng</a:t>
            </a:r>
            <a:r>
              <a:rPr lang="en-US" sz="3200" dirty="0"/>
              <a:t> ?</a:t>
            </a:r>
            <a:br>
              <a:rPr lang="en-US" sz="3200" dirty="0"/>
            </a:br>
            <a:r>
              <a:rPr lang="en-US" sz="3200" dirty="0"/>
              <a:t>(</a:t>
            </a:r>
            <a:r>
              <a:rPr lang="en-US" sz="3200" dirty="0" err="1"/>
              <a:t>Là</a:t>
            </a:r>
            <a:r>
              <a:rPr lang="en-US" sz="3200" dirty="0"/>
              <a:t> con </a:t>
            </a:r>
            <a:r>
              <a:rPr lang="en-US" sz="3200" dirty="0" err="1"/>
              <a:t>gì</a:t>
            </a:r>
            <a:r>
              <a:rPr lang="en-US" sz="3200" dirty="0"/>
              <a:t>?)</a:t>
            </a:r>
          </a:p>
        </p:txBody>
      </p:sp>
    </p:spTree>
    <p:extLst>
      <p:ext uri="{BB962C8B-B14F-4D97-AF65-F5344CB8AC3E}">
        <p14:creationId xmlns:p14="http://schemas.microsoft.com/office/powerpoint/2010/main" val="50915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him Hoạt Hình Cáo Sư Tử Hươu Cao Cổ Cú động Vật Nền, Rừng, Nền  động Vật, Lá Cây Background Vector để tải xuống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 y="104775"/>
            <a:ext cx="11982450" cy="66579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71700" y="1485900"/>
            <a:ext cx="7515225" cy="2062103"/>
          </a:xfrm>
          <a:prstGeom prst="rect">
            <a:avLst/>
          </a:prstGeom>
        </p:spPr>
        <p:txBody>
          <a:bodyPr wrap="square">
            <a:spAutoFit/>
          </a:bodyPr>
          <a:lstStyle/>
          <a:p>
            <a:r>
              <a:rPr lang="vi-VN" sz="3200" dirty="0"/>
              <a:t>Có cánh mà chẳng biết bay</a:t>
            </a:r>
            <a:br>
              <a:rPr lang="vi-VN" sz="3200" dirty="0"/>
            </a:br>
            <a:r>
              <a:rPr lang="vi-VN" sz="3200" dirty="0"/>
              <a:t>Sống nơi Bắc cực thành bầy đông vui</a:t>
            </a:r>
            <a:br>
              <a:rPr lang="vi-VN" sz="3200" dirty="0"/>
            </a:br>
            <a:r>
              <a:rPr lang="vi-VN" sz="3200" dirty="0"/>
              <a:t>Lạ chưa chim cũng biết bơi</a:t>
            </a:r>
            <a:br>
              <a:rPr lang="vi-VN" sz="3200" dirty="0"/>
            </a:br>
            <a:r>
              <a:rPr lang="vi-VN" sz="3200" dirty="0"/>
              <a:t>Bắt cá rất giỏi bé ơi chim gì?</a:t>
            </a:r>
            <a:endParaRPr lang="en-US" sz="3200" dirty="0"/>
          </a:p>
        </p:txBody>
      </p:sp>
    </p:spTree>
    <p:extLst>
      <p:ext uri="{BB962C8B-B14F-4D97-AF65-F5344CB8AC3E}">
        <p14:creationId xmlns:p14="http://schemas.microsoft.com/office/powerpoint/2010/main" val="2000985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1359</Words>
  <Application>Microsoft Office PowerPoint</Application>
  <PresentationFormat>Widescreen</PresentationFormat>
  <Paragraphs>81</Paragraphs>
  <Slides>38</Slides>
  <Notes>10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#9Slide07 Baloo Tamma</vt:lpstr>
      <vt:lpstr>Anaheim</vt:lpstr>
      <vt:lpstr>Arial</vt:lpstr>
      <vt:lpstr>Calibri</vt:lpstr>
      <vt:lpstr>Calibri Light</vt:lpstr>
      <vt:lpstr>Cambria</vt:lpstr>
      <vt:lpstr>Comfortaa SemiBold</vt:lpstr>
      <vt:lpstr>等线</vt:lpstr>
      <vt:lpstr>Nunito</vt:lpstr>
      <vt:lpstr>Ranchers</vt:lpstr>
      <vt:lpstr>Tahoma</vt:lpstr>
      <vt:lpstr>Times New Roman</vt:lpstr>
      <vt:lpstr>UTM Loko</vt:lpstr>
      <vt:lpstr>字魂59号-创粗黑</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56</cp:revision>
  <dcterms:created xsi:type="dcterms:W3CDTF">2023-10-03T02:10:49Z</dcterms:created>
  <dcterms:modified xsi:type="dcterms:W3CDTF">2023-11-28T08:52:31Z</dcterms:modified>
</cp:coreProperties>
</file>