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2" r:id="rId2"/>
    <p:sldId id="261" r:id="rId3"/>
    <p:sldId id="259" r:id="rId4"/>
    <p:sldId id="309" r:id="rId5"/>
    <p:sldId id="269" r:id="rId6"/>
    <p:sldId id="6033" r:id="rId7"/>
    <p:sldId id="256" r:id="rId8"/>
    <p:sldId id="260" r:id="rId9"/>
    <p:sldId id="6052" r:id="rId10"/>
    <p:sldId id="273" r:id="rId11"/>
    <p:sldId id="271" r:id="rId12"/>
    <p:sldId id="6041" r:id="rId13"/>
    <p:sldId id="6053" r:id="rId14"/>
    <p:sldId id="454" r:id="rId15"/>
    <p:sldId id="6051" r:id="rId16"/>
    <p:sldId id="257" r:id="rId17"/>
    <p:sldId id="6050" r:id="rId18"/>
    <p:sldId id="265" r:id="rId19"/>
    <p:sldId id="318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맑은 고딕" panose="020B0503020000020004" pitchFamily="34" charset="-127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FF"/>
    <a:srgbClr val="66FFFF"/>
    <a:srgbClr val="00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0DAAE-5A06-40FC-8214-F0A11B6AFEC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550AC-C91B-4A7F-9E56-9AEC4B21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874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7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054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3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32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1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550AC-C91B-4A7F-9E56-9AEC4B213B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0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C87AEC-FCE7-FD84-575F-8280FE969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E8B1D9-C961-E3E2-BCF9-B76764111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F95AFF-ECC4-44DF-3C2C-7A461945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6310DF-1C37-EE99-ED66-7F30E2D5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0A4AE1-4522-60D6-2478-0C637AE0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7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8DABEC-CA55-BA62-9B89-E62AD330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7272F6-D409-502A-13A9-A90A520B0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86C015-BFB5-6E42-7DAD-5D31E0BB4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B12C02-CB8B-4A12-6FE2-94F850E6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018E33-B37A-F5AD-1723-1A9BAE7C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3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3D0B00C-3C6D-CA10-CF86-A0B96FB23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483F072-8DA2-4AFA-DC64-902D4CC2A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82A6C2-2C75-B69B-9EE1-A38DEF0D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ADF79F-398A-3971-CA4B-C21F3BD6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AE659F-F846-5E04-790C-0DACD71E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8316EB8-51C5-4915-8E44-FD985B75E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29860" r="15533" b="29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3944EA43-1105-42D1-A60A-9DF79C3C6F89}"/>
              </a:ext>
            </a:extLst>
          </p:cNvPr>
          <p:cNvSpPr/>
          <p:nvPr userDrawn="1"/>
        </p:nvSpPr>
        <p:spPr>
          <a:xfrm>
            <a:off x="304800" y="279400"/>
            <a:ext cx="11557000" cy="6299200"/>
          </a:xfrm>
          <a:prstGeom prst="roundRect">
            <a:avLst>
              <a:gd name="adj" fmla="val 7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9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F93E58-11A4-CBA5-137F-C8DAE41F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CE48F4-A482-8772-C0C5-A971BE97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30EEA-CB50-247F-CFC0-3ABB3955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58A9EB-B0AB-C49C-2DB0-F987344A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A26ED2-26AA-55F9-D804-07E0C579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5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9BD01D-7759-9863-EB46-50D9ED7F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3BD904-BBA7-A9A5-7D3D-9857BDC8C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A6C8F3-73A9-6729-4448-B40B36BE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8735BD-0C90-5533-7766-CCCB2C84C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6B030F-2988-0AC5-B1BA-45FABD69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48610C-72DF-0B25-88EE-6E4AC554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334D1E-21FF-7E47-3507-96D84A8FC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A1C988-7FAC-A3D8-EDA6-40F2C1A38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D6F081-3EBE-C23A-895A-3A700F7C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A67872-859D-E075-D1A9-A540035A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3E3355-73FF-33CB-7B13-9F3A0ED1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F88424-97B1-B067-B8F7-4420A692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1B86D-4A92-789D-990A-DF2B44198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7D85AEB-8253-4DB8-7D5B-68F5CF83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D006858-F65D-F711-25AF-0E201A395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07537E0-1E05-7C1B-892C-485FA98F9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D5FC89C-D415-C3B9-EF26-6439214F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103F3E-5FD1-239C-8AE8-093B0CCA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3D3FB9-D2D9-EA24-1F8C-861D97AC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86C408-97BF-AE05-F921-A3D6D465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ED09C94-5B75-4721-DBD4-A62BC60B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CEF115-7737-6774-4CED-BE345BAA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4F0BF33-AAC9-8EFA-A1A2-6BDCF682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8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823D33-BB0F-D7BF-A43E-BE9680BD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EE50DB-E33E-F982-8D1B-EEF91F4A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1C5CA4E-C70D-8D4B-ED48-841A9FD6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6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8E6E66-9BC0-1661-6A92-0D0AD0F27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8E45DB-7B5A-156C-A1BB-D1D087E5C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7DEED8-A6C0-578E-84EB-5617276F3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D31BDD-DC42-E858-E890-2EC08081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6AFA6F-CF8E-1B68-83D3-8CBAE4A8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2828C9-E17B-3762-A2C8-53E3E849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7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DE06D1-1659-1E02-21B1-0409B166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43CD944-EC85-919A-2F61-497A66D4C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30DF2A-C3F6-68AF-134D-94D2ACA4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D9A901-C655-32BE-BA3C-1A8E2A9DD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671128-9462-C04C-B4BD-D97F2EB2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BE3A60-09B0-0983-3999-C8C18A66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F7CF3B-85AF-9B18-0C2E-B75862D2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DC6E54-54F9-50A9-0C38-3BBA760F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86876F-083E-B0E1-7EED-8C4C0A916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2BA09-B9B6-4A46-A8C5-487B8397FD0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E62266-551B-CB6D-DACE-2C073682B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5412-151F-0723-D43E-1151E0C99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5F7CE-29DE-4791-BAA6-CB94FCCBF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guoi%20giao%20vien%20nhan%20dan.wav" TargetMode="Externa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1337925" y="1863239"/>
            <a:ext cx="1065460" cy="75027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685940" y="3486757"/>
            <a:ext cx="3370545" cy="3370545"/>
            <a:chOff x="6514454" y="2615067"/>
            <a:chExt cx="2527909" cy="25279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241941" y="4090443"/>
              <a:ext cx="78402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267" b="1" dirty="0">
                <a:solidFill>
                  <a:srgbClr val="DE3D0C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CC6CEA-505A-11CB-73EF-F0496CB7FD10}"/>
              </a:ext>
            </a:extLst>
          </p:cNvPr>
          <p:cNvSpPr txBox="1"/>
          <p:nvPr/>
        </p:nvSpPr>
        <p:spPr>
          <a:xfrm>
            <a:off x="1799303" y="362699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ĐOÀN LẬP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0A38D5B-34E4-8480-5415-FA949719F06D}"/>
              </a:ext>
            </a:extLst>
          </p:cNvPr>
          <p:cNvSpPr/>
          <p:nvPr/>
        </p:nvSpPr>
        <p:spPr>
          <a:xfrm>
            <a:off x="2491877" y="2001993"/>
            <a:ext cx="8917858" cy="5132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694532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 MỪNG CÁC THẦY CÔ GIÁO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2B4344A-1E6D-2DE3-A6F1-B66414888496}"/>
              </a:ext>
            </a:extLst>
          </p:cNvPr>
          <p:cNvSpPr/>
          <p:nvPr/>
        </p:nvSpPr>
        <p:spPr>
          <a:xfrm>
            <a:off x="2816590" y="4008676"/>
            <a:ext cx="7119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 DỰ GIỜ, THĂM LỚP</a:t>
            </a:r>
          </a:p>
        </p:txBody>
      </p:sp>
      <p:pic>
        <p:nvPicPr>
          <p:cNvPr id="3" name="Bay-Len-Nhe-Uoc-Mo-Hoc-Tro-Miu-Le">
            <a:hlinkClick r:id="" action="ppaction://media"/>
            <a:extLst>
              <a:ext uri="{FF2B5EF4-FFF2-40B4-BE49-F238E27FC236}">
                <a16:creationId xmlns="" xmlns:a16="http://schemas.microsoft.com/office/drawing/2014/main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9107" y="49665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237596" y="233549"/>
            <a:ext cx="11797088" cy="6612297"/>
          </a:xfrm>
          <a:custGeom>
            <a:avLst/>
            <a:gdLst>
              <a:gd name="connsiteX0" fmla="*/ 1102072 w 11797088"/>
              <a:gd name="connsiteY0" fmla="*/ 0 h 6612297"/>
              <a:gd name="connsiteX1" fmla="*/ 11797088 w 11797088"/>
              <a:gd name="connsiteY1" fmla="*/ 0 h 6612297"/>
              <a:gd name="connsiteX2" fmla="*/ 11797088 w 11797088"/>
              <a:gd name="connsiteY2" fmla="*/ 0 h 6612297"/>
              <a:gd name="connsiteX3" fmla="*/ 11797088 w 11797088"/>
              <a:gd name="connsiteY3" fmla="*/ 5510225 h 6612297"/>
              <a:gd name="connsiteX4" fmla="*/ 10695016 w 11797088"/>
              <a:gd name="connsiteY4" fmla="*/ 6612297 h 6612297"/>
              <a:gd name="connsiteX5" fmla="*/ 0 w 11797088"/>
              <a:gd name="connsiteY5" fmla="*/ 6612297 h 6612297"/>
              <a:gd name="connsiteX6" fmla="*/ 0 w 11797088"/>
              <a:gd name="connsiteY6" fmla="*/ 6612297 h 6612297"/>
              <a:gd name="connsiteX7" fmla="*/ 0 w 11797088"/>
              <a:gd name="connsiteY7" fmla="*/ 1102072 h 6612297"/>
              <a:gd name="connsiteX8" fmla="*/ 1102072 w 11797088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7088" h="6612297" fill="none" extrusionOk="0">
                <a:moveTo>
                  <a:pt x="1102072" y="0"/>
                </a:moveTo>
                <a:cubicBezTo>
                  <a:pt x="4642806" y="78011"/>
                  <a:pt x="7089036" y="21937"/>
                  <a:pt x="11797088" y="0"/>
                </a:cubicBezTo>
                <a:lnTo>
                  <a:pt x="11797088" y="0"/>
                </a:lnTo>
                <a:cubicBezTo>
                  <a:pt x="11951560" y="1664258"/>
                  <a:pt x="11962714" y="4013003"/>
                  <a:pt x="11797088" y="5510225"/>
                </a:cubicBezTo>
                <a:cubicBezTo>
                  <a:pt x="11850877" y="6051965"/>
                  <a:pt x="11230683" y="6606824"/>
                  <a:pt x="10695016" y="6612297"/>
                </a:cubicBezTo>
                <a:cubicBezTo>
                  <a:pt x="8005805" y="6467213"/>
                  <a:pt x="4578644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97088" h="6612297" stroke="0" extrusionOk="0">
                <a:moveTo>
                  <a:pt x="1102072" y="0"/>
                </a:moveTo>
                <a:cubicBezTo>
                  <a:pt x="6373266" y="-16420"/>
                  <a:pt x="9179479" y="-157111"/>
                  <a:pt x="11797088" y="0"/>
                </a:cubicBezTo>
                <a:lnTo>
                  <a:pt x="11797088" y="0"/>
                </a:lnTo>
                <a:cubicBezTo>
                  <a:pt x="11933178" y="2369993"/>
                  <a:pt x="11679801" y="4638373"/>
                  <a:pt x="11797088" y="5510225"/>
                </a:cubicBezTo>
                <a:cubicBezTo>
                  <a:pt x="11770289" y="6196560"/>
                  <a:pt x="11339472" y="6636613"/>
                  <a:pt x="10695016" y="6612297"/>
                </a:cubicBezTo>
                <a:cubicBezTo>
                  <a:pt x="6369994" y="6494802"/>
                  <a:pt x="3045466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003626-0867-6CC3-ECCA-022BADE12B84}"/>
              </a:ext>
            </a:extLst>
          </p:cNvPr>
          <p:cNvSpPr txBox="1"/>
          <p:nvPr/>
        </p:nvSpPr>
        <p:spPr>
          <a:xfrm>
            <a:off x="1189704" y="825745"/>
            <a:ext cx="450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="" xmlns:a16="http://schemas.microsoft.com/office/drawing/2014/main" id="{5D16A28B-EE24-A5E8-D4AF-0C11002AF577}"/>
              </a:ext>
            </a:extLst>
          </p:cNvPr>
          <p:cNvSpPr/>
          <p:nvPr/>
        </p:nvSpPr>
        <p:spPr>
          <a:xfrm>
            <a:off x="1189704" y="2339050"/>
            <a:ext cx="10461522" cy="202647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Cách sáng tạo các chi tiết trong câu chuyện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49">
            <a:extLst>
              <a:ext uri="{FF2B5EF4-FFF2-40B4-BE49-F238E27FC236}">
                <a16:creationId xmlns="" xmlns:a16="http://schemas.microsoft.com/office/drawing/2014/main" id="{27136BF4-795D-4C7D-381F-607716C887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064929"/>
              </p:ext>
            </p:extLst>
          </p:nvPr>
        </p:nvGraphicFramePr>
        <p:xfrm>
          <a:off x="10501603" y="299054"/>
          <a:ext cx="144621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orelDRAW" r:id="rId6" imgW="3721160" imgH="3727048" progId="CorelDRAW.Graphic.9">
                  <p:embed/>
                </p:oleObj>
              </mc:Choice>
              <mc:Fallback>
                <p:oleObj name="CorelDRAW" r:id="rId6" imgW="3721160" imgH="3727048" progId="CorelDRAW.Graphic.9">
                  <p:embed/>
                  <p:pic>
                    <p:nvPicPr>
                      <p:cNvPr id="6" name="Object 49">
                        <a:extLst>
                          <a:ext uri="{FF2B5EF4-FFF2-40B4-BE49-F238E27FC236}">
                            <a16:creationId xmlns="" xmlns:a16="http://schemas.microsoft.com/office/drawing/2014/main" id="{27136BF4-795D-4C7D-381F-607716C887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1603" y="299054"/>
                        <a:ext cx="1446213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50">
            <a:extLst>
              <a:ext uri="{FF2B5EF4-FFF2-40B4-BE49-F238E27FC236}">
                <a16:creationId xmlns="" xmlns:a16="http://schemas.microsoft.com/office/drawing/2014/main" id="{8E8EFCC3-88CC-0B18-88E1-05BFC25A5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45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10</a:t>
            </a:r>
          </a:p>
        </p:txBody>
      </p:sp>
      <p:sp>
        <p:nvSpPr>
          <p:cNvPr id="9" name="Oval 51">
            <a:extLst>
              <a:ext uri="{FF2B5EF4-FFF2-40B4-BE49-F238E27FC236}">
                <a16:creationId xmlns="" xmlns:a16="http://schemas.microsoft.com/office/drawing/2014/main" id="{7ED349DF-8276-F1B3-2EF4-C94E0057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9</a:t>
            </a:r>
          </a:p>
        </p:txBody>
      </p:sp>
      <p:sp>
        <p:nvSpPr>
          <p:cNvPr id="10" name="Oval 52">
            <a:extLst>
              <a:ext uri="{FF2B5EF4-FFF2-40B4-BE49-F238E27FC236}">
                <a16:creationId xmlns="" xmlns:a16="http://schemas.microsoft.com/office/drawing/2014/main" id="{26F2BC71-5973-B79B-0921-A03034B35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8</a:t>
            </a:r>
          </a:p>
        </p:txBody>
      </p:sp>
      <p:sp>
        <p:nvSpPr>
          <p:cNvPr id="11" name="Oval 53">
            <a:extLst>
              <a:ext uri="{FF2B5EF4-FFF2-40B4-BE49-F238E27FC236}">
                <a16:creationId xmlns="" xmlns:a16="http://schemas.microsoft.com/office/drawing/2014/main" id="{96C34265-1DF1-CD92-9186-29083D74E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7</a:t>
            </a:r>
          </a:p>
        </p:txBody>
      </p:sp>
      <p:sp>
        <p:nvSpPr>
          <p:cNvPr id="12" name="Oval 54">
            <a:extLst>
              <a:ext uri="{FF2B5EF4-FFF2-40B4-BE49-F238E27FC236}">
                <a16:creationId xmlns="" xmlns:a16="http://schemas.microsoft.com/office/drawing/2014/main" id="{2291AF69-738B-2572-9C85-AA29A82F3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6</a:t>
            </a:r>
          </a:p>
        </p:txBody>
      </p:sp>
      <p:sp>
        <p:nvSpPr>
          <p:cNvPr id="13" name="Oval 55">
            <a:extLst>
              <a:ext uri="{FF2B5EF4-FFF2-40B4-BE49-F238E27FC236}">
                <a16:creationId xmlns="" xmlns:a16="http://schemas.microsoft.com/office/drawing/2014/main" id="{094381AF-C2F5-15C8-C719-3E9F408F2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5</a:t>
            </a:r>
          </a:p>
        </p:txBody>
      </p:sp>
      <p:sp>
        <p:nvSpPr>
          <p:cNvPr id="15" name="Oval 56">
            <a:extLst>
              <a:ext uri="{FF2B5EF4-FFF2-40B4-BE49-F238E27FC236}">
                <a16:creationId xmlns="" xmlns:a16="http://schemas.microsoft.com/office/drawing/2014/main" id="{F17BDBA8-96F6-BE8A-E27F-5F91A7739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4</a:t>
            </a:r>
          </a:p>
        </p:txBody>
      </p:sp>
      <p:sp>
        <p:nvSpPr>
          <p:cNvPr id="16" name="Oval 57">
            <a:extLst>
              <a:ext uri="{FF2B5EF4-FFF2-40B4-BE49-F238E27FC236}">
                <a16:creationId xmlns="" xmlns:a16="http://schemas.microsoft.com/office/drawing/2014/main" id="{9C8E2FA7-3556-D5E0-4EBA-1BAC5633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3397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9162713-8C71-0774-8BE5-4FAD98B20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C1303524-FD0D-8C1D-213D-1FA596AF5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</a:t>
            </a:r>
          </a:p>
        </p:txBody>
      </p:sp>
      <p:sp>
        <p:nvSpPr>
          <p:cNvPr id="19" name="Oval 18" descr="Newsprint">
            <a:extLst>
              <a:ext uri="{FF2B5EF4-FFF2-40B4-BE49-F238E27FC236}">
                <a16:creationId xmlns="" xmlns:a16="http://schemas.microsoft.com/office/drawing/2014/main" id="{0EEF6C24-4647-AF34-0BD8-509E04F8F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2113" y="502312"/>
            <a:ext cx="1054100" cy="1084262"/>
          </a:xfrm>
          <a:prstGeom prst="ellipse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Hết</a:t>
            </a:r>
          </a:p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giờ</a:t>
            </a:r>
          </a:p>
        </p:txBody>
      </p:sp>
    </p:spTree>
    <p:extLst>
      <p:ext uri="{BB962C8B-B14F-4D97-AF65-F5344CB8AC3E}">
        <p14:creationId xmlns:p14="http://schemas.microsoft.com/office/powerpoint/2010/main" val="358997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4011BD-1DBF-C366-8276-CD143FDDA5B2}"/>
              </a:ext>
            </a:extLst>
          </p:cNvPr>
          <p:cNvSpPr txBox="1"/>
          <p:nvPr/>
        </p:nvSpPr>
        <p:spPr>
          <a:xfrm>
            <a:off x="2213879" y="1447441"/>
            <a:ext cx="75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13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B68AEAC3-C88E-0A55-4B57-456D61F8C86B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6" name="Picture 12">
            <a:extLst>
              <a:ext uri="{FF2B5EF4-FFF2-40B4-BE49-F238E27FC236}">
                <a16:creationId xmlns="" xmlns:a16="http://schemas.microsoft.com/office/drawing/2014/main" id="{DE3FD59E-C4E2-6DA1-9FDA-0B20F3B8C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43" y="3076374"/>
            <a:ext cx="4038347" cy="11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="" xmlns:a16="http://schemas.microsoft.com/office/drawing/2014/main" id="{00E4DCA7-51B5-78D5-401F-F1A153A1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39" y="3233249"/>
            <a:ext cx="3869035" cy="2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="" xmlns:a16="http://schemas.microsoft.com/office/drawing/2014/main" id="{07AA7633-6F52-01C3-843A-E52E5E6C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86" y="1804477"/>
            <a:ext cx="3450300" cy="141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="" xmlns:a16="http://schemas.microsoft.com/office/drawing/2014/main" id="{250E0941-45AF-4FCD-A53B-30867CC8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88" y="1676840"/>
            <a:ext cx="2927332" cy="23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="" xmlns:a16="http://schemas.microsoft.com/office/drawing/2014/main" id="{C3697315-1120-6F9B-3F17-3077D8BD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3" y="3176923"/>
            <a:ext cx="3085076" cy="24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="" xmlns:a16="http://schemas.microsoft.com/office/drawing/2014/main" id="{9CC6A820-94FC-7AAD-6DAD-CDB40D48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1" y="3097164"/>
            <a:ext cx="3085076" cy="118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="" xmlns:a16="http://schemas.microsoft.com/office/drawing/2014/main" id="{A267B2EB-3FDA-1667-C30E-7510E990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" y="1976619"/>
            <a:ext cx="3317685" cy="135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="" xmlns:a16="http://schemas.microsoft.com/office/drawing/2014/main" id="{563121C0-1D2F-9E0A-D486-5C07EF02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23" y="1843882"/>
            <a:ext cx="3055477" cy="20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="" xmlns:a16="http://schemas.microsoft.com/office/drawing/2014/main" id="{D18F886E-7103-7489-A2D8-CD04EAA28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26" y="299117"/>
            <a:ext cx="2848436" cy="22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485967" y="871668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4011BD-1DBF-C366-8276-CD143FDDA5B2}"/>
              </a:ext>
            </a:extLst>
          </p:cNvPr>
          <p:cNvSpPr txBox="1"/>
          <p:nvPr/>
        </p:nvSpPr>
        <p:spPr>
          <a:xfrm>
            <a:off x="2213879" y="1447441"/>
            <a:ext cx="75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8224F16-4637-4F35-8E4D-274BAC070598}"/>
              </a:ext>
            </a:extLst>
          </p:cNvPr>
          <p:cNvSpPr/>
          <p:nvPr/>
        </p:nvSpPr>
        <p:spPr>
          <a:xfrm>
            <a:off x="1348590" y="1044134"/>
            <a:ext cx="3233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="" xmlns:a16="http://schemas.microsoft.com/office/drawing/2014/main" id="{F8706467-09F3-21D4-2B50-3E4D593BB9ED}"/>
              </a:ext>
            </a:extLst>
          </p:cNvPr>
          <p:cNvSpPr/>
          <p:nvPr/>
        </p:nvSpPr>
        <p:spPr>
          <a:xfrm>
            <a:off x="1078173" y="2338615"/>
            <a:ext cx="10337079" cy="276564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spcAft>
                <a:spcPts val="800"/>
              </a:spcAft>
              <a:buAutoNum type="arabicPeriod"/>
            </a:pP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cho 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chuyến phiêu lưu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với chi tiết em sáng tạo thêm.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đọc một câu chuyện về thế giới tuổi thơ.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84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dBas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819400" y="37338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4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64" name="WordArt 4"/>
          <p:cNvSpPr>
            <a:spLocks noChangeArrowheads="1" noChangeShapeType="1" noTextEdit="1"/>
          </p:cNvSpPr>
          <p:nvPr/>
        </p:nvSpPr>
        <p:spPr bwMode="auto">
          <a:xfrm>
            <a:off x="2368364" y="0"/>
            <a:ext cx="6143625" cy="3352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" panose="020B7200000000000000" pitchFamily="34" charset="0"/>
              </a:rPr>
              <a:t>Giê häc ®· kÕt thóc</a:t>
            </a:r>
          </a:p>
        </p:txBody>
      </p:sp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1371600" y="5362575"/>
            <a:ext cx="8497888" cy="1190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042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X</a:t>
            </a:r>
            <a:r>
              <a:rPr lang="vi-VN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in chân thành cảm ơn các thầy cô giáo</a:t>
            </a:r>
          </a:p>
          <a:p>
            <a:pPr algn="ctr"/>
            <a:r>
              <a:rPr lang="vi-VN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và các em học sinh</a:t>
            </a:r>
            <a:endParaRPr lang="en-US" sz="4000" kern="1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0967" name="nguoi giao vien nhan d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231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609" fill="hold"/>
                                        <p:tgtEl>
                                          <p:spTgt spid="409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7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7"/>
                </p:tgtEl>
              </p:cMediaNode>
            </p:audio>
          </p:childTnLst>
        </p:cTn>
      </p:par>
    </p:tnLst>
    <p:bldLst>
      <p:bldP spid="40964" grpId="0" animBg="1"/>
      <p:bldP spid="40965" grpId="0" animBg="1"/>
      <p:bldP spid="4096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2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407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94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26C52D-198C-D4F9-B535-DAC68A018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2E11E0-ACE2-5983-C152-990DDEE07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7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005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40BD48B1-492A-FE64-5AB2-F09043232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B6EB0D7-B510-434C-A24A-67C45A6C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97" y="1205544"/>
            <a:ext cx="10389583" cy="258508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="" xmlns:a16="http://schemas.microsoft.com/office/drawing/2014/main" id="{2224D874-FE56-1884-DD0B-58AAD111801E}"/>
              </a:ext>
            </a:extLst>
          </p:cNvPr>
          <p:cNvSpPr/>
          <p:nvPr/>
        </p:nvSpPr>
        <p:spPr>
          <a:xfrm rot="20238533">
            <a:off x="9699163" y="3117780"/>
            <a:ext cx="2476388" cy="5117199"/>
          </a:xfrm>
          <a:custGeom>
            <a:avLst/>
            <a:gdLst/>
            <a:ahLst/>
            <a:cxnLst/>
            <a:rect l="l" t="t" r="r" b="b"/>
            <a:pathLst>
              <a:path w="1903095" h="4114800">
                <a:moveTo>
                  <a:pt x="0" y="0"/>
                </a:moveTo>
                <a:lnTo>
                  <a:pt x="1903095" y="0"/>
                </a:lnTo>
                <a:lnTo>
                  <a:pt x="1903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33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-201562" y="122856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341194" y="560321"/>
            <a:ext cx="451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73C73A9-F6AE-C94E-90D2-B4A549E2F160}"/>
              </a:ext>
            </a:extLst>
          </p:cNvPr>
          <p:cNvSpPr txBox="1"/>
          <p:nvPr/>
        </p:nvSpPr>
        <p:spPr>
          <a:xfrm>
            <a:off x="0" y="1447441"/>
            <a:ext cx="10068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diện được bài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kể chuyện sáng 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được cấu tạo của một bài văn kể chuyện sáng tạo</a:t>
            </a:r>
          </a:p>
          <a:p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Nắm được những điều cần lưu ý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kể chuyện sáng 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</a:p>
          <a:p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Nắm được những cách để viết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văn kể chuyện sáng tạo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=""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-173007" y="-189689"/>
            <a:ext cx="12699109" cy="7237377"/>
            <a:chOff x="1987573" y="2811145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=""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87573" y="2811145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457189">
                <a:defRPr/>
              </a:pPr>
              <a:endParaRPr lang="zh-CN" altLang="en-US" sz="28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=""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457189"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4" y="4809166"/>
            <a:ext cx="1475419" cy="2070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3EF2BA8-2881-4F73-9903-3325184F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07" y="1544866"/>
            <a:ext cx="3574187" cy="35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="" xmlns:a16="http://schemas.microsoft.com/office/drawing/2014/main" id="{0128F56A-682B-4074-A86E-3A2F480476C9}"/>
              </a:ext>
            </a:extLst>
          </p:cNvPr>
          <p:cNvSpPr/>
          <p:nvPr/>
        </p:nvSpPr>
        <p:spPr>
          <a:xfrm>
            <a:off x="634355" y="2408201"/>
            <a:ext cx="1849287" cy="1810760"/>
          </a:xfrm>
          <a:prstGeom prst="flowChartConnector">
            <a:avLst/>
          </a:prstGeom>
          <a:solidFill>
            <a:srgbClr val="2C1E73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3A8C3B42-0BEA-4F26-9453-AAC920799EBF}"/>
              </a:ext>
            </a:extLst>
          </p:cNvPr>
          <p:cNvSpPr/>
          <p:nvPr/>
        </p:nvSpPr>
        <p:spPr>
          <a:xfrm>
            <a:off x="2722639" y="2559900"/>
            <a:ext cx="331248" cy="328533"/>
          </a:xfrm>
          <a:prstGeom prst="flowChartConnector">
            <a:avLst/>
          </a:prstGeom>
          <a:solidFill>
            <a:srgbClr val="FF37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 dirty="0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CCA8BB5-1BA4-4FE3-B482-F627AD6C29F0}"/>
              </a:ext>
            </a:extLst>
          </p:cNvPr>
          <p:cNvGrpSpPr>
            <a:grpSpLocks/>
          </p:cNvGrpSpPr>
          <p:nvPr/>
        </p:nvGrpSpPr>
        <p:grpSpPr bwMode="auto">
          <a:xfrm>
            <a:off x="3903160" y="732957"/>
            <a:ext cx="7976711" cy="1332920"/>
            <a:chOff x="5867272" y="152002"/>
            <a:chExt cx="6539502" cy="16954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4B214D10-9837-4348-8EC3-E046C0AA1040}"/>
                </a:ext>
              </a:extLst>
            </p:cNvPr>
            <p:cNvSpPr/>
            <p:nvPr/>
          </p:nvSpPr>
          <p:spPr>
            <a:xfrm>
              <a:off x="5867272" y="152002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E36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399">
                <a:solidFill>
                  <a:prstClr val="white"/>
                </a:solidFill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="" xmlns:a16="http://schemas.microsoft.com/office/drawing/2014/main" id="{52109BFE-2A4B-4910-85AC-BAF5C0AE8676}"/>
                </a:ext>
              </a:extLst>
            </p:cNvPr>
            <p:cNvSpPr/>
            <p:nvPr/>
          </p:nvSpPr>
          <p:spPr>
            <a:xfrm>
              <a:off x="5888807" y="695207"/>
              <a:ext cx="341235" cy="489749"/>
            </a:xfrm>
            <a:prstGeom prst="flowChartConnector">
              <a:avLst/>
            </a:prstGeom>
            <a:solidFill>
              <a:srgbClr val="FE3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1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8E48035-1026-4558-9902-0BA018DB3737}"/>
              </a:ext>
            </a:extLst>
          </p:cNvPr>
          <p:cNvSpPr txBox="1"/>
          <p:nvPr/>
        </p:nvSpPr>
        <p:spPr>
          <a:xfrm>
            <a:off x="4311993" y="1133639"/>
            <a:ext cx="7131472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Củng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cố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cấu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tạo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bài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văn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kể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chuyện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sáng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tạo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 </a:t>
            </a:r>
          </a:p>
          <a:p>
            <a:pPr algn="just"/>
            <a:endParaRPr lang="en-US" altLang="ko-KR" sz="2533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="" xmlns:a16="http://schemas.microsoft.com/office/drawing/2014/main" id="{A0CC829F-75AE-4F34-9E32-F2E30D801212}"/>
              </a:ext>
            </a:extLst>
          </p:cNvPr>
          <p:cNvSpPr/>
          <p:nvPr/>
        </p:nvSpPr>
        <p:spPr>
          <a:xfrm>
            <a:off x="2839753" y="3052897"/>
            <a:ext cx="331248" cy="331248"/>
          </a:xfrm>
          <a:prstGeom prst="flowChartConnector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>
              <a:solidFill>
                <a:prstClr val="white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6446DA1-CBE5-46A9-A080-C88CB4BB0F27}"/>
              </a:ext>
            </a:extLst>
          </p:cNvPr>
          <p:cNvCxnSpPr>
            <a:cxnSpLocks/>
            <a:stCxn id="22" idx="6"/>
            <a:endCxn id="25" idx="1"/>
          </p:cNvCxnSpPr>
          <p:nvPr/>
        </p:nvCxnSpPr>
        <p:spPr>
          <a:xfrm flipV="1">
            <a:off x="3171001" y="3156231"/>
            <a:ext cx="720932" cy="622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E604FE5-88B8-498E-83D5-F5F2AE71CA07}"/>
              </a:ext>
            </a:extLst>
          </p:cNvPr>
          <p:cNvGrpSpPr>
            <a:grpSpLocks/>
          </p:cNvGrpSpPr>
          <p:nvPr/>
        </p:nvGrpSpPr>
        <p:grpSpPr bwMode="auto">
          <a:xfrm>
            <a:off x="3891933" y="2554924"/>
            <a:ext cx="8014576" cy="1202613"/>
            <a:chOff x="5862048" y="676275"/>
            <a:chExt cx="6539502" cy="169545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A38C1F01-8E91-4727-8FC6-B22521A6F29D}"/>
                </a:ext>
              </a:extLst>
            </p:cNvPr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F9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399" dirty="0">
                <a:solidFill>
                  <a:prstClr val="white"/>
                </a:solidFill>
              </a:endParaRP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="" xmlns:a16="http://schemas.microsoft.com/office/drawing/2014/main" id="{01E1B4C9-ECF2-4153-8B0C-E93A9864E91D}"/>
                </a:ext>
              </a:extLst>
            </p:cNvPr>
            <p:cNvSpPr/>
            <p:nvPr/>
          </p:nvSpPr>
          <p:spPr>
            <a:xfrm>
              <a:off x="5872418" y="1176509"/>
              <a:ext cx="430790" cy="712946"/>
            </a:xfrm>
            <a:prstGeom prst="flowChartConnector">
              <a:avLst/>
            </a:prstGeom>
            <a:solidFill>
              <a:srgbClr val="FF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2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58D91F5-7B13-4AD7-875D-EA57F47D573A}"/>
              </a:ext>
            </a:extLst>
          </p:cNvPr>
          <p:cNvSpPr txBox="1"/>
          <p:nvPr/>
        </p:nvSpPr>
        <p:spPr>
          <a:xfrm>
            <a:off x="4395951" y="2967334"/>
            <a:ext cx="700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Biết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lập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dàn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ý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bài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văn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kể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chuyện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sáng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tạo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="" xmlns:a16="http://schemas.microsoft.com/office/drawing/2014/main" id="{F7C2FB53-DA27-4A66-9A3F-05867BB0634C}"/>
              </a:ext>
            </a:extLst>
          </p:cNvPr>
          <p:cNvSpPr/>
          <p:nvPr/>
        </p:nvSpPr>
        <p:spPr>
          <a:xfrm>
            <a:off x="2793959" y="3520330"/>
            <a:ext cx="328532" cy="331248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>
              <a:solidFill>
                <a:prstClr val="white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278EA15F-84C5-4919-886E-F0BE663B7CE5}"/>
              </a:ext>
            </a:extLst>
          </p:cNvPr>
          <p:cNvSpPr/>
          <p:nvPr/>
        </p:nvSpPr>
        <p:spPr bwMode="auto">
          <a:xfrm>
            <a:off x="3891992" y="4312423"/>
            <a:ext cx="7926637" cy="135758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 dirty="0">
              <a:solidFill>
                <a:prstClr val="white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="" xmlns:a16="http://schemas.microsoft.com/office/drawing/2014/main" id="{256B2EC6-1D7D-40B1-A466-9C8DCC958D21}"/>
              </a:ext>
            </a:extLst>
          </p:cNvPr>
          <p:cNvSpPr/>
          <p:nvPr/>
        </p:nvSpPr>
        <p:spPr bwMode="auto">
          <a:xfrm>
            <a:off x="3903160" y="4758904"/>
            <a:ext cx="572068" cy="46461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r>
              <a:rPr lang="vi-VN" sz="2667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4EAD77D-0654-41B7-A7C5-97772D59AE9B}"/>
              </a:ext>
            </a:extLst>
          </p:cNvPr>
          <p:cNvSpPr txBox="1"/>
          <p:nvPr/>
        </p:nvSpPr>
        <p:spPr>
          <a:xfrm>
            <a:off x="4486397" y="4555377"/>
            <a:ext cx="695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Biết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trao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đổi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với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bạn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bè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và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chỉnh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sửa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sắp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xếp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hợp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lí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cho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dàn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ý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đã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lập</a:t>
            </a:r>
            <a:r>
              <a:rPr lang="en-US" altLang="ko-KR" sz="24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E2C2FFA-56A0-921A-C8C2-A80D5A45D156}"/>
              </a:ext>
            </a:extLst>
          </p:cNvPr>
          <p:cNvCxnSpPr>
            <a:cxnSpLocks/>
            <a:stCxn id="8" idx="7"/>
            <a:endCxn id="11" idx="1"/>
          </p:cNvCxnSpPr>
          <p:nvPr/>
        </p:nvCxnSpPr>
        <p:spPr>
          <a:xfrm flipV="1">
            <a:off x="3005377" y="1399417"/>
            <a:ext cx="897783" cy="12085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C3CAFB4-2233-39FF-6298-9A0EABC4E789}"/>
              </a:ext>
            </a:extLst>
          </p:cNvPr>
          <p:cNvCxnSpPr>
            <a:cxnSpLocks/>
            <a:stCxn id="29" idx="6"/>
            <a:endCxn id="31" idx="1"/>
          </p:cNvCxnSpPr>
          <p:nvPr/>
        </p:nvCxnSpPr>
        <p:spPr>
          <a:xfrm>
            <a:off x="3122491" y="3685954"/>
            <a:ext cx="769501" cy="13052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2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22" grpId="0" animBg="1"/>
      <p:bldP spid="27" grpId="0"/>
      <p:bldP spid="29" grpId="0" animBg="1"/>
      <p:bldP spid="31" grpId="0" animBg="1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="" xmlns:a16="http://schemas.microsoft.com/office/drawing/2014/main" id="{E39C4182-AA54-5567-0800-76BEDF680BB8}"/>
              </a:ext>
            </a:extLst>
          </p:cNvPr>
          <p:cNvSpPr/>
          <p:nvPr/>
        </p:nvSpPr>
        <p:spPr>
          <a:xfrm>
            <a:off x="1012723" y="2504680"/>
            <a:ext cx="10471355" cy="2915489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Jlgbook">
            <a:extLst>
              <a:ext uri="{FF2B5EF4-FFF2-40B4-BE49-F238E27FC236}">
                <a16:creationId xmlns="" xmlns:a16="http://schemas.microsoft.com/office/drawing/2014/main" id="{8041569B-CDF4-5E4B-ECD5-F166B40742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2" y="53223"/>
            <a:ext cx="121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19AD6B-91F3-8E98-3B0D-DE2C7626A747}"/>
              </a:ext>
            </a:extLst>
          </p:cNvPr>
          <p:cNvSpPr txBox="1"/>
          <p:nvPr/>
        </p:nvSpPr>
        <p:spPr>
          <a:xfrm>
            <a:off x="383458" y="20321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S/21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32C5B98-802E-2FB7-0269-1A17146A192B}"/>
              </a:ext>
            </a:extLst>
          </p:cNvPr>
          <p:cNvCxnSpPr/>
          <p:nvPr/>
        </p:nvCxnSpPr>
        <p:spPr>
          <a:xfrm>
            <a:off x="2251587" y="3478160"/>
            <a:ext cx="3215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EA1B936-446E-32C3-23CE-6A35D3EF36C7}"/>
              </a:ext>
            </a:extLst>
          </p:cNvPr>
          <p:cNvCxnSpPr/>
          <p:nvPr/>
        </p:nvCxnSpPr>
        <p:spPr>
          <a:xfrm>
            <a:off x="2251587" y="4338483"/>
            <a:ext cx="3215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B873C7A-0B1C-9BB5-CEE0-930AF6C6733A}"/>
              </a:ext>
            </a:extLst>
          </p:cNvPr>
          <p:cNvCxnSpPr>
            <a:cxnSpLocks/>
          </p:cNvCxnSpPr>
          <p:nvPr/>
        </p:nvCxnSpPr>
        <p:spPr>
          <a:xfrm>
            <a:off x="7388942" y="3519946"/>
            <a:ext cx="246298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81FCF21-CE63-0C2B-1893-8B514C039AF7}"/>
              </a:ext>
            </a:extLst>
          </p:cNvPr>
          <p:cNvCxnSpPr>
            <a:cxnSpLocks/>
          </p:cNvCxnSpPr>
          <p:nvPr/>
        </p:nvCxnSpPr>
        <p:spPr>
          <a:xfrm>
            <a:off x="1297858" y="3940300"/>
            <a:ext cx="214343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8ED68B6-7036-30DE-8F67-4F741D5679CA}"/>
              </a:ext>
            </a:extLst>
          </p:cNvPr>
          <p:cNvCxnSpPr>
            <a:cxnSpLocks/>
          </p:cNvCxnSpPr>
          <p:nvPr/>
        </p:nvCxnSpPr>
        <p:spPr>
          <a:xfrm>
            <a:off x="1297858" y="4793224"/>
            <a:ext cx="256130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0284BDF-F4DF-19CE-8408-EFBEB332EC28}"/>
              </a:ext>
            </a:extLst>
          </p:cNvPr>
          <p:cNvCxnSpPr>
            <a:cxnSpLocks/>
          </p:cNvCxnSpPr>
          <p:nvPr/>
        </p:nvCxnSpPr>
        <p:spPr>
          <a:xfrm>
            <a:off x="7988710" y="4367977"/>
            <a:ext cx="246298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6BFB41-140D-D3DD-E61E-A18BF341117C}"/>
              </a:ext>
            </a:extLst>
          </p:cNvPr>
          <p:cNvSpPr txBox="1"/>
          <p:nvPr/>
        </p:nvSpPr>
        <p:spPr>
          <a:xfrm>
            <a:off x="2567840" y="1447441"/>
            <a:ext cx="75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0D6B43-BB3D-D994-5E52-727E6EDA0E0B}"/>
              </a:ext>
            </a:extLst>
          </p:cNvPr>
          <p:cNvSpPr txBox="1"/>
          <p:nvPr/>
        </p:nvSpPr>
        <p:spPr>
          <a:xfrm>
            <a:off x="2666164" y="205473"/>
            <a:ext cx="685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3DC5B2-F23F-9D66-F347-F0E539287D21}"/>
              </a:ext>
            </a:extLst>
          </p:cNvPr>
          <p:cNvSpPr txBox="1"/>
          <p:nvPr/>
        </p:nvSpPr>
        <p:spPr>
          <a:xfrm>
            <a:off x="4581832" y="801380"/>
            <a:ext cx="2143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0CE887-4BD0-633A-C989-6EA1F6C6AEB8}"/>
              </a:ext>
            </a:extLst>
          </p:cNvPr>
          <p:cNvSpPr txBox="1"/>
          <p:nvPr/>
        </p:nvSpPr>
        <p:spPr>
          <a:xfrm>
            <a:off x="1425677" y="1979535"/>
            <a:ext cx="286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49">
            <a:extLst>
              <a:ext uri="{FF2B5EF4-FFF2-40B4-BE49-F238E27FC236}">
                <a16:creationId xmlns="" xmlns:a16="http://schemas.microsoft.com/office/drawing/2014/main" id="{1CA667C6-6D73-D8D1-52FF-7A06A649A2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374592"/>
              </p:ext>
            </p:extLst>
          </p:nvPr>
        </p:nvGraphicFramePr>
        <p:xfrm>
          <a:off x="10501603" y="299054"/>
          <a:ext cx="144621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" r:id="rId7" imgW="3721160" imgH="3727048" progId="CorelDRAW.Graphic.9">
                  <p:embed/>
                </p:oleObj>
              </mc:Choice>
              <mc:Fallback>
                <p:oleObj name="CorelDRAW" r:id="rId7" imgW="3721160" imgH="3727048" progId="CorelDRAW.Graphic.9">
                  <p:embed/>
                  <p:pic>
                    <p:nvPicPr>
                      <p:cNvPr id="9" name="Object 49">
                        <a:extLst>
                          <a:ext uri="{FF2B5EF4-FFF2-40B4-BE49-F238E27FC236}">
                            <a16:creationId xmlns="" xmlns:a16="http://schemas.microsoft.com/office/drawing/2014/main" id="{1CA667C6-6D73-D8D1-52FF-7A06A649A2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1603" y="299054"/>
                        <a:ext cx="1446213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50">
            <a:extLst>
              <a:ext uri="{FF2B5EF4-FFF2-40B4-BE49-F238E27FC236}">
                <a16:creationId xmlns="" xmlns:a16="http://schemas.microsoft.com/office/drawing/2014/main" id="{213CF4D8-4FC9-4B8D-6552-CB0796069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45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10</a:t>
            </a:r>
          </a:p>
        </p:txBody>
      </p:sp>
      <p:sp>
        <p:nvSpPr>
          <p:cNvPr id="11" name="Oval 51">
            <a:extLst>
              <a:ext uri="{FF2B5EF4-FFF2-40B4-BE49-F238E27FC236}">
                <a16:creationId xmlns="" xmlns:a16="http://schemas.microsoft.com/office/drawing/2014/main" id="{5DB77BC6-BBF0-EFFE-FCC0-B01C3707C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9</a:t>
            </a:r>
          </a:p>
        </p:txBody>
      </p:sp>
      <p:sp>
        <p:nvSpPr>
          <p:cNvPr id="12" name="Oval 52">
            <a:extLst>
              <a:ext uri="{FF2B5EF4-FFF2-40B4-BE49-F238E27FC236}">
                <a16:creationId xmlns="" xmlns:a16="http://schemas.microsoft.com/office/drawing/2014/main" id="{D05A64F6-DAB2-E75B-6D7B-CA0EB33AC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8</a:t>
            </a:r>
          </a:p>
        </p:txBody>
      </p:sp>
      <p:sp>
        <p:nvSpPr>
          <p:cNvPr id="13" name="Oval 53">
            <a:extLst>
              <a:ext uri="{FF2B5EF4-FFF2-40B4-BE49-F238E27FC236}">
                <a16:creationId xmlns="" xmlns:a16="http://schemas.microsoft.com/office/drawing/2014/main" id="{DAB84122-6207-0CCF-BB5F-A246745F7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7</a:t>
            </a:r>
          </a:p>
        </p:txBody>
      </p:sp>
      <p:sp>
        <p:nvSpPr>
          <p:cNvPr id="14" name="Oval 54">
            <a:extLst>
              <a:ext uri="{FF2B5EF4-FFF2-40B4-BE49-F238E27FC236}">
                <a16:creationId xmlns="" xmlns:a16="http://schemas.microsoft.com/office/drawing/2014/main" id="{B1A4A554-5001-63AE-AA5D-9A51C91C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6</a:t>
            </a:r>
          </a:p>
        </p:txBody>
      </p:sp>
      <p:sp>
        <p:nvSpPr>
          <p:cNvPr id="15" name="Oval 55">
            <a:extLst>
              <a:ext uri="{FF2B5EF4-FFF2-40B4-BE49-F238E27FC236}">
                <a16:creationId xmlns="" xmlns:a16="http://schemas.microsoft.com/office/drawing/2014/main" id="{D92E09BA-F427-B219-0C15-EF19E3F8F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5</a:t>
            </a:r>
          </a:p>
        </p:txBody>
      </p:sp>
      <p:sp>
        <p:nvSpPr>
          <p:cNvPr id="16" name="Oval 56">
            <a:extLst>
              <a:ext uri="{FF2B5EF4-FFF2-40B4-BE49-F238E27FC236}">
                <a16:creationId xmlns="" xmlns:a16="http://schemas.microsoft.com/office/drawing/2014/main" id="{25DE3957-6251-23D6-A803-0D0BB5838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4</a:t>
            </a:r>
          </a:p>
        </p:txBody>
      </p:sp>
      <p:sp>
        <p:nvSpPr>
          <p:cNvPr id="17" name="Oval 57">
            <a:extLst>
              <a:ext uri="{FF2B5EF4-FFF2-40B4-BE49-F238E27FC236}">
                <a16:creationId xmlns="" xmlns:a16="http://schemas.microsoft.com/office/drawing/2014/main" id="{85953111-1E0F-B973-56B0-91F909ADE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3397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D8329C5E-13C6-0770-86AD-E9B20F791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9FB6F0DC-98FC-0CDC-1314-A6EC61B08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1810" y="680054"/>
            <a:ext cx="685800" cy="685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/>
              <a:t>1</a:t>
            </a:r>
          </a:p>
        </p:txBody>
      </p:sp>
      <p:sp>
        <p:nvSpPr>
          <p:cNvPr id="20" name="Oval 19" descr="Newsprint">
            <a:extLst>
              <a:ext uri="{FF2B5EF4-FFF2-40B4-BE49-F238E27FC236}">
                <a16:creationId xmlns="" xmlns:a16="http://schemas.microsoft.com/office/drawing/2014/main" id="{540829AF-E6FE-452F-1CB6-6FF4C2F3C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2113" y="502312"/>
            <a:ext cx="1054100" cy="1084262"/>
          </a:xfrm>
          <a:prstGeom prst="ellipse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Hết</a:t>
            </a:r>
          </a:p>
          <a:p>
            <a:pPr algn="ctr" eaLnBrk="1" hangingPunct="1"/>
            <a:r>
              <a:rPr lang="en-US" altLang="vi-VN" sz="3000" b="1">
                <a:solidFill>
                  <a:srgbClr val="FF0000"/>
                </a:solidFill>
              </a:rPr>
              <a:t>giờ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061B0DA-B7CE-236F-5A16-96DBBC9056DA}"/>
              </a:ext>
            </a:extLst>
          </p:cNvPr>
          <p:cNvSpPr txBox="1"/>
          <p:nvPr/>
        </p:nvSpPr>
        <p:spPr>
          <a:xfrm>
            <a:off x="2567840" y="1447441"/>
            <a:ext cx="75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68825" y="122851"/>
            <a:ext cx="11838039" cy="6735139"/>
          </a:xfrm>
          <a:custGeom>
            <a:avLst/>
            <a:gdLst>
              <a:gd name="connsiteX0" fmla="*/ 1122546 w 11838039"/>
              <a:gd name="connsiteY0" fmla="*/ 0 h 6735139"/>
              <a:gd name="connsiteX1" fmla="*/ 11838039 w 11838039"/>
              <a:gd name="connsiteY1" fmla="*/ 0 h 6735139"/>
              <a:gd name="connsiteX2" fmla="*/ 11838039 w 11838039"/>
              <a:gd name="connsiteY2" fmla="*/ 0 h 6735139"/>
              <a:gd name="connsiteX3" fmla="*/ 11838039 w 11838039"/>
              <a:gd name="connsiteY3" fmla="*/ 5612593 h 6735139"/>
              <a:gd name="connsiteX4" fmla="*/ 10715493 w 11838039"/>
              <a:gd name="connsiteY4" fmla="*/ 6735139 h 6735139"/>
              <a:gd name="connsiteX5" fmla="*/ 0 w 11838039"/>
              <a:gd name="connsiteY5" fmla="*/ 6735139 h 6735139"/>
              <a:gd name="connsiteX6" fmla="*/ 0 w 11838039"/>
              <a:gd name="connsiteY6" fmla="*/ 6735139 h 6735139"/>
              <a:gd name="connsiteX7" fmla="*/ 0 w 11838039"/>
              <a:gd name="connsiteY7" fmla="*/ 1122546 h 6735139"/>
              <a:gd name="connsiteX8" fmla="*/ 1122546 w 11838039"/>
              <a:gd name="connsiteY8" fmla="*/ 0 h 673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8039" h="6735139" fill="none" extrusionOk="0">
                <a:moveTo>
                  <a:pt x="1122546" y="0"/>
                </a:moveTo>
                <a:cubicBezTo>
                  <a:pt x="2617627" y="78011"/>
                  <a:pt x="7204066" y="21937"/>
                  <a:pt x="11838039" y="0"/>
                </a:cubicBezTo>
                <a:lnTo>
                  <a:pt x="11838039" y="0"/>
                </a:lnTo>
                <a:cubicBezTo>
                  <a:pt x="11992511" y="2785787"/>
                  <a:pt x="12003665" y="3433064"/>
                  <a:pt x="11838039" y="5612593"/>
                </a:cubicBezTo>
                <a:cubicBezTo>
                  <a:pt x="11901863" y="6153155"/>
                  <a:pt x="11264321" y="6729805"/>
                  <a:pt x="10715493" y="6735139"/>
                </a:cubicBezTo>
                <a:cubicBezTo>
                  <a:pt x="6432809" y="6590055"/>
                  <a:pt x="5331835" y="6770218"/>
                  <a:pt x="0" y="6735139"/>
                </a:cubicBezTo>
                <a:lnTo>
                  <a:pt x="0" y="6735139"/>
                </a:lnTo>
                <a:cubicBezTo>
                  <a:pt x="42204" y="4567958"/>
                  <a:pt x="161297" y="3008224"/>
                  <a:pt x="0" y="1122546"/>
                </a:cubicBezTo>
                <a:cubicBezTo>
                  <a:pt x="87144" y="513710"/>
                  <a:pt x="510336" y="93865"/>
                  <a:pt x="1122546" y="0"/>
                </a:cubicBezTo>
                <a:close/>
              </a:path>
              <a:path w="11838039" h="6735139" stroke="0" extrusionOk="0">
                <a:moveTo>
                  <a:pt x="1122546" y="0"/>
                </a:moveTo>
                <a:cubicBezTo>
                  <a:pt x="6373625" y="-16420"/>
                  <a:pt x="8210914" y="-157111"/>
                  <a:pt x="11838039" y="0"/>
                </a:cubicBezTo>
                <a:lnTo>
                  <a:pt x="11838039" y="0"/>
                </a:lnTo>
                <a:cubicBezTo>
                  <a:pt x="11974129" y="2359056"/>
                  <a:pt x="11720752" y="2876623"/>
                  <a:pt x="11838039" y="5612593"/>
                </a:cubicBezTo>
                <a:cubicBezTo>
                  <a:pt x="11811684" y="6308947"/>
                  <a:pt x="11344878" y="6741537"/>
                  <a:pt x="10715493" y="6735139"/>
                </a:cubicBezTo>
                <a:cubicBezTo>
                  <a:pt x="9353493" y="6617644"/>
                  <a:pt x="4699645" y="6816761"/>
                  <a:pt x="0" y="6735139"/>
                </a:cubicBezTo>
                <a:lnTo>
                  <a:pt x="0" y="6735139"/>
                </a:lnTo>
                <a:cubicBezTo>
                  <a:pt x="-46332" y="4146595"/>
                  <a:pt x="133940" y="3845085"/>
                  <a:pt x="0" y="1122546"/>
                </a:cubicBezTo>
                <a:cubicBezTo>
                  <a:pt x="31059" y="465280"/>
                  <a:pt x="589141" y="8107"/>
                  <a:pt x="1122546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C0415B5-E250-3F2E-17BC-A7CD00932537}"/>
              </a:ext>
            </a:extLst>
          </p:cNvPr>
          <p:cNvSpPr txBox="1"/>
          <p:nvPr/>
        </p:nvSpPr>
        <p:spPr>
          <a:xfrm>
            <a:off x="968468" y="368620"/>
            <a:ext cx="286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5678BEC-2BD7-6152-6940-FFD4E042A4DC}"/>
              </a:ext>
            </a:extLst>
          </p:cNvPr>
          <p:cNvSpPr txBox="1"/>
          <p:nvPr/>
        </p:nvSpPr>
        <p:spPr>
          <a:xfrm>
            <a:off x="1661647" y="2615380"/>
            <a:ext cx="2172929" cy="584775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AE07B3E-2798-1918-4261-4349E41398F9}"/>
              </a:ext>
            </a:extLst>
          </p:cNvPr>
          <p:cNvGrpSpPr/>
          <p:nvPr/>
        </p:nvGrpSpPr>
        <p:grpSpPr>
          <a:xfrm>
            <a:off x="3834576" y="2862047"/>
            <a:ext cx="1648057" cy="91440"/>
            <a:chOff x="1964325" y="2653751"/>
            <a:chExt cx="1648057" cy="91440"/>
          </a:xfrm>
        </p:grpSpPr>
        <p:sp>
          <p:nvSpPr>
            <p:cNvPr id="7" name="Straight Connector 3">
              <a:extLst>
                <a:ext uri="{FF2B5EF4-FFF2-40B4-BE49-F238E27FC236}">
                  <a16:creationId xmlns="" xmlns:a16="http://schemas.microsoft.com/office/drawing/2014/main" id="{460CD6F0-5A04-B131-0C72-B77E2AB8244D}"/>
                </a:ext>
              </a:extLst>
            </p:cNvPr>
            <p:cNvSpPr/>
            <p:nvPr/>
          </p:nvSpPr>
          <p:spPr>
            <a:xfrm>
              <a:off x="1964325" y="2653751"/>
              <a:ext cx="1648057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824028" y="45720"/>
                  </a:lnTo>
                  <a:lnTo>
                    <a:pt x="824028" y="55581"/>
                  </a:lnTo>
                  <a:lnTo>
                    <a:pt x="1648057" y="5558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Straight Connector 4">
              <a:extLst>
                <a:ext uri="{FF2B5EF4-FFF2-40B4-BE49-F238E27FC236}">
                  <a16:creationId xmlns="" xmlns:a16="http://schemas.microsoft.com/office/drawing/2014/main" id="{B5DA77D8-C5D8-ED12-61A0-9E8E5EA85E21}"/>
                </a:ext>
              </a:extLst>
            </p:cNvPr>
            <p:cNvSpPr txBox="1"/>
            <p:nvPr/>
          </p:nvSpPr>
          <p:spPr>
            <a:xfrm>
              <a:off x="2747152" y="2658269"/>
              <a:ext cx="82404" cy="824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711ABD0-3E07-66F8-67CD-EBE733467BBF}"/>
              </a:ext>
            </a:extLst>
          </p:cNvPr>
          <p:cNvGrpSpPr/>
          <p:nvPr/>
        </p:nvGrpSpPr>
        <p:grpSpPr>
          <a:xfrm>
            <a:off x="3842534" y="1630111"/>
            <a:ext cx="1648057" cy="1277071"/>
            <a:chOff x="1964325" y="1422400"/>
            <a:chExt cx="1648057" cy="1277071"/>
          </a:xfrm>
        </p:grpSpPr>
        <p:sp>
          <p:nvSpPr>
            <p:cNvPr id="11" name="Straight Connector 3">
              <a:extLst>
                <a:ext uri="{FF2B5EF4-FFF2-40B4-BE49-F238E27FC236}">
                  <a16:creationId xmlns="" xmlns:a16="http://schemas.microsoft.com/office/drawing/2014/main" id="{A72B52C2-4EBE-B64D-49B4-0CA043144607}"/>
                </a:ext>
              </a:extLst>
            </p:cNvPr>
            <p:cNvSpPr/>
            <p:nvPr/>
          </p:nvSpPr>
          <p:spPr>
            <a:xfrm>
              <a:off x="1964325" y="1422400"/>
              <a:ext cx="1648057" cy="12770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77071"/>
                  </a:moveTo>
                  <a:lnTo>
                    <a:pt x="824028" y="1277071"/>
                  </a:lnTo>
                  <a:lnTo>
                    <a:pt x="824028" y="0"/>
                  </a:lnTo>
                  <a:lnTo>
                    <a:pt x="164805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Straight Connector 4">
              <a:extLst>
                <a:ext uri="{FF2B5EF4-FFF2-40B4-BE49-F238E27FC236}">
                  <a16:creationId xmlns="" xmlns:a16="http://schemas.microsoft.com/office/drawing/2014/main" id="{71CF104E-771C-81BA-3DB2-79043ED587DD}"/>
                </a:ext>
              </a:extLst>
            </p:cNvPr>
            <p:cNvSpPr txBox="1"/>
            <p:nvPr/>
          </p:nvSpPr>
          <p:spPr>
            <a:xfrm>
              <a:off x="2736230" y="2008812"/>
              <a:ext cx="104247" cy="1042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700" kern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4F16C16-1E2B-D51D-A184-1EDAB45F0101}"/>
              </a:ext>
            </a:extLst>
          </p:cNvPr>
          <p:cNvGrpSpPr/>
          <p:nvPr/>
        </p:nvGrpSpPr>
        <p:grpSpPr>
          <a:xfrm>
            <a:off x="3844408" y="2898460"/>
            <a:ext cx="1648057" cy="1296795"/>
            <a:chOff x="1964325" y="2699471"/>
            <a:chExt cx="1648057" cy="1296795"/>
          </a:xfrm>
        </p:grpSpPr>
        <p:sp>
          <p:nvSpPr>
            <p:cNvPr id="14" name="Straight Connector 3">
              <a:extLst>
                <a:ext uri="{FF2B5EF4-FFF2-40B4-BE49-F238E27FC236}">
                  <a16:creationId xmlns="" xmlns:a16="http://schemas.microsoft.com/office/drawing/2014/main" id="{A957446B-E501-889D-E406-A7CB1F0C8A43}"/>
                </a:ext>
              </a:extLst>
            </p:cNvPr>
            <p:cNvSpPr/>
            <p:nvPr/>
          </p:nvSpPr>
          <p:spPr>
            <a:xfrm>
              <a:off x="1964325" y="2699471"/>
              <a:ext cx="1648057" cy="129679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824028" y="0"/>
                  </a:lnTo>
                  <a:lnTo>
                    <a:pt x="824028" y="1296795"/>
                  </a:lnTo>
                  <a:lnTo>
                    <a:pt x="1648057" y="129679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Straight Connector 4">
              <a:extLst>
                <a:ext uri="{FF2B5EF4-FFF2-40B4-BE49-F238E27FC236}">
                  <a16:creationId xmlns="" xmlns:a16="http://schemas.microsoft.com/office/drawing/2014/main" id="{61B7F1B4-7832-896C-CD62-3F6FEE6E6AD8}"/>
                </a:ext>
              </a:extLst>
            </p:cNvPr>
            <p:cNvSpPr txBox="1"/>
            <p:nvPr/>
          </p:nvSpPr>
          <p:spPr>
            <a:xfrm>
              <a:off x="2735927" y="3295442"/>
              <a:ext cx="104854" cy="1048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700" kern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8033A85-F174-A964-3A99-EE8C39990649}"/>
              </a:ext>
            </a:extLst>
          </p:cNvPr>
          <p:cNvSpPr txBox="1"/>
          <p:nvPr/>
        </p:nvSpPr>
        <p:spPr>
          <a:xfrm>
            <a:off x="5498549" y="1091502"/>
            <a:ext cx="4630994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C32C718-8959-A8B4-83DA-9FF94F90C855}"/>
              </a:ext>
            </a:extLst>
          </p:cNvPr>
          <p:cNvSpPr txBox="1"/>
          <p:nvPr/>
        </p:nvSpPr>
        <p:spPr>
          <a:xfrm>
            <a:off x="5474676" y="2646689"/>
            <a:ext cx="465674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C6BED8F-A2B7-EB05-1FCA-22801FADC1F9}"/>
              </a:ext>
            </a:extLst>
          </p:cNvPr>
          <p:cNvSpPr txBox="1"/>
          <p:nvPr/>
        </p:nvSpPr>
        <p:spPr>
          <a:xfrm>
            <a:off x="5472802" y="3969558"/>
            <a:ext cx="46309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hite paper with objects around it&#10;&#10;Description automatically generated">
            <a:extLst>
              <a:ext uri="{FF2B5EF4-FFF2-40B4-BE49-F238E27FC236}">
                <a16:creationId xmlns="" xmlns:a16="http://schemas.microsoft.com/office/drawing/2014/main" id="{B7A732CA-7544-7730-89AC-CE8E22D9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91613E5B-16F6-0A82-2598-BAD76005ED35}"/>
              </a:ext>
            </a:extLst>
          </p:cNvPr>
          <p:cNvSpPr/>
          <p:nvPr/>
        </p:nvSpPr>
        <p:spPr>
          <a:xfrm>
            <a:off x="137651" y="103212"/>
            <a:ext cx="11916698" cy="6651575"/>
          </a:xfrm>
          <a:custGeom>
            <a:avLst/>
            <a:gdLst>
              <a:gd name="connsiteX0" fmla="*/ 1108618 w 11916698"/>
              <a:gd name="connsiteY0" fmla="*/ 0 h 6651575"/>
              <a:gd name="connsiteX1" fmla="*/ 11916698 w 11916698"/>
              <a:gd name="connsiteY1" fmla="*/ 0 h 6651575"/>
              <a:gd name="connsiteX2" fmla="*/ 11916698 w 11916698"/>
              <a:gd name="connsiteY2" fmla="*/ 0 h 6651575"/>
              <a:gd name="connsiteX3" fmla="*/ 11916698 w 11916698"/>
              <a:gd name="connsiteY3" fmla="*/ 5542957 h 6651575"/>
              <a:gd name="connsiteX4" fmla="*/ 10808080 w 11916698"/>
              <a:gd name="connsiteY4" fmla="*/ 6651575 h 6651575"/>
              <a:gd name="connsiteX5" fmla="*/ 0 w 11916698"/>
              <a:gd name="connsiteY5" fmla="*/ 6651575 h 6651575"/>
              <a:gd name="connsiteX6" fmla="*/ 0 w 11916698"/>
              <a:gd name="connsiteY6" fmla="*/ 6651575 h 6651575"/>
              <a:gd name="connsiteX7" fmla="*/ 0 w 11916698"/>
              <a:gd name="connsiteY7" fmla="*/ 1108618 h 6651575"/>
              <a:gd name="connsiteX8" fmla="*/ 1108618 w 11916698"/>
              <a:gd name="connsiteY8" fmla="*/ 0 h 665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16698" h="6651575" fill="none" extrusionOk="0">
                <a:moveTo>
                  <a:pt x="1108618" y="0"/>
                </a:moveTo>
                <a:cubicBezTo>
                  <a:pt x="6323957" y="78011"/>
                  <a:pt x="9890779" y="21937"/>
                  <a:pt x="11916698" y="0"/>
                </a:cubicBezTo>
                <a:lnTo>
                  <a:pt x="11916698" y="0"/>
                </a:lnTo>
                <a:cubicBezTo>
                  <a:pt x="12071170" y="2005079"/>
                  <a:pt x="12082324" y="4863625"/>
                  <a:pt x="11916698" y="5542957"/>
                </a:cubicBezTo>
                <a:cubicBezTo>
                  <a:pt x="11938817" y="6127712"/>
                  <a:pt x="11308702" y="6643203"/>
                  <a:pt x="10808080" y="6651575"/>
                </a:cubicBezTo>
                <a:cubicBezTo>
                  <a:pt x="5693853" y="6506491"/>
                  <a:pt x="2141063" y="6686654"/>
                  <a:pt x="0" y="6651575"/>
                </a:cubicBezTo>
                <a:lnTo>
                  <a:pt x="0" y="6651575"/>
                </a:lnTo>
                <a:cubicBezTo>
                  <a:pt x="42204" y="4045554"/>
                  <a:pt x="161297" y="3460460"/>
                  <a:pt x="0" y="1108618"/>
                </a:cubicBezTo>
                <a:cubicBezTo>
                  <a:pt x="84193" y="507097"/>
                  <a:pt x="505836" y="114873"/>
                  <a:pt x="1108618" y="0"/>
                </a:cubicBezTo>
                <a:close/>
              </a:path>
              <a:path w="11916698" h="6651575" stroke="0" extrusionOk="0">
                <a:moveTo>
                  <a:pt x="1108618" y="0"/>
                </a:moveTo>
                <a:cubicBezTo>
                  <a:pt x="4218618" y="-16420"/>
                  <a:pt x="8048267" y="-157111"/>
                  <a:pt x="11916698" y="0"/>
                </a:cubicBezTo>
                <a:lnTo>
                  <a:pt x="11916698" y="0"/>
                </a:lnTo>
                <a:cubicBezTo>
                  <a:pt x="12052788" y="2430138"/>
                  <a:pt x="11799411" y="3739061"/>
                  <a:pt x="11916698" y="5542957"/>
                </a:cubicBezTo>
                <a:cubicBezTo>
                  <a:pt x="11911244" y="6171039"/>
                  <a:pt x="11469663" y="6685069"/>
                  <a:pt x="10808080" y="6651575"/>
                </a:cubicBezTo>
                <a:cubicBezTo>
                  <a:pt x="5550487" y="6534080"/>
                  <a:pt x="1259468" y="6733197"/>
                  <a:pt x="0" y="6651575"/>
                </a:cubicBezTo>
                <a:lnTo>
                  <a:pt x="0" y="6651575"/>
                </a:lnTo>
                <a:cubicBezTo>
                  <a:pt x="-46332" y="3907989"/>
                  <a:pt x="133940" y="2091041"/>
                  <a:pt x="0" y="1108618"/>
                </a:cubicBezTo>
                <a:cubicBezTo>
                  <a:pt x="7683" y="487118"/>
                  <a:pt x="600698" y="9773"/>
                  <a:pt x="1108618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="" xmlns:a16="http://schemas.microsoft.com/office/drawing/2014/main" id="{B56F56A4-26E5-20BB-57CC-6C818BA3B393}"/>
              </a:ext>
            </a:extLst>
          </p:cNvPr>
          <p:cNvSpPr/>
          <p:nvPr/>
        </p:nvSpPr>
        <p:spPr>
          <a:xfrm>
            <a:off x="235974" y="2148226"/>
            <a:ext cx="1656425" cy="207111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="" xmlns:a16="http://schemas.microsoft.com/office/drawing/2014/main" id="{2B6CF8B3-3049-752F-33C3-278726E35C2C}"/>
              </a:ext>
            </a:extLst>
          </p:cNvPr>
          <p:cNvSpPr/>
          <p:nvPr/>
        </p:nvSpPr>
        <p:spPr>
          <a:xfrm>
            <a:off x="2657780" y="809610"/>
            <a:ext cx="2934929" cy="92423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="" xmlns:a16="http://schemas.microsoft.com/office/drawing/2014/main" id="{E1816E7C-4DBE-960B-83EE-754FA8514A14}"/>
              </a:ext>
            </a:extLst>
          </p:cNvPr>
          <p:cNvSpPr/>
          <p:nvPr/>
        </p:nvSpPr>
        <p:spPr>
          <a:xfrm>
            <a:off x="2679290" y="4713353"/>
            <a:ext cx="2423652" cy="92423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="" xmlns:a16="http://schemas.microsoft.com/office/drawing/2014/main" id="{F8DF9B7D-71C8-0DE7-C1B7-B8A44885E8EF}"/>
              </a:ext>
            </a:extLst>
          </p:cNvPr>
          <p:cNvSpPr/>
          <p:nvPr/>
        </p:nvSpPr>
        <p:spPr>
          <a:xfrm>
            <a:off x="2679290" y="2771732"/>
            <a:ext cx="2934929" cy="92423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1C7A0A54-B13C-7616-B4CB-8569D931A2A9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1892399" y="1271727"/>
            <a:ext cx="765381" cy="191205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AFC5600B-0D13-D1C8-BEA9-A41CF3161906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1892399" y="3183785"/>
            <a:ext cx="786891" cy="19916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9954438C-3DDC-AC2D-966E-4E5F9C35F451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1892399" y="3183785"/>
            <a:ext cx="786891" cy="500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60E9C16-3BFD-8222-1FA8-87BCA368D7BF}"/>
              </a:ext>
            </a:extLst>
          </p:cNvPr>
          <p:cNvSpPr/>
          <p:nvPr/>
        </p:nvSpPr>
        <p:spPr>
          <a:xfrm>
            <a:off x="6489292" y="253595"/>
            <a:ext cx="5132438" cy="84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="" xmlns:a16="http://schemas.microsoft.com/office/drawing/2014/main" id="{DC5D9B27-DB95-EDCD-9CC3-B1CA9EA9567E}"/>
              </a:ext>
            </a:extLst>
          </p:cNvPr>
          <p:cNvSpPr/>
          <p:nvPr/>
        </p:nvSpPr>
        <p:spPr>
          <a:xfrm>
            <a:off x="6489901" y="1259711"/>
            <a:ext cx="5132437" cy="92423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ADC29724-8CD6-EFBD-33F1-87D45257DA82}"/>
              </a:ext>
            </a:extLst>
          </p:cNvPr>
          <p:cNvSpPr/>
          <p:nvPr/>
        </p:nvSpPr>
        <p:spPr>
          <a:xfrm>
            <a:off x="6489901" y="2342104"/>
            <a:ext cx="5132436" cy="84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="" xmlns:a16="http://schemas.microsoft.com/office/drawing/2014/main" id="{4598D757-F7AD-48CC-3D1B-09DBFC5F3337}"/>
              </a:ext>
            </a:extLst>
          </p:cNvPr>
          <p:cNvSpPr/>
          <p:nvPr/>
        </p:nvSpPr>
        <p:spPr>
          <a:xfrm>
            <a:off x="6489901" y="3295111"/>
            <a:ext cx="5132436" cy="924233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8356556F-9BEA-5398-343A-9EDB63E5461C}"/>
              </a:ext>
            </a:extLst>
          </p:cNvPr>
          <p:cNvSpPr/>
          <p:nvPr/>
        </p:nvSpPr>
        <p:spPr>
          <a:xfrm>
            <a:off x="6463001" y="4405995"/>
            <a:ext cx="5159336" cy="8479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="" xmlns:a16="http://schemas.microsoft.com/office/drawing/2014/main" id="{DCF0D4C1-2CA0-1596-872A-2C40D23EA1D1}"/>
              </a:ext>
            </a:extLst>
          </p:cNvPr>
          <p:cNvSpPr/>
          <p:nvPr/>
        </p:nvSpPr>
        <p:spPr>
          <a:xfrm>
            <a:off x="6463001" y="5440602"/>
            <a:ext cx="5159336" cy="92423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65B418A2-D836-9C1E-1CB6-EDABE9FA9606}"/>
              </a:ext>
            </a:extLst>
          </p:cNvPr>
          <p:cNvCxnSpPr>
            <a:cxnSpLocks/>
            <a:stCxn id="3" idx="3"/>
            <a:endCxn id="14" idx="1"/>
          </p:cNvCxnSpPr>
          <p:nvPr/>
        </p:nvCxnSpPr>
        <p:spPr>
          <a:xfrm flipV="1">
            <a:off x="5592709" y="677573"/>
            <a:ext cx="896583" cy="5941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814B1E90-6BD9-4871-2E28-0A5E188333A4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592709" y="1271727"/>
            <a:ext cx="897193" cy="4009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891FB5FF-B657-5168-442C-4B8FC834A25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5614219" y="2766082"/>
            <a:ext cx="875682" cy="4781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6DC556FE-25B7-04DE-F611-6D00E5B7DAD8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5604997" y="3244231"/>
            <a:ext cx="884904" cy="5129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538EBE9C-7218-D74E-0F4F-8112D5F3F701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5111238" y="4829973"/>
            <a:ext cx="1351763" cy="3895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921830E5-8161-CBE6-B658-E300E5742C70}"/>
              </a:ext>
            </a:extLst>
          </p:cNvPr>
          <p:cNvCxnSpPr>
            <a:cxnSpLocks/>
          </p:cNvCxnSpPr>
          <p:nvPr/>
        </p:nvCxnSpPr>
        <p:spPr>
          <a:xfrm>
            <a:off x="5111238" y="5253951"/>
            <a:ext cx="1351763" cy="6159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78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C0AB387C-9608-F6DC-3683-3B9AF1ABCD1D}"/>
              </a:ext>
            </a:extLst>
          </p:cNvPr>
          <p:cNvSpPr/>
          <p:nvPr/>
        </p:nvSpPr>
        <p:spPr>
          <a:xfrm>
            <a:off x="237596" y="122851"/>
            <a:ext cx="11710220" cy="6612297"/>
          </a:xfrm>
          <a:custGeom>
            <a:avLst/>
            <a:gdLst>
              <a:gd name="connsiteX0" fmla="*/ 1102072 w 11710220"/>
              <a:gd name="connsiteY0" fmla="*/ 0 h 6612297"/>
              <a:gd name="connsiteX1" fmla="*/ 11710220 w 11710220"/>
              <a:gd name="connsiteY1" fmla="*/ 0 h 6612297"/>
              <a:gd name="connsiteX2" fmla="*/ 11710220 w 11710220"/>
              <a:gd name="connsiteY2" fmla="*/ 0 h 6612297"/>
              <a:gd name="connsiteX3" fmla="*/ 11710220 w 11710220"/>
              <a:gd name="connsiteY3" fmla="*/ 5510225 h 6612297"/>
              <a:gd name="connsiteX4" fmla="*/ 10608148 w 11710220"/>
              <a:gd name="connsiteY4" fmla="*/ 6612297 h 6612297"/>
              <a:gd name="connsiteX5" fmla="*/ 0 w 11710220"/>
              <a:gd name="connsiteY5" fmla="*/ 6612297 h 6612297"/>
              <a:gd name="connsiteX6" fmla="*/ 0 w 11710220"/>
              <a:gd name="connsiteY6" fmla="*/ 6612297 h 6612297"/>
              <a:gd name="connsiteX7" fmla="*/ 0 w 11710220"/>
              <a:gd name="connsiteY7" fmla="*/ 1102072 h 6612297"/>
              <a:gd name="connsiteX8" fmla="*/ 1102072 w 11710220"/>
              <a:gd name="connsiteY8" fmla="*/ 0 h 661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0220" h="6612297" fill="none" extrusionOk="0">
                <a:moveTo>
                  <a:pt x="1102072" y="0"/>
                </a:moveTo>
                <a:cubicBezTo>
                  <a:pt x="4834398" y="78011"/>
                  <a:pt x="7897875" y="21937"/>
                  <a:pt x="11710220" y="0"/>
                </a:cubicBezTo>
                <a:lnTo>
                  <a:pt x="11710220" y="0"/>
                </a:lnTo>
                <a:cubicBezTo>
                  <a:pt x="11864692" y="1664258"/>
                  <a:pt x="11875846" y="4013003"/>
                  <a:pt x="11710220" y="5510225"/>
                </a:cubicBezTo>
                <a:cubicBezTo>
                  <a:pt x="11764009" y="6051965"/>
                  <a:pt x="11143815" y="6606824"/>
                  <a:pt x="10608148" y="6612297"/>
                </a:cubicBezTo>
                <a:cubicBezTo>
                  <a:pt x="9225576" y="6467213"/>
                  <a:pt x="4416730" y="6647376"/>
                  <a:pt x="0" y="6612297"/>
                </a:cubicBezTo>
                <a:lnTo>
                  <a:pt x="0" y="6612297"/>
                </a:lnTo>
                <a:cubicBezTo>
                  <a:pt x="42204" y="5135940"/>
                  <a:pt x="161297" y="3272661"/>
                  <a:pt x="0" y="1102072"/>
                </a:cubicBezTo>
                <a:cubicBezTo>
                  <a:pt x="58629" y="500901"/>
                  <a:pt x="498227" y="58255"/>
                  <a:pt x="1102072" y="0"/>
                </a:cubicBezTo>
                <a:close/>
              </a:path>
              <a:path w="11710220" h="6612297" stroke="0" extrusionOk="0">
                <a:moveTo>
                  <a:pt x="1102072" y="0"/>
                </a:moveTo>
                <a:cubicBezTo>
                  <a:pt x="3425306" y="-16420"/>
                  <a:pt x="9131943" y="-157111"/>
                  <a:pt x="11710220" y="0"/>
                </a:cubicBezTo>
                <a:lnTo>
                  <a:pt x="11710220" y="0"/>
                </a:lnTo>
                <a:cubicBezTo>
                  <a:pt x="11846310" y="2369993"/>
                  <a:pt x="11592933" y="4638373"/>
                  <a:pt x="11710220" y="5510225"/>
                </a:cubicBezTo>
                <a:cubicBezTo>
                  <a:pt x="11683421" y="6196560"/>
                  <a:pt x="11252604" y="6636613"/>
                  <a:pt x="10608148" y="6612297"/>
                </a:cubicBezTo>
                <a:cubicBezTo>
                  <a:pt x="6443107" y="6494802"/>
                  <a:pt x="3304620" y="6693919"/>
                  <a:pt x="0" y="6612297"/>
                </a:cubicBezTo>
                <a:lnTo>
                  <a:pt x="0" y="6612297"/>
                </a:lnTo>
                <a:cubicBezTo>
                  <a:pt x="-46332" y="5693111"/>
                  <a:pt x="133940" y="3444510"/>
                  <a:pt x="0" y="1102072"/>
                </a:cubicBezTo>
                <a:cubicBezTo>
                  <a:pt x="66798" y="413192"/>
                  <a:pt x="607653" y="10699"/>
                  <a:pt x="110207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30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7" name="Picture 13">
            <a:extLst>
              <a:ext uri="{FF2B5EF4-FFF2-40B4-BE49-F238E27FC236}">
                <a16:creationId xmlns="" xmlns:a16="http://schemas.microsoft.com/office/drawing/2014/main" id="{01EEE486-E2CA-D9DF-722E-00D0B8E2B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15" y="5010328"/>
            <a:ext cx="4394713" cy="13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="" xmlns:a16="http://schemas.microsoft.com/office/drawing/2014/main" id="{972B6F53-A4F4-137D-5EC4-287E258C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12" y="3236913"/>
            <a:ext cx="2540001" cy="24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="" xmlns:a16="http://schemas.microsoft.com/office/drawing/2014/main" id="{036C9876-1D99-9577-7428-1B8A270C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64" y="3078551"/>
            <a:ext cx="4088205" cy="220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="" xmlns:a16="http://schemas.microsoft.com/office/drawing/2014/main" id="{D7D81FE0-0961-77F3-2E75-318A0D41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6" y="3078551"/>
            <a:ext cx="4262180" cy="110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="" xmlns:a16="http://schemas.microsoft.com/office/drawing/2014/main" id="{8F10B572-301D-A53D-F7A0-E48CF2C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2" y="1949115"/>
            <a:ext cx="3374887" cy="15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="" xmlns:a16="http://schemas.microsoft.com/office/drawing/2014/main" id="{EFD09430-58B9-BDAE-6577-BBCB89A0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22" y="2771440"/>
            <a:ext cx="3278477" cy="153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="" xmlns:a16="http://schemas.microsoft.com/office/drawing/2014/main" id="{AA79E181-816C-4CD3-C9D5-29FB4DE0B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7" y="2973388"/>
            <a:ext cx="3084512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="" xmlns:a16="http://schemas.microsoft.com/office/drawing/2014/main" id="{B8094082-0FF4-F5AF-0173-562D4383D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458276"/>
            <a:ext cx="51816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="" xmlns:a16="http://schemas.microsoft.com/office/drawing/2014/main" id="{692D60ED-29BF-C9EC-8677-FAE859B4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7" y="1231614"/>
            <a:ext cx="2880374" cy="21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="" xmlns:a16="http://schemas.microsoft.com/office/drawing/2014/main" id="{5ABB464A-0CC2-1039-A5C8-C5550A16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4" y="2687638"/>
            <a:ext cx="2667291" cy="153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3544A0-FAEE-7845-1872-DE48A97C2842}"/>
              </a:ext>
            </a:extLst>
          </p:cNvPr>
          <p:cNvSpPr txBox="1"/>
          <p:nvPr/>
        </p:nvSpPr>
        <p:spPr>
          <a:xfrm>
            <a:off x="1154397" y="384845"/>
            <a:ext cx="320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470</Words>
  <Application>Microsoft Office PowerPoint</Application>
  <PresentationFormat>Widescreen</PresentationFormat>
  <Paragraphs>86</Paragraphs>
  <Slides>19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Times New Roman</vt:lpstr>
      <vt:lpstr>Calibri Light</vt:lpstr>
      <vt:lpstr>Arial</vt:lpstr>
      <vt:lpstr>.VnTime</vt:lpstr>
      <vt:lpstr>字魂36号-正文宋楷</vt:lpstr>
      <vt:lpstr>맑은 고딕</vt:lpstr>
      <vt:lpstr>Calibri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Xuân Dương Thị</dc:creator>
  <cp:lastModifiedBy>THCUONG</cp:lastModifiedBy>
  <cp:revision>38</cp:revision>
  <dcterms:created xsi:type="dcterms:W3CDTF">2024-08-02T09:41:22Z</dcterms:created>
  <dcterms:modified xsi:type="dcterms:W3CDTF">2024-12-24T13:10:14Z</dcterms:modified>
</cp:coreProperties>
</file>