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</p:sldMasterIdLst>
  <p:notesMasterIdLst>
    <p:notesMasterId r:id="rId12"/>
  </p:notesMasterIdLst>
  <p:sldIdLst>
    <p:sldId id="285" r:id="rId3"/>
    <p:sldId id="281" r:id="rId4"/>
    <p:sldId id="276" r:id="rId5"/>
    <p:sldId id="286" r:id="rId6"/>
    <p:sldId id="287" r:id="rId7"/>
    <p:sldId id="288" r:id="rId8"/>
    <p:sldId id="284" r:id="rId9"/>
    <p:sldId id="290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26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671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99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339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66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994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322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65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26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671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99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339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66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94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322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65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8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3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05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52966-8167-46ED-BFC2-C67A407F0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742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5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6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4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8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30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7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1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66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54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03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40" indent="0">
              <a:buNone/>
              <a:defRPr sz="1300" b="1"/>
            </a:lvl2pPr>
            <a:lvl3pPr marL="608868" indent="0">
              <a:buNone/>
              <a:defRPr sz="1200" b="1"/>
            </a:lvl3pPr>
            <a:lvl4pPr marL="913308" indent="0">
              <a:buNone/>
              <a:defRPr sz="1100" b="1"/>
            </a:lvl4pPr>
            <a:lvl5pPr marL="1217736" indent="0">
              <a:buNone/>
              <a:defRPr sz="1100" b="1"/>
            </a:lvl5pPr>
            <a:lvl6pPr marL="1522176" indent="0">
              <a:buNone/>
              <a:defRPr sz="1100" b="1"/>
            </a:lvl6pPr>
            <a:lvl7pPr marL="1826613" indent="0">
              <a:buNone/>
              <a:defRPr sz="1100" b="1"/>
            </a:lvl7pPr>
            <a:lvl8pPr marL="2131044" indent="0">
              <a:buNone/>
              <a:defRPr sz="1100" b="1"/>
            </a:lvl8pPr>
            <a:lvl9pPr marL="243547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40" indent="0">
              <a:buNone/>
              <a:defRPr sz="1300" b="1"/>
            </a:lvl2pPr>
            <a:lvl3pPr marL="608868" indent="0">
              <a:buNone/>
              <a:defRPr sz="1200" b="1"/>
            </a:lvl3pPr>
            <a:lvl4pPr marL="913308" indent="0">
              <a:buNone/>
              <a:defRPr sz="1100" b="1"/>
            </a:lvl4pPr>
            <a:lvl5pPr marL="1217736" indent="0">
              <a:buNone/>
              <a:defRPr sz="1100" b="1"/>
            </a:lvl5pPr>
            <a:lvl6pPr marL="1522176" indent="0">
              <a:buNone/>
              <a:defRPr sz="1100" b="1"/>
            </a:lvl6pPr>
            <a:lvl7pPr marL="1826613" indent="0">
              <a:buNone/>
              <a:defRPr sz="1100" b="1"/>
            </a:lvl7pPr>
            <a:lvl8pPr marL="2131044" indent="0">
              <a:buNone/>
              <a:defRPr sz="1100" b="1"/>
            </a:lvl8pPr>
            <a:lvl9pPr marL="243547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3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00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32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5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440" indent="0">
              <a:buNone/>
              <a:defRPr sz="800"/>
            </a:lvl2pPr>
            <a:lvl3pPr marL="608868" indent="0">
              <a:buNone/>
              <a:defRPr sz="700"/>
            </a:lvl3pPr>
            <a:lvl4pPr marL="913308" indent="0">
              <a:buNone/>
              <a:defRPr sz="600"/>
            </a:lvl4pPr>
            <a:lvl5pPr marL="1217736" indent="0">
              <a:buNone/>
              <a:defRPr sz="600"/>
            </a:lvl5pPr>
            <a:lvl6pPr marL="1522176" indent="0">
              <a:buNone/>
              <a:defRPr sz="600"/>
            </a:lvl6pPr>
            <a:lvl7pPr marL="1826613" indent="0">
              <a:buNone/>
              <a:defRPr sz="600"/>
            </a:lvl7pPr>
            <a:lvl8pPr marL="2131044" indent="0">
              <a:buNone/>
              <a:defRPr sz="600"/>
            </a:lvl8pPr>
            <a:lvl9pPr marL="243547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43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440" indent="0">
              <a:buNone/>
              <a:defRPr sz="1900"/>
            </a:lvl2pPr>
            <a:lvl3pPr marL="608868" indent="0">
              <a:buNone/>
              <a:defRPr sz="1600"/>
            </a:lvl3pPr>
            <a:lvl4pPr marL="913308" indent="0">
              <a:buNone/>
              <a:defRPr sz="1300"/>
            </a:lvl4pPr>
            <a:lvl5pPr marL="1217736" indent="0">
              <a:buNone/>
              <a:defRPr sz="1300"/>
            </a:lvl5pPr>
            <a:lvl6pPr marL="1522176" indent="0">
              <a:buNone/>
              <a:defRPr sz="1300"/>
            </a:lvl6pPr>
            <a:lvl7pPr marL="1826613" indent="0">
              <a:buNone/>
              <a:defRPr sz="1300"/>
            </a:lvl7pPr>
            <a:lvl8pPr marL="2131044" indent="0">
              <a:buNone/>
              <a:defRPr sz="1300"/>
            </a:lvl8pPr>
            <a:lvl9pPr marL="243547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6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440" indent="0">
              <a:buNone/>
              <a:defRPr sz="800"/>
            </a:lvl2pPr>
            <a:lvl3pPr marL="608868" indent="0">
              <a:buNone/>
              <a:defRPr sz="700"/>
            </a:lvl3pPr>
            <a:lvl4pPr marL="913308" indent="0">
              <a:buNone/>
              <a:defRPr sz="600"/>
            </a:lvl4pPr>
            <a:lvl5pPr marL="1217736" indent="0">
              <a:buNone/>
              <a:defRPr sz="600"/>
            </a:lvl5pPr>
            <a:lvl6pPr marL="1522176" indent="0">
              <a:buNone/>
              <a:defRPr sz="600"/>
            </a:lvl6pPr>
            <a:lvl7pPr marL="1826613" indent="0">
              <a:buNone/>
              <a:defRPr sz="600"/>
            </a:lvl7pPr>
            <a:lvl8pPr marL="2131044" indent="0">
              <a:buNone/>
              <a:defRPr sz="600"/>
            </a:lvl8pPr>
            <a:lvl9pPr marL="243547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0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1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6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29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2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56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88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01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4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1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5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320" indent="0">
              <a:buNone/>
              <a:defRPr sz="1300" b="1"/>
            </a:lvl2pPr>
            <a:lvl3pPr marL="608624" indent="0">
              <a:buNone/>
              <a:defRPr sz="1200" b="1"/>
            </a:lvl3pPr>
            <a:lvl4pPr marL="912944" indent="0">
              <a:buNone/>
              <a:defRPr sz="1100" b="1"/>
            </a:lvl4pPr>
            <a:lvl5pPr marL="1217248" indent="0">
              <a:buNone/>
              <a:defRPr sz="1100" b="1"/>
            </a:lvl5pPr>
            <a:lvl6pPr marL="1521568" indent="0">
              <a:buNone/>
              <a:defRPr sz="1100" b="1"/>
            </a:lvl6pPr>
            <a:lvl7pPr marL="1825885" indent="0">
              <a:buNone/>
              <a:defRPr sz="1100" b="1"/>
            </a:lvl7pPr>
            <a:lvl8pPr marL="2130192" indent="0">
              <a:buNone/>
              <a:defRPr sz="1100" b="1"/>
            </a:lvl8pPr>
            <a:lvl9pPr marL="243449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5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320" indent="0">
              <a:buNone/>
              <a:defRPr sz="1300" b="1"/>
            </a:lvl2pPr>
            <a:lvl3pPr marL="608624" indent="0">
              <a:buNone/>
              <a:defRPr sz="1200" b="1"/>
            </a:lvl3pPr>
            <a:lvl4pPr marL="912944" indent="0">
              <a:buNone/>
              <a:defRPr sz="1100" b="1"/>
            </a:lvl4pPr>
            <a:lvl5pPr marL="1217248" indent="0">
              <a:buNone/>
              <a:defRPr sz="1100" b="1"/>
            </a:lvl5pPr>
            <a:lvl6pPr marL="1521568" indent="0">
              <a:buNone/>
              <a:defRPr sz="1100" b="1"/>
            </a:lvl6pPr>
            <a:lvl7pPr marL="1825885" indent="0">
              <a:buNone/>
              <a:defRPr sz="1100" b="1"/>
            </a:lvl7pPr>
            <a:lvl8pPr marL="2130192" indent="0">
              <a:buNone/>
              <a:defRPr sz="1100" b="1"/>
            </a:lvl8pPr>
            <a:lvl9pPr marL="243449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3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0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8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9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9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320" indent="0">
              <a:buNone/>
              <a:defRPr sz="800"/>
            </a:lvl2pPr>
            <a:lvl3pPr marL="608624" indent="0">
              <a:buNone/>
              <a:defRPr sz="700"/>
            </a:lvl3pPr>
            <a:lvl4pPr marL="912944" indent="0">
              <a:buNone/>
              <a:defRPr sz="600"/>
            </a:lvl4pPr>
            <a:lvl5pPr marL="1217248" indent="0">
              <a:buNone/>
              <a:defRPr sz="600"/>
            </a:lvl5pPr>
            <a:lvl6pPr marL="1521568" indent="0">
              <a:buNone/>
              <a:defRPr sz="600"/>
            </a:lvl6pPr>
            <a:lvl7pPr marL="1825885" indent="0">
              <a:buNone/>
              <a:defRPr sz="600"/>
            </a:lvl7pPr>
            <a:lvl8pPr marL="2130192" indent="0">
              <a:buNone/>
              <a:defRPr sz="600"/>
            </a:lvl8pPr>
            <a:lvl9pPr marL="243449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3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5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320" indent="0">
              <a:buNone/>
              <a:defRPr sz="1900"/>
            </a:lvl2pPr>
            <a:lvl3pPr marL="608624" indent="0">
              <a:buNone/>
              <a:defRPr sz="1600"/>
            </a:lvl3pPr>
            <a:lvl4pPr marL="912944" indent="0">
              <a:buNone/>
              <a:defRPr sz="1300"/>
            </a:lvl4pPr>
            <a:lvl5pPr marL="1217248" indent="0">
              <a:buNone/>
              <a:defRPr sz="1300"/>
            </a:lvl5pPr>
            <a:lvl6pPr marL="1521568" indent="0">
              <a:buNone/>
              <a:defRPr sz="1300"/>
            </a:lvl6pPr>
            <a:lvl7pPr marL="1825885" indent="0">
              <a:buNone/>
              <a:defRPr sz="1300"/>
            </a:lvl7pPr>
            <a:lvl8pPr marL="2130192" indent="0">
              <a:buNone/>
              <a:defRPr sz="1300"/>
            </a:lvl8pPr>
            <a:lvl9pPr marL="2434498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0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320" indent="0">
              <a:buNone/>
              <a:defRPr sz="800"/>
            </a:lvl2pPr>
            <a:lvl3pPr marL="608624" indent="0">
              <a:buNone/>
              <a:defRPr sz="700"/>
            </a:lvl3pPr>
            <a:lvl4pPr marL="912944" indent="0">
              <a:buNone/>
              <a:defRPr sz="600"/>
            </a:lvl4pPr>
            <a:lvl5pPr marL="1217248" indent="0">
              <a:buNone/>
              <a:defRPr sz="600"/>
            </a:lvl5pPr>
            <a:lvl6pPr marL="1521568" indent="0">
              <a:buNone/>
              <a:defRPr sz="600"/>
            </a:lvl6pPr>
            <a:lvl7pPr marL="1825885" indent="0">
              <a:buNone/>
              <a:defRPr sz="600"/>
            </a:lvl7pPr>
            <a:lvl8pPr marL="2130192" indent="0">
              <a:buNone/>
              <a:defRPr sz="600"/>
            </a:lvl8pPr>
            <a:lvl9pPr marL="243449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6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64" tIns="30432" rIns="60864" bIns="304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64" tIns="30432" rIns="60864" bIns="304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624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6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5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8624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5" indent="-228235" algn="l" defTabSz="6086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510" indent="-190196" algn="l" defTabSz="608624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784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103" indent="-152160" algn="l" defTabSz="608624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08" indent="-152160" algn="l" defTabSz="608624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719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032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351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661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320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624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944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24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56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885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0192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49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88" tIns="30444" rIns="60888" bIns="304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88" tIns="30444" rIns="60888" bIns="304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868"/>
              <a:t>11/9/2023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8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3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886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4" indent="-228324" algn="l" defTabSz="60886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706" indent="-190272" algn="l" defTabSz="60886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088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527" indent="-152220" algn="l" defTabSz="60886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56" indent="-152220" algn="l" defTabSz="60886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387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824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263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7693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440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868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308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736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176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6613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044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5472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12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133600" y="13716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>
              <a:latin typeface=".VnTime" panose="020B7200000000000000" pitchFamily="34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438400" y="13716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>
              <a:latin typeface=".VnTime" panose="020B7200000000000000" pitchFamily="34" charset="0"/>
            </a:endParaRPr>
          </a:p>
        </p:txBody>
      </p:sp>
      <p:pic>
        <p:nvPicPr>
          <p:cNvPr id="56324" name="Picture 30" descr="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3" name="WordArt 33"/>
          <p:cNvSpPr>
            <a:spLocks noChangeArrowheads="1" noChangeShapeType="1" noTextEdit="1"/>
          </p:cNvSpPr>
          <p:nvPr/>
        </p:nvSpPr>
        <p:spPr bwMode="auto">
          <a:xfrm>
            <a:off x="4018209" y="1836827"/>
            <a:ext cx="4250028" cy="9777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MÔN:  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GIÁO DỤC TẬP THỂ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6114" name="WordArt 34"/>
          <p:cNvSpPr>
            <a:spLocks noChangeArrowheads="1" noChangeShapeType="1" noTextEdit="1"/>
          </p:cNvSpPr>
          <p:nvPr/>
        </p:nvSpPr>
        <p:spPr bwMode="auto">
          <a:xfrm>
            <a:off x="2023057" y="4599861"/>
            <a:ext cx="7391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150000"/>
              </a:lnSpc>
            </a:pPr>
            <a:r>
              <a:rPr lang="vi-VN" sz="2400" b="1" kern="10" dirty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Người thực hiện: Nguyễn Thị Hương Giang</a:t>
            </a:r>
          </a:p>
          <a:p>
            <a:pPr algn="ctr">
              <a:lnSpc>
                <a:spcPct val="150000"/>
              </a:lnSpc>
            </a:pPr>
            <a:r>
              <a:rPr lang="vi-VN" sz="2400" b="1" kern="10" dirty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   Trường: Tiểu học Đoàn Lập</a:t>
            </a:r>
            <a:endParaRPr lang="en-US" sz="2400" b="1" kern="10" dirty="0">
              <a:ln w="9525">
                <a:solidFill>
                  <a:srgbClr val="FF7C8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9249" y="3177898"/>
            <a:ext cx="821350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CHỦ ĐỀ: BIẾT ƠN THẦY CÔ GIÁO</a:t>
            </a:r>
            <a:endParaRPr lang="en-US" sz="44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2438400" y="491253"/>
            <a:ext cx="746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</a:rPr>
              <a:t>NHIỆT LIỆT CHÀO MỪNG CÁC THẦY GIÁO CÔ GIÁO VỀ DỰ GIỜ THĂM LỚP 5D</a:t>
            </a:r>
          </a:p>
        </p:txBody>
      </p:sp>
    </p:spTree>
    <p:extLst>
      <p:ext uri="{BB962C8B-B14F-4D97-AF65-F5344CB8AC3E}">
        <p14:creationId xmlns:p14="http://schemas.microsoft.com/office/powerpoint/2010/main" val="113812459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807">
              <a:lnSpc>
                <a:spcPts val="6129"/>
              </a:lnSpc>
            </a:pP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189" y="1907487"/>
            <a:ext cx="5968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Sơ kết thi đua Tuần 10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0189" y="2916399"/>
            <a:ext cx="5968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Đề ra phương hướng Tuần 11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189" y="3925311"/>
            <a:ext cx="5968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Sinh hoạt theo chủ đề “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ơn thầy cô giáo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807">
              <a:lnSpc>
                <a:spcPts val="6129"/>
              </a:lnSpc>
            </a:pP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189" y="1907487"/>
            <a:ext cx="5968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Sơ kết thi đua Tuần 10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Nhac-Le-trao-giai-thuong-Nhac-trao-gi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65710" y="3130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8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807">
              <a:lnSpc>
                <a:spcPts val="6129"/>
              </a:lnSpc>
            </a:pP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527" y="1920015"/>
            <a:ext cx="5968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Đề ra phương hướng Tuần 11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2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807">
              <a:lnSpc>
                <a:spcPts val="6129"/>
              </a:lnSpc>
            </a:pP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2963" y="1871222"/>
            <a:ext cx="5968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Sinh hoạt theo chủ đề “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ơn thầy cô giáo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ụi Phấn - Piano cover - Easy level - Linh 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26" y="4811332"/>
            <a:ext cx="1615225" cy="1615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186" y="377109"/>
            <a:ext cx="5170533" cy="62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ụi Phấn Karaoke Nhạc Thiếu Nhi Beat Hay Karaoke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187" y="340887"/>
            <a:ext cx="9168216" cy="629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0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110</Words>
  <Application>Microsoft Office PowerPoint</Application>
  <PresentationFormat>Widescreen</PresentationFormat>
  <Paragraphs>15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.VnTime</vt:lpstr>
      <vt:lpstr>Arial</vt:lpstr>
      <vt:lpstr>Calibri</vt:lpstr>
      <vt:lpstr>iCiel Soup of Justice</vt:lpstr>
      <vt:lpstr>Times New Roman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THCUONG</cp:lastModifiedBy>
  <cp:revision>56</cp:revision>
  <dcterms:created xsi:type="dcterms:W3CDTF">2021-11-11T03:21:00Z</dcterms:created>
  <dcterms:modified xsi:type="dcterms:W3CDTF">2023-11-09T02:49:28Z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ED02FA2C444C4EE8BEE59F6915ED5265</vt:lpwstr>
  </property>
  <property fmtid="{D5CDD505-2E9C-101B-9397-08002B2CF9AE}" pid="3" name="KSOProductBuildVer">
    <vt:lpwstr>1033-11.2.0.10351</vt:lpwstr>
  </property>
</Properties>
</file>