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3" r:id="rId2"/>
    <p:sldId id="283" r:id="rId3"/>
    <p:sldId id="284" r:id="rId4"/>
    <p:sldId id="285" r:id="rId5"/>
    <p:sldId id="286" r:id="rId6"/>
    <p:sldId id="294" r:id="rId7"/>
    <p:sldId id="257" r:id="rId8"/>
    <p:sldId id="287" r:id="rId9"/>
    <p:sldId id="280" r:id="rId10"/>
    <p:sldId id="281" r:id="rId11"/>
    <p:sldId id="290" r:id="rId12"/>
    <p:sldId id="288" r:id="rId13"/>
    <p:sldId id="272" r:id="rId14"/>
    <p:sldId id="270" r:id="rId15"/>
    <p:sldId id="282" r:id="rId16"/>
    <p:sldId id="258" r:id="rId17"/>
    <p:sldId id="260" r:id="rId18"/>
    <p:sldId id="277" r:id="rId19"/>
    <p:sldId id="278" r:id="rId20"/>
    <p:sldId id="279" r:id="rId21"/>
    <p:sldId id="274" r:id="rId22"/>
    <p:sldId id="289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3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F2696-86FD-4CB1-B5E3-084350DC4B8F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0D7AD-007F-46C8-B31B-0E922C4E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3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81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1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37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7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1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063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269100BF-96CA-F1D5-6580-E491E66E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1" y="0"/>
            <a:ext cx="12418792" cy="699178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C11AA4BD-61C9-081A-E17F-779E50281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49" y="3878047"/>
            <a:ext cx="7518777" cy="111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Huyền Trang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Đoàn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Lập</a:t>
            </a:r>
            <a:endParaRPr lang="en-US" altLang="en-US" sz="2622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EBF8CA85-F956-53B1-47DB-F07200883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1822" y="2539449"/>
            <a:ext cx="10111048" cy="569705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61E51BD6-FEB5-5FE8-9A37-458DB5AA2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504" y="727293"/>
            <a:ext cx="8592548" cy="149188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26178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3264A-16A6-CDB8-B501-899DF220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40" y="541020"/>
            <a:ext cx="9224264" cy="4687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6F731B-8B25-A054-FD91-BF8C6CC3BE19}"/>
              </a:ext>
            </a:extLst>
          </p:cNvPr>
          <p:cNvSpPr txBox="1"/>
          <p:nvPr/>
        </p:nvSpPr>
        <p:spPr>
          <a:xfrm>
            <a:off x="1112835" y="5321943"/>
            <a:ext cx="1081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Thánh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Tông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 Long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1054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1804).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06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 ">
            <a:hlinkClick r:id="" action="ppaction://media"/>
            <a:extLst>
              <a:ext uri="{FF2B5EF4-FFF2-40B4-BE49-F238E27FC236}">
                <a16:creationId xmlns:a16="http://schemas.microsoft.com/office/drawing/2014/main" id="{C158BC88-1B3E-3D12-E932-2793EDF60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3CD64-16BB-B943-EA01-CCCC30CDC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9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2601" y="1452790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64284" y="993367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19220"/>
            <a:ext cx="10795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ô-bốt cao 0,9 m. Mi cao hơn Rô-bốt 0,35 m. Mi thấp hơn Mai 0,31 m. Hỏi: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Mi cao bao nhiêu mét?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cao hơn Rô-bốt bao nhiêu mét?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DADDD-CFFF-0A63-BCB8-22B84089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08" y="1970828"/>
            <a:ext cx="907163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42D4E4-559A-7D3C-83E2-C7F29A469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78990" y="2999582"/>
            <a:ext cx="4432647" cy="3793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ECBB3-5749-99D7-BAA4-575EB0EDF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3493"/>
            <a:ext cx="11845555" cy="13473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1F9C78-5B13-0AA1-62AE-33A7191AF129}"/>
              </a:ext>
            </a:extLst>
          </p:cNvPr>
          <p:cNvSpPr/>
          <p:nvPr/>
        </p:nvSpPr>
        <p:spPr>
          <a:xfrm>
            <a:off x="552890" y="2321532"/>
            <a:ext cx="6985830" cy="3632227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Tx/>
              <a:buChar char="-"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đội chơi, mỗi đội 4 em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có hiệu lệnh các đội nối phép tính với kết quả đúng.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Tx/>
              <a:buChar char="-"/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nối nhanh và đúng thì đội đó thắng.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66EEDB-891C-DD58-E5BD-1CFDF3774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191285"/>
              </p:ext>
            </p:extLst>
          </p:nvPr>
        </p:nvGraphicFramePr>
        <p:xfrm>
          <a:off x="895832" y="864300"/>
          <a:ext cx="3584728" cy="51910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584728">
                  <a:extLst>
                    <a:ext uri="{9D8B030D-6E8A-4147-A177-3AD203B41FA5}">
                      <a16:colId xmlns:a16="http://schemas.microsoft.com/office/drawing/2014/main" val="2523004513"/>
                    </a:ext>
                  </a:extLst>
                </a:gridCol>
              </a:tblGrid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>
                          <a:solidFill>
                            <a:srgbClr val="002060"/>
                          </a:solidFill>
                          <a:effectLst/>
                        </a:rPr>
                        <a:t>37,5 + 56,2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75883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19,48 + 26,15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026849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45,7 + 129,46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00182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0,762 + 1,06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104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D8BA68-4203-EF8F-8829-8BBBE0357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395613"/>
              </p:ext>
            </p:extLst>
          </p:nvPr>
        </p:nvGraphicFramePr>
        <p:xfrm>
          <a:off x="7377912" y="854140"/>
          <a:ext cx="3584728" cy="51910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584728">
                  <a:extLst>
                    <a:ext uri="{9D8B030D-6E8A-4147-A177-3AD203B41FA5}">
                      <a16:colId xmlns:a16="http://schemas.microsoft.com/office/drawing/2014/main" val="2523004513"/>
                    </a:ext>
                  </a:extLst>
                </a:gridCol>
              </a:tblGrid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1,822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75883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45,63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026849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93,7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00182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175,16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104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EBC8D2-26D7-E64F-8CFC-83B65549D152}"/>
              </a:ext>
            </a:extLst>
          </p:cNvPr>
          <p:cNvCxnSpPr/>
          <p:nvPr/>
        </p:nvCxnSpPr>
        <p:spPr>
          <a:xfrm>
            <a:off x="4460240" y="1503680"/>
            <a:ext cx="2875280" cy="2682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7DE54E-A798-BA34-C15E-4F18132E7A9F}"/>
              </a:ext>
            </a:extLst>
          </p:cNvPr>
          <p:cNvCxnSpPr>
            <a:cxnSpLocks/>
          </p:cNvCxnSpPr>
          <p:nvPr/>
        </p:nvCxnSpPr>
        <p:spPr>
          <a:xfrm flipV="1">
            <a:off x="4490720" y="2631440"/>
            <a:ext cx="2885440" cy="2336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A27367-C7AD-C5F0-5D8B-F836CDA7B8AF}"/>
              </a:ext>
            </a:extLst>
          </p:cNvPr>
          <p:cNvCxnSpPr>
            <a:cxnSpLocks/>
          </p:cNvCxnSpPr>
          <p:nvPr/>
        </p:nvCxnSpPr>
        <p:spPr>
          <a:xfrm>
            <a:off x="4470400" y="4226560"/>
            <a:ext cx="2926080" cy="1219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D7BFFC-2F7E-0FDB-710C-64AF17319E29}"/>
              </a:ext>
            </a:extLst>
          </p:cNvPr>
          <p:cNvCxnSpPr>
            <a:cxnSpLocks/>
          </p:cNvCxnSpPr>
          <p:nvPr/>
        </p:nvCxnSpPr>
        <p:spPr>
          <a:xfrm flipV="1">
            <a:off x="4500880" y="1625600"/>
            <a:ext cx="2915920" cy="37795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0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BB2FA-1FF0-8C4B-25A2-4BF4B1CAD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87" y="70380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6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15090-DB67-CF42-5929-AA691D788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6E91B0-A904-899F-A444-ACE9821396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7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328AC-F9E0-1963-EAB4-23465676BC62}"/>
              </a:ext>
            </a:extLst>
          </p:cNvPr>
          <p:cNvSpPr/>
          <p:nvPr/>
        </p:nvSpPr>
        <p:spPr>
          <a:xfrm>
            <a:off x="538480" y="1503680"/>
            <a:ext cx="474472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9,2 + 17,56 + 0,8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C767A8-0C60-4122-65A0-A26A0A1142AF}"/>
              </a:ext>
            </a:extLst>
          </p:cNvPr>
          <p:cNvSpPr/>
          <p:nvPr/>
        </p:nvSpPr>
        <p:spPr>
          <a:xfrm>
            <a:off x="6421120" y="1534160"/>
            <a:ext cx="534416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92,15 + 7,99 + 0,01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E4664-5894-1218-9243-5C0194E966FB}"/>
              </a:ext>
            </a:extLst>
          </p:cNvPr>
          <p:cNvSpPr txBox="1"/>
          <p:nvPr/>
        </p:nvSpPr>
        <p:spPr>
          <a:xfrm>
            <a:off x="548640" y="2773680"/>
            <a:ext cx="462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(9,2 + 0,8)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27,56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BB14B-97F8-F9CE-2FB2-8D9F18382687}"/>
              </a:ext>
            </a:extLst>
          </p:cNvPr>
          <p:cNvSpPr txBox="1"/>
          <p:nvPr/>
        </p:nvSpPr>
        <p:spPr>
          <a:xfrm>
            <a:off x="6370320" y="2773680"/>
            <a:ext cx="5557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(7,99 + 0,01)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+ 8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100,15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3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581849" y="26619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203944" y="32938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779369-864D-4B96-D396-C555EBEAD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626746"/>
              </p:ext>
            </p:extLst>
          </p:nvPr>
        </p:nvGraphicFramePr>
        <p:xfrm>
          <a:off x="833120" y="109045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7,8 + 11,6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9,12 + 9,21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57886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ABFA6B-EB07-84C4-45CD-584E8078D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57419"/>
              </p:ext>
            </p:extLst>
          </p:nvPr>
        </p:nvGraphicFramePr>
        <p:xfrm>
          <a:off x="792480" y="207597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15,7 + 1,57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9,03 + 3,38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5788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5881315-9510-7D3A-F523-397AD96168DA}"/>
              </a:ext>
            </a:extLst>
          </p:cNvPr>
          <p:cNvSpPr txBox="1"/>
          <p:nvPr/>
        </p:nvSpPr>
        <p:spPr>
          <a:xfrm>
            <a:off x="670560" y="30480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68983-5FC0-918F-C5B3-11414E07FB58}"/>
              </a:ext>
            </a:extLst>
          </p:cNvPr>
          <p:cNvSpPr txBox="1"/>
          <p:nvPr/>
        </p:nvSpPr>
        <p:spPr>
          <a:xfrm>
            <a:off x="426720" y="33020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5E8F3C-1931-3FDB-6A53-011FD6C2BDB3}"/>
              </a:ext>
            </a:extLst>
          </p:cNvPr>
          <p:cNvCxnSpPr>
            <a:cxnSpLocks/>
          </p:cNvCxnSpPr>
          <p:nvPr/>
        </p:nvCxnSpPr>
        <p:spPr>
          <a:xfrm>
            <a:off x="670560" y="457200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8752CE-D88B-9F68-A309-16798180530C}"/>
              </a:ext>
            </a:extLst>
          </p:cNvPr>
          <p:cNvSpPr txBox="1"/>
          <p:nvPr/>
        </p:nvSpPr>
        <p:spPr>
          <a:xfrm>
            <a:off x="3220720" y="305816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9,12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0AC11-71F4-0086-679E-9E7DB5D7208C}"/>
              </a:ext>
            </a:extLst>
          </p:cNvPr>
          <p:cNvSpPr txBox="1"/>
          <p:nvPr/>
        </p:nvSpPr>
        <p:spPr>
          <a:xfrm>
            <a:off x="2854960" y="33324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24C81E-A13E-3466-B57E-1338B6675F03}"/>
              </a:ext>
            </a:extLst>
          </p:cNvPr>
          <p:cNvCxnSpPr>
            <a:cxnSpLocks/>
          </p:cNvCxnSpPr>
          <p:nvPr/>
        </p:nvCxnSpPr>
        <p:spPr>
          <a:xfrm>
            <a:off x="3220720" y="458216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80D82D-F63E-6834-C6C7-BB88E9E40FE4}"/>
              </a:ext>
            </a:extLst>
          </p:cNvPr>
          <p:cNvSpPr txBox="1"/>
          <p:nvPr/>
        </p:nvSpPr>
        <p:spPr>
          <a:xfrm>
            <a:off x="6715760" y="307848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15,7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1,57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BF3AE-BABD-ABA7-FA5A-350EB136DB74}"/>
              </a:ext>
            </a:extLst>
          </p:cNvPr>
          <p:cNvSpPr txBox="1"/>
          <p:nvPr/>
        </p:nvSpPr>
        <p:spPr>
          <a:xfrm>
            <a:off x="6664960" y="35255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D0EFB7-489E-476C-1D78-4E3A3E06C22A}"/>
              </a:ext>
            </a:extLst>
          </p:cNvPr>
          <p:cNvCxnSpPr>
            <a:cxnSpLocks/>
          </p:cNvCxnSpPr>
          <p:nvPr/>
        </p:nvCxnSpPr>
        <p:spPr>
          <a:xfrm>
            <a:off x="7000240" y="453136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2DA3D83-3A06-AE84-5D9F-B8D63027F223}"/>
              </a:ext>
            </a:extLst>
          </p:cNvPr>
          <p:cNvSpPr txBox="1"/>
          <p:nvPr/>
        </p:nvSpPr>
        <p:spPr>
          <a:xfrm>
            <a:off x="9550400" y="301752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9,03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3,38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704025-9BC6-273F-0EF4-D780C77CE0A7}"/>
              </a:ext>
            </a:extLst>
          </p:cNvPr>
          <p:cNvSpPr txBox="1"/>
          <p:nvPr/>
        </p:nvSpPr>
        <p:spPr>
          <a:xfrm>
            <a:off x="9184640" y="329184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389CE2-BEFC-F758-8A35-73C459867D2C}"/>
              </a:ext>
            </a:extLst>
          </p:cNvPr>
          <p:cNvCxnSpPr>
            <a:cxnSpLocks/>
          </p:cNvCxnSpPr>
          <p:nvPr/>
        </p:nvCxnSpPr>
        <p:spPr>
          <a:xfrm>
            <a:off x="9367520" y="4541520"/>
            <a:ext cx="1605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5C600FD-6931-E0A0-BBF1-16F646C90DA8}"/>
              </a:ext>
            </a:extLst>
          </p:cNvPr>
          <p:cNvSpPr txBox="1"/>
          <p:nvPr/>
        </p:nvSpPr>
        <p:spPr>
          <a:xfrm>
            <a:off x="619760" y="455168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8D22F-B709-A900-7872-607E361A6972}"/>
              </a:ext>
            </a:extLst>
          </p:cNvPr>
          <p:cNvSpPr txBox="1"/>
          <p:nvPr/>
        </p:nvSpPr>
        <p:spPr>
          <a:xfrm>
            <a:off x="293624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18,33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4FDB9BD-A292-5FF6-5367-3EF63E084655}"/>
              </a:ext>
            </a:extLst>
          </p:cNvPr>
          <p:cNvSpPr txBox="1"/>
          <p:nvPr/>
        </p:nvSpPr>
        <p:spPr>
          <a:xfrm>
            <a:off x="704088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17,27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AD22D87-D1B2-FEB1-B448-23BA563ACB86}"/>
              </a:ext>
            </a:extLst>
          </p:cNvPr>
          <p:cNvSpPr txBox="1"/>
          <p:nvPr/>
        </p:nvSpPr>
        <p:spPr>
          <a:xfrm>
            <a:off x="9286240" y="45415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12,41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11" grpId="0"/>
      <p:bldP spid="12" grpId="0"/>
      <p:bldP spid="14" grpId="0"/>
      <p:bldP spid="15" grpId="0"/>
      <p:bldP spid="17" grpId="0"/>
      <p:bldP spid="18" grpId="0"/>
      <p:bldP spid="21" grpId="0"/>
      <p:bldP spid="22" grpId="0"/>
      <p:bldP spid="97" grpId="0"/>
      <p:bldP spid="9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6F056-5FE1-0D54-1F7A-A487BF8A2541}"/>
              </a:ext>
            </a:extLst>
          </p:cNvPr>
          <p:cNvSpPr txBox="1"/>
          <p:nvPr/>
        </p:nvSpPr>
        <p:spPr>
          <a:xfrm>
            <a:off x="883920" y="2448560"/>
            <a:ext cx="107492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Mi cao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0,9 + 0,35 = 1,25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Mai cao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1,25 + 0,31 = 1,56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Mai cao hơn Rô-bốt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1,56 – 0,9 = 0,66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 a) 1,25 m; b) 0,66 m</a:t>
            </a:r>
          </a:p>
        </p:txBody>
      </p:sp>
    </p:spTree>
    <p:extLst>
      <p:ext uri="{BB962C8B-B14F-4D97-AF65-F5344CB8AC3E}">
        <p14:creationId xmlns:p14="http://schemas.microsoft.com/office/powerpoint/2010/main" val="254258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21A89C-C103-ADDC-6B6A-6AC3824F4FFC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E6B7052-02CB-A51E-8A31-B3BC68013E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6B15BC-7152-D9D1-73AE-2051ADF2A88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8F8290-89BD-BB4E-237A-65FBC878EE3D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ô chữ dưới đây.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21D866-F039-BE06-DF76-0F1DCB937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56043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C80E263-CD1A-B125-D429-466B1C6B6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530660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A35625D-FC2C-448B-722A-E6ACEFE3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872547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07BDFA-91C1-B331-46C8-79D4F8855AF6}"/>
              </a:ext>
            </a:extLst>
          </p:cNvPr>
          <p:cNvSpPr/>
          <p:nvPr/>
        </p:nvSpPr>
        <p:spPr>
          <a:xfrm>
            <a:off x="5049520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94F716-B7FD-637A-D90F-7C0BAE0E5D71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8B67D14-D5DB-5174-BF06-E5CA8870599D}"/>
              </a:ext>
            </a:extLst>
          </p:cNvPr>
          <p:cNvSpPr/>
          <p:nvPr/>
        </p:nvSpPr>
        <p:spPr>
          <a:xfrm>
            <a:off x="4897120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9A0006-6A57-3642-2A2A-C9B49F42CDD1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32C27A-5568-342D-322D-B81F32B403D9}"/>
              </a:ext>
            </a:extLst>
          </p:cNvPr>
          <p:cNvSpPr/>
          <p:nvPr/>
        </p:nvSpPr>
        <p:spPr>
          <a:xfrm>
            <a:off x="4450080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4EF654-CC08-AEF7-4E51-174153F42C6D}"/>
              </a:ext>
            </a:extLst>
          </p:cNvPr>
          <p:cNvSpPr/>
          <p:nvPr/>
        </p:nvSpPr>
        <p:spPr>
          <a:xfrm>
            <a:off x="9042400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D783BAA-9764-DF0E-BC0A-B3198E5A24DC}"/>
              </a:ext>
            </a:extLst>
          </p:cNvPr>
          <p:cNvSpPr/>
          <p:nvPr/>
        </p:nvSpPr>
        <p:spPr>
          <a:xfrm>
            <a:off x="10586720" y="448056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153941-DBF0-49AB-B3FD-1EA1B7A4E6E9}"/>
              </a:ext>
            </a:extLst>
          </p:cNvPr>
          <p:cNvSpPr/>
          <p:nvPr/>
        </p:nvSpPr>
        <p:spPr>
          <a:xfrm>
            <a:off x="350520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8444743-A082-872C-78BF-45BF3217DD09}"/>
              </a:ext>
            </a:extLst>
          </p:cNvPr>
          <p:cNvSpPr/>
          <p:nvPr/>
        </p:nvSpPr>
        <p:spPr>
          <a:xfrm>
            <a:off x="10566400" y="516128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7,25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DC1BD1-DDE0-D6E7-C836-3668474E79B9}"/>
              </a:ext>
            </a:extLst>
          </p:cNvPr>
          <p:cNvSpPr/>
          <p:nvPr/>
        </p:nvSpPr>
        <p:spPr>
          <a:xfrm>
            <a:off x="593344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5F02C9-808B-C271-4B34-4766B063C1B0}"/>
              </a:ext>
            </a:extLst>
          </p:cNvPr>
          <p:cNvSpPr/>
          <p:nvPr/>
        </p:nvSpPr>
        <p:spPr>
          <a:xfrm>
            <a:off x="10119360" y="5750560"/>
            <a:ext cx="170688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19,65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D0A0AB-0494-CC24-7819-0DC8E11CDB7E}"/>
              </a:ext>
            </a:extLst>
          </p:cNvPr>
          <p:cNvSpPr/>
          <p:nvPr/>
        </p:nvSpPr>
        <p:spPr>
          <a:xfrm>
            <a:off x="75692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C0B957-1EBB-4BAB-A879-FE2CDAC53AFE}"/>
              </a:ext>
            </a:extLst>
          </p:cNvPr>
          <p:cNvSpPr/>
          <p:nvPr/>
        </p:nvSpPr>
        <p:spPr>
          <a:xfrm>
            <a:off x="10515600" y="276352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38688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BD1374-CB46-1C1E-60C9-C774FA2CD391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22BD75-F5FB-DEA1-280F-65FD4284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D007502-74FF-ECFD-33D9-D55A2A92C650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7C34D9-2A6E-235B-7044-45FF002A17AC}"/>
                  </a:ext>
                </a:extLst>
              </p:cNvPr>
              <p:cNvSpPr txBox="1"/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điền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chỗ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…..</a:t>
                </a:r>
                <a:r>
                  <a:rPr lang="en-US" sz="4000" dirty="0">
                    <a:solidFill>
                      <a:srgbClr val="15F4FD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</m:t>
                        </m:r>
                        <m: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7C34D9-2A6E-235B-7044-45FF002A1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blipFill>
                <a:blip r:embed="rId11"/>
                <a:stretch>
                  <a:fillRect t="-12376" b="-232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7">
            <a:extLst>
              <a:ext uri="{FF2B5EF4-FFF2-40B4-BE49-F238E27FC236}">
                <a16:creationId xmlns:a16="http://schemas.microsoft.com/office/drawing/2014/main" id="{016EBB3A-AC1D-7E3A-08DF-2C9E4ABC3925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3E0A9B-150B-BAC3-6760-0CE38150135E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5D8B8FAD-3122-C2A5-1D66-B5357C68D36C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6AA600-5597-6BB6-6158-678862AADD51}"/>
                </a:ext>
              </a:extLst>
            </p:cNvPr>
            <p:cNvSpPr txBox="1"/>
            <p:nvPr/>
          </p:nvSpPr>
          <p:spPr>
            <a:xfrm>
              <a:off x="2647550" y="3313037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0,45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E531F-30EE-91D6-730A-C390853D9423}"/>
              </a:ext>
            </a:extLst>
          </p:cNvPr>
          <p:cNvGrpSpPr/>
          <p:nvPr/>
        </p:nvGrpSpPr>
        <p:grpSpPr>
          <a:xfrm>
            <a:off x="1773821" y="4937734"/>
            <a:ext cx="4038600" cy="1368075"/>
            <a:chOff x="1773821" y="4937734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8588702-784E-3FFC-B652-0130702136FF}"/>
                </a:ext>
              </a:extLst>
            </p:cNvPr>
            <p:cNvSpPr/>
            <p:nvPr/>
          </p:nvSpPr>
          <p:spPr>
            <a:xfrm>
              <a:off x="1773821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FB9876-D6FC-D39A-3019-F95F026437FE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 </a:t>
              </a:r>
              <a:r>
                <a:rPr lang="en-US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7F123B-C6D5-B544-EFC9-3CDC631F2761}"/>
              </a:ext>
            </a:extLst>
          </p:cNvPr>
          <p:cNvGrpSpPr/>
          <p:nvPr/>
        </p:nvGrpSpPr>
        <p:grpSpPr>
          <a:xfrm>
            <a:off x="6332065" y="4937734"/>
            <a:ext cx="4038600" cy="1368075"/>
            <a:chOff x="6332065" y="4937734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888F9174-925C-1CCB-761B-918794FD4424}"/>
                </a:ext>
              </a:extLst>
            </p:cNvPr>
            <p:cNvSpPr/>
            <p:nvPr/>
          </p:nvSpPr>
          <p:spPr>
            <a:xfrm>
              <a:off x="6332065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B0AA33-BB4B-3E50-ADAD-AE22120E3774}"/>
                </a:ext>
              </a:extLst>
            </p:cNvPr>
            <p:cNvSpPr txBox="1"/>
            <p:nvPr/>
          </p:nvSpPr>
          <p:spPr>
            <a:xfrm>
              <a:off x="7317233" y="5145183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 450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15E64325-884B-72DE-E8BC-E3575E0F3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73AF392-6717-86D0-5E6E-87F5E15C84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2D68CA75-E537-45F2-4BE7-01DBEA1AABD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E27ACE25-C642-F2E1-10F6-62246CFA9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A498BE-341A-7426-BDF3-15AA29DC3C0D}"/>
              </a:ext>
            </a:extLst>
          </p:cNvPr>
          <p:cNvGrpSpPr/>
          <p:nvPr/>
        </p:nvGrpSpPr>
        <p:grpSpPr>
          <a:xfrm>
            <a:off x="-49549" y="36036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67CE7C-E406-136D-C19B-FCE3A7B1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A58CDBC-88E4-6067-0DE6-B6F9C47F5DB4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BAA830-D7F1-BB5D-F1C5-007A2AA93A07}"/>
              </a:ext>
            </a:extLst>
          </p:cNvPr>
          <p:cNvSpPr txBox="1"/>
          <p:nvPr/>
        </p:nvSpPr>
        <p:spPr>
          <a:xfrm>
            <a:off x="1984629" y="1019465"/>
            <a:ext cx="888724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4,699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nb-NO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4DD70CB8-84ED-3952-F409-CFBC56E3C76B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E065E4-7275-B83C-5372-8C87EBF6ABB7}"/>
              </a:ext>
            </a:extLst>
          </p:cNvPr>
          <p:cNvGrpSpPr/>
          <p:nvPr/>
        </p:nvGrpSpPr>
        <p:grpSpPr>
          <a:xfrm>
            <a:off x="6096000" y="4808555"/>
            <a:ext cx="4429360" cy="1368075"/>
            <a:chOff x="1492170" y="3045263"/>
            <a:chExt cx="442936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97CFB53-A6AA-1DA0-46D9-ECD328179B56}"/>
                </a:ext>
              </a:extLst>
            </p:cNvPr>
            <p:cNvSpPr/>
            <p:nvPr/>
          </p:nvSpPr>
          <p:spPr>
            <a:xfrm>
              <a:off x="1492170" y="3045263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5B9D5C-2435-18A3-F111-6D6EE72FDB6E}"/>
                </a:ext>
              </a:extLst>
            </p:cNvPr>
            <p:cNvSpPr txBox="1"/>
            <p:nvPr/>
          </p:nvSpPr>
          <p:spPr>
            <a:xfrm>
              <a:off x="2589750" y="3526154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4,70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5B6AA7-262F-386E-044E-3F9824EBCF9E}"/>
              </a:ext>
            </a:extLst>
          </p:cNvPr>
          <p:cNvGrpSpPr/>
          <p:nvPr/>
        </p:nvGrpSpPr>
        <p:grpSpPr>
          <a:xfrm>
            <a:off x="1775751" y="4816549"/>
            <a:ext cx="4407667" cy="1368075"/>
            <a:chOff x="1775751" y="4816549"/>
            <a:chExt cx="4407667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DA66C44C-4710-03A9-F6A5-76287E2FC91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C8CBAF-D65F-5B1E-DCB6-43E41E3064B3}"/>
                </a:ext>
              </a:extLst>
            </p:cNvPr>
            <p:cNvSpPr txBox="1"/>
            <p:nvPr/>
          </p:nvSpPr>
          <p:spPr>
            <a:xfrm>
              <a:off x="2767556" y="5219792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4,69</a:t>
              </a:r>
              <a:endParaRPr lang="en-US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7C4917-16BF-426C-A964-00C832FB470A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97DB8372-9237-CF7F-732C-83D986FDECE3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CA56DF-EB90-4027-304E-0583CE2ACF62}"/>
                </a:ext>
              </a:extLst>
            </p:cNvPr>
            <p:cNvSpPr txBox="1"/>
            <p:nvPr/>
          </p:nvSpPr>
          <p:spPr>
            <a:xfrm>
              <a:off x="7362428" y="5227786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4,6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84C9018B-7EC5-8407-32B2-B66912266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CDC585FD-2983-B9FC-03E1-9A1E74479C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D2618B76-4112-1887-DD34-E9AA14A0B99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5BBED42-D141-E6FC-42A9-55133F7F0C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7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2F5E6F-449B-997F-7060-9CB4171A6B64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F1F194-BFB8-B589-4CE4-2CE73AB68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9BA31C8-ABA3-0329-EA7D-DC4A6DC6017F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67A776-E893-0E34-6C51-4E778AEE9E46}"/>
              </a:ext>
            </a:extLst>
          </p:cNvPr>
          <p:cNvSpPr txBox="1"/>
          <p:nvPr/>
        </p:nvSpPr>
        <p:spPr>
          <a:xfrm>
            <a:off x="2176041" y="1471629"/>
            <a:ext cx="1031064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,5 + 5,6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7409B0D-28C1-DAC9-24DC-6031D168742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152BB4-6781-3BB3-705F-12013FB9CA5A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26220A1-F2BE-02FF-E3FB-30F7CAAB9E06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4B3432-C7D3-2A36-0158-B5E14AA6CDE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43,1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0C726-ACFA-E2B8-82E0-DCFCB4150AA3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BBB0293-A2CA-7ABA-52C2-25BDD14D5861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B8E01D-0923-E491-6F25-99D24E74E8B5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9,35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1347C0-E8BF-7172-F2E6-D2CE02051791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E5E5296-EC07-2967-45F8-1BC3528464E5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BBED3C-0BB1-F081-EA01-81D12BC19C5B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2,1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D15ABF9F-64E2-0AE5-5A97-724278412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150DCEAB-4465-3171-1CF0-0F08F78C37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4E05A191-FDBE-7E67-BEFE-05F6AC520E9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B4E9F99-3612-DD5B-0396-DF8856077A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459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8326" y="4602480"/>
            <a:ext cx="3183674" cy="274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256" y="-83090"/>
            <a:ext cx="3499407" cy="2658086"/>
          </a:xfrm>
          <a:prstGeom prst="rect">
            <a:avLst/>
          </a:prstGeom>
        </p:spPr>
      </p:pic>
      <p:sp>
        <p:nvSpPr>
          <p:cNvPr id="8" name="Oval 36">
            <a:extLst>
              <a:ext uri="{FF2B5EF4-FFF2-40B4-BE49-F238E27FC236}">
                <a16:creationId xmlns:a16="http://schemas.microsoft.com/office/drawing/2014/main" id="{CEECF670-84A8-C0E4-29AA-2C9420E929C3}"/>
              </a:ext>
            </a:extLst>
          </p:cNvPr>
          <p:cNvSpPr/>
          <p:nvPr/>
        </p:nvSpPr>
        <p:spPr>
          <a:xfrm>
            <a:off x="370086" y="1558975"/>
            <a:ext cx="1623617" cy="1147274"/>
          </a:xfrm>
          <a:custGeom>
            <a:avLst/>
            <a:gdLst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617" h="1147274" fill="none" extrusionOk="0">
                <a:moveTo>
                  <a:pt x="0" y="573637"/>
                </a:moveTo>
                <a:cubicBezTo>
                  <a:pt x="-64333" y="230932"/>
                  <a:pt x="403571" y="9164"/>
                  <a:pt x="811809" y="0"/>
                </a:cubicBezTo>
                <a:cubicBezTo>
                  <a:pt x="1335328" y="-90275"/>
                  <a:pt x="1693238" y="263347"/>
                  <a:pt x="1623618" y="573637"/>
                </a:cubicBezTo>
                <a:cubicBezTo>
                  <a:pt x="1681788" y="944995"/>
                  <a:pt x="1191218" y="1077011"/>
                  <a:pt x="811809" y="1147274"/>
                </a:cubicBezTo>
                <a:cubicBezTo>
                  <a:pt x="324152" y="1108649"/>
                  <a:pt x="22412" y="916337"/>
                  <a:pt x="0" y="573637"/>
                </a:cubicBezTo>
                <a:close/>
              </a:path>
              <a:path w="1623617" h="1147274" stroke="0" extrusionOk="0">
                <a:moveTo>
                  <a:pt x="0" y="573637"/>
                </a:moveTo>
                <a:cubicBezTo>
                  <a:pt x="100661" y="223296"/>
                  <a:pt x="292429" y="-42458"/>
                  <a:pt x="811809" y="0"/>
                </a:cubicBezTo>
                <a:cubicBezTo>
                  <a:pt x="1230755" y="-30141"/>
                  <a:pt x="1579791" y="274093"/>
                  <a:pt x="1623618" y="573637"/>
                </a:cubicBezTo>
                <a:cubicBezTo>
                  <a:pt x="1580962" y="887188"/>
                  <a:pt x="1329178" y="1179001"/>
                  <a:pt x="811809" y="1147274"/>
                </a:cubicBezTo>
                <a:cubicBezTo>
                  <a:pt x="399367" y="1177472"/>
                  <a:pt x="-3107" y="943973"/>
                  <a:pt x="0" y="573637"/>
                </a:cubicBezTo>
                <a:close/>
              </a:path>
              <a:path w="1623617" h="1147274" fill="none" stroke="0" extrusionOk="0">
                <a:moveTo>
                  <a:pt x="0" y="573637"/>
                </a:moveTo>
                <a:cubicBezTo>
                  <a:pt x="-4870" y="243079"/>
                  <a:pt x="330786" y="-50038"/>
                  <a:pt x="811809" y="0"/>
                </a:cubicBezTo>
                <a:cubicBezTo>
                  <a:pt x="1238648" y="-38472"/>
                  <a:pt x="1669851" y="308420"/>
                  <a:pt x="1623618" y="573637"/>
                </a:cubicBezTo>
                <a:cubicBezTo>
                  <a:pt x="1618875" y="943995"/>
                  <a:pt x="1294153" y="1159594"/>
                  <a:pt x="811809" y="1147274"/>
                </a:cubicBezTo>
                <a:cubicBezTo>
                  <a:pt x="326182" y="1177267"/>
                  <a:pt x="-28487" y="914541"/>
                  <a:pt x="0" y="57363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623617"/>
                      <a:gd name="connsiteY0" fmla="*/ 573637 h 1147274"/>
                      <a:gd name="connsiteX1" fmla="*/ 811809 w 1623617"/>
                      <a:gd name="connsiteY1" fmla="*/ 0 h 1147274"/>
                      <a:gd name="connsiteX2" fmla="*/ 1623618 w 1623617"/>
                      <a:gd name="connsiteY2" fmla="*/ 573637 h 1147274"/>
                      <a:gd name="connsiteX3" fmla="*/ 811809 w 1623617"/>
                      <a:gd name="connsiteY3" fmla="*/ 1147274 h 1147274"/>
                      <a:gd name="connsiteX4" fmla="*/ 0 w 1623617"/>
                      <a:gd name="connsiteY4" fmla="*/ 573637 h 1147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3617" h="1147274" fill="none" extrusionOk="0">
                        <a:moveTo>
                          <a:pt x="0" y="573637"/>
                        </a:moveTo>
                        <a:cubicBezTo>
                          <a:pt x="-46407" y="238147"/>
                          <a:pt x="368901" y="1243"/>
                          <a:pt x="811809" y="0"/>
                        </a:cubicBezTo>
                        <a:cubicBezTo>
                          <a:pt x="1297333" y="-44645"/>
                          <a:pt x="1682169" y="262310"/>
                          <a:pt x="1623618" y="573637"/>
                        </a:cubicBezTo>
                        <a:cubicBezTo>
                          <a:pt x="1633993" y="900177"/>
                          <a:pt x="1228473" y="1114981"/>
                          <a:pt x="811809" y="1147274"/>
                        </a:cubicBezTo>
                        <a:cubicBezTo>
                          <a:pt x="338392" y="1122642"/>
                          <a:pt x="14634" y="907352"/>
                          <a:pt x="0" y="573637"/>
                        </a:cubicBezTo>
                        <a:close/>
                      </a:path>
                      <a:path w="1623617" h="1147274" stroke="0" extrusionOk="0">
                        <a:moveTo>
                          <a:pt x="0" y="573637"/>
                        </a:moveTo>
                        <a:cubicBezTo>
                          <a:pt x="67287" y="264816"/>
                          <a:pt x="334232" y="-39323"/>
                          <a:pt x="811809" y="0"/>
                        </a:cubicBezTo>
                        <a:cubicBezTo>
                          <a:pt x="1231331" y="3032"/>
                          <a:pt x="1615974" y="285442"/>
                          <a:pt x="1623618" y="573637"/>
                        </a:cubicBezTo>
                        <a:cubicBezTo>
                          <a:pt x="1617924" y="906953"/>
                          <a:pt x="1316978" y="1185868"/>
                          <a:pt x="811809" y="1147274"/>
                        </a:cubicBezTo>
                        <a:cubicBezTo>
                          <a:pt x="357893" y="1172175"/>
                          <a:pt x="-7427" y="891686"/>
                          <a:pt x="0" y="57363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31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E0EC8-4B67-B998-B46F-CD0544737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317" y="1277919"/>
            <a:ext cx="9266723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559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338600" y="639942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chữ là: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268799-5EA6-9840-CDFB-F1123F46E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773310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379ED2-6380-3744-E222-4EF984359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754512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C49E537-590B-2185-D0C5-6BBE6954D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3865978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FF3F50-50C4-F819-384F-0EC90616F0CA}"/>
              </a:ext>
            </a:extLst>
          </p:cNvPr>
          <p:cNvSpPr/>
          <p:nvPr/>
        </p:nvSpPr>
        <p:spPr>
          <a:xfrm>
            <a:off x="4508075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87F369-60AC-3225-5938-65583C8603E9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7D05EB-356F-7C4D-D6E6-0556AA40B996}"/>
              </a:ext>
            </a:extLst>
          </p:cNvPr>
          <p:cNvSpPr/>
          <p:nvPr/>
        </p:nvSpPr>
        <p:spPr>
          <a:xfrm>
            <a:off x="4355675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3BD8-0E4D-7908-E444-A1E28AAB4337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C7336D-54F8-FE9A-651C-6102399C44E3}"/>
              </a:ext>
            </a:extLst>
          </p:cNvPr>
          <p:cNvSpPr/>
          <p:nvPr/>
        </p:nvSpPr>
        <p:spPr>
          <a:xfrm>
            <a:off x="3908635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32626-4656-7F90-1EF5-1041C6FF9ABA}"/>
              </a:ext>
            </a:extLst>
          </p:cNvPr>
          <p:cNvSpPr/>
          <p:nvPr/>
        </p:nvSpPr>
        <p:spPr>
          <a:xfrm>
            <a:off x="9042400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3B0480-8B7E-BF4B-122D-9842A89EAA9A}"/>
              </a:ext>
            </a:extLst>
          </p:cNvPr>
          <p:cNvSpPr/>
          <p:nvPr/>
        </p:nvSpPr>
        <p:spPr>
          <a:xfrm>
            <a:off x="10045275" y="448056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EA0BAB-4E26-98D2-1934-CB38C907D900}"/>
              </a:ext>
            </a:extLst>
          </p:cNvPr>
          <p:cNvSpPr/>
          <p:nvPr/>
        </p:nvSpPr>
        <p:spPr>
          <a:xfrm>
            <a:off x="350520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27F586-B77D-6C23-394A-D5DFA2DDF1AF}"/>
              </a:ext>
            </a:extLst>
          </p:cNvPr>
          <p:cNvSpPr/>
          <p:nvPr/>
        </p:nvSpPr>
        <p:spPr>
          <a:xfrm>
            <a:off x="10024955" y="516128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7,25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FAA2B7-DC87-B4A8-A3BD-7D0BAE31FA6B}"/>
              </a:ext>
            </a:extLst>
          </p:cNvPr>
          <p:cNvSpPr/>
          <p:nvPr/>
        </p:nvSpPr>
        <p:spPr>
          <a:xfrm>
            <a:off x="593344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CC5290-6C00-765B-192B-D1F4C7C59851}"/>
              </a:ext>
            </a:extLst>
          </p:cNvPr>
          <p:cNvSpPr/>
          <p:nvPr/>
        </p:nvSpPr>
        <p:spPr>
          <a:xfrm>
            <a:off x="9577915" y="5750560"/>
            <a:ext cx="170688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19,65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C6A20D-95A8-4995-DF18-FB933DBE7FA0}"/>
              </a:ext>
            </a:extLst>
          </p:cNvPr>
          <p:cNvSpPr/>
          <p:nvPr/>
        </p:nvSpPr>
        <p:spPr>
          <a:xfrm>
            <a:off x="75692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B2101A-FA8A-168C-D316-7307F13C3077}"/>
              </a:ext>
            </a:extLst>
          </p:cNvPr>
          <p:cNvSpPr/>
          <p:nvPr/>
        </p:nvSpPr>
        <p:spPr>
          <a:xfrm>
            <a:off x="10515600" y="276352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608636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440</Words>
  <Application>Microsoft Office PowerPoint</Application>
  <PresentationFormat>Widescreen</PresentationFormat>
  <Paragraphs>137</Paragraphs>
  <Slides>23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#9Slide05 Bodega Script</vt:lpstr>
      <vt:lpstr>#9Slide05 SVNHollycakes</vt:lpstr>
      <vt:lpstr>#9Slide07 HoneyCream</vt:lpstr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UTM Avo</vt:lpstr>
      <vt:lpstr>UTM Showcard</vt:lpstr>
      <vt:lpstr>字体管家棉花糖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write cuong</cp:lastModifiedBy>
  <cp:revision>59</cp:revision>
  <dcterms:created xsi:type="dcterms:W3CDTF">2024-04-26T09:11:17Z</dcterms:created>
  <dcterms:modified xsi:type="dcterms:W3CDTF">2024-12-25T01:34:13Z</dcterms:modified>
</cp:coreProperties>
</file>