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7" r:id="rId3"/>
    <p:sldMasterId id="2147483700" r:id="rId4"/>
    <p:sldMasterId id="2147483714" r:id="rId5"/>
    <p:sldMasterId id="2147483728" r:id="rId6"/>
  </p:sldMasterIdLst>
  <p:notesMasterIdLst>
    <p:notesMasterId r:id="rId20"/>
  </p:notesMasterIdLst>
  <p:sldIdLst>
    <p:sldId id="442" r:id="rId7"/>
    <p:sldId id="441" r:id="rId8"/>
    <p:sldId id="258" r:id="rId9"/>
    <p:sldId id="439" r:id="rId10"/>
    <p:sldId id="260" r:id="rId11"/>
    <p:sldId id="261" r:id="rId12"/>
    <p:sldId id="262" r:id="rId13"/>
    <p:sldId id="263" r:id="rId14"/>
    <p:sldId id="264" r:id="rId15"/>
    <p:sldId id="266" r:id="rId16"/>
    <p:sldId id="437" r:id="rId17"/>
    <p:sldId id="267" r:id="rId18"/>
    <p:sldId id="440" r:id="rId19"/>
  </p:sldIdLst>
  <p:sldSz cx="12192000" cy="6858000"/>
  <p:notesSz cx="6858000" cy="9144000"/>
  <p:defaultTextStyle>
    <a:defPPr>
      <a:defRPr lang="en-US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C3B3A-96CA-4930-8F39-CCDDE709A7A5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125A5-B3D1-4CED-9905-646311D36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1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269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E235A47-B2EB-4A44-B8E5-72D0020031B2}" type="slidenum">
              <a:rPr lang="zh-CN" altLang="en-US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7210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E77AF2-DB94-4D96-B4C8-41444B544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AD260C9-1949-460B-8E05-856975787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67374A-F836-470B-A5F9-C4D04DC3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D32B-DA30-4FE3-AD76-BE2F5D67F5C2}" type="datetime1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5F7FEE-E06D-4978-8AFD-0E14F7599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4B8565-3983-4A7A-9CE4-3D4F5BB3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873B-5790-4592-84E2-76BDE61D4F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33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BB13B3-788E-4218-A4A2-0265A3514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E8EA960-F307-44B9-AC88-608256F7F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895E3A-2976-4245-A132-7A3FE7AD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D29D-B644-4C15-89F8-060F1ADC1DEC}" type="datetime1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3C87E4-0A59-442A-907C-FBBFFB1C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AE2224-BDE5-46ED-9B71-5E475A9E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873B-5790-4592-84E2-76BDE61D4F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25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4A61921-6AEF-43BC-B3FC-EF06E1A6A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78B59E6-028B-42CF-B88D-5AA776A35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64702F-3254-4733-8E6E-7A01BF9A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CCA-7809-4B75-B9F4-9CCEB534CBBA}" type="datetime1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C5DD05-D9DF-47B6-9085-06E7F9FA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99F486-0F3D-4B82-B7A3-0035AC55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873B-5790-4592-84E2-76BDE61D4F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04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58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7808-BB41-436A-82DC-6AC2074E1E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38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B66C-1794-4F8F-AC7A-D1C6F8ED19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09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2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6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2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4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9AE1-EFCD-4613-95E4-C31776CC75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5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C285-008A-448F-9CDF-C8A7BBE029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42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7" indent="0">
              <a:buNone/>
              <a:defRPr sz="2700" b="1"/>
            </a:lvl2pPr>
            <a:lvl3pPr marL="1218864" indent="0">
              <a:buNone/>
              <a:defRPr sz="2400" b="1"/>
            </a:lvl3pPr>
            <a:lvl4pPr marL="1828296" indent="0">
              <a:buNone/>
              <a:defRPr sz="2100" b="1"/>
            </a:lvl4pPr>
            <a:lvl5pPr marL="2437726" indent="0">
              <a:buNone/>
              <a:defRPr sz="2100" b="1"/>
            </a:lvl5pPr>
            <a:lvl6pPr marL="3047156" indent="0">
              <a:buNone/>
              <a:defRPr sz="2100" b="1"/>
            </a:lvl6pPr>
            <a:lvl7pPr marL="3656583" indent="0">
              <a:buNone/>
              <a:defRPr sz="2100" b="1"/>
            </a:lvl7pPr>
            <a:lvl8pPr marL="4266016" indent="0">
              <a:buNone/>
              <a:defRPr sz="2100" b="1"/>
            </a:lvl8pPr>
            <a:lvl9pPr marL="4875447" indent="0">
              <a:buNone/>
              <a:defRPr sz="21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89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7" indent="0">
              <a:buNone/>
              <a:defRPr sz="2700" b="1"/>
            </a:lvl2pPr>
            <a:lvl3pPr marL="1218864" indent="0">
              <a:buNone/>
              <a:defRPr sz="2400" b="1"/>
            </a:lvl3pPr>
            <a:lvl4pPr marL="1828296" indent="0">
              <a:buNone/>
              <a:defRPr sz="2100" b="1"/>
            </a:lvl4pPr>
            <a:lvl5pPr marL="2437726" indent="0">
              <a:buNone/>
              <a:defRPr sz="2100" b="1"/>
            </a:lvl5pPr>
            <a:lvl6pPr marL="3047156" indent="0">
              <a:buNone/>
              <a:defRPr sz="2100" b="1"/>
            </a:lvl6pPr>
            <a:lvl7pPr marL="3656583" indent="0">
              <a:buNone/>
              <a:defRPr sz="2100" b="1"/>
            </a:lvl7pPr>
            <a:lvl8pPr marL="4266016" indent="0">
              <a:buNone/>
              <a:defRPr sz="2100" b="1"/>
            </a:lvl8pPr>
            <a:lvl9pPr marL="4875447" indent="0">
              <a:buNone/>
              <a:defRPr sz="21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0DB7-2BC2-46D3-B40A-917337C2D0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24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0ECD-B323-4F85-B57A-4D34502CB1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38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C1E1-EB91-4D7B-B4FE-D63C7B604A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57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26" y="27305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8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7" indent="0">
              <a:buNone/>
              <a:defRPr sz="1600"/>
            </a:lvl2pPr>
            <a:lvl3pPr marL="1218864" indent="0">
              <a:buNone/>
              <a:defRPr sz="1300"/>
            </a:lvl3pPr>
            <a:lvl4pPr marL="1828296" indent="0">
              <a:buNone/>
              <a:defRPr sz="1200"/>
            </a:lvl4pPr>
            <a:lvl5pPr marL="2437726" indent="0">
              <a:buNone/>
              <a:defRPr sz="1200"/>
            </a:lvl5pPr>
            <a:lvl6pPr marL="3047156" indent="0">
              <a:buNone/>
              <a:defRPr sz="1200"/>
            </a:lvl6pPr>
            <a:lvl7pPr marL="3656583" indent="0">
              <a:buNone/>
              <a:defRPr sz="1200"/>
            </a:lvl7pPr>
            <a:lvl8pPr marL="4266016" indent="0">
              <a:buNone/>
              <a:defRPr sz="1200"/>
            </a:lvl8pPr>
            <a:lvl9pPr marL="4875447" indent="0">
              <a:buNone/>
              <a:defRPr sz="12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5DDF-8ADC-4F9B-AD7F-3A133AB396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F1C766-C045-4BD5-8CE3-57F61AB9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D3C5E4-A030-45F1-9137-C08575096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B221C6-4CA6-43D8-A34C-A6849167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BE81-8DB6-4456-8FD1-93886E25F06C}" type="datetime1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52A6BD-3F8A-4650-A545-0DD0B1DE2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11680B-FAD8-4B95-BEE9-54B44E61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873B-5790-4592-84E2-76BDE61D4F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984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427" indent="0">
              <a:buNone/>
              <a:defRPr sz="3700"/>
            </a:lvl2pPr>
            <a:lvl3pPr marL="1218864" indent="0">
              <a:buNone/>
              <a:defRPr sz="3200"/>
            </a:lvl3pPr>
            <a:lvl4pPr marL="1828296" indent="0">
              <a:buNone/>
              <a:defRPr sz="2700"/>
            </a:lvl4pPr>
            <a:lvl5pPr marL="2437726" indent="0">
              <a:buNone/>
              <a:defRPr sz="2700"/>
            </a:lvl5pPr>
            <a:lvl6pPr marL="3047156" indent="0">
              <a:buNone/>
              <a:defRPr sz="2700"/>
            </a:lvl6pPr>
            <a:lvl7pPr marL="3656583" indent="0">
              <a:buNone/>
              <a:defRPr sz="2700"/>
            </a:lvl7pPr>
            <a:lvl8pPr marL="4266016" indent="0">
              <a:buNone/>
              <a:defRPr sz="2700"/>
            </a:lvl8pPr>
            <a:lvl9pPr marL="4875447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70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7" indent="0">
              <a:buNone/>
              <a:defRPr sz="1600"/>
            </a:lvl2pPr>
            <a:lvl3pPr marL="1218864" indent="0">
              <a:buNone/>
              <a:defRPr sz="1300"/>
            </a:lvl3pPr>
            <a:lvl4pPr marL="1828296" indent="0">
              <a:buNone/>
              <a:defRPr sz="1200"/>
            </a:lvl4pPr>
            <a:lvl5pPr marL="2437726" indent="0">
              <a:buNone/>
              <a:defRPr sz="1200"/>
            </a:lvl5pPr>
            <a:lvl6pPr marL="3047156" indent="0">
              <a:buNone/>
              <a:defRPr sz="1200"/>
            </a:lvl6pPr>
            <a:lvl7pPr marL="3656583" indent="0">
              <a:buNone/>
              <a:defRPr sz="1200"/>
            </a:lvl7pPr>
            <a:lvl8pPr marL="4266016" indent="0">
              <a:buNone/>
              <a:defRPr sz="1200"/>
            </a:lvl8pPr>
            <a:lvl9pPr marL="4875447" indent="0">
              <a:buNone/>
              <a:defRPr sz="12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3480B-A8F8-44A4-A0B0-70F35E4C2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32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07B1-17AB-435D-B836-C016A520DB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29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261-FD3D-4A25-A64E-9D604E2D9B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35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44"/>
            <a:ext cx="109728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1027-73F3-4E00-8012-0E454F6B32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75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61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61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49E4-B2CB-45FF-8487-C8E6AEBD13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57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1" indent="0" algn="ctr">
              <a:buNone/>
              <a:defRPr/>
            </a:lvl2pPr>
            <a:lvl3pPr marL="914264" indent="0" algn="ctr">
              <a:buNone/>
              <a:defRPr/>
            </a:lvl3pPr>
            <a:lvl4pPr marL="1371396" indent="0" algn="ctr">
              <a:buNone/>
              <a:defRPr/>
            </a:lvl4pPr>
            <a:lvl5pPr marL="1828528" indent="0" algn="ctr">
              <a:buNone/>
              <a:defRPr/>
            </a:lvl5pPr>
            <a:lvl6pPr marL="2285662" indent="0" algn="ctr">
              <a:buNone/>
              <a:defRPr/>
            </a:lvl6pPr>
            <a:lvl7pPr marL="2742790" indent="0" algn="ctr">
              <a:buNone/>
              <a:defRPr/>
            </a:lvl7pPr>
            <a:lvl8pPr marL="3199920" indent="0" algn="ctr">
              <a:buNone/>
              <a:defRPr/>
            </a:lvl8pPr>
            <a:lvl9pPr marL="3657051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6747-1E1E-4590-A90F-2CB9A75A7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74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3E72F-8991-46DC-A2B9-8C7F3B08D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1211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1" indent="0">
              <a:buNone/>
              <a:defRPr sz="1900"/>
            </a:lvl2pPr>
            <a:lvl3pPr marL="914264" indent="0">
              <a:buNone/>
              <a:defRPr sz="1600"/>
            </a:lvl3pPr>
            <a:lvl4pPr marL="1371396" indent="0">
              <a:buNone/>
              <a:defRPr sz="1500"/>
            </a:lvl4pPr>
            <a:lvl5pPr marL="1828528" indent="0">
              <a:buNone/>
              <a:defRPr sz="1500"/>
            </a:lvl5pPr>
            <a:lvl6pPr marL="2285662" indent="0">
              <a:buNone/>
              <a:defRPr sz="1500"/>
            </a:lvl6pPr>
            <a:lvl7pPr marL="2742790" indent="0">
              <a:buNone/>
              <a:defRPr sz="1500"/>
            </a:lvl7pPr>
            <a:lvl8pPr marL="3199920" indent="0">
              <a:buNone/>
              <a:defRPr sz="1500"/>
            </a:lvl8pPr>
            <a:lvl9pPr marL="3657051" indent="0">
              <a:buNone/>
              <a:defRPr sz="15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BA06-F5AB-4341-9BAE-E985E7B08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2820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0F808-348D-4489-BCDB-7763BE17F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9760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AA7F4-B312-490F-A082-35A0540C3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2995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7A8699-28D0-4D01-A564-82962F337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15B0A88-E5A9-420E-97A6-B27A9649A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687F8D-9A24-492E-A9D6-CF1081DB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9D6F-8B7A-46E8-B250-CA2B22A43C16}" type="datetime1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CB1021-7C76-48F4-A781-DF9E1385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5AACE7-6AEA-4D9C-AD71-B5CBF80B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873B-5790-4592-84E2-76BDE61D4F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779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42D33-01A0-4DFB-A698-5E49A0FA3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91433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0068-A9B6-461B-8C13-4659B1A02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9515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31" indent="0">
              <a:buNone/>
              <a:defRPr sz="1200"/>
            </a:lvl2pPr>
            <a:lvl3pPr marL="914264" indent="0">
              <a:buNone/>
              <a:defRPr sz="1100"/>
            </a:lvl3pPr>
            <a:lvl4pPr marL="1371396" indent="0">
              <a:buNone/>
              <a:defRPr sz="900"/>
            </a:lvl4pPr>
            <a:lvl5pPr marL="1828528" indent="0">
              <a:buNone/>
              <a:defRPr sz="900"/>
            </a:lvl5pPr>
            <a:lvl6pPr marL="2285662" indent="0">
              <a:buNone/>
              <a:defRPr sz="900"/>
            </a:lvl6pPr>
            <a:lvl7pPr marL="2742790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B9821-E1E4-471F-853A-F564EBCE0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3424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31" indent="0">
              <a:buNone/>
              <a:defRPr sz="1200"/>
            </a:lvl2pPr>
            <a:lvl3pPr marL="914264" indent="0">
              <a:buNone/>
              <a:defRPr sz="1100"/>
            </a:lvl3pPr>
            <a:lvl4pPr marL="1371396" indent="0">
              <a:buNone/>
              <a:defRPr sz="900"/>
            </a:lvl4pPr>
            <a:lvl5pPr marL="1828528" indent="0">
              <a:buNone/>
              <a:defRPr sz="900"/>
            </a:lvl5pPr>
            <a:lvl6pPr marL="2285662" indent="0">
              <a:buNone/>
              <a:defRPr sz="900"/>
            </a:lvl6pPr>
            <a:lvl7pPr marL="2742790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E7AD0-1A4F-40E7-B6E4-64652EB8D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112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801EC-C1A3-49E2-B25B-4A1EF36B7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11914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60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60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66E7B-EA2C-47C7-BB45-56C357B0C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68483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C8674-94E2-49E0-9565-AA9D24014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8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53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7808-BB41-436A-82DC-6AC2074E1E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48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B66C-1794-4F8F-AC7A-D1C6F8ED19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51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9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2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6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9AE1-EFCD-4613-95E4-C31776CC75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7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9B2110-02EF-4553-858B-BA01A425A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09F3DA-507B-4B27-9706-528F3E29F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04E0EB2-8ED0-4F3F-A6C0-DE6D726F0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6F197A-E0CD-4A57-B987-3AC0B2CAB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62CC-AAA8-4D0E-9387-B067D715A456}" type="datetime1">
              <a:rPr lang="en-GB" smtClean="0"/>
              <a:t>01/04/2021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9C8BED-A2A7-47CA-A268-F9804934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6973BDE-BA74-41F8-AE21-50B91CCAC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873B-5790-4592-84E2-76BDE61D4F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765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C285-008A-448F-9CDF-C8A7BBE029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00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43" indent="0">
              <a:buNone/>
              <a:defRPr sz="2700" b="1"/>
            </a:lvl2pPr>
            <a:lvl3pPr marL="1218894" indent="0">
              <a:buNone/>
              <a:defRPr sz="2400" b="1"/>
            </a:lvl3pPr>
            <a:lvl4pPr marL="1828341" indent="0">
              <a:buNone/>
              <a:defRPr sz="2100" b="1"/>
            </a:lvl4pPr>
            <a:lvl5pPr marL="2437786" indent="0">
              <a:buNone/>
              <a:defRPr sz="2100" b="1"/>
            </a:lvl5pPr>
            <a:lvl6pPr marL="3047232" indent="0">
              <a:buNone/>
              <a:defRPr sz="2100" b="1"/>
            </a:lvl6pPr>
            <a:lvl7pPr marL="3656675" indent="0">
              <a:buNone/>
              <a:defRPr sz="2100" b="1"/>
            </a:lvl7pPr>
            <a:lvl8pPr marL="4266123" indent="0">
              <a:buNone/>
              <a:defRPr sz="2100" b="1"/>
            </a:lvl8pPr>
            <a:lvl9pPr marL="4875569" indent="0">
              <a:buNone/>
              <a:defRPr sz="21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43" indent="0">
              <a:buNone/>
              <a:defRPr sz="2700" b="1"/>
            </a:lvl2pPr>
            <a:lvl3pPr marL="1218894" indent="0">
              <a:buNone/>
              <a:defRPr sz="2400" b="1"/>
            </a:lvl3pPr>
            <a:lvl4pPr marL="1828341" indent="0">
              <a:buNone/>
              <a:defRPr sz="2100" b="1"/>
            </a:lvl4pPr>
            <a:lvl5pPr marL="2437786" indent="0">
              <a:buNone/>
              <a:defRPr sz="2100" b="1"/>
            </a:lvl5pPr>
            <a:lvl6pPr marL="3047232" indent="0">
              <a:buNone/>
              <a:defRPr sz="2100" b="1"/>
            </a:lvl6pPr>
            <a:lvl7pPr marL="3656675" indent="0">
              <a:buNone/>
              <a:defRPr sz="2100" b="1"/>
            </a:lvl7pPr>
            <a:lvl8pPr marL="4266123" indent="0">
              <a:buNone/>
              <a:defRPr sz="2100" b="1"/>
            </a:lvl8pPr>
            <a:lvl9pPr marL="4875569" indent="0">
              <a:buNone/>
              <a:defRPr sz="21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0DB7-2BC2-46D3-B40A-917337C2D0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83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0ECD-B323-4F85-B57A-4D34502CB1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139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C1E1-EB91-4D7B-B4FE-D63C7B604A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70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7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43" indent="0">
              <a:buNone/>
              <a:defRPr sz="1600"/>
            </a:lvl2pPr>
            <a:lvl3pPr marL="1218894" indent="0">
              <a:buNone/>
              <a:defRPr sz="1300"/>
            </a:lvl3pPr>
            <a:lvl4pPr marL="1828341" indent="0">
              <a:buNone/>
              <a:defRPr sz="1200"/>
            </a:lvl4pPr>
            <a:lvl5pPr marL="2437786" indent="0">
              <a:buNone/>
              <a:defRPr sz="1200"/>
            </a:lvl5pPr>
            <a:lvl6pPr marL="3047232" indent="0">
              <a:buNone/>
              <a:defRPr sz="1200"/>
            </a:lvl6pPr>
            <a:lvl7pPr marL="3656675" indent="0">
              <a:buNone/>
              <a:defRPr sz="1200"/>
            </a:lvl7pPr>
            <a:lvl8pPr marL="4266123" indent="0">
              <a:buNone/>
              <a:defRPr sz="1200"/>
            </a:lvl8pPr>
            <a:lvl9pPr marL="4875569" indent="0">
              <a:buNone/>
              <a:defRPr sz="12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5DDF-8ADC-4F9B-AD7F-3A133AB396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720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443" indent="0">
              <a:buNone/>
              <a:defRPr sz="3700"/>
            </a:lvl2pPr>
            <a:lvl3pPr marL="1218894" indent="0">
              <a:buNone/>
              <a:defRPr sz="3200"/>
            </a:lvl3pPr>
            <a:lvl4pPr marL="1828341" indent="0">
              <a:buNone/>
              <a:defRPr sz="2700"/>
            </a:lvl4pPr>
            <a:lvl5pPr marL="2437786" indent="0">
              <a:buNone/>
              <a:defRPr sz="2700"/>
            </a:lvl5pPr>
            <a:lvl6pPr marL="3047232" indent="0">
              <a:buNone/>
              <a:defRPr sz="2700"/>
            </a:lvl6pPr>
            <a:lvl7pPr marL="3656675" indent="0">
              <a:buNone/>
              <a:defRPr sz="2700"/>
            </a:lvl7pPr>
            <a:lvl8pPr marL="4266123" indent="0">
              <a:buNone/>
              <a:defRPr sz="2700"/>
            </a:lvl8pPr>
            <a:lvl9pPr marL="4875569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6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43" indent="0">
              <a:buNone/>
              <a:defRPr sz="1600"/>
            </a:lvl2pPr>
            <a:lvl3pPr marL="1218894" indent="0">
              <a:buNone/>
              <a:defRPr sz="1300"/>
            </a:lvl3pPr>
            <a:lvl4pPr marL="1828341" indent="0">
              <a:buNone/>
              <a:defRPr sz="1200"/>
            </a:lvl4pPr>
            <a:lvl5pPr marL="2437786" indent="0">
              <a:buNone/>
              <a:defRPr sz="1200"/>
            </a:lvl5pPr>
            <a:lvl6pPr marL="3047232" indent="0">
              <a:buNone/>
              <a:defRPr sz="1200"/>
            </a:lvl6pPr>
            <a:lvl7pPr marL="3656675" indent="0">
              <a:buNone/>
              <a:defRPr sz="1200"/>
            </a:lvl7pPr>
            <a:lvl8pPr marL="4266123" indent="0">
              <a:buNone/>
              <a:defRPr sz="1200"/>
            </a:lvl8pPr>
            <a:lvl9pPr marL="4875569" indent="0">
              <a:buNone/>
              <a:defRPr sz="12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3480B-A8F8-44A4-A0B0-70F35E4C2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31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07B1-17AB-435D-B836-C016A520DB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539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261-FD3D-4A25-A64E-9D604E2D9B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31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1027-73F3-4E00-8012-0E454F6B32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73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614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614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49E4-B2CB-45FF-8487-C8E6AEBD13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1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11F2B6-1F93-449B-92BE-A484708EF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181ABE-2068-4828-8D50-81BDAEA9B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7E2D38-B221-4384-95C7-1102F98CB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4A21975-5A7C-40F3-B28F-881E1BA9C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0765253-A97A-4A76-9C60-7BFA5D09D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DA83B4F-0EFF-4875-AA6C-C0A8A16C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6C0F-FF4C-4914-B042-4BDCA7429C47}" type="datetime1">
              <a:rPr lang="en-GB" smtClean="0"/>
              <a:t>01/04/2021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EFC90EC-DF48-49A1-918B-E3424A29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CA927A7-126B-4C0F-92FC-C1A19FC4F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873B-5790-4592-84E2-76BDE61D4F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5647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7808-BB41-436A-82DC-6AC2074E1E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52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B66C-1794-4F8F-AC7A-D1C6F8ED19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05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8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3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8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9AE1-EFCD-4613-95E4-C31776CC75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204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C285-008A-448F-9CDF-C8A7BBE029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878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75" indent="0">
              <a:buNone/>
              <a:defRPr sz="2700" b="1"/>
            </a:lvl2pPr>
            <a:lvl3pPr marL="1218954" indent="0">
              <a:buNone/>
              <a:defRPr sz="2400" b="1"/>
            </a:lvl3pPr>
            <a:lvl4pPr marL="1828432" indent="0">
              <a:buNone/>
              <a:defRPr sz="2100" b="1"/>
            </a:lvl4pPr>
            <a:lvl5pPr marL="2437906" indent="0">
              <a:buNone/>
              <a:defRPr sz="2100" b="1"/>
            </a:lvl5pPr>
            <a:lvl6pPr marL="3047384" indent="0">
              <a:buNone/>
              <a:defRPr sz="2100" b="1"/>
            </a:lvl6pPr>
            <a:lvl7pPr marL="3656859" indent="0">
              <a:buNone/>
              <a:defRPr sz="2100" b="1"/>
            </a:lvl7pPr>
            <a:lvl8pPr marL="4266336" indent="0">
              <a:buNone/>
              <a:defRPr sz="2100" b="1"/>
            </a:lvl8pPr>
            <a:lvl9pPr marL="4875813" indent="0">
              <a:buNone/>
              <a:defRPr sz="21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75" indent="0">
              <a:buNone/>
              <a:defRPr sz="2700" b="1"/>
            </a:lvl2pPr>
            <a:lvl3pPr marL="1218954" indent="0">
              <a:buNone/>
              <a:defRPr sz="2400" b="1"/>
            </a:lvl3pPr>
            <a:lvl4pPr marL="1828432" indent="0">
              <a:buNone/>
              <a:defRPr sz="2100" b="1"/>
            </a:lvl4pPr>
            <a:lvl5pPr marL="2437906" indent="0">
              <a:buNone/>
              <a:defRPr sz="2100" b="1"/>
            </a:lvl5pPr>
            <a:lvl6pPr marL="3047384" indent="0">
              <a:buNone/>
              <a:defRPr sz="2100" b="1"/>
            </a:lvl6pPr>
            <a:lvl7pPr marL="3656859" indent="0">
              <a:buNone/>
              <a:defRPr sz="2100" b="1"/>
            </a:lvl7pPr>
            <a:lvl8pPr marL="4266336" indent="0">
              <a:buNone/>
              <a:defRPr sz="2100" b="1"/>
            </a:lvl8pPr>
            <a:lvl9pPr marL="4875813" indent="0">
              <a:buNone/>
              <a:defRPr sz="21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0DB7-2BC2-46D3-B40A-917337C2D0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366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0ECD-B323-4F85-B57A-4D34502CB1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228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C1E1-EB91-4D7B-B4FE-D63C7B604A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345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7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75" indent="0">
              <a:buNone/>
              <a:defRPr sz="1600"/>
            </a:lvl2pPr>
            <a:lvl3pPr marL="1218954" indent="0">
              <a:buNone/>
              <a:defRPr sz="1300"/>
            </a:lvl3pPr>
            <a:lvl4pPr marL="1828432" indent="0">
              <a:buNone/>
              <a:defRPr sz="1200"/>
            </a:lvl4pPr>
            <a:lvl5pPr marL="2437906" indent="0">
              <a:buNone/>
              <a:defRPr sz="1200"/>
            </a:lvl5pPr>
            <a:lvl6pPr marL="3047384" indent="0">
              <a:buNone/>
              <a:defRPr sz="1200"/>
            </a:lvl6pPr>
            <a:lvl7pPr marL="3656859" indent="0">
              <a:buNone/>
              <a:defRPr sz="1200"/>
            </a:lvl7pPr>
            <a:lvl8pPr marL="4266336" indent="0">
              <a:buNone/>
              <a:defRPr sz="1200"/>
            </a:lvl8pPr>
            <a:lvl9pPr marL="4875813" indent="0">
              <a:buNone/>
              <a:defRPr sz="12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5DDF-8ADC-4F9B-AD7F-3A133AB396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128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475" indent="0">
              <a:buNone/>
              <a:defRPr sz="3700"/>
            </a:lvl2pPr>
            <a:lvl3pPr marL="1218954" indent="0">
              <a:buNone/>
              <a:defRPr sz="3200"/>
            </a:lvl3pPr>
            <a:lvl4pPr marL="1828432" indent="0">
              <a:buNone/>
              <a:defRPr sz="2700"/>
            </a:lvl4pPr>
            <a:lvl5pPr marL="2437906" indent="0">
              <a:buNone/>
              <a:defRPr sz="2700"/>
            </a:lvl5pPr>
            <a:lvl6pPr marL="3047384" indent="0">
              <a:buNone/>
              <a:defRPr sz="2700"/>
            </a:lvl6pPr>
            <a:lvl7pPr marL="3656859" indent="0">
              <a:buNone/>
              <a:defRPr sz="2700"/>
            </a:lvl7pPr>
            <a:lvl8pPr marL="4266336" indent="0">
              <a:buNone/>
              <a:defRPr sz="2700"/>
            </a:lvl8pPr>
            <a:lvl9pPr marL="4875813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6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75" indent="0">
              <a:buNone/>
              <a:defRPr sz="1600"/>
            </a:lvl2pPr>
            <a:lvl3pPr marL="1218954" indent="0">
              <a:buNone/>
              <a:defRPr sz="1300"/>
            </a:lvl3pPr>
            <a:lvl4pPr marL="1828432" indent="0">
              <a:buNone/>
              <a:defRPr sz="1200"/>
            </a:lvl4pPr>
            <a:lvl5pPr marL="2437906" indent="0">
              <a:buNone/>
              <a:defRPr sz="1200"/>
            </a:lvl5pPr>
            <a:lvl6pPr marL="3047384" indent="0">
              <a:buNone/>
              <a:defRPr sz="1200"/>
            </a:lvl6pPr>
            <a:lvl7pPr marL="3656859" indent="0">
              <a:buNone/>
              <a:defRPr sz="1200"/>
            </a:lvl7pPr>
            <a:lvl8pPr marL="4266336" indent="0">
              <a:buNone/>
              <a:defRPr sz="1200"/>
            </a:lvl8pPr>
            <a:lvl9pPr marL="4875813" indent="0">
              <a:buNone/>
              <a:defRPr sz="12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3480B-A8F8-44A4-A0B0-70F35E4C2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914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07B1-17AB-435D-B836-C016A520DB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4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CBDEE7-BA81-4CF2-98F6-B70E4CD0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FF4973F-9494-4357-BAD1-504E7364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1695-DF85-4507-B892-BC539DA7B2E7}" type="datetime1">
              <a:rPr lang="en-GB" smtClean="0"/>
              <a:t>01/04/2021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C9E4B30-C36E-4B18-99ED-D39DB84F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39C05A7-4D7F-46D4-8867-2D57AC2B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873B-5790-4592-84E2-76BDE61D4F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501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261-FD3D-4A25-A64E-9D604E2D9B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527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1027-73F3-4E00-8012-0E454F6B32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170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61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61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49E4-B2CB-45FF-8487-C8E6AEBD13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934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7808-BB41-436A-82DC-6AC2074E1E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964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B66C-1794-4F8F-AC7A-D1C6F8ED19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252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2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6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1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6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9AE1-EFCD-4613-95E4-C31776CC75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453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C285-008A-448F-9CDF-C8A7BBE029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288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44" indent="0">
              <a:buNone/>
              <a:defRPr sz="2400" b="1"/>
            </a:lvl3pPr>
            <a:lvl4pPr marL="1828568" indent="0">
              <a:buNone/>
              <a:defRPr sz="2100" b="1"/>
            </a:lvl4pPr>
            <a:lvl5pPr marL="2438088" indent="0">
              <a:buNone/>
              <a:defRPr sz="2100" b="1"/>
            </a:lvl5pPr>
            <a:lvl6pPr marL="3047612" indent="0">
              <a:buNone/>
              <a:defRPr sz="2100" b="1"/>
            </a:lvl6pPr>
            <a:lvl7pPr marL="3657134" indent="0">
              <a:buNone/>
              <a:defRPr sz="2100" b="1"/>
            </a:lvl7pPr>
            <a:lvl8pPr marL="4266656" indent="0">
              <a:buNone/>
              <a:defRPr sz="2100" b="1"/>
            </a:lvl8pPr>
            <a:lvl9pPr marL="4876179" indent="0">
              <a:buNone/>
              <a:defRPr sz="21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44" indent="0">
              <a:buNone/>
              <a:defRPr sz="2400" b="1"/>
            </a:lvl3pPr>
            <a:lvl4pPr marL="1828568" indent="0">
              <a:buNone/>
              <a:defRPr sz="2100" b="1"/>
            </a:lvl4pPr>
            <a:lvl5pPr marL="2438088" indent="0">
              <a:buNone/>
              <a:defRPr sz="2100" b="1"/>
            </a:lvl5pPr>
            <a:lvl6pPr marL="3047612" indent="0">
              <a:buNone/>
              <a:defRPr sz="2100" b="1"/>
            </a:lvl6pPr>
            <a:lvl7pPr marL="3657134" indent="0">
              <a:buNone/>
              <a:defRPr sz="2100" b="1"/>
            </a:lvl7pPr>
            <a:lvl8pPr marL="4266656" indent="0">
              <a:buNone/>
              <a:defRPr sz="2100" b="1"/>
            </a:lvl8pPr>
            <a:lvl9pPr marL="4876179" indent="0">
              <a:buNone/>
              <a:defRPr sz="21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0DB7-2BC2-46D3-B40A-917337C2D0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131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0ECD-B323-4F85-B57A-4D34502CB1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253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C1E1-EB91-4D7B-B4FE-D63C7B604A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7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7E46536-85D3-4AAD-8392-A5B5F1F3F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8F73-BE75-43C5-B885-9F856095491F}" type="datetime1">
              <a:rPr lang="en-GB" smtClean="0"/>
              <a:t>01/04/2021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25C3F8-3317-4896-ABE3-C871884F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C0D3A32-F0AF-40F2-8EC2-D5BBF0D0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873B-5790-4592-84E2-76BDE61D4F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8113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7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23" indent="0">
              <a:buNone/>
              <a:defRPr sz="1600"/>
            </a:lvl2pPr>
            <a:lvl3pPr marL="1219044" indent="0">
              <a:buNone/>
              <a:defRPr sz="1300"/>
            </a:lvl3pPr>
            <a:lvl4pPr marL="1828568" indent="0">
              <a:buNone/>
              <a:defRPr sz="1200"/>
            </a:lvl4pPr>
            <a:lvl5pPr marL="2438088" indent="0">
              <a:buNone/>
              <a:defRPr sz="1200"/>
            </a:lvl5pPr>
            <a:lvl6pPr marL="3047612" indent="0">
              <a:buNone/>
              <a:defRPr sz="1200"/>
            </a:lvl6pPr>
            <a:lvl7pPr marL="3657134" indent="0">
              <a:buNone/>
              <a:defRPr sz="1200"/>
            </a:lvl7pPr>
            <a:lvl8pPr marL="4266656" indent="0">
              <a:buNone/>
              <a:defRPr sz="1200"/>
            </a:lvl8pPr>
            <a:lvl9pPr marL="4876179" indent="0">
              <a:buNone/>
              <a:defRPr sz="12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5DDF-8ADC-4F9B-AD7F-3A133AB396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491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23" indent="0">
              <a:buNone/>
              <a:defRPr sz="3700"/>
            </a:lvl2pPr>
            <a:lvl3pPr marL="1219044" indent="0">
              <a:buNone/>
              <a:defRPr sz="3200"/>
            </a:lvl3pPr>
            <a:lvl4pPr marL="1828568" indent="0">
              <a:buNone/>
              <a:defRPr sz="2700"/>
            </a:lvl4pPr>
            <a:lvl5pPr marL="2438088" indent="0">
              <a:buNone/>
              <a:defRPr sz="2700"/>
            </a:lvl5pPr>
            <a:lvl6pPr marL="3047612" indent="0">
              <a:buNone/>
              <a:defRPr sz="2700"/>
            </a:lvl6pPr>
            <a:lvl7pPr marL="3657134" indent="0">
              <a:buNone/>
              <a:defRPr sz="2700"/>
            </a:lvl7pPr>
            <a:lvl8pPr marL="4266656" indent="0">
              <a:buNone/>
              <a:defRPr sz="2700"/>
            </a:lvl8pPr>
            <a:lvl9pPr marL="4876179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5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23" indent="0">
              <a:buNone/>
              <a:defRPr sz="1600"/>
            </a:lvl2pPr>
            <a:lvl3pPr marL="1219044" indent="0">
              <a:buNone/>
              <a:defRPr sz="1300"/>
            </a:lvl3pPr>
            <a:lvl4pPr marL="1828568" indent="0">
              <a:buNone/>
              <a:defRPr sz="1200"/>
            </a:lvl4pPr>
            <a:lvl5pPr marL="2438088" indent="0">
              <a:buNone/>
              <a:defRPr sz="1200"/>
            </a:lvl5pPr>
            <a:lvl6pPr marL="3047612" indent="0">
              <a:buNone/>
              <a:defRPr sz="1200"/>
            </a:lvl6pPr>
            <a:lvl7pPr marL="3657134" indent="0">
              <a:buNone/>
              <a:defRPr sz="1200"/>
            </a:lvl7pPr>
            <a:lvl8pPr marL="4266656" indent="0">
              <a:buNone/>
              <a:defRPr sz="1200"/>
            </a:lvl8pPr>
            <a:lvl9pPr marL="4876179" indent="0">
              <a:buNone/>
              <a:defRPr sz="12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3480B-A8F8-44A4-A0B0-70F35E4C2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047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07B1-17AB-435D-B836-C016A520DB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505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261-FD3D-4A25-A64E-9D604E2D9B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887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1027-73F3-4E00-8012-0E454F6B32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466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607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607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49E4-B2CB-45FF-8487-C8E6AEBD13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5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6C9997-F381-4104-901C-4467CF84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347C06-F84F-4F8E-9625-AAA033FE8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BD4995-5AA1-41BB-A58D-A20EDDFB2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0934E8-9427-47EC-9FAA-D1B78AC6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3C31-454C-481F-BDC8-E6A22B4911DD}" type="datetime1">
              <a:rPr lang="en-GB" smtClean="0"/>
              <a:t>01/04/2021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AAD5D3-154E-4006-B49A-3F100ADF7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1AEA157-571C-49EC-AAD7-EBD91732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873B-5790-4592-84E2-76BDE61D4F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55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F70E87-0AB5-4AFD-AA95-387E90240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C5505D6-F1C4-4D4D-9B59-807B1BDB4B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B635320-01BF-4141-A9CC-6B6950D73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3D75A36-ABF9-4834-9FC7-FFAA4EF2D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4955-150A-43E7-BF5D-E1A96559A53D}" type="datetime1">
              <a:rPr lang="en-GB" smtClean="0"/>
              <a:t>01/04/2021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F3E350F-A227-4BE2-95C0-F1527412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6198B-83B4-46DB-8114-2F34D2EB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873B-5790-4592-84E2-76BDE61D4F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97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7FC24F-B2B7-48C3-AB78-20A015378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8456DA-4EBB-4DA2-AC8D-F267AA935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9F2BBD-ABC9-4CD7-AE45-BE79516A9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225A5-0598-42AB-9F1A-9D635EEAFC59}" type="datetime1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93B2D6-CA4E-4021-86AC-6C527529D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5420CA-64B2-47A6-8851-C9D9192D6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F873B-5790-4592-84E2-76BDE61D4F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55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9" tIns="60945" rIns="121889" bIns="609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13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9" tIns="60945" rIns="121889" bIns="60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6183"/>
          </a:xfrm>
          <a:prstGeom prst="rect">
            <a:avLst/>
          </a:prstGeom>
        </p:spPr>
        <p:txBody>
          <a:bodyPr vert="horz" lIns="121889" tIns="60945" rIns="121889" bIns="6094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6183"/>
          </a:xfrm>
          <a:prstGeom prst="rect">
            <a:avLst/>
          </a:prstGeom>
        </p:spPr>
        <p:txBody>
          <a:bodyPr vert="horz" lIns="121889" tIns="60945" rIns="121889" bIns="6094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6183"/>
          </a:xfrm>
          <a:prstGeom prst="rect">
            <a:avLst/>
          </a:prstGeom>
        </p:spPr>
        <p:txBody>
          <a:bodyPr vert="horz" lIns="121889" tIns="60945" rIns="121889" bIns="6094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5407503-222B-4B09-A9AF-D10B154FCD55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1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42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886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296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7726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5003" indent="-45500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314" indent="-37881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619" indent="-30262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111" indent="-30262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606" indent="-30262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871" indent="-304715" algn="l" defTabSz="121886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302" indent="-304715" algn="l" defTabSz="121886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4" indent="-304715" algn="l" defTabSz="121886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164" indent="-304715" algn="l" defTabSz="121886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7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64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96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26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56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83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016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47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8" rIns="9142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8" rIns="9142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8" rIns="91428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8" rIns="91428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8" rIns="91428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D0B68C-4738-456C-8B9C-51BA71D278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1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 advTm="24000">
    <p:wheel spokes="8"/>
    <p:sndAc>
      <p:stSnd loop="1">
        <p:snd r:embed="rId14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50" indent="-3428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39" indent="-28571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30" indent="-22856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960" indent="-22856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091" indent="-22856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24" indent="-2285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56" indent="-2285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488" indent="-2285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22" indent="-2285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2" tIns="60946" rIns="121892" bIns="609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8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2" tIns="60946" rIns="121892" bIns="60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6183"/>
          </a:xfrm>
          <a:prstGeom prst="rect">
            <a:avLst/>
          </a:prstGeom>
        </p:spPr>
        <p:txBody>
          <a:bodyPr vert="horz" lIns="121892" tIns="60946" rIns="121892" bIns="6094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2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6183"/>
          </a:xfrm>
          <a:prstGeom prst="rect">
            <a:avLst/>
          </a:prstGeom>
        </p:spPr>
        <p:txBody>
          <a:bodyPr vert="horz" lIns="121892" tIns="60946" rIns="121892" bIns="6094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2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6183"/>
          </a:xfrm>
          <a:prstGeom prst="rect">
            <a:avLst/>
          </a:prstGeom>
        </p:spPr>
        <p:txBody>
          <a:bodyPr vert="horz" lIns="121892" tIns="60946" rIns="121892" bIns="6094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2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5407503-222B-4B09-A9AF-D10B154FCD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44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889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34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7786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5015" indent="-45501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338" indent="-37882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657" indent="-30263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164" indent="-30263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674" indent="-30263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955" indent="-304723" algn="l" defTabSz="121889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1" indent="-304723" algn="l" defTabSz="121889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848" indent="-304723" algn="l" defTabSz="121889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293" indent="-304723" algn="l" defTabSz="121889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3" algn="l" defTabSz="12188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4" algn="l" defTabSz="12188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1" algn="l" defTabSz="12188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86" algn="l" defTabSz="12188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2" algn="l" defTabSz="12188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75" algn="l" defTabSz="12188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23" algn="l" defTabSz="12188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69" algn="l" defTabSz="12188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7" tIns="60949" rIns="121897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7" tIns="60949" rIns="121897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6183"/>
          </a:xfrm>
          <a:prstGeom prst="rect">
            <a:avLst/>
          </a:prstGeom>
        </p:spPr>
        <p:txBody>
          <a:bodyPr vert="horz" lIns="121897" tIns="60949" rIns="121897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6183"/>
          </a:xfrm>
          <a:prstGeom prst="rect">
            <a:avLst/>
          </a:prstGeom>
        </p:spPr>
        <p:txBody>
          <a:bodyPr vert="horz" lIns="121897" tIns="60949" rIns="121897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6183"/>
          </a:xfrm>
          <a:prstGeom prst="rect">
            <a:avLst/>
          </a:prstGeom>
        </p:spPr>
        <p:txBody>
          <a:bodyPr vert="horz" lIns="121897" tIns="60949" rIns="121897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5407503-222B-4B09-A9AF-D10B154FCD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0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47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895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43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7906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5039" indent="-45503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386" indent="-37884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733" indent="-30265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271" indent="-30265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810" indent="-30265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3" indent="-304739" algn="l" defTabSz="121895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98" indent="-304739" algn="l" defTabSz="121895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76" indent="-304739" algn="l" defTabSz="121895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52" indent="-304739" algn="l" defTabSz="121895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5" algn="l" defTabSz="12189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4" algn="l" defTabSz="12189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2" algn="l" defTabSz="12189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06" algn="l" defTabSz="12189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84" algn="l" defTabSz="12189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59" algn="l" defTabSz="12189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36" algn="l" defTabSz="12189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13" algn="l" defTabSz="12189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5" tIns="60953" rIns="121905" bIns="609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5" tIns="60953" rIns="121905" bIns="60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121905" tIns="60953" rIns="121905" bIns="6095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121905" tIns="60953" rIns="121905" bIns="6095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121905" tIns="60953" rIns="121905" bIns="6095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5407503-222B-4B09-A9AF-D10B154FCD55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7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04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56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08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5073" indent="-45507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459" indent="-3788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846" indent="-3026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431" indent="-3026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015" indent="-3026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74" indent="-304762" algn="l" defTabSz="12190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894" indent="-304762" algn="l" defTabSz="12190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18" indent="-304762" algn="l" defTabSz="12190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40" indent="-304762" algn="l" defTabSz="12190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44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68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88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12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34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56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79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gi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22" name="WordArt 38"/>
          <p:cNvSpPr>
            <a:spLocks noChangeArrowheads="1" noChangeShapeType="1" noTextEdit="1"/>
          </p:cNvSpPr>
          <p:nvPr/>
        </p:nvSpPr>
        <p:spPr bwMode="auto">
          <a:xfrm>
            <a:off x="-6816725" y="0"/>
            <a:ext cx="6867525" cy="393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TRƯỜNG TIỂU HỌC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VÀM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ĐẦM</a:t>
            </a: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20" name="WordArt 38"/>
          <p:cNvSpPr>
            <a:spLocks noChangeArrowheads="1" noChangeShapeType="1" noTextEdit="1"/>
          </p:cNvSpPr>
          <p:nvPr/>
        </p:nvSpPr>
        <p:spPr bwMode="auto">
          <a:xfrm>
            <a:off x="12192000" y="6179666"/>
            <a:ext cx="6867525" cy="657947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Giáo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viên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sz="3600" i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Trần</a:t>
            </a:r>
            <a:r>
              <a:rPr lang="en-US" sz="36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Thi</a:t>
            </a:r>
            <a:r>
              <a:rPr lang="en-US" sz="36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21" name="WordArt 38"/>
          <p:cNvSpPr>
            <a:spLocks noChangeArrowheads="1" noChangeShapeType="1" noTextEdit="1"/>
          </p:cNvSpPr>
          <p:nvPr/>
        </p:nvSpPr>
        <p:spPr bwMode="auto">
          <a:xfrm rot="-5400000">
            <a:off x="-3236913" y="9790113"/>
            <a:ext cx="6867525" cy="393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GIÁO ÁN TRÌNH CHIẾU.</a:t>
            </a:r>
          </a:p>
        </p:txBody>
      </p:sp>
      <p:sp>
        <p:nvSpPr>
          <p:cNvPr id="122" name="WordArt 38"/>
          <p:cNvSpPr>
            <a:spLocks noChangeArrowheads="1" noChangeShapeType="1" noTextEdit="1"/>
          </p:cNvSpPr>
          <p:nvPr/>
        </p:nvSpPr>
        <p:spPr bwMode="auto">
          <a:xfrm rot="-5400000">
            <a:off x="8556625" y="-3630612"/>
            <a:ext cx="6867525" cy="393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Phòng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GD&amp;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ĐT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huyện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Đầm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Dơi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102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5563"/>
            <a:ext cx="16764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72738" y="5797550"/>
            <a:ext cx="16764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6994" y="5499894"/>
            <a:ext cx="12573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76756" y="-51594"/>
            <a:ext cx="125730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6" name="Group 18"/>
          <p:cNvGrpSpPr>
            <a:grpSpLocks/>
          </p:cNvGrpSpPr>
          <p:nvPr/>
        </p:nvGrpSpPr>
        <p:grpSpPr bwMode="auto">
          <a:xfrm>
            <a:off x="2514600" y="1397000"/>
            <a:ext cx="1905000" cy="1752600"/>
            <a:chOff x="5225" y="9335"/>
            <a:chExt cx="2520" cy="1750"/>
          </a:xfrm>
        </p:grpSpPr>
        <p:sp>
          <p:nvSpPr>
            <p:cNvPr id="4112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pic>
          <p:nvPicPr>
            <p:cNvPr id="4113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7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altLang="en-US" sz="4800">
                <a:cs typeface="Times New Roman" panose="02020603050405020304" pitchFamily="18" charset="0"/>
              </a:endParaRPr>
            </a:p>
          </p:txBody>
        </p:sp>
        <p:sp>
          <p:nvSpPr>
            <p:cNvPr id="4118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>
                <a:cs typeface="Arial" panose="020B0604020202020204" pitchFamily="34" charset="0"/>
              </a:endParaRPr>
            </a:p>
          </p:txBody>
        </p:sp>
        <p:sp>
          <p:nvSpPr>
            <p:cNvPr id="4119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4120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>
                <a:cs typeface="Arial" panose="020B0604020202020204" pitchFamily="34" charset="0"/>
              </a:endParaRPr>
            </a:p>
          </p:txBody>
        </p:sp>
      </p:grpSp>
      <p:pic>
        <p:nvPicPr>
          <p:cNvPr id="4107" name="Picture 5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63000" y="3085307"/>
            <a:ext cx="2971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WordArt 7" descr="416eu"/>
          <p:cNvSpPr>
            <a:spLocks noChangeArrowheads="1" noChangeShapeType="1" noTextEdit="1"/>
          </p:cNvSpPr>
          <p:nvPr/>
        </p:nvSpPr>
        <p:spPr bwMode="auto">
          <a:xfrm>
            <a:off x="987425" y="456185"/>
            <a:ext cx="9680575" cy="993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4" dir="b"/>
            </a:scene3d>
            <a:sp3d extrusionH="1801800" prstMaterial="legacyPlastic">
              <a:extrusionClr>
                <a:srgbClr val="E4F3F4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vi-VN" sz="3200" kern="10" dirty="0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2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VÀM</a:t>
            </a:r>
            <a:r>
              <a:rPr lang="en-US" sz="3200" kern="10" dirty="0" smtClean="0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endParaRPr lang="en-US" sz="3200" kern="10" dirty="0">
              <a:ln w="9525">
                <a:round/>
                <a:headEnd/>
                <a:tailEnd/>
              </a:ln>
              <a:blipFill dpi="0" rotWithShape="0">
                <a:blip r:embed="rId9"/>
                <a:srcRect/>
                <a:stretch>
                  <a:fillRect/>
                </a:stretch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WordArt 7" descr="416eu"/>
          <p:cNvSpPr>
            <a:spLocks noChangeArrowheads="1" noChangeShapeType="1" noTextEdit="1"/>
          </p:cNvSpPr>
          <p:nvPr/>
        </p:nvSpPr>
        <p:spPr bwMode="auto">
          <a:xfrm>
            <a:off x="1460500" y="5664200"/>
            <a:ext cx="92075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4" dir="b"/>
            </a:scene3d>
            <a:sp3d extrusionH="1801800" prstMaterial="legacyPlastic">
              <a:extrusionClr>
                <a:srgbClr val="E4F3F4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200" kern="10" dirty="0" err="1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stretch>
                    <a:fillRect/>
                  </a:stretch>
                </a:blipFill>
                <a:latin typeface="HP001 5 hàng" panose="020B0603050302020204" pitchFamily="34" charset="0"/>
              </a:rPr>
              <a:t>Giáo</a:t>
            </a:r>
            <a:r>
              <a:rPr lang="en-US" sz="3200" kern="10" dirty="0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stretch>
                    <a:fillRect/>
                  </a:stretch>
                </a:blipFill>
                <a:latin typeface="HP001 5 hàng" panose="020B0603050302020204" pitchFamily="34" charset="0"/>
              </a:rPr>
              <a:t> </a:t>
            </a:r>
            <a:r>
              <a:rPr lang="en-US" sz="3200" kern="10" dirty="0" err="1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stretch>
                    <a:fillRect/>
                  </a:stretch>
                </a:blipFill>
                <a:latin typeface="HP001 5 hàng" panose="020B0603050302020204" pitchFamily="34" charset="0"/>
              </a:rPr>
              <a:t>viên</a:t>
            </a:r>
            <a:r>
              <a:rPr lang="en-US" sz="3200" kern="10" dirty="0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stretch>
                    <a:fillRect/>
                  </a:stretch>
                </a:blipFill>
                <a:latin typeface="HP001 5 hàng" panose="020B0603050302020204" pitchFamily="34" charset="0"/>
              </a:rPr>
              <a:t>: </a:t>
            </a:r>
            <a:r>
              <a:rPr lang="en-US" sz="32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stretch>
                    <a:fillRect/>
                  </a:stretch>
                </a:blipFill>
                <a:latin typeface="HP001 5 hàng" panose="020B0603050302020204" pitchFamily="34" charset="0"/>
              </a:rPr>
              <a:t>Trần</a:t>
            </a:r>
            <a:r>
              <a:rPr lang="en-US" sz="3200" kern="10" dirty="0" smtClean="0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stretch>
                    <a:fillRect/>
                  </a:stretch>
                </a:blipFill>
                <a:latin typeface="HP001 5 hàng" panose="020B0603050302020204" pitchFamily="34" charset="0"/>
              </a:rPr>
              <a:t> </a:t>
            </a:r>
            <a:r>
              <a:rPr lang="en-US" sz="32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stretch>
                    <a:fillRect/>
                  </a:stretch>
                </a:blipFill>
                <a:latin typeface="HP001 5 hàng" panose="020B0603050302020204" pitchFamily="34" charset="0"/>
              </a:rPr>
              <a:t>Thi</a:t>
            </a:r>
            <a:r>
              <a:rPr lang="en-US" sz="3200" kern="10" dirty="0" smtClean="0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stretch>
                    <a:fillRect/>
                  </a:stretch>
                </a:blipFill>
                <a:latin typeface="HP001 5 hàng" panose="020B0603050302020204" pitchFamily="34" charset="0"/>
              </a:rPr>
              <a:t> </a:t>
            </a:r>
            <a:r>
              <a:rPr lang="en-US" sz="3200" kern="10" smtClean="0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stretch>
                    <a:fillRect/>
                  </a:stretch>
                </a:blipFill>
                <a:latin typeface="HP001 5 hàng" panose="020B0603050302020204" pitchFamily="34" charset="0"/>
              </a:rPr>
              <a:t>Sách</a:t>
            </a:r>
            <a:endParaRPr lang="en-US" sz="3200" kern="10">
              <a:ln w="9525">
                <a:round/>
                <a:headEnd/>
                <a:tailEnd/>
              </a:ln>
              <a:blipFill dpi="0" rotWithShape="0">
                <a:blip r:embed="rId9"/>
                <a:srcRect/>
                <a:stretch>
                  <a:fillRect/>
                </a:stretch>
              </a:blipFill>
              <a:latin typeface="HP001 5 hàng" panose="020B0603050302020204" pitchFamily="34" charset="0"/>
            </a:endParaRPr>
          </a:p>
        </p:txBody>
      </p:sp>
      <p:sp>
        <p:nvSpPr>
          <p:cNvPr id="4110" name="WordArt 61"/>
          <p:cNvSpPr>
            <a:spLocks noChangeArrowheads="1" noChangeShapeType="1" noTextEdit="1"/>
          </p:cNvSpPr>
          <p:nvPr/>
        </p:nvSpPr>
        <p:spPr bwMode="auto">
          <a:xfrm>
            <a:off x="6762750" y="1611313"/>
            <a:ext cx="329565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5A4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1" name="WordArt 7" descr="416eu"/>
          <p:cNvSpPr>
            <a:spLocks noChangeArrowheads="1" noChangeShapeType="1" noTextEdit="1"/>
          </p:cNvSpPr>
          <p:nvPr/>
        </p:nvSpPr>
        <p:spPr bwMode="auto">
          <a:xfrm>
            <a:off x="497541" y="3046413"/>
            <a:ext cx="7300259" cy="1868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4" dir="b"/>
            </a:scene3d>
            <a:sp3d extrusionH="1801800" prstMaterial="legacyPlastic">
              <a:extrusionClr>
                <a:srgbClr val="E4F3F4"/>
              </a:extrusionClr>
              <a:contourClr>
                <a:srgbClr val="FF3300"/>
              </a:contourClr>
            </a:sp3d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tập về số tự nhiên</a:t>
            </a:r>
            <a:endParaRPr lang="en-US" sz="3200" kern="10" dirty="0">
              <a:ln w="9525">
                <a:round/>
                <a:headEnd/>
                <a:tailEnd/>
              </a:ln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84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0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0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ext Box 9">
            <a:extLst>
              <a:ext uri="{FF2B5EF4-FFF2-40B4-BE49-F238E27FC236}">
                <a16:creationId xmlns="" xmlns:a16="http://schemas.microsoft.com/office/drawing/2014/main" id="{0D386233-21BB-4988-9303-D6FE3A24D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65" y="755461"/>
            <a:ext cx="117486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Text Box 10">
            <a:extLst>
              <a:ext uri="{FF2B5EF4-FFF2-40B4-BE49-F238E27FC236}">
                <a16:creationId xmlns="" xmlns:a16="http://schemas.microsoft.com/office/drawing/2014/main" id="{B49E1A95-D582-4BAD-A677-224E7326D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62815"/>
            <a:ext cx="8686800" cy="52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4500" b="1" dirty="0">
                <a:solidFill>
                  <a:srgbClr val="0000FF"/>
                </a:solidFill>
                <a:latin typeface=".VnTime" pitchFamily="34" charset="0"/>
              </a:rPr>
              <a:t>      43 chia </a:t>
            </a:r>
            <a:r>
              <a:rPr lang="en-US" altLang="en-US" sz="4500" b="1" dirty="0" err="1">
                <a:solidFill>
                  <a:srgbClr val="0000FF"/>
                </a:solidFill>
                <a:latin typeface=".VnTime" pitchFamily="34" charset="0"/>
              </a:rPr>
              <a:t>hết</a:t>
            </a:r>
            <a:r>
              <a:rPr lang="en-US" altLang="en-US" sz="45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4500" b="1" dirty="0" err="1">
                <a:solidFill>
                  <a:srgbClr val="0000FF"/>
                </a:solidFill>
                <a:latin typeface=".VnTime" pitchFamily="34" charset="0"/>
              </a:rPr>
              <a:t>cho</a:t>
            </a:r>
            <a:r>
              <a:rPr lang="en-US" altLang="en-US" sz="4500" b="1" dirty="0">
                <a:solidFill>
                  <a:srgbClr val="0000FF"/>
                </a:solidFill>
                <a:latin typeface=".VnTime" pitchFamily="34" charset="0"/>
              </a:rPr>
              <a:t> 3;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4500" b="1" dirty="0">
                <a:solidFill>
                  <a:srgbClr val="0000FF"/>
                </a:solidFill>
                <a:latin typeface=".VnTime" pitchFamily="34" charset="0"/>
              </a:rPr>
              <a:t>  2      7 chia </a:t>
            </a:r>
            <a:r>
              <a:rPr lang="en-US" altLang="en-US" sz="4500" b="1" dirty="0" err="1">
                <a:solidFill>
                  <a:srgbClr val="0000FF"/>
                </a:solidFill>
                <a:latin typeface=".VnTime" pitchFamily="34" charset="0"/>
              </a:rPr>
              <a:t>hết</a:t>
            </a:r>
            <a:r>
              <a:rPr lang="en-US" altLang="en-US" sz="45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4500" b="1" dirty="0" err="1">
                <a:solidFill>
                  <a:srgbClr val="0000FF"/>
                </a:solidFill>
                <a:latin typeface=".VnTime" pitchFamily="34" charset="0"/>
              </a:rPr>
              <a:t>cho</a:t>
            </a:r>
            <a:r>
              <a:rPr lang="en-US" altLang="en-US" sz="4500" b="1" dirty="0">
                <a:solidFill>
                  <a:srgbClr val="0000FF"/>
                </a:solidFill>
                <a:latin typeface=".VnTime" pitchFamily="34" charset="0"/>
              </a:rPr>
              <a:t> 9; 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4500" b="1" dirty="0">
                <a:solidFill>
                  <a:srgbClr val="0000FF"/>
                </a:solidFill>
                <a:latin typeface=".VnTime" pitchFamily="34" charset="0"/>
              </a:rPr>
              <a:t> 81        chia </a:t>
            </a:r>
            <a:r>
              <a:rPr lang="en-US" altLang="en-US" sz="4500" b="1" dirty="0" err="1">
                <a:solidFill>
                  <a:srgbClr val="0000FF"/>
                </a:solidFill>
                <a:latin typeface=".VnTime" pitchFamily="34" charset="0"/>
              </a:rPr>
              <a:t>hết</a:t>
            </a:r>
            <a:r>
              <a:rPr lang="en-US" altLang="en-US" sz="45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4500" b="1" dirty="0" err="1">
                <a:solidFill>
                  <a:srgbClr val="0000FF"/>
                </a:solidFill>
                <a:latin typeface=".VnTime" pitchFamily="34" charset="0"/>
              </a:rPr>
              <a:t>cho</a:t>
            </a:r>
            <a:r>
              <a:rPr lang="en-US" altLang="en-US" sz="45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4500" b="1" dirty="0" err="1">
                <a:solidFill>
                  <a:srgbClr val="0000FF"/>
                </a:solidFill>
                <a:latin typeface=".VnTime" pitchFamily="34" charset="0"/>
              </a:rPr>
              <a:t>cả</a:t>
            </a:r>
            <a:r>
              <a:rPr lang="en-US" altLang="en-US" sz="4500" b="1" dirty="0">
                <a:solidFill>
                  <a:srgbClr val="0000FF"/>
                </a:solidFill>
                <a:latin typeface=".VnTime" pitchFamily="34" charset="0"/>
              </a:rPr>
              <a:t> 2 </a:t>
            </a:r>
            <a:r>
              <a:rPr lang="en-US" altLang="en-US" sz="4500" b="1" dirty="0" err="1">
                <a:solidFill>
                  <a:srgbClr val="0000FF"/>
                </a:solidFill>
                <a:latin typeface=".VnTime" pitchFamily="34" charset="0"/>
              </a:rPr>
              <a:t>và</a:t>
            </a:r>
            <a:r>
              <a:rPr lang="en-US" altLang="en-US" sz="4500" b="1" dirty="0">
                <a:solidFill>
                  <a:srgbClr val="0000FF"/>
                </a:solidFill>
                <a:latin typeface=".VnTime" pitchFamily="34" charset="0"/>
              </a:rPr>
              <a:t> 5 ;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4500" b="1" dirty="0">
                <a:solidFill>
                  <a:srgbClr val="0000FF"/>
                </a:solidFill>
                <a:latin typeface=".VnTime" pitchFamily="34" charset="0"/>
              </a:rPr>
              <a:t> 46        chia </a:t>
            </a:r>
            <a:r>
              <a:rPr lang="en-US" altLang="en-US" sz="4500" b="1" dirty="0" err="1">
                <a:solidFill>
                  <a:srgbClr val="0000FF"/>
                </a:solidFill>
                <a:latin typeface=".VnTime" pitchFamily="34" charset="0"/>
              </a:rPr>
              <a:t>hết</a:t>
            </a:r>
            <a:r>
              <a:rPr lang="en-US" altLang="en-US" sz="45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4500" b="1" dirty="0" err="1">
                <a:solidFill>
                  <a:srgbClr val="0000FF"/>
                </a:solidFill>
                <a:latin typeface=".VnTime" pitchFamily="34" charset="0"/>
              </a:rPr>
              <a:t>cho</a:t>
            </a:r>
            <a:r>
              <a:rPr lang="en-US" altLang="en-US" sz="45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4500" b="1" dirty="0" err="1">
                <a:solidFill>
                  <a:srgbClr val="0000FF"/>
                </a:solidFill>
                <a:latin typeface=".VnTime" pitchFamily="34" charset="0"/>
              </a:rPr>
              <a:t>cả</a:t>
            </a:r>
            <a:r>
              <a:rPr lang="en-US" altLang="en-US" sz="4500" b="1" dirty="0">
                <a:solidFill>
                  <a:srgbClr val="0000FF"/>
                </a:solidFill>
                <a:latin typeface=".VnTime" pitchFamily="34" charset="0"/>
              </a:rPr>
              <a:t> 3 </a:t>
            </a:r>
            <a:r>
              <a:rPr lang="en-US" altLang="en-US" sz="4500" b="1" dirty="0" err="1">
                <a:solidFill>
                  <a:srgbClr val="0000FF"/>
                </a:solidFill>
                <a:latin typeface=".VnTime" pitchFamily="34" charset="0"/>
              </a:rPr>
              <a:t>và</a:t>
            </a:r>
            <a:r>
              <a:rPr lang="en-US" altLang="en-US" sz="4500" b="1" dirty="0">
                <a:solidFill>
                  <a:srgbClr val="0000FF"/>
                </a:solidFill>
                <a:latin typeface=".VnTime" pitchFamily="34" charset="0"/>
              </a:rPr>
              <a:t> 5.</a:t>
            </a:r>
          </a:p>
        </p:txBody>
      </p:sp>
      <p:sp>
        <p:nvSpPr>
          <p:cNvPr id="8196" name="Rectangle 11">
            <a:extLst>
              <a:ext uri="{FF2B5EF4-FFF2-40B4-BE49-F238E27FC236}">
                <a16:creationId xmlns="" xmlns:a16="http://schemas.microsoft.com/office/drawing/2014/main" id="{84BB6CCC-DB86-49FB-8E2D-91CCFA187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988" y="2802445"/>
            <a:ext cx="769125" cy="784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8" rIns="91428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500"/>
          </a:p>
        </p:txBody>
      </p:sp>
      <p:sp>
        <p:nvSpPr>
          <p:cNvPr id="8197" name="Rectangle 12">
            <a:extLst>
              <a:ext uri="{FF2B5EF4-FFF2-40B4-BE49-F238E27FC236}">
                <a16:creationId xmlns="" xmlns:a16="http://schemas.microsoft.com/office/drawing/2014/main" id="{55585363-6E70-4B6E-8028-9BDCA6686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935" y="4051213"/>
            <a:ext cx="760095" cy="708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8" rIns="91428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500"/>
          </a:p>
        </p:txBody>
      </p:sp>
      <p:sp>
        <p:nvSpPr>
          <p:cNvPr id="8198" name="Rectangle 13">
            <a:extLst>
              <a:ext uri="{FF2B5EF4-FFF2-40B4-BE49-F238E27FC236}">
                <a16:creationId xmlns="" xmlns:a16="http://schemas.microsoft.com/office/drawing/2014/main" id="{A30CF243-8B2B-4377-8CA5-2B2674783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947" y="5018365"/>
            <a:ext cx="760095" cy="771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8" rIns="91428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500"/>
          </a:p>
        </p:txBody>
      </p:sp>
      <p:sp>
        <p:nvSpPr>
          <p:cNvPr id="8199" name="Rectangle 14">
            <a:extLst>
              <a:ext uri="{FF2B5EF4-FFF2-40B4-BE49-F238E27FC236}">
                <a16:creationId xmlns="" xmlns:a16="http://schemas.microsoft.com/office/drawing/2014/main" id="{DCF39D63-F77C-4311-B8E8-C5C1F9816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085" y="1918301"/>
            <a:ext cx="761683" cy="784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8" rIns="91428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500"/>
          </a:p>
        </p:txBody>
      </p:sp>
      <p:sp>
        <p:nvSpPr>
          <p:cNvPr id="7193" name="Text Box 25">
            <a:extLst>
              <a:ext uri="{FF2B5EF4-FFF2-40B4-BE49-F238E27FC236}">
                <a16:creationId xmlns="" xmlns:a16="http://schemas.microsoft.com/office/drawing/2014/main" id="{5B12D590-0A29-40C2-B300-D610DBC31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383" y="1931155"/>
            <a:ext cx="599116" cy="78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500" b="1" dirty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7194" name="Text Box 26">
            <a:extLst>
              <a:ext uri="{FF2B5EF4-FFF2-40B4-BE49-F238E27FC236}">
                <a16:creationId xmlns="" xmlns:a16="http://schemas.microsoft.com/office/drawing/2014/main" id="{75F5502A-7CB0-416A-B867-89EAF561B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499" y="1902879"/>
            <a:ext cx="947727" cy="78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500" b="1" dirty="0">
              <a:solidFill>
                <a:srgbClr val="FF0066"/>
              </a:solidFill>
            </a:endParaRPr>
          </a:p>
        </p:txBody>
      </p:sp>
      <p:sp>
        <p:nvSpPr>
          <p:cNvPr id="7197" name="Text Box 29">
            <a:extLst>
              <a:ext uri="{FF2B5EF4-FFF2-40B4-BE49-F238E27FC236}">
                <a16:creationId xmlns="" xmlns:a16="http://schemas.microsoft.com/office/drawing/2014/main" id="{BDBC16CD-FD5F-4CA1-8F3C-A3DCC4329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0019" y="1891946"/>
            <a:ext cx="832191" cy="78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500" b="1" dirty="0">
              <a:solidFill>
                <a:srgbClr val="FF0066"/>
              </a:solidFill>
            </a:endParaRPr>
          </a:p>
        </p:txBody>
      </p:sp>
      <p:sp>
        <p:nvSpPr>
          <p:cNvPr id="7198" name="Text Box 30">
            <a:extLst>
              <a:ext uri="{FF2B5EF4-FFF2-40B4-BE49-F238E27FC236}">
                <a16:creationId xmlns="" xmlns:a16="http://schemas.microsoft.com/office/drawing/2014/main" id="{D966D67F-48E1-471F-9AFD-27AF82F91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9356" y="2955393"/>
            <a:ext cx="542925" cy="78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500" b="1" dirty="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7200" name="Text Box 32">
            <a:extLst>
              <a:ext uri="{FF2B5EF4-FFF2-40B4-BE49-F238E27FC236}">
                <a16:creationId xmlns="" xmlns:a16="http://schemas.microsoft.com/office/drawing/2014/main" id="{1D7240A7-9A19-4178-A3DA-3D5287006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864" y="4034915"/>
            <a:ext cx="542925" cy="78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500" b="1" dirty="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7202" name="Text Box 34">
            <a:extLst>
              <a:ext uri="{FF2B5EF4-FFF2-40B4-BE49-F238E27FC236}">
                <a16:creationId xmlns="" xmlns:a16="http://schemas.microsoft.com/office/drawing/2014/main" id="{940A3C49-0C12-4F3B-B2C7-AB0C3C1DA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7779" y="5081357"/>
            <a:ext cx="542925" cy="78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500" b="1" dirty="0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14" name="Text Box 25">
            <a:extLst>
              <a:ext uri="{FF2B5EF4-FFF2-40B4-BE49-F238E27FC236}">
                <a16:creationId xmlns="" xmlns:a16="http://schemas.microsoft.com/office/drawing/2014/main" id="{5B12D590-0A29-40C2-B300-D610DBC31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961" y="1895069"/>
            <a:ext cx="564283" cy="78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500" b="1" dirty="0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15" name="Text Box 25">
            <a:extLst>
              <a:ext uri="{FF2B5EF4-FFF2-40B4-BE49-F238E27FC236}">
                <a16:creationId xmlns="" xmlns:a16="http://schemas.microsoft.com/office/drawing/2014/main" id="{5B12D590-0A29-40C2-B300-D610DBC31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998" y="1948781"/>
            <a:ext cx="525471" cy="78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500" b="1" dirty="0">
                <a:solidFill>
                  <a:srgbClr val="FF0066"/>
                </a:solidFill>
              </a:rPr>
              <a:t>8</a:t>
            </a:r>
          </a:p>
        </p:txBody>
      </p:sp>
      <p:sp>
        <p:nvSpPr>
          <p:cNvPr id="16" name="Text Box 30">
            <a:extLst>
              <a:ext uri="{FF2B5EF4-FFF2-40B4-BE49-F238E27FC236}">
                <a16:creationId xmlns="" xmlns:a16="http://schemas.microsoft.com/office/drawing/2014/main" id="{D966D67F-48E1-471F-9AFD-27AF82F91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740" y="2962021"/>
            <a:ext cx="542925" cy="78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500" b="1" dirty="0">
                <a:solidFill>
                  <a:srgbClr val="FF0066"/>
                </a:solidFill>
              </a:rPr>
              <a:t>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873B-5790-4592-84E2-76BDE61D4FD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782170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93" grpId="0"/>
      <p:bldP spid="7193" grpId="1"/>
      <p:bldP spid="7197" grpId="0"/>
      <p:bldP spid="7198" grpId="0"/>
      <p:bldP spid="7198" grpId="1"/>
      <p:bldP spid="7202" grpId="0"/>
      <p:bldP spid="14" grpId="0"/>
      <p:bldP spid="14" grpId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533400"/>
            <a:ext cx="3759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BACK0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6200"/>
            <a:ext cx="11988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4978413" y="2209803"/>
            <a:ext cx="5304367" cy="2476500"/>
          </a:xfrm>
          <a:prstGeom prst="rect">
            <a:avLst/>
          </a:prstGeom>
        </p:spPr>
        <p:txBody>
          <a:bodyPr wrap="none" lIns="121898" tIns="60949" rIns="121898" bIns="6094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4800" kern="10">
              <a:ln w="19050">
                <a:solidFill>
                  <a:srgbClr val="000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3D4A8"/>
                  </a:gs>
                  <a:gs pos="12500">
                    <a:srgbClr val="21D6E0"/>
                  </a:gs>
                  <a:gs pos="37500">
                    <a:srgbClr val="0087E6"/>
                  </a:gs>
                  <a:gs pos="50000">
                    <a:srgbClr val="005CBF"/>
                  </a:gs>
                  <a:gs pos="62500">
                    <a:srgbClr val="0087E6"/>
                  </a:gs>
                  <a:gs pos="87500">
                    <a:srgbClr val="21D6E0"/>
                  </a:gs>
                  <a:gs pos="100000">
                    <a:srgbClr val="03D4A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VNI-Palatin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759200" y="584203"/>
            <a:ext cx="7924800" cy="3873500"/>
          </a:xfrm>
          <a:prstGeom prst="rect">
            <a:avLst/>
          </a:prstGeom>
        </p:spPr>
        <p:txBody>
          <a:bodyPr wrap="none" lIns="121898" tIns="60949" rIns="121898" bIns="6094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1210035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>
            <a:extLst>
              <a:ext uri="{FF2B5EF4-FFF2-40B4-BE49-F238E27FC236}">
                <a16:creationId xmlns="" xmlns:a16="http://schemas.microsoft.com/office/drawing/2014/main" id="{5304B304-18C5-4216-950E-CD2460530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527" y="1"/>
            <a:ext cx="10242756" cy="107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/>
          <a:p>
            <a:r>
              <a:rPr lang="en-US" altLang="en-US" sz="3200" b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chia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</a:rPr>
              <a:t> 2,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</a:rPr>
              <a:t> 3,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</a:rPr>
              <a:t> 5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</a:rPr>
              <a:t> 9 ?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="" xmlns:a16="http://schemas.microsoft.com/office/drawing/2014/main" id="{8FECC801-3682-4C7E-9D39-FFD16AB55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159" y="1516070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>
            <a:spAutoFit/>
          </a:bodyPr>
          <a:lstStyle/>
          <a:p>
            <a:endParaRPr lang="en-US" altLang="en-US"/>
          </a:p>
        </p:txBody>
      </p:sp>
      <p:sp>
        <p:nvSpPr>
          <p:cNvPr id="26630" name="Text Box 6">
            <a:extLst>
              <a:ext uri="{FF2B5EF4-FFF2-40B4-BE49-F238E27FC236}">
                <a16:creationId xmlns="" xmlns:a16="http://schemas.microsoft.com/office/drawing/2014/main" id="{3A0CBC5F-A96D-44B0-996D-9F5E57601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1080259"/>
            <a:ext cx="88024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>
            <a:spAutoFit/>
          </a:bodyPr>
          <a:lstStyle/>
          <a:p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tận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chẵn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1" name="Text Box 7">
            <a:extLst>
              <a:ext uri="{FF2B5EF4-FFF2-40B4-BE49-F238E27FC236}">
                <a16:creationId xmlns="" xmlns:a16="http://schemas.microsoft.com/office/drawing/2014/main" id="{93724A9A-0468-4418-B25F-01C886092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3" y="2210653"/>
            <a:ext cx="94291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>
            <a:spAutoFit/>
          </a:bodyPr>
          <a:lstStyle/>
          <a:p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3</a:t>
            </a:r>
          </a:p>
        </p:txBody>
      </p:sp>
      <p:sp>
        <p:nvSpPr>
          <p:cNvPr id="26632" name="Text Box 8">
            <a:extLst>
              <a:ext uri="{FF2B5EF4-FFF2-40B4-BE49-F238E27FC236}">
                <a16:creationId xmlns="" xmlns:a16="http://schemas.microsoft.com/office/drawing/2014/main" id="{AB68EFDE-0BA8-440F-8736-9EABF6EB0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109" y="4788002"/>
            <a:ext cx="96082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/>
          <a:p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9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ho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9</a:t>
            </a:r>
          </a:p>
        </p:txBody>
      </p:sp>
      <p:sp>
        <p:nvSpPr>
          <p:cNvPr id="26633" name="Text Box 9">
            <a:extLst>
              <a:ext uri="{FF2B5EF4-FFF2-40B4-BE49-F238E27FC236}">
                <a16:creationId xmlns="" xmlns:a16="http://schemas.microsoft.com/office/drawing/2014/main" id="{CC19CD1E-8262-4EA1-BD0C-A5DBB6463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9" y="3676092"/>
            <a:ext cx="89498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>
            <a:spAutoFit/>
          </a:bodyPr>
          <a:lstStyle/>
          <a:p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tận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0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5</a:t>
            </a:r>
          </a:p>
        </p:txBody>
      </p:sp>
      <p:sp>
        <p:nvSpPr>
          <p:cNvPr id="26635" name="Text Box 11">
            <a:extLst>
              <a:ext uri="{FF2B5EF4-FFF2-40B4-BE49-F238E27FC236}">
                <a16:creationId xmlns="" xmlns:a16="http://schemas.microsoft.com/office/drawing/2014/main" id="{13C0B00D-BD4F-4B42-8340-1ED8C1055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1" y="1701800"/>
            <a:ext cx="68707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</a:rPr>
              <a:t>VD:   </a:t>
            </a:r>
            <a:r>
              <a:rPr lang="en-US" altLang="en-US" sz="3200" b="1" dirty="0">
                <a:latin typeface="Times New Roman" panose="02020603050405020304" pitchFamily="18" charset="0"/>
              </a:rPr>
              <a:t>245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3200" b="1" dirty="0">
                <a:latin typeface="Times New Roman" panose="02020603050405020304" pitchFamily="18" charset="0"/>
              </a:rPr>
              <a:t>;   435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 dirty="0">
                <a:latin typeface="Times New Roman" panose="02020603050405020304" pitchFamily="18" charset="0"/>
              </a:rPr>
              <a:t>;    758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3200" b="1" dirty="0">
                <a:latin typeface="Times New Roman" panose="02020603050405020304" pitchFamily="18" charset="0"/>
              </a:rPr>
              <a:t>;   34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3200" b="1" dirty="0">
                <a:latin typeface="Times New Roman" panose="02020603050405020304" pitchFamily="18" charset="0"/>
              </a:rPr>
              <a:t>;   109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8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6" name="Text Box 12">
            <a:extLst>
              <a:ext uri="{FF2B5EF4-FFF2-40B4-BE49-F238E27FC236}">
                <a16:creationId xmlns="" xmlns:a16="http://schemas.microsoft.com/office/drawing/2014/main" id="{C8967FC8-18A7-4A05-A8F6-C46B14852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262" y="2842662"/>
            <a:ext cx="69625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</a:rPr>
              <a:t>VD: </a:t>
            </a:r>
            <a:r>
              <a:rPr lang="en-US" altLang="en-US" sz="3200" b="1" dirty="0">
                <a:latin typeface="Times New Roman" panose="02020603050405020304" pitchFamily="18" charset="0"/>
              </a:rPr>
              <a:t>1 572    </a:t>
            </a:r>
            <a:r>
              <a:rPr lang="en-US" altLang="en-US" sz="2800" b="1" dirty="0">
                <a:latin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:  </a:t>
            </a:r>
            <a:r>
              <a:rPr lang="en-US" altLang="en-US" sz="3200" b="1" dirty="0">
                <a:latin typeface="Times New Roman" panose="02020603050405020304" pitchFamily="18" charset="0"/>
              </a:rPr>
              <a:t>(1 + 5 + 7 + 2 =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15</a:t>
            </a:r>
            <a:r>
              <a:rPr lang="en-US" altLang="en-US" sz="3200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6637" name="Text Box 13">
            <a:extLst>
              <a:ext uri="{FF2B5EF4-FFF2-40B4-BE49-F238E27FC236}">
                <a16:creationId xmlns="" xmlns:a16="http://schemas.microsoft.com/office/drawing/2014/main" id="{28C01FD5-0E74-46CA-9F51-238C5B829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1" y="4261263"/>
            <a:ext cx="40124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</a:rPr>
              <a:t>VD:    </a:t>
            </a:r>
            <a:r>
              <a:rPr lang="en-US" altLang="en-US" sz="3200" b="1" dirty="0">
                <a:latin typeface="Times New Roman" panose="02020603050405020304" pitchFamily="18" charset="0"/>
              </a:rPr>
              <a:t>239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800" b="1" dirty="0">
                <a:latin typeface="Times New Roman" panose="02020603050405020304" pitchFamily="18" charset="0"/>
              </a:rPr>
              <a:t>;         </a:t>
            </a:r>
            <a:r>
              <a:rPr lang="en-US" altLang="en-US" sz="3200" b="1" dirty="0">
                <a:latin typeface="Times New Roman" panose="02020603050405020304" pitchFamily="18" charset="0"/>
              </a:rPr>
              <a:t>467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5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8" name="Text Box 14">
            <a:extLst>
              <a:ext uri="{FF2B5EF4-FFF2-40B4-BE49-F238E27FC236}">
                <a16:creationId xmlns="" xmlns:a16="http://schemas.microsoft.com/office/drawing/2014/main" id="{32862D3E-87B4-418A-806F-0C92BA86F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7" y="5505181"/>
            <a:ext cx="56499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</a:rPr>
              <a:t>VD:   </a:t>
            </a:r>
            <a:r>
              <a:rPr lang="en-US" altLang="en-US" sz="3200" b="1" dirty="0">
                <a:latin typeface="Times New Roman" panose="02020603050405020304" pitchFamily="18" charset="0"/>
              </a:rPr>
              <a:t>189 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Ta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:  </a:t>
            </a:r>
            <a:r>
              <a:rPr lang="en-US" altLang="en-US" sz="3200" b="1" dirty="0">
                <a:latin typeface="Times New Roman" panose="02020603050405020304" pitchFamily="18" charset="0"/>
              </a:rPr>
              <a:t>(1+8+9= 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18</a:t>
            </a:r>
            <a:r>
              <a:rPr lang="en-US" altLang="en-US" sz="3200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873B-5790-4592-84E2-76BDE61D4FD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85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26632" grpId="0"/>
      <p:bldP spid="26633" grpId="0"/>
      <p:bldP spid="26635" grpId="0"/>
      <p:bldP spid="26636" grpId="0"/>
      <p:bldP spid="26637" grpId="0"/>
      <p:bldP spid="266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5"/>
          <p:cNvGrpSpPr>
            <a:grpSpLocks/>
          </p:cNvGrpSpPr>
          <p:nvPr/>
        </p:nvGrpSpPr>
        <p:grpSpPr bwMode="auto">
          <a:xfrm>
            <a:off x="6" y="23287"/>
            <a:ext cx="11521017" cy="6834716"/>
            <a:chOff x="-4" y="15"/>
            <a:chExt cx="5443" cy="4305"/>
          </a:xfrm>
        </p:grpSpPr>
        <p:grpSp>
          <p:nvGrpSpPr>
            <p:cNvPr id="102404" name="Group 6"/>
            <p:cNvGrpSpPr>
              <a:grpSpLocks/>
            </p:cNvGrpSpPr>
            <p:nvPr/>
          </p:nvGrpSpPr>
          <p:grpSpPr bwMode="auto">
            <a:xfrm>
              <a:off x="0" y="3201"/>
              <a:ext cx="1321" cy="1119"/>
              <a:chOff x="0" y="3201"/>
              <a:chExt cx="1321" cy="1119"/>
            </a:xfrm>
          </p:grpSpPr>
          <p:pic>
            <p:nvPicPr>
              <p:cNvPr id="102517" name="Picture 7" descr="WB01240_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3232"/>
                <a:ext cx="745" cy="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18" name="Picture 8" descr="WB01242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010451">
                <a:off x="271" y="3636"/>
                <a:ext cx="745" cy="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19" name="Picture 9" descr="WB01243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669358">
                <a:off x="31" y="3170"/>
                <a:ext cx="684" cy="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20" name="Picture 10" descr="flower_smiles_md_clr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" y="3512"/>
                <a:ext cx="355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21" name="Picture 11" descr="flower_smiles_md_clr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372669">
                <a:off x="305" y="3558"/>
                <a:ext cx="35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22" name="Picture 12" descr="flower_smiles_md_clr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" y="3729"/>
                <a:ext cx="35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05" name="Group 13"/>
            <p:cNvGrpSpPr>
              <a:grpSpLocks/>
            </p:cNvGrpSpPr>
            <p:nvPr/>
          </p:nvGrpSpPr>
          <p:grpSpPr bwMode="auto">
            <a:xfrm>
              <a:off x="370" y="2592"/>
              <a:ext cx="581" cy="762"/>
              <a:chOff x="370" y="2592"/>
              <a:chExt cx="581" cy="762"/>
            </a:xfrm>
          </p:grpSpPr>
          <p:pic>
            <p:nvPicPr>
              <p:cNvPr id="102511" name="Picture 14" descr="WB01240_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" y="2613"/>
                <a:ext cx="328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12" name="Picture 15" descr="WB01242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010451">
                <a:off x="489" y="2888"/>
                <a:ext cx="328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13" name="Picture 16" descr="WB01243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669358">
                <a:off x="301" y="2661"/>
                <a:ext cx="466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14" name="Picture 17" descr="flower_smiles_md_cl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" y="2804"/>
                <a:ext cx="156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15" name="Picture 18" descr="flower_smiles_md_cl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372669">
                <a:off x="504" y="2835"/>
                <a:ext cx="157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16" name="Picture 19" descr="flower_smiles_md_cl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" y="2952"/>
                <a:ext cx="156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06" name="Group 20"/>
            <p:cNvGrpSpPr>
              <a:grpSpLocks/>
            </p:cNvGrpSpPr>
            <p:nvPr/>
          </p:nvGrpSpPr>
          <p:grpSpPr bwMode="auto">
            <a:xfrm>
              <a:off x="1094" y="3463"/>
              <a:ext cx="712" cy="609"/>
              <a:chOff x="1094" y="3463"/>
              <a:chExt cx="712" cy="609"/>
            </a:xfrm>
          </p:grpSpPr>
          <p:pic>
            <p:nvPicPr>
              <p:cNvPr id="102505" name="Picture 21" descr="WB01240_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251613">
                <a:off x="1406" y="3616"/>
                <a:ext cx="315" cy="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06" name="Picture 22" descr="WB01242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8337936">
                <a:off x="1094" y="3588"/>
                <a:ext cx="315" cy="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07" name="Picture 23" descr="WB01243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82255">
                <a:off x="1263" y="3463"/>
                <a:ext cx="484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08" name="Picture 24" descr="flower_smiles_md_clr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251613">
                <a:off x="1400" y="3708"/>
                <a:ext cx="15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09" name="Picture 25" descr="flower_smiles_md_clr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78944">
                <a:off x="1324" y="3591"/>
                <a:ext cx="15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10" name="Picture 26" descr="flower_smiles_md_clr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251613">
                <a:off x="1234" y="3698"/>
                <a:ext cx="15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07" name="Group 27"/>
            <p:cNvGrpSpPr>
              <a:grpSpLocks/>
            </p:cNvGrpSpPr>
            <p:nvPr/>
          </p:nvGrpSpPr>
          <p:grpSpPr bwMode="auto">
            <a:xfrm>
              <a:off x="1735" y="3427"/>
              <a:ext cx="565" cy="783"/>
              <a:chOff x="1735" y="3427"/>
              <a:chExt cx="565" cy="783"/>
            </a:xfrm>
          </p:grpSpPr>
          <p:pic>
            <p:nvPicPr>
              <p:cNvPr id="102499" name="Picture 28" descr="WB01240_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47220">
                <a:off x="1972" y="3516"/>
                <a:ext cx="328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00" name="Picture 29" descr="WB01242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957671">
                <a:off x="1769" y="3744"/>
                <a:ext cx="328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01" name="Picture 30" descr="WB01243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22137">
                <a:off x="1666" y="3496"/>
                <a:ext cx="466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02" name="Picture 31" descr="flower_smiles_md_cl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47220">
                <a:off x="1979" y="3687"/>
                <a:ext cx="156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03" name="Picture 32" descr="flower_smiles_md_cl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25449">
                <a:off x="1834" y="3678"/>
                <a:ext cx="157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04" name="Picture 33" descr="flower_smiles_md_cl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47220">
                <a:off x="1874" y="3811"/>
                <a:ext cx="156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08" name="Group 34"/>
            <p:cNvGrpSpPr>
              <a:grpSpLocks/>
            </p:cNvGrpSpPr>
            <p:nvPr/>
          </p:nvGrpSpPr>
          <p:grpSpPr bwMode="auto">
            <a:xfrm>
              <a:off x="3889" y="3638"/>
              <a:ext cx="649" cy="449"/>
              <a:chOff x="3889" y="3638"/>
              <a:chExt cx="649" cy="449"/>
            </a:xfrm>
          </p:grpSpPr>
          <p:pic>
            <p:nvPicPr>
              <p:cNvPr id="102493" name="Picture 35" descr="WB01240_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4629326">
                <a:off x="4016" y="3573"/>
                <a:ext cx="258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4" name="Picture 36" descr="WB01242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381125">
                <a:off x="4216" y="3727"/>
                <a:ext cx="258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5" name="Picture 37" descr="WB01243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8298683">
                <a:off x="3889" y="3829"/>
                <a:ext cx="387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6" name="Picture 38" descr="flower_smiles_md_clr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4629326">
                <a:off x="4128" y="3735"/>
                <a:ext cx="124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7" name="Picture 39" descr="flower_smiles_md_clr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7001994">
                <a:off x="4128" y="3850"/>
                <a:ext cx="123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8" name="Picture 40" descr="flower_smiles_md_clr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4629326">
                <a:off x="4236" y="3814"/>
                <a:ext cx="124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09" name="Group 41"/>
            <p:cNvGrpSpPr>
              <a:grpSpLocks/>
            </p:cNvGrpSpPr>
            <p:nvPr/>
          </p:nvGrpSpPr>
          <p:grpSpPr bwMode="auto">
            <a:xfrm>
              <a:off x="168" y="1645"/>
              <a:ext cx="614" cy="716"/>
              <a:chOff x="168" y="1645"/>
              <a:chExt cx="614" cy="716"/>
            </a:xfrm>
          </p:grpSpPr>
          <p:pic>
            <p:nvPicPr>
              <p:cNvPr id="102487" name="Picture 42" descr="WB01240_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9216491">
                <a:off x="168" y="1833"/>
                <a:ext cx="328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8" name="Picture 43" descr="WB01242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6040">
                <a:off x="410" y="1645"/>
                <a:ext cx="328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9" name="Picture 44" descr="WB01243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714151">
                <a:off x="316" y="2033"/>
                <a:ext cx="466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0" name="Picture 45" descr="flower_smiles_md_cl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9216491">
                <a:off x="341" y="1921"/>
                <a:ext cx="156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1" name="Picture 46" descr="flower_smiles_md_cl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010840">
                <a:off x="480" y="1955"/>
                <a:ext cx="157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2" name="Picture 47" descr="flower_smiles_md_cl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9216491">
                <a:off x="467" y="1817"/>
                <a:ext cx="156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10" name="Group 48"/>
            <p:cNvGrpSpPr>
              <a:grpSpLocks/>
            </p:cNvGrpSpPr>
            <p:nvPr/>
          </p:nvGrpSpPr>
          <p:grpSpPr bwMode="auto">
            <a:xfrm>
              <a:off x="68" y="1439"/>
              <a:ext cx="573" cy="491"/>
              <a:chOff x="68" y="1439"/>
              <a:chExt cx="573" cy="491"/>
            </a:xfrm>
          </p:grpSpPr>
          <p:pic>
            <p:nvPicPr>
              <p:cNvPr id="102481" name="Picture 49" descr="WB01240_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251613">
                <a:off x="319" y="1568"/>
                <a:ext cx="258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2" name="Picture 50" descr="WB01242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8337936">
                <a:off x="68" y="1543"/>
                <a:ext cx="258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3" name="Picture 51" descr="WB01243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82255">
                <a:off x="206" y="1439"/>
                <a:ext cx="387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4" name="Picture 52" descr="flower_smiles_md_clr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251613">
                <a:off x="316" y="1641"/>
                <a:ext cx="123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5" name="Picture 53" descr="flower_smiles_md_clr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78944">
                <a:off x="255" y="1545"/>
                <a:ext cx="124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6" name="Picture 54" descr="flower_smiles_md_clr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251613">
                <a:off x="183" y="1631"/>
                <a:ext cx="123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11" name="Group 55"/>
            <p:cNvGrpSpPr>
              <a:grpSpLocks/>
            </p:cNvGrpSpPr>
            <p:nvPr/>
          </p:nvGrpSpPr>
          <p:grpSpPr bwMode="auto">
            <a:xfrm>
              <a:off x="475" y="2135"/>
              <a:ext cx="581" cy="762"/>
              <a:chOff x="475" y="2135"/>
              <a:chExt cx="581" cy="762"/>
            </a:xfrm>
          </p:grpSpPr>
          <p:pic>
            <p:nvPicPr>
              <p:cNvPr id="102475" name="Picture 56" descr="WB01240_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" y="2156"/>
                <a:ext cx="328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76" name="Picture 57" descr="WB01242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010451">
                <a:off x="594" y="2431"/>
                <a:ext cx="328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77" name="Picture 58" descr="WB01243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669358">
                <a:off x="406" y="2204"/>
                <a:ext cx="466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78" name="Picture 59" descr="flower_smiles_md_cl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" y="2347"/>
                <a:ext cx="156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79" name="Picture 60" descr="flower_smiles_md_cl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372669">
                <a:off x="609" y="2378"/>
                <a:ext cx="157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0" name="Picture 61" descr="flower_smiles_md_cl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" y="2495"/>
                <a:ext cx="156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12" name="Group 62"/>
            <p:cNvGrpSpPr>
              <a:grpSpLocks/>
            </p:cNvGrpSpPr>
            <p:nvPr/>
          </p:nvGrpSpPr>
          <p:grpSpPr bwMode="auto">
            <a:xfrm>
              <a:off x="21" y="1000"/>
              <a:ext cx="469" cy="623"/>
              <a:chOff x="21" y="1000"/>
              <a:chExt cx="469" cy="623"/>
            </a:xfrm>
          </p:grpSpPr>
          <p:pic>
            <p:nvPicPr>
              <p:cNvPr id="102469" name="Picture 63" descr="WB01240_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84447">
                <a:off x="222" y="1051"/>
                <a:ext cx="268" cy="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70" name="Picture 64" descr="WB01242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594898">
                <a:off x="76" y="1250"/>
                <a:ext cx="268" cy="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71" name="Picture 65" descr="WB01243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084911">
                <a:off x="-32" y="1053"/>
                <a:ext cx="373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72" name="Picture 66" descr="flower_smiles_md_clr"/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84447">
                <a:off x="232" y="1194"/>
                <a:ext cx="128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73" name="Picture 67" descr="flower_smiles_md_clr"/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788222">
                <a:off x="114" y="1200"/>
                <a:ext cx="128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74" name="Picture 68" descr="flower_smiles_md_clr"/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84447">
                <a:off x="158" y="1302"/>
                <a:ext cx="127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13" name="Group 69"/>
            <p:cNvGrpSpPr>
              <a:grpSpLocks/>
            </p:cNvGrpSpPr>
            <p:nvPr/>
          </p:nvGrpSpPr>
          <p:grpSpPr bwMode="auto">
            <a:xfrm>
              <a:off x="2158" y="3620"/>
              <a:ext cx="704" cy="605"/>
              <a:chOff x="2158" y="3620"/>
              <a:chExt cx="704" cy="605"/>
            </a:xfrm>
          </p:grpSpPr>
          <p:pic>
            <p:nvPicPr>
              <p:cNvPr id="102463" name="Picture 70" descr="WB01240_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959393">
                <a:off x="2365" y="3825"/>
                <a:ext cx="316" cy="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4" name="Picture 71" descr="WB01242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4630155">
                <a:off x="2242" y="3536"/>
                <a:ext cx="316" cy="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5" name="Picture 72" descr="WB01243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290036">
                <a:off x="2462" y="3744"/>
                <a:ext cx="484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6" name="Picture 73" descr="flower_smiles_md_clr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959393">
                <a:off x="2436" y="3857"/>
                <a:ext cx="15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7" name="Picture 74" descr="flower_smiles_md_clr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6725">
                <a:off x="2503" y="3735"/>
                <a:ext cx="15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8" name="Picture 75" descr="flower_smiles_md_clr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959393">
                <a:off x="2365" y="3706"/>
                <a:ext cx="15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14" name="Group 76"/>
            <p:cNvGrpSpPr>
              <a:grpSpLocks/>
            </p:cNvGrpSpPr>
            <p:nvPr/>
          </p:nvGrpSpPr>
          <p:grpSpPr bwMode="auto">
            <a:xfrm>
              <a:off x="4438" y="3684"/>
              <a:ext cx="545" cy="561"/>
              <a:chOff x="4438" y="3684"/>
              <a:chExt cx="545" cy="561"/>
            </a:xfrm>
          </p:grpSpPr>
          <p:pic>
            <p:nvPicPr>
              <p:cNvPr id="102457" name="Picture 77" descr="WB01240_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352463">
                <a:off x="4609" y="3684"/>
                <a:ext cx="268" cy="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8" name="Picture 78" descr="WB01242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57988">
                <a:off x="4663" y="3924"/>
                <a:ext cx="268" cy="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9" name="Picture 79" descr="WB01243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6021821">
                <a:off x="4385" y="3855"/>
                <a:ext cx="373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0" name="Picture 80" descr="flower_smiles_md_clr"/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352463">
                <a:off x="4673" y="3857"/>
                <a:ext cx="128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1" name="Picture 81" descr="flower_smiles_md_clr"/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4725132">
                <a:off x="4601" y="3950"/>
                <a:ext cx="128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2" name="Picture 82" descr="flower_smiles_md_clr"/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352463">
                <a:off x="4707" y="3983"/>
                <a:ext cx="127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15" name="Group 83"/>
            <p:cNvGrpSpPr>
              <a:grpSpLocks/>
            </p:cNvGrpSpPr>
            <p:nvPr/>
          </p:nvGrpSpPr>
          <p:grpSpPr bwMode="auto">
            <a:xfrm>
              <a:off x="2785" y="3351"/>
              <a:ext cx="713" cy="642"/>
              <a:chOff x="2785" y="3351"/>
              <a:chExt cx="713" cy="642"/>
            </a:xfrm>
          </p:grpSpPr>
          <p:pic>
            <p:nvPicPr>
              <p:cNvPr id="102451" name="Picture 84" descr="WB01240_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80120">
                <a:off x="3098" y="3494"/>
                <a:ext cx="316" cy="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2" name="Picture 85" descr="WB01242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8809429">
                <a:off x="2785" y="3509"/>
                <a:ext cx="316" cy="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3" name="Picture 86" descr="WB01243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0762">
                <a:off x="2923" y="3351"/>
                <a:ext cx="484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4" name="Picture 87" descr="flower_smiles_md_clr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80120">
                <a:off x="3090" y="3599"/>
                <a:ext cx="15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5" name="Picture 88" descr="flower_smiles_md_clr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07451">
                <a:off x="2998" y="3492"/>
                <a:ext cx="15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6" name="Picture 89" descr="flower_smiles_md_clr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80120">
                <a:off x="2922" y="3611"/>
                <a:ext cx="15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16" name="Group 90"/>
            <p:cNvGrpSpPr>
              <a:grpSpLocks/>
            </p:cNvGrpSpPr>
            <p:nvPr/>
          </p:nvGrpSpPr>
          <p:grpSpPr bwMode="auto">
            <a:xfrm>
              <a:off x="3377" y="3431"/>
              <a:ext cx="645" cy="702"/>
              <a:chOff x="3377" y="3431"/>
              <a:chExt cx="645" cy="702"/>
            </a:xfrm>
          </p:grpSpPr>
          <p:pic>
            <p:nvPicPr>
              <p:cNvPr id="102445" name="Picture 91" descr="WB01240_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733675">
                <a:off x="3609" y="3431"/>
                <a:ext cx="328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6" name="Picture 92" descr="WB01242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76776">
                <a:off x="3624" y="3736"/>
                <a:ext cx="329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7" name="Picture 93" descr="WB01243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3032">
                <a:off x="3308" y="3604"/>
                <a:ext cx="466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8" name="Picture 94" descr="flower_smiles_md_cl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733675">
                <a:off x="3673" y="3644"/>
                <a:ext cx="157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9" name="Picture 95" descr="flower_smiles_md_clr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4106343">
                <a:off x="3564" y="3739"/>
                <a:ext cx="157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0" name="Picture 96" descr="flower_smiles_md_cl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733675">
                <a:off x="3685" y="3806"/>
                <a:ext cx="157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17" name="Group 97"/>
            <p:cNvGrpSpPr>
              <a:grpSpLocks/>
            </p:cNvGrpSpPr>
            <p:nvPr/>
          </p:nvGrpSpPr>
          <p:grpSpPr bwMode="auto">
            <a:xfrm>
              <a:off x="4867" y="3567"/>
              <a:ext cx="572" cy="486"/>
              <a:chOff x="4867" y="3567"/>
              <a:chExt cx="572" cy="486"/>
            </a:xfrm>
          </p:grpSpPr>
          <p:pic>
            <p:nvPicPr>
              <p:cNvPr id="102439" name="Picture 98" descr="WB01240_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361950">
                <a:off x="5117" y="3699"/>
                <a:ext cx="258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0" name="Picture 99" descr="WB01242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8227599">
                <a:off x="4867" y="3666"/>
                <a:ext cx="258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1" name="Picture 100" descr="WB01243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92593">
                <a:off x="5010" y="3567"/>
                <a:ext cx="387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2" name="Picture 101" descr="flower_smiles_md_clr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361950">
                <a:off x="5115" y="3769"/>
                <a:ext cx="124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3" name="Picture 102" descr="flower_smiles_md_clr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89282">
                <a:off x="5057" y="3672"/>
                <a:ext cx="123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4" name="Picture 103" descr="flower_smiles_md_clr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361950">
                <a:off x="4982" y="3755"/>
                <a:ext cx="124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18" name="Group 104"/>
            <p:cNvGrpSpPr>
              <a:grpSpLocks/>
            </p:cNvGrpSpPr>
            <p:nvPr/>
          </p:nvGrpSpPr>
          <p:grpSpPr bwMode="auto">
            <a:xfrm>
              <a:off x="21" y="543"/>
              <a:ext cx="469" cy="623"/>
              <a:chOff x="21" y="543"/>
              <a:chExt cx="469" cy="623"/>
            </a:xfrm>
          </p:grpSpPr>
          <p:pic>
            <p:nvPicPr>
              <p:cNvPr id="102433" name="Picture 105" descr="WB01240_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84447">
                <a:off x="222" y="594"/>
                <a:ext cx="268" cy="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34" name="Picture 106" descr="WB01242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594898">
                <a:off x="76" y="793"/>
                <a:ext cx="268" cy="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35" name="Picture 107" descr="WB01243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084911">
                <a:off x="-32" y="596"/>
                <a:ext cx="373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36" name="Picture 108" descr="flower_smiles_md_clr"/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84447">
                <a:off x="232" y="737"/>
                <a:ext cx="128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37" name="Picture 109" descr="flower_smiles_md_clr"/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788222">
                <a:off x="114" y="743"/>
                <a:ext cx="128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38" name="Picture 110" descr="flower_smiles_md_clr"/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84447">
                <a:off x="158" y="845"/>
                <a:ext cx="127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19" name="Group 111"/>
            <p:cNvGrpSpPr>
              <a:grpSpLocks/>
            </p:cNvGrpSpPr>
            <p:nvPr/>
          </p:nvGrpSpPr>
          <p:grpSpPr bwMode="auto">
            <a:xfrm>
              <a:off x="-4" y="220"/>
              <a:ext cx="493" cy="436"/>
              <a:chOff x="-4" y="220"/>
              <a:chExt cx="493" cy="436"/>
            </a:xfrm>
          </p:grpSpPr>
          <p:pic>
            <p:nvPicPr>
              <p:cNvPr id="102427" name="Picture 112" descr="WB01240_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6716601">
                <a:off x="38" y="202"/>
                <a:ext cx="237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8" name="Picture 113" descr="WB01242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293850">
                <a:off x="252" y="220"/>
                <a:ext cx="237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9" name="Picture 114" descr="WB01243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385958">
                <a:off x="51" y="419"/>
                <a:ext cx="323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30" name="Picture 115" descr="flower_smiles_md_clr"/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6716601">
                <a:off x="162" y="311"/>
                <a:ext cx="11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31" name="Picture 116" descr="flower_smiles_md_clr"/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9089269">
                <a:off x="221" y="397"/>
                <a:ext cx="11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32" name="Picture 117" descr="flower_smiles_md_clr"/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6716601">
                <a:off x="275" y="317"/>
                <a:ext cx="11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20" name="Group 118"/>
            <p:cNvGrpSpPr>
              <a:grpSpLocks/>
            </p:cNvGrpSpPr>
            <p:nvPr/>
          </p:nvGrpSpPr>
          <p:grpSpPr bwMode="auto">
            <a:xfrm>
              <a:off x="198" y="15"/>
              <a:ext cx="493" cy="436"/>
              <a:chOff x="198" y="15"/>
              <a:chExt cx="493" cy="436"/>
            </a:xfrm>
          </p:grpSpPr>
          <p:pic>
            <p:nvPicPr>
              <p:cNvPr id="102421" name="Picture 119" descr="WB01240_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6716601">
                <a:off x="242" y="-4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2" name="Picture 120" descr="WB01242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293850">
                <a:off x="455" y="15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3" name="Picture 121" descr="WB01243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385958">
                <a:off x="252" y="215"/>
                <a:ext cx="323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4" name="Picture 122" descr="flower_smiles_md_clr"/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6716601">
                <a:off x="363" y="105"/>
                <a:ext cx="11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5" name="Picture 123" descr="flower_smiles_md_clr"/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9089269">
                <a:off x="422" y="192"/>
                <a:ext cx="11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6" name="Picture 124" descr="flower_smiles_md_clr"/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6716601">
                <a:off x="477" y="112"/>
                <a:ext cx="11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403" name="TextBox 122"/>
          <p:cNvSpPr txBox="1">
            <a:spLocks noChangeArrowheads="1"/>
          </p:cNvSpPr>
          <p:nvPr/>
        </p:nvSpPr>
        <p:spPr bwMode="auto">
          <a:xfrm>
            <a:off x="2438403" y="1447806"/>
            <a:ext cx="9294284" cy="3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6" tIns="60953" rIns="121906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srgbClr val="FF0000"/>
                </a:solidFill>
              </a:rPr>
              <a:t>Chúc các em </a:t>
            </a:r>
          </a:p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srgbClr val="FF0000"/>
                </a:solidFill>
              </a:rPr>
              <a:t>         chăm ngoan</a:t>
            </a:r>
          </a:p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srgbClr val="FF0000"/>
                </a:solidFill>
              </a:rPr>
              <a:t>                    học tốt!</a:t>
            </a:r>
          </a:p>
        </p:txBody>
      </p:sp>
    </p:spTree>
    <p:extLst>
      <p:ext uri="{BB962C8B-B14F-4D97-AF65-F5344CB8AC3E}">
        <p14:creationId xmlns:p14="http://schemas.microsoft.com/office/powerpoint/2010/main" val="17218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5717" cy="683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876800" y="3054351"/>
            <a:ext cx="5384800" cy="7747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72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2031489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>
            <a:extLst>
              <a:ext uri="{FF2B5EF4-FFF2-40B4-BE49-F238E27FC236}">
                <a16:creationId xmlns="" xmlns:a16="http://schemas.microsoft.com/office/drawing/2014/main" id="{AE3CFA3C-854F-4B7D-BE29-8E9D51BD7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464" y="-65314"/>
            <a:ext cx="5235704" cy="92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4628" name="Text Box 52">
            <a:extLst>
              <a:ext uri="{FF2B5EF4-FFF2-40B4-BE49-F238E27FC236}">
                <a16:creationId xmlns="" xmlns:a16="http://schemas.microsoft.com/office/drawing/2014/main" id="{D2E7DE17-8648-48C5-9FBE-29EA6D48F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849" y="861859"/>
            <a:ext cx="584967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tốc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:   40 km/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AB       :   60 km</a:t>
            </a:r>
          </a:p>
          <a:p>
            <a:pPr>
              <a:lnSpc>
                <a:spcPct val="150000"/>
              </a:lnSpc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A – B)   :   ….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873B-5790-4592-84E2-76BDE61D4FD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082834" y="3487784"/>
            <a:ext cx="67034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BÀI LÀM</a:t>
            </a:r>
          </a:p>
          <a:p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60 : 40 = 1,5 (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1,5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5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62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69" y="1136651"/>
            <a:ext cx="10041467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20893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126" y="5065185"/>
            <a:ext cx="2137833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626" y="4064009"/>
            <a:ext cx="1680633" cy="210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-46564" y="4307426"/>
            <a:ext cx="12238567" cy="255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135" y="4485226"/>
            <a:ext cx="709084" cy="50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605619" y="3227512"/>
            <a:ext cx="8003116" cy="147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5" rIns="121889" bIns="6094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800" b="1" dirty="0" err="1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Bài</a:t>
            </a:r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 </a:t>
            </a:r>
            <a:r>
              <a:rPr lang="en-US" altLang="zh-CN" sz="8800" b="1" dirty="0" err="1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mới</a:t>
            </a:r>
            <a:endParaRPr lang="en-US" altLang="zh-CN" sz="8800" b="1" dirty="0">
              <a:solidFill>
                <a:srgbClr val="FF0000"/>
              </a:solidFill>
              <a:latin typeface="Times New Roman" pitchFamily="18" charset="0"/>
              <a:ea typeface="华康海报体W1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660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4">
            <a:extLst>
              <a:ext uri="{FF2B5EF4-FFF2-40B4-BE49-F238E27FC236}">
                <a16:creationId xmlns="" xmlns:a16="http://schemas.microsoft.com/office/drawing/2014/main" id="{FC60CBA7-F3BB-449F-8889-585363EF6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247" y="379044"/>
            <a:ext cx="4495800" cy="128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100" u="sng" dirty="0">
                <a:latin typeface="Times New Roman" panose="02020603050405020304" pitchFamily="18" charset="0"/>
              </a:rPr>
              <a:t> </a:t>
            </a:r>
            <a:r>
              <a:rPr lang="en-US" altLang="en-US" sz="3100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3100" u="sng" dirty="0">
                <a:latin typeface="Times New Roman" panose="02020603050405020304" pitchFamily="18" charset="0"/>
              </a:rPr>
              <a:t>  1: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100" dirty="0">
                <a:latin typeface="Times New Roman" panose="02020603050405020304" pitchFamily="18" charset="0"/>
              </a:rPr>
              <a:t>a) </a:t>
            </a:r>
            <a:r>
              <a:rPr lang="en-US" altLang="en-US" sz="31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3100" dirty="0">
                <a:latin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100" dirty="0">
                <a:latin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100" dirty="0">
                <a:latin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</a:rPr>
              <a:t>sau</a:t>
            </a:r>
            <a:endParaRPr lang="en-US" altLang="en-US" sz="3100" dirty="0">
              <a:latin typeface="Times New Roman" panose="02020603050405020304" pitchFamily="18" charset="0"/>
            </a:endParaRPr>
          </a:p>
        </p:txBody>
      </p:sp>
      <p:sp>
        <p:nvSpPr>
          <p:cNvPr id="3087" name="Text Box 15">
            <a:extLst>
              <a:ext uri="{FF2B5EF4-FFF2-40B4-BE49-F238E27FC236}">
                <a16:creationId xmlns="" xmlns:a16="http://schemas.microsoft.com/office/drawing/2014/main" id="{7044940C-D1BA-41B4-A705-C223D545E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149" y="2266735"/>
            <a:ext cx="2158219" cy="7078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70 815</a:t>
            </a:r>
          </a:p>
        </p:txBody>
      </p:sp>
      <p:sp>
        <p:nvSpPr>
          <p:cNvPr id="3088" name="Text Box 16">
            <a:extLst>
              <a:ext uri="{FF2B5EF4-FFF2-40B4-BE49-F238E27FC236}">
                <a16:creationId xmlns="" xmlns:a16="http://schemas.microsoft.com/office/drawing/2014/main" id="{A3C83412-1508-4789-BE1B-3DBFD4863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093" y="2200901"/>
            <a:ext cx="2363763" cy="7078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975 806</a:t>
            </a:r>
          </a:p>
        </p:txBody>
      </p:sp>
      <p:sp>
        <p:nvSpPr>
          <p:cNvPr id="3089" name="Text Box 17">
            <a:extLst>
              <a:ext uri="{FF2B5EF4-FFF2-40B4-BE49-F238E27FC236}">
                <a16:creationId xmlns="" xmlns:a16="http://schemas.microsoft.com/office/drawing/2014/main" id="{BE4473F3-F719-4B61-8DE7-7FFF3F094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811" y="4034881"/>
            <a:ext cx="2774852" cy="7078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5 723 600</a:t>
            </a:r>
          </a:p>
        </p:txBody>
      </p:sp>
      <p:sp>
        <p:nvSpPr>
          <p:cNvPr id="3090" name="Text Box 18">
            <a:extLst>
              <a:ext uri="{FF2B5EF4-FFF2-40B4-BE49-F238E27FC236}">
                <a16:creationId xmlns="" xmlns:a16="http://schemas.microsoft.com/office/drawing/2014/main" id="{BA6AB0B6-D1C3-4BDE-B433-8E8AB5051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616" y="4010847"/>
            <a:ext cx="3391485" cy="7078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/>
              <a:t>472 036 953</a:t>
            </a:r>
          </a:p>
        </p:txBody>
      </p:sp>
      <p:sp>
        <p:nvSpPr>
          <p:cNvPr id="3091" name="Text Box 19">
            <a:extLst>
              <a:ext uri="{FF2B5EF4-FFF2-40B4-BE49-F238E27FC236}">
                <a16:creationId xmlns="" xmlns:a16="http://schemas.microsoft.com/office/drawing/2014/main" id="{FCDC585B-6C65-47CE-AF64-D8D8B8D34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047" y="1598249"/>
            <a:ext cx="8001000" cy="5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100" dirty="0">
                <a:latin typeface="Times New Roman" panose="02020603050405020304" pitchFamily="18" charset="0"/>
              </a:rPr>
              <a:t> b)</a:t>
            </a:r>
            <a:r>
              <a:rPr lang="en-US" altLang="en-US" sz="3100" dirty="0" err="1">
                <a:latin typeface="Times New Roman" panose="02020603050405020304" pitchFamily="18" charset="0"/>
              </a:rPr>
              <a:t>Nêu</a:t>
            </a:r>
            <a:r>
              <a:rPr lang="en-US" altLang="en-US" sz="3100" dirty="0">
                <a:latin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3100" dirty="0">
                <a:latin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</a:rPr>
              <a:t>trị</a:t>
            </a:r>
            <a:r>
              <a:rPr lang="en-US" altLang="en-US" sz="3100" dirty="0">
                <a:latin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100" dirty="0">
                <a:latin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3100" dirty="0">
                <a:latin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100" dirty="0">
                <a:latin typeface="Times New Roman" panose="02020603050405020304" pitchFamily="18" charset="0"/>
              </a:rPr>
              <a:t> 5 </a:t>
            </a:r>
            <a:r>
              <a:rPr lang="en-US" altLang="en-US" sz="31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100" dirty="0">
                <a:latin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100" dirty="0">
                <a:latin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100" dirty="0">
                <a:latin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</a:rPr>
              <a:t>trên</a:t>
            </a:r>
            <a:endParaRPr lang="en-US" altLang="en-US" sz="3100" dirty="0">
              <a:latin typeface="Times New Roman" panose="02020603050405020304" pitchFamily="18" charset="0"/>
            </a:endParaRPr>
          </a:p>
        </p:txBody>
      </p:sp>
      <p:sp>
        <p:nvSpPr>
          <p:cNvPr id="8" name="AutoShape 12">
            <a:extLst>
              <a:ext uri="{FF2B5EF4-FFF2-40B4-BE49-F238E27FC236}">
                <a16:creationId xmlns="" xmlns:a16="http://schemas.microsoft.com/office/drawing/2014/main" id="{4039543B-F290-4186-8F26-F5662208302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53387" y="3212497"/>
            <a:ext cx="838200" cy="609600"/>
          </a:xfrm>
          <a:prstGeom prst="wedgeRectCallout">
            <a:avLst>
              <a:gd name="adj1" fmla="val -47701"/>
              <a:gd name="adj2" fmla="val 108374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91428" tIns="45718" rIns="91428" bIns="45718"/>
          <a:lstStyle/>
          <a:p>
            <a:pPr algn="ctr"/>
            <a:endParaRPr lang="en-US" altLang="en-US"/>
          </a:p>
        </p:txBody>
      </p:sp>
      <p:sp>
        <p:nvSpPr>
          <p:cNvPr id="9" name="Text Box 13">
            <a:extLst>
              <a:ext uri="{FF2B5EF4-FFF2-40B4-BE49-F238E27FC236}">
                <a16:creationId xmlns="" xmlns:a16="http://schemas.microsoft.com/office/drawing/2014/main" id="{130F7621-639F-41D2-8807-F8D80FDDA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944" y="3180114"/>
            <a:ext cx="660629" cy="70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/>
          <a:p>
            <a:r>
              <a:rPr lang="en-US" altLang="en-US" sz="4000" b="1" dirty="0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10" name="AutoShape 14">
            <a:extLst>
              <a:ext uri="{FF2B5EF4-FFF2-40B4-BE49-F238E27FC236}">
                <a16:creationId xmlns="" xmlns:a16="http://schemas.microsoft.com/office/drawing/2014/main" id="{9213CE9A-B71E-4D6F-B918-5F284145EE5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791691" y="5063465"/>
            <a:ext cx="2752728" cy="609600"/>
          </a:xfrm>
          <a:prstGeom prst="wedgeRectCallout">
            <a:avLst>
              <a:gd name="adj1" fmla="val 57751"/>
              <a:gd name="adj2" fmla="val 12617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91428" tIns="45718" rIns="91428" bIns="45718"/>
          <a:lstStyle/>
          <a:p>
            <a:pPr algn="ctr"/>
            <a:endParaRPr lang="en-US" altLang="en-US"/>
          </a:p>
        </p:txBody>
      </p:sp>
      <p:sp>
        <p:nvSpPr>
          <p:cNvPr id="11" name="AutoShape 15">
            <a:extLst>
              <a:ext uri="{FF2B5EF4-FFF2-40B4-BE49-F238E27FC236}">
                <a16:creationId xmlns="" xmlns:a16="http://schemas.microsoft.com/office/drawing/2014/main" id="{DB5D185F-F0D3-43B5-B9D9-9E8EA13B079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740897" y="3122615"/>
            <a:ext cx="1600199" cy="609600"/>
          </a:xfrm>
          <a:prstGeom prst="wedgeRectCallout">
            <a:avLst>
              <a:gd name="adj1" fmla="val 22714"/>
              <a:gd name="adj2" fmla="val 115897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91428" tIns="45718" rIns="91428" bIns="45718"/>
          <a:lstStyle/>
          <a:p>
            <a:pPr algn="ctr"/>
            <a:endParaRPr lang="en-US" altLang="en-US"/>
          </a:p>
        </p:txBody>
      </p:sp>
      <p:sp>
        <p:nvSpPr>
          <p:cNvPr id="12" name="AutoShape 16">
            <a:extLst>
              <a:ext uri="{FF2B5EF4-FFF2-40B4-BE49-F238E27FC236}">
                <a16:creationId xmlns="" xmlns:a16="http://schemas.microsoft.com/office/drawing/2014/main" id="{9585B01D-279A-4820-9001-1D8BB698E26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965168" y="4997348"/>
            <a:ext cx="990600" cy="609600"/>
          </a:xfrm>
          <a:prstGeom prst="wedgeRectCallout">
            <a:avLst>
              <a:gd name="adj1" fmla="val -32575"/>
              <a:gd name="adj2" fmla="val 12017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91428" tIns="45718" rIns="91428" bIns="45718"/>
          <a:lstStyle/>
          <a:p>
            <a:pPr algn="ctr"/>
            <a:endParaRPr lang="en-US" altLang="en-US"/>
          </a:p>
        </p:txBody>
      </p:sp>
      <p:sp>
        <p:nvSpPr>
          <p:cNvPr id="13" name="Text Box 17">
            <a:extLst>
              <a:ext uri="{FF2B5EF4-FFF2-40B4-BE49-F238E27FC236}">
                <a16:creationId xmlns="" xmlns:a16="http://schemas.microsoft.com/office/drawing/2014/main" id="{5F04D2AB-3BE4-43E1-A3EC-76A7414A1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139" y="4993838"/>
            <a:ext cx="1046712" cy="70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/>
          <a:p>
            <a:r>
              <a:rPr lang="en-US" altLang="en-US" sz="4000" b="1" dirty="0">
                <a:solidFill>
                  <a:srgbClr val="FF0066"/>
                </a:solidFill>
              </a:rPr>
              <a:t>50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="" xmlns:a16="http://schemas.microsoft.com/office/drawing/2014/main" id="{10DB3931-865D-4C4C-AEF9-4CC4B5CB7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83" y="3130199"/>
            <a:ext cx="1600199" cy="70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/>
          <a:p>
            <a:r>
              <a:rPr lang="en-US" altLang="en-US" sz="4000" b="1">
                <a:solidFill>
                  <a:srgbClr val="FF0066"/>
                </a:solidFill>
              </a:rPr>
              <a:t>5 000</a:t>
            </a:r>
            <a:endParaRPr lang="en-US" altLang="en-US" sz="4000" b="1" dirty="0">
              <a:solidFill>
                <a:srgbClr val="FF0066"/>
              </a:solidFill>
            </a:endParaRPr>
          </a:p>
        </p:txBody>
      </p:sp>
      <p:sp>
        <p:nvSpPr>
          <p:cNvPr id="15" name="Text Box 19">
            <a:extLst>
              <a:ext uri="{FF2B5EF4-FFF2-40B4-BE49-F238E27FC236}">
                <a16:creationId xmlns="" xmlns:a16="http://schemas.microsoft.com/office/drawing/2014/main" id="{EDC47628-6BB6-4BAA-801B-94F3FDDDC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748" y="5036523"/>
            <a:ext cx="2281971" cy="70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/>
          <a:p>
            <a:r>
              <a:rPr lang="en-US" altLang="en-US" sz="4000" b="1">
                <a:solidFill>
                  <a:srgbClr val="FF0066"/>
                </a:solidFill>
              </a:rPr>
              <a:t>5 000 000</a:t>
            </a:r>
            <a:endParaRPr lang="en-US" altLang="en-US" sz="4000" b="1" dirty="0">
              <a:solidFill>
                <a:srgbClr val="FF00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87691" y="5608212"/>
            <a:ext cx="2743200" cy="365125"/>
          </a:xfrm>
        </p:spPr>
        <p:txBody>
          <a:bodyPr/>
          <a:lstStyle/>
          <a:p>
            <a:fld id="{0F7F873B-5790-4592-84E2-76BDE61D4FD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25172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/>
      <p:bldP spid="3087" grpId="0" animBg="1"/>
      <p:bldP spid="3088" grpId="0" animBg="1"/>
      <p:bldP spid="3089" grpId="0" animBg="1"/>
      <p:bldP spid="3090" grpId="0" animBg="1"/>
      <p:bldP spid="3091" grpId="0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>
            <a:extLst>
              <a:ext uri="{FF2B5EF4-FFF2-40B4-BE49-F238E27FC236}">
                <a16:creationId xmlns="" xmlns:a16="http://schemas.microsoft.com/office/drawing/2014/main" id="{22E253A0-4F48-4A33-9910-E3FAC5A17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361" y="850343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5" name="Text Box 9">
            <a:extLst>
              <a:ext uri="{FF2B5EF4-FFF2-40B4-BE49-F238E27FC236}">
                <a16:creationId xmlns="" xmlns:a16="http://schemas.microsoft.com/office/drawing/2014/main" id="{F6382D73-4314-4EBA-A531-7E4EFCD45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447800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 UI" pitchFamily="34" charset="-122"/>
                <a:cs typeface="Times New Roman" panose="02020603050405020304" pitchFamily="18" charset="0"/>
              </a:rPr>
              <a:t>Ba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 UI" pitchFamily="34" charset="-122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 UI" pitchFamily="34" charset="-122"/>
                <a:cs typeface="Times New Roman" panose="02020603050405020304" pitchFamily="18" charset="0"/>
              </a:rPr>
              <a:t> t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 UI" pitchFamily="34" charset="-122"/>
                <a:cs typeface="Times New Roman" panose="02020603050405020304" pitchFamily="18" charset="0"/>
              </a:rPr>
              <a:t>ự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 UI" pitchFamily="34" charset="-122"/>
                <a:cs typeface="Times New Roman" panose="02020603050405020304" pitchFamily="18" charset="0"/>
              </a:rPr>
              <a:t>nhiên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 UI" pitchFamily="34" charset="-122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 UI" pitchFamily="34" charset="-122"/>
                <a:cs typeface="Times New Roman" panose="02020603050405020304" pitchFamily="18" charset="0"/>
              </a:rPr>
              <a:t>liên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 UI" pitchFamily="34" charset="-122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 UI" pitchFamily="34" charset="-122"/>
                <a:cs typeface="Times New Roman" panose="02020603050405020304" pitchFamily="18" charset="0"/>
              </a:rPr>
              <a:t>tiếp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ea typeface="Microsoft YaHei UI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06" name="Text Box 10">
            <a:extLst>
              <a:ext uri="{FF2B5EF4-FFF2-40B4-BE49-F238E27FC236}">
                <a16:creationId xmlns="" xmlns:a16="http://schemas.microsoft.com/office/drawing/2014/main" id="{BDE13C82-C16A-40DE-9F64-AA481A949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4" y="2361417"/>
            <a:ext cx="5638796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998       ;   999  ; ………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 8000   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8001 ; ………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66 665  ; …........; 66 667</a:t>
            </a:r>
          </a:p>
        </p:txBody>
      </p:sp>
      <p:sp>
        <p:nvSpPr>
          <p:cNvPr id="4124" name="Text Box 28">
            <a:extLst>
              <a:ext uri="{FF2B5EF4-FFF2-40B4-BE49-F238E27FC236}">
                <a16:creationId xmlns="" xmlns:a16="http://schemas.microsoft.com/office/drawing/2014/main" id="{AE8A3470-E373-4ABE-81CB-1AE747791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660" y="2288245"/>
            <a:ext cx="12913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4125" name="Text Box 29">
            <a:extLst>
              <a:ext uri="{FF2B5EF4-FFF2-40B4-BE49-F238E27FC236}">
                <a16:creationId xmlns="" xmlns:a16="http://schemas.microsoft.com/office/drawing/2014/main" id="{801863BE-173D-4A5B-9843-D6F70A3C0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354" y="3128690"/>
            <a:ext cx="12913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8002</a:t>
            </a:r>
          </a:p>
        </p:txBody>
      </p:sp>
      <p:sp>
        <p:nvSpPr>
          <p:cNvPr id="4126" name="Text Box 30">
            <a:extLst>
              <a:ext uri="{FF2B5EF4-FFF2-40B4-BE49-F238E27FC236}">
                <a16:creationId xmlns="" xmlns:a16="http://schemas.microsoft.com/office/drawing/2014/main" id="{1B2FE5FE-9CE2-41BC-8A1A-2CEBFE846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380" y="3759150"/>
            <a:ext cx="175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66 666</a:t>
            </a:r>
          </a:p>
        </p:txBody>
      </p:sp>
      <p:sp>
        <p:nvSpPr>
          <p:cNvPr id="5163" name="Text Box 43">
            <a:extLst>
              <a:ext uri="{FF2B5EF4-FFF2-40B4-BE49-F238E27FC236}">
                <a16:creationId xmlns="" xmlns:a16="http://schemas.microsoft.com/office/drawing/2014/main" id="{3D72B198-794B-4651-9B52-1CC57FBCB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7" y="5486413"/>
            <a:ext cx="69301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>
            <a:spAutoFit/>
          </a:bodyPr>
          <a:lstStyle/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164" name="Text Box 44">
            <a:extLst>
              <a:ext uri="{FF2B5EF4-FFF2-40B4-BE49-F238E27FC236}">
                <a16:creationId xmlns="" xmlns:a16="http://schemas.microsoft.com/office/drawing/2014/main" id="{F1DDDFF4-AAB3-4436-B8C3-13BDE51D0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4" y="4876813"/>
            <a:ext cx="72539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>
            <a:spAutoFit/>
          </a:bodyPr>
          <a:lstStyle/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873B-5790-4592-84E2-76BDE61D4FD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1" name="Text Box 29">
            <a:extLst>
              <a:ext uri="{FF2B5EF4-FFF2-40B4-BE49-F238E27FC236}">
                <a16:creationId xmlns="" xmlns:a16="http://schemas.microsoft.com/office/drawing/2014/main" id="{801863BE-173D-4A5B-9843-D6F70A3C0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213" y="3128690"/>
            <a:ext cx="12913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7999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86455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5" grpId="0"/>
      <p:bldP spid="4106" grpId="0"/>
      <p:bldP spid="4124" grpId="0"/>
      <p:bldP spid="4125" grpId="0"/>
      <p:bldP spid="4126" grpId="0"/>
      <p:bldP spid="5163" grpId="0"/>
      <p:bldP spid="516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Text Box 20">
            <a:extLst>
              <a:ext uri="{FF2B5EF4-FFF2-40B4-BE49-F238E27FC236}">
                <a16:creationId xmlns="" xmlns:a16="http://schemas.microsoft.com/office/drawing/2014/main" id="{776091B5-353B-4A3A-A2E4-31E4569BC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059" y="807575"/>
            <a:ext cx="441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.VnTime" pitchFamily="34" charset="0"/>
              </a:rPr>
              <a:t> b) Ba </a:t>
            </a:r>
            <a:r>
              <a:rPr lang="en-US" altLang="en-US" sz="2800" dirty="0" err="1">
                <a:latin typeface=".VnTime" pitchFamily="34" charset="0"/>
              </a:rPr>
              <a:t>số</a:t>
            </a:r>
            <a:r>
              <a:rPr lang="en-US" altLang="en-US" sz="2800" dirty="0">
                <a:latin typeface=".VnTime" pitchFamily="34" charset="0"/>
              </a:rPr>
              <a:t> </a:t>
            </a:r>
            <a:r>
              <a:rPr lang="en-US" altLang="en-US" sz="2800" dirty="0" err="1">
                <a:latin typeface=".VnTime" pitchFamily="34" charset="0"/>
              </a:rPr>
              <a:t>chẵn</a:t>
            </a:r>
            <a:r>
              <a:rPr lang="en-US" altLang="en-US" sz="2800" dirty="0">
                <a:latin typeface=".VnTime" pitchFamily="34" charset="0"/>
              </a:rPr>
              <a:t> </a:t>
            </a:r>
            <a:r>
              <a:rPr lang="en-US" altLang="en-US" sz="2800" dirty="0" err="1">
                <a:latin typeface=".VnTime" pitchFamily="34" charset="0"/>
              </a:rPr>
              <a:t>l</a:t>
            </a:r>
            <a:r>
              <a:rPr lang="en-US" altLang="en-US" sz="2800" dirty="0" err="1">
                <a:latin typeface="Times New Roman" panose="02020603050405020304" pitchFamily="18" charset="0"/>
              </a:rPr>
              <a:t>iên</a:t>
            </a:r>
            <a:r>
              <a:rPr lang="en-US" altLang="en-US" sz="2800" dirty="0">
                <a:latin typeface=".VnTime" pitchFamily="34" charset="0"/>
              </a:rPr>
              <a:t> </a:t>
            </a:r>
            <a:r>
              <a:rPr lang="en-US" altLang="en-US" sz="2800" dirty="0" err="1">
                <a:latin typeface=".VnTime" pitchFamily="34" charset="0"/>
              </a:rPr>
              <a:t>tiếp</a:t>
            </a:r>
            <a:endParaRPr lang="en-US" altLang="en-US" sz="2800" dirty="0">
              <a:latin typeface=".VnTime" pitchFamily="34" charset="0"/>
            </a:endParaRPr>
          </a:p>
        </p:txBody>
      </p:sp>
      <p:sp>
        <p:nvSpPr>
          <p:cNvPr id="4112" name="Text Box 16">
            <a:extLst>
              <a:ext uri="{FF2B5EF4-FFF2-40B4-BE49-F238E27FC236}">
                <a16:creationId xmlns="" xmlns:a16="http://schemas.microsoft.com/office/drawing/2014/main" id="{874F8329-CDFF-4FFD-AD0D-569FCF780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10" y="1371612"/>
            <a:ext cx="5707967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</a:rPr>
              <a:t>  98    ; ……  ;  102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</a:rPr>
              <a:t>996    ; ……  ;…….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Times New Roman" panose="02020603050405020304" pitchFamily="18" charset="0"/>
              </a:rPr>
              <a:t>……; 3000  </a:t>
            </a:r>
            <a:r>
              <a:rPr lang="en-US" altLang="en-US" sz="4000" b="1" dirty="0">
                <a:latin typeface="Times New Roman" panose="02020603050405020304" pitchFamily="18" charset="0"/>
              </a:rPr>
              <a:t>;  3002 ;…….</a:t>
            </a:r>
          </a:p>
        </p:txBody>
      </p:sp>
      <p:sp>
        <p:nvSpPr>
          <p:cNvPr id="4127" name="Text Box 31">
            <a:extLst>
              <a:ext uri="{FF2B5EF4-FFF2-40B4-BE49-F238E27FC236}">
                <a16:creationId xmlns="" xmlns:a16="http://schemas.microsoft.com/office/drawing/2014/main" id="{1C5377BE-4144-4A44-A330-938740BAC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925" y="1300378"/>
            <a:ext cx="1143000" cy="70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4128" name="Text Box 32">
            <a:extLst>
              <a:ext uri="{FF2B5EF4-FFF2-40B4-BE49-F238E27FC236}">
                <a16:creationId xmlns="" xmlns:a16="http://schemas.microsoft.com/office/drawing/2014/main" id="{26F7EB11-E4FB-4629-A578-D414C46BF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403" y="2225222"/>
            <a:ext cx="1066800" cy="70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998</a:t>
            </a:r>
          </a:p>
        </p:txBody>
      </p:sp>
      <p:sp>
        <p:nvSpPr>
          <p:cNvPr id="4129" name="Text Box 33">
            <a:extLst>
              <a:ext uri="{FF2B5EF4-FFF2-40B4-BE49-F238E27FC236}">
                <a16:creationId xmlns="" xmlns:a16="http://schemas.microsoft.com/office/drawing/2014/main" id="{D585C22A-4311-407F-A16A-1F3C15AB9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204" y="2204214"/>
            <a:ext cx="1295400" cy="70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4130" name="Text Box 34">
            <a:extLst>
              <a:ext uri="{FF2B5EF4-FFF2-40B4-BE49-F238E27FC236}">
                <a16:creationId xmlns="" xmlns:a16="http://schemas.microsoft.com/office/drawing/2014/main" id="{007A1FBB-1263-4FAB-8E63-B9F1685A1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604" y="3217107"/>
            <a:ext cx="1464800" cy="70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3004</a:t>
            </a:r>
          </a:p>
        </p:txBody>
      </p:sp>
      <p:sp>
        <p:nvSpPr>
          <p:cNvPr id="22538" name="Text Box 10">
            <a:extLst>
              <a:ext uri="{FF2B5EF4-FFF2-40B4-BE49-F238E27FC236}">
                <a16:creationId xmlns="" xmlns:a16="http://schemas.microsoft.com/office/drawing/2014/main" id="{33575CA9-6FA3-4BE6-851E-9FF6AAD05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163" y="4765567"/>
            <a:ext cx="68403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chẵn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liền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2539" name="Text Box 11">
            <a:extLst>
              <a:ext uri="{FF2B5EF4-FFF2-40B4-BE49-F238E27FC236}">
                <a16:creationId xmlns="" xmlns:a16="http://schemas.microsoft.com/office/drawing/2014/main" id="{ADBA13C0-C1B7-4390-813D-5841399EB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157" y="4083671"/>
            <a:ext cx="71240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chẵn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liền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2800" dirty="0">
                <a:latin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873B-5790-4592-84E2-76BDE61D4FD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1" name="Text Box 34">
            <a:extLst>
              <a:ext uri="{FF2B5EF4-FFF2-40B4-BE49-F238E27FC236}">
                <a16:creationId xmlns="" xmlns:a16="http://schemas.microsoft.com/office/drawing/2014/main" id="{007A1FBB-1263-4FAB-8E63-B9F1685A1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10" y="3217108"/>
            <a:ext cx="1464800" cy="70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2998</a:t>
            </a:r>
            <a:endParaRPr lang="en-US" altLang="en-US" sz="40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4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" grpId="0"/>
      <p:bldP spid="4112" grpId="0"/>
      <p:bldP spid="4127" grpId="0"/>
      <p:bldP spid="4128" grpId="0"/>
      <p:bldP spid="4129" grpId="0"/>
      <p:bldP spid="4130" grpId="0"/>
      <p:bldP spid="22538" grpId="0"/>
      <p:bldP spid="2253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Text Box 21">
            <a:extLst>
              <a:ext uri="{FF2B5EF4-FFF2-40B4-BE49-F238E27FC236}">
                <a16:creationId xmlns="" xmlns:a16="http://schemas.microsoft.com/office/drawing/2014/main" id="{168DA59B-52DD-4B30-888E-DA85CF705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143010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100" dirty="0">
                <a:latin typeface=".VnTime" pitchFamily="34" charset="0"/>
              </a:rPr>
              <a:t>c) Ba </a:t>
            </a:r>
            <a:r>
              <a:rPr lang="en-US" altLang="en-US" sz="3100" dirty="0" err="1">
                <a:latin typeface=".VnTime" pitchFamily="34" charset="0"/>
              </a:rPr>
              <a:t>số</a:t>
            </a:r>
            <a:r>
              <a:rPr lang="en-US" altLang="en-US" sz="3100" dirty="0">
                <a:latin typeface=".VnTime" pitchFamily="34" charset="0"/>
              </a:rPr>
              <a:t> </a:t>
            </a:r>
            <a:r>
              <a:rPr lang="en-US" altLang="en-US" sz="3100" dirty="0" err="1">
                <a:latin typeface=".VnTime" pitchFamily="34" charset="0"/>
              </a:rPr>
              <a:t>lẻ</a:t>
            </a:r>
            <a:r>
              <a:rPr lang="en-US" altLang="en-US" sz="3100" dirty="0">
                <a:latin typeface=".VnTime" pitchFamily="34" charset="0"/>
              </a:rPr>
              <a:t> </a:t>
            </a:r>
            <a:r>
              <a:rPr lang="en-US" altLang="en-US" sz="3100" dirty="0" err="1">
                <a:latin typeface=".VnTime" pitchFamily="34" charset="0"/>
              </a:rPr>
              <a:t>l</a:t>
            </a:r>
            <a:r>
              <a:rPr lang="en-US" altLang="en-US" sz="3200" dirty="0" err="1">
                <a:latin typeface="Times New Roman" panose="02020603050405020304" pitchFamily="18" charset="0"/>
              </a:rPr>
              <a:t>iên</a:t>
            </a:r>
            <a:r>
              <a:rPr lang="en-US" altLang="en-US" sz="3100" dirty="0">
                <a:latin typeface=".VnTime" pitchFamily="34" charset="0"/>
              </a:rPr>
              <a:t> </a:t>
            </a:r>
            <a:r>
              <a:rPr lang="en-US" altLang="en-US" sz="3100" dirty="0" err="1">
                <a:latin typeface=".VnTime" pitchFamily="34" charset="0"/>
              </a:rPr>
              <a:t>tiếp</a:t>
            </a:r>
            <a:endParaRPr lang="en-US" altLang="en-US" sz="3100" dirty="0">
              <a:latin typeface=".VnTime" pitchFamily="34" charset="0"/>
            </a:endParaRPr>
          </a:p>
        </p:txBody>
      </p:sp>
      <p:sp>
        <p:nvSpPr>
          <p:cNvPr id="4118" name="Text Box 22">
            <a:extLst>
              <a:ext uri="{FF2B5EF4-FFF2-40B4-BE49-F238E27FC236}">
                <a16:creationId xmlns="" xmlns:a16="http://schemas.microsoft.com/office/drawing/2014/main" id="{93ADDB5D-CF10-4BDC-BC90-B101F1310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217252"/>
            <a:ext cx="6248400" cy="25545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</a:rPr>
              <a:t>  77     ;   79    ;  …….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</a:rPr>
              <a:t>299     ; ……  ;   303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Times New Roman" panose="02020603050405020304" pitchFamily="18" charset="0"/>
              </a:rPr>
              <a:t>……;2001   </a:t>
            </a:r>
            <a:r>
              <a:rPr lang="en-US" altLang="en-US" sz="4000" b="1" dirty="0">
                <a:latin typeface="Times New Roman" panose="02020603050405020304" pitchFamily="18" charset="0"/>
              </a:rPr>
              <a:t>;  2003  ; ……..</a:t>
            </a:r>
          </a:p>
        </p:txBody>
      </p:sp>
      <p:sp>
        <p:nvSpPr>
          <p:cNvPr id="4131" name="Text Box 35">
            <a:extLst>
              <a:ext uri="{FF2B5EF4-FFF2-40B4-BE49-F238E27FC236}">
                <a16:creationId xmlns="" xmlns:a16="http://schemas.microsoft.com/office/drawing/2014/main" id="{772818AE-E7F8-4571-BA6F-6EAB44F73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2" y="2211847"/>
            <a:ext cx="1156716" cy="707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81</a:t>
            </a:r>
          </a:p>
        </p:txBody>
      </p:sp>
      <p:sp>
        <p:nvSpPr>
          <p:cNvPr id="4132" name="Text Box 36">
            <a:extLst>
              <a:ext uri="{FF2B5EF4-FFF2-40B4-BE49-F238E27FC236}">
                <a16:creationId xmlns="" xmlns:a16="http://schemas.microsoft.com/office/drawing/2014/main" id="{6B34E4FD-AAF1-42E5-A830-5CC19B129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747" y="3094413"/>
            <a:ext cx="1156716" cy="707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301</a:t>
            </a:r>
          </a:p>
        </p:txBody>
      </p:sp>
      <p:sp>
        <p:nvSpPr>
          <p:cNvPr id="4133" name="Text Box 37">
            <a:extLst>
              <a:ext uri="{FF2B5EF4-FFF2-40B4-BE49-F238E27FC236}">
                <a16:creationId xmlns="" xmlns:a16="http://schemas.microsoft.com/office/drawing/2014/main" id="{37C7836B-9DE9-47F2-ADBC-F7710D06B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8993" y="4063906"/>
            <a:ext cx="1577340" cy="707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2005</a:t>
            </a:r>
          </a:p>
        </p:txBody>
      </p:sp>
      <p:sp>
        <p:nvSpPr>
          <p:cNvPr id="23561" name="Text Box 9">
            <a:extLst>
              <a:ext uri="{FF2B5EF4-FFF2-40B4-BE49-F238E27FC236}">
                <a16:creationId xmlns="" xmlns:a16="http://schemas.microsoft.com/office/drawing/2014/main" id="{C67509A2-0C2A-4E28-A747-A93CB1C10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5486408"/>
            <a:ext cx="7104827" cy="56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>
            <a:spAutoFit/>
          </a:bodyPr>
          <a:lstStyle/>
          <a:p>
            <a:r>
              <a:rPr lang="en-US" altLang="en-US" sz="3100">
                <a:latin typeface="Times New Roman" panose="02020603050405020304" pitchFamily="18" charset="0"/>
              </a:rPr>
              <a:t>Muốn tìm số tự nhiên lẻ liền sau ta làm gì ?</a:t>
            </a:r>
          </a:p>
        </p:txBody>
      </p:sp>
      <p:sp>
        <p:nvSpPr>
          <p:cNvPr id="23562" name="Text Box 10">
            <a:extLst>
              <a:ext uri="{FF2B5EF4-FFF2-40B4-BE49-F238E27FC236}">
                <a16:creationId xmlns="" xmlns:a16="http://schemas.microsoft.com/office/drawing/2014/main" id="{4D99068C-40A5-4AE8-A825-2395C4C1E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7" y="4974553"/>
            <a:ext cx="7419015" cy="56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>
            <a:spAutoFit/>
          </a:bodyPr>
          <a:lstStyle/>
          <a:p>
            <a:r>
              <a:rPr lang="en-US" altLang="en-US" sz="3100" dirty="0" err="1">
                <a:latin typeface="Times New Roman" panose="02020603050405020304" pitchFamily="18" charset="0"/>
              </a:rPr>
              <a:t>Muốn</a:t>
            </a:r>
            <a:r>
              <a:rPr lang="en-US" altLang="en-US" sz="3100" dirty="0">
                <a:latin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</a:rPr>
              <a:t>tìm</a:t>
            </a:r>
            <a:r>
              <a:rPr lang="en-US" altLang="en-US" sz="3100" dirty="0">
                <a:latin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100" dirty="0">
                <a:latin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100" dirty="0">
                <a:latin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100" dirty="0">
                <a:latin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</a:rPr>
              <a:t>lẻ</a:t>
            </a:r>
            <a:r>
              <a:rPr lang="en-US" altLang="en-US" sz="3100" dirty="0">
                <a:latin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</a:rPr>
              <a:t>liền</a:t>
            </a:r>
            <a:r>
              <a:rPr lang="en-US" altLang="en-US" sz="3100" dirty="0">
                <a:latin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3100" dirty="0">
                <a:latin typeface="Times New Roman" panose="02020603050405020304" pitchFamily="18" charset="0"/>
              </a:rPr>
              <a:t> ta </a:t>
            </a:r>
            <a:r>
              <a:rPr lang="en-US" altLang="en-US" sz="31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3100" dirty="0">
                <a:latin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</a:rPr>
              <a:t>gì</a:t>
            </a:r>
            <a:r>
              <a:rPr lang="en-US" altLang="en-US" sz="3100" dirty="0"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873B-5790-4592-84E2-76BDE61D4FD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0" name="Text Box 37">
            <a:extLst>
              <a:ext uri="{FF2B5EF4-FFF2-40B4-BE49-F238E27FC236}">
                <a16:creationId xmlns="" xmlns:a16="http://schemas.microsoft.com/office/drawing/2014/main" id="{37C7836B-9DE9-47F2-ADBC-F7710D06B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150896"/>
            <a:ext cx="1577340" cy="707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19</a:t>
            </a:r>
            <a:r>
              <a:rPr lang="en-US" alt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99</a:t>
            </a:r>
            <a:endParaRPr lang="en-US" altLang="en-US" sz="40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8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4118" grpId="0"/>
      <p:bldP spid="4131" grpId="0"/>
      <p:bldP spid="4132" grpId="0"/>
      <p:bldP spid="4133" grpId="0"/>
      <p:bldP spid="23561" grpId="0"/>
      <p:bldP spid="2356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>
            <a:extLst>
              <a:ext uri="{FF2B5EF4-FFF2-40B4-BE49-F238E27FC236}">
                <a16:creationId xmlns="" xmlns:a16="http://schemas.microsoft.com/office/drawing/2014/main" id="{2C381E02-04E1-45FC-8619-062B27E9F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838210"/>
            <a:ext cx="6858000" cy="5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1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altLang="en-US" sz="31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5" name="Text Box 15">
            <a:extLst>
              <a:ext uri="{FF2B5EF4-FFF2-40B4-BE49-F238E27FC236}">
                <a16:creationId xmlns="" xmlns:a16="http://schemas.microsoft.com/office/drawing/2014/main" id="{F9B89950-4F92-4202-B5A2-EED2864E6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2362213"/>
            <a:ext cx="1295400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139" name="Text Box 19">
            <a:extLst>
              <a:ext uri="{FF2B5EF4-FFF2-40B4-BE49-F238E27FC236}">
                <a16:creationId xmlns="" xmlns:a16="http://schemas.microsoft.com/office/drawing/2014/main" id="{5E17D08D-7957-41DB-A049-18943F70C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572" y="2998121"/>
            <a:ext cx="685800" cy="87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51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9">
            <a:extLst>
              <a:ext uri="{FF2B5EF4-FFF2-40B4-BE49-F238E27FC236}">
                <a16:creationId xmlns="" xmlns:a16="http://schemas.microsoft.com/office/drawing/2014/main" id="{C8B0E969-0FD5-4FD2-946C-B7B459D43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3828" y="4107269"/>
            <a:ext cx="685800" cy="87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51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873B-5790-4592-84E2-76BDE61D4FDD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3" name="Text Box 9">
            <a:extLst>
              <a:ext uri="{FF2B5EF4-FFF2-40B4-BE49-F238E27FC236}">
                <a16:creationId xmlns="" xmlns:a16="http://schemas.microsoft.com/office/drawing/2014/main" id="{9BA5590C-D713-41BE-897E-92DB256CE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77" y="1731560"/>
            <a:ext cx="5680124" cy="39010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500" dirty="0">
                <a:latin typeface="Times New Roman" panose="02020603050405020304" pitchFamily="18" charset="0"/>
              </a:rPr>
              <a:t>1000   ………… 997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500" dirty="0">
                <a:latin typeface="Times New Roman" panose="02020603050405020304" pitchFamily="18" charset="0"/>
              </a:rPr>
              <a:t>6 987 ………… 10 087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500" dirty="0">
                <a:latin typeface="Times New Roman" panose="02020603050405020304" pitchFamily="18" charset="0"/>
              </a:rPr>
              <a:t>7500 : 10……… </a:t>
            </a:r>
            <a:r>
              <a:rPr lang="en-US" altLang="en-US" sz="4500" dirty="0" smtClean="0">
                <a:latin typeface="Times New Roman" panose="02020603050405020304" pitchFamily="18" charset="0"/>
              </a:rPr>
              <a:t>750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500" dirty="0">
                <a:latin typeface="Times New Roman" panose="02020603050405020304" pitchFamily="18" charset="0"/>
              </a:rPr>
              <a:t> </a:t>
            </a:r>
            <a:r>
              <a:rPr lang="en-US" altLang="en-US" sz="4500" dirty="0" smtClean="0">
                <a:latin typeface="Times New Roman" panose="02020603050405020304" pitchFamily="18" charset="0"/>
              </a:rPr>
              <a:t>   </a:t>
            </a:r>
            <a:endParaRPr lang="en-US" altLang="en-US" sz="4500" dirty="0">
              <a:latin typeface="Times New Roman" panose="02020603050405020304" pitchFamily="18" charset="0"/>
            </a:endParaRPr>
          </a:p>
        </p:txBody>
      </p:sp>
      <p:sp>
        <p:nvSpPr>
          <p:cNvPr id="14" name="Text Box 16">
            <a:extLst>
              <a:ext uri="{FF2B5EF4-FFF2-40B4-BE49-F238E27FC236}">
                <a16:creationId xmlns="" xmlns:a16="http://schemas.microsoft.com/office/drawing/2014/main" id="{C06E184A-C86E-41F8-A6D8-EEF4D3D3E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939" y="1764277"/>
            <a:ext cx="685800" cy="87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5" name="Text Box 17">
            <a:extLst>
              <a:ext uri="{FF2B5EF4-FFF2-40B4-BE49-F238E27FC236}">
                <a16:creationId xmlns="" xmlns:a16="http://schemas.microsoft.com/office/drawing/2014/main" id="{394A3E51-3789-41AC-A473-F6C008054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880" y="2826417"/>
            <a:ext cx="685800" cy="87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5" name="Right Brace 4"/>
          <p:cNvSpPr/>
          <p:nvPr/>
        </p:nvSpPr>
        <p:spPr>
          <a:xfrm rot="5400000">
            <a:off x="4549290" y="3538067"/>
            <a:ext cx="691370" cy="24014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7">
            <a:extLst>
              <a:ext uri="{FF2B5EF4-FFF2-40B4-BE49-F238E27FC236}">
                <a16:creationId xmlns="" xmlns:a16="http://schemas.microsoft.com/office/drawing/2014/main" id="{394A3E51-3789-41AC-A473-F6C008054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739" y="3872602"/>
            <a:ext cx="685800" cy="87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="" xmlns:a16="http://schemas.microsoft.com/office/drawing/2014/main" id="{394A3E51-3789-41AC-A473-F6C008054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996" y="4786419"/>
            <a:ext cx="1320240" cy="87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1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</a:t>
            </a:r>
            <a:endParaRPr lang="en-US" altLang="en-US" sz="51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7984" y="2128332"/>
            <a:ext cx="57940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53796………53800</a:t>
            </a:r>
          </a:p>
          <a:p>
            <a:r>
              <a:rPr lang="en-US" sz="4400" dirty="0" smtClean="0"/>
              <a:t>217690……….. 217689</a:t>
            </a:r>
          </a:p>
          <a:p>
            <a:r>
              <a:rPr lang="en-US" sz="4400" dirty="0" smtClean="0"/>
              <a:t>68400 …..... </a:t>
            </a:r>
            <a:r>
              <a:rPr lang="en-US" sz="4400" dirty="0" err="1" smtClean="0"/>
              <a:t>684x100</a:t>
            </a:r>
            <a:endParaRPr lang="en-US" sz="4400" dirty="0"/>
          </a:p>
        </p:txBody>
      </p:sp>
      <p:sp>
        <p:nvSpPr>
          <p:cNvPr id="16" name="Text Box 17">
            <a:extLst>
              <a:ext uri="{FF2B5EF4-FFF2-40B4-BE49-F238E27FC236}">
                <a16:creationId xmlns="" xmlns:a16="http://schemas.microsoft.com/office/drawing/2014/main" id="{394A3E51-3789-41AC-A473-F6C008054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928" y="3552695"/>
            <a:ext cx="685800" cy="87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="" xmlns:a16="http://schemas.microsoft.com/office/drawing/2014/main" id="{C06E184A-C86E-41F8-A6D8-EEF4D3D3E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0" y="2810059"/>
            <a:ext cx="685800" cy="87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9" name="Text Box 17">
            <a:extLst>
              <a:ext uri="{FF2B5EF4-FFF2-40B4-BE49-F238E27FC236}">
                <a16:creationId xmlns="" xmlns:a16="http://schemas.microsoft.com/office/drawing/2014/main" id="{394A3E51-3789-41AC-A473-F6C008054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004" y="2168014"/>
            <a:ext cx="685800" cy="87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34046309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/>
      <p:bldP spid="5139" grpId="0"/>
      <p:bldP spid="13" grpId="0"/>
      <p:bldP spid="14" grpId="0"/>
      <p:bldP spid="15" grpId="0"/>
      <p:bldP spid="5" grpId="0" animBg="1"/>
      <p:bldP spid="20" grpId="0"/>
      <p:bldP spid="22" grpId="0"/>
      <p:bldP spid="16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552</Words>
  <Application>Microsoft Office PowerPoint</Application>
  <PresentationFormat>Widescreen</PresentationFormat>
  <Paragraphs>114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Malgun Gothic</vt:lpstr>
      <vt:lpstr>Microsoft YaHei UI</vt:lpstr>
      <vt:lpstr>.VnTime</vt:lpstr>
      <vt:lpstr>Arial</vt:lpstr>
      <vt:lpstr>Calibri</vt:lpstr>
      <vt:lpstr>Calibri Light</vt:lpstr>
      <vt:lpstr>HP001 5 hàng</vt:lpstr>
      <vt:lpstr>Times New Roman</vt:lpstr>
      <vt:lpstr>VnBangkok</vt:lpstr>
      <vt:lpstr>VNbritannic</vt:lpstr>
      <vt:lpstr>VNI-Palatin</vt:lpstr>
      <vt:lpstr>华康海报体W12</vt:lpstr>
      <vt:lpstr>等线</vt:lpstr>
      <vt:lpstr>Office Theme</vt:lpstr>
      <vt:lpstr>Chủ đề của Office</vt:lpstr>
      <vt:lpstr>1_Default Design</vt:lpstr>
      <vt:lpstr>1_Chủ đề của Office</vt:lpstr>
      <vt:lpstr>2_Chủ đề của Office</vt:lpstr>
      <vt:lpstr>3_Chủ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Miyori Huỳnh</dc:creator>
  <cp:lastModifiedBy>Admin</cp:lastModifiedBy>
  <cp:revision>42</cp:revision>
  <dcterms:created xsi:type="dcterms:W3CDTF">2018-03-21T17:43:29Z</dcterms:created>
  <dcterms:modified xsi:type="dcterms:W3CDTF">2021-04-01T00:56:24Z</dcterms:modified>
</cp:coreProperties>
</file>