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media/audio1.wav" ContentType="audio/x-wav"/>
  <Override PartName="/ppt/media/audio2.wav" ContentType="audio/x-wav"/>
  <Override PartName="/ppt/notesSlides/notesSlide1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88" r:id="rId3"/>
    <p:sldMasterId id="2147483700" r:id="rId4"/>
    <p:sldMasterId id="2147483712" r:id="rId5"/>
    <p:sldMasterId id="2147483728" r:id="rId6"/>
    <p:sldMasterId id="2147483744" r:id="rId7"/>
    <p:sldMasterId id="2147483781" r:id="rId8"/>
  </p:sldMasterIdLst>
  <p:notesMasterIdLst>
    <p:notesMasterId r:id="rId39"/>
  </p:notesMasterIdLst>
  <p:sldIdLst>
    <p:sldId id="363" r:id="rId9"/>
    <p:sldId id="364" r:id="rId10"/>
    <p:sldId id="382" r:id="rId11"/>
    <p:sldId id="366" r:id="rId12"/>
    <p:sldId id="345" r:id="rId13"/>
    <p:sldId id="346" r:id="rId14"/>
    <p:sldId id="372" r:id="rId15"/>
    <p:sldId id="371" r:id="rId16"/>
    <p:sldId id="370" r:id="rId17"/>
    <p:sldId id="375" r:id="rId18"/>
    <p:sldId id="342" r:id="rId19"/>
    <p:sldId id="374" r:id="rId20"/>
    <p:sldId id="349" r:id="rId21"/>
    <p:sldId id="350" r:id="rId22"/>
    <p:sldId id="351" r:id="rId23"/>
    <p:sldId id="355" r:id="rId24"/>
    <p:sldId id="356" r:id="rId25"/>
    <p:sldId id="359" r:id="rId26"/>
    <p:sldId id="317" r:id="rId27"/>
    <p:sldId id="323" r:id="rId28"/>
    <p:sldId id="321" r:id="rId29"/>
    <p:sldId id="373" r:id="rId30"/>
    <p:sldId id="381" r:id="rId31"/>
    <p:sldId id="379" r:id="rId32"/>
    <p:sldId id="332" r:id="rId33"/>
    <p:sldId id="334" r:id="rId34"/>
    <p:sldId id="335" r:id="rId35"/>
    <p:sldId id="329" r:id="rId36"/>
    <p:sldId id="336" r:id="rId37"/>
    <p:sldId id="309" r:id="rId3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.VnTime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.VnTime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.VnTime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.VnTime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CC"/>
    <a:srgbClr val="FF0000"/>
    <a:srgbClr val="3333FF"/>
    <a:srgbClr val="AAEE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95872D-E132-493F-A845-B752698F8468}" v="386" dt="2022-03-30T02:52:05.6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996" y="-18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51" Type="http://schemas.microsoft.com/office/2015/10/relationships/revisionInfo" Target="revisionInfo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20763C-ADE1-444F-948A-EFCF6BA2EC3D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11CF42-8A17-4709-A404-54D3E1968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69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4211" name="Chỗ dành sẵn cho Ghi chú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en-US" altLang="en-US" dirty="0"/>
          </a:p>
        </p:txBody>
      </p:sp>
      <p:sp>
        <p:nvSpPr>
          <p:cNvPr id="94212" name="Chỗ dành sẵn cho Số hiệu Bản chiếu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en-US" sz="1200" dirty="0"/>
              <a:t>6</a:t>
            </a:fld>
            <a:endParaRPr lang="en-US" alt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4211" name="Chỗ dành sẵn cho Ghi chú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en-US" altLang="en-US" dirty="0"/>
          </a:p>
        </p:txBody>
      </p:sp>
      <p:sp>
        <p:nvSpPr>
          <p:cNvPr id="94212" name="Chỗ dành sẵn cho Số hiệu Bản chiếu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fld id="{9A0DB2DC-4C9A-4742-B13C-FB6460FD3503}" type="slidenum">
              <a:rPr lang="en-US" altLang="en-US" dirty="0">
                <a:solidFill>
                  <a:prstClr val="black"/>
                </a:solidFill>
              </a:rPr>
              <a:pPr/>
              <a:t>7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4211" name="Chỗ dành sẵn cho Ghi chú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en-US" altLang="en-US" dirty="0"/>
          </a:p>
        </p:txBody>
      </p:sp>
      <p:sp>
        <p:nvSpPr>
          <p:cNvPr id="94212" name="Chỗ dành sẵn cho Số hiệu Bản chiếu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fld id="{9A0DB2DC-4C9A-4742-B13C-FB6460FD3503}" type="slidenum">
              <a:rPr lang="en-US" altLang="en-US" dirty="0">
                <a:solidFill>
                  <a:prstClr val="black"/>
                </a:solidFill>
              </a:rPr>
              <a:pPr/>
              <a:t>8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4211" name="Chỗ dành sẵn cho Ghi chú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en-US" altLang="en-US" dirty="0"/>
          </a:p>
        </p:txBody>
      </p:sp>
      <p:sp>
        <p:nvSpPr>
          <p:cNvPr id="94212" name="Chỗ dành sẵn cho Số hiệu Bản chiếu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fld id="{9A0DB2DC-4C9A-4742-B13C-FB6460FD3503}" type="slidenum">
              <a:rPr lang="en-US" altLang="en-US" dirty="0">
                <a:solidFill>
                  <a:prstClr val="black"/>
                </a:solidFill>
              </a:rPr>
              <a:pPr/>
              <a:t>9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991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576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30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64155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122A7-B8BF-463B-9FF7-CCEA2EDDE1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B6BAE-5DD8-42F5-B639-9B58A753C7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5916552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6591674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8152093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72499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B3874-F6D3-4DB2-B07D-84A74EABCF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62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62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EADDE-E1BF-45B0-A03B-30CA8918BF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62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607C7-0BD0-4775-85DA-2E47C0B413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619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B08B82C0-FECA-4C07-B098-E2BD4E0F92CB}" type="slidenum">
              <a:rPr lang="en-US" altLang="en-US" sz="1400" smtClean="0">
                <a:solidFill>
                  <a:prstClr val="black"/>
                </a:solidFill>
              </a:rPr>
              <a:pPr eaLnBrk="1" hangingPunct="1">
                <a:defRPr/>
              </a:pPr>
              <a:t>‹#›</a:t>
            </a:fld>
            <a:endParaRPr lang="en-US" altLang="en-US" sz="140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166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B08B82C0-FECA-4C07-B098-E2BD4E0F92CB}" type="slidenum">
              <a:rPr lang="en-US" altLang="en-US" sz="1400" smtClean="0">
                <a:solidFill>
                  <a:prstClr val="black"/>
                </a:solidFill>
              </a:rPr>
              <a:pPr eaLnBrk="1" hangingPunct="1">
                <a:defRPr/>
              </a:pPr>
              <a:t>‹#›</a:t>
            </a:fld>
            <a:endParaRPr lang="en-US" altLang="en-US" sz="140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629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B08B82C0-FECA-4C07-B098-E2BD4E0F92CB}" type="slidenum">
              <a:rPr lang="en-US" altLang="en-US" sz="1400" smtClean="0">
                <a:solidFill>
                  <a:prstClr val="black"/>
                </a:solidFill>
              </a:rPr>
              <a:pPr eaLnBrk="1" hangingPunct="1">
                <a:defRPr/>
              </a:pPr>
              <a:t>‹#›</a:t>
            </a:fld>
            <a:endParaRPr lang="en-US" altLang="en-US" sz="140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84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B08B82C0-FECA-4C07-B098-E2BD4E0F92CB}" type="slidenum">
              <a:rPr lang="en-US" altLang="en-US" sz="1400" smtClean="0">
                <a:solidFill>
                  <a:prstClr val="black"/>
                </a:solidFill>
              </a:rPr>
              <a:pPr eaLnBrk="1" hangingPunct="1">
                <a:defRPr/>
              </a:pPr>
              <a:t>‹#›</a:t>
            </a:fld>
            <a:endParaRPr lang="en-US" altLang="en-US" sz="140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562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B08B82C0-FECA-4C07-B098-E2BD4E0F92CB}" type="slidenum">
              <a:rPr lang="en-US" altLang="en-US" sz="1400" smtClean="0">
                <a:solidFill>
                  <a:prstClr val="black"/>
                </a:solidFill>
              </a:rPr>
              <a:pPr eaLnBrk="1" hangingPunct="1">
                <a:defRPr/>
              </a:pPr>
              <a:t>‹#›</a:t>
            </a:fld>
            <a:endParaRPr lang="en-US" altLang="en-US" sz="140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415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DC540-06E2-45C8-AC68-E7EF8427C0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B08B82C0-FECA-4C07-B098-E2BD4E0F92CB}" type="slidenum">
              <a:rPr lang="en-US" altLang="en-US" sz="1400" smtClean="0">
                <a:solidFill>
                  <a:prstClr val="black"/>
                </a:solidFill>
              </a:rPr>
              <a:pPr eaLnBrk="1" hangingPunct="1">
                <a:defRPr/>
              </a:pPr>
              <a:t>‹#›</a:t>
            </a:fld>
            <a:endParaRPr lang="en-US" altLang="en-US" sz="140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6484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B08B82C0-FECA-4C07-B098-E2BD4E0F92CB}" type="slidenum">
              <a:rPr lang="en-US" altLang="en-US" sz="1400" smtClean="0">
                <a:solidFill>
                  <a:prstClr val="black"/>
                </a:solidFill>
              </a:rPr>
              <a:pPr eaLnBrk="1" hangingPunct="1">
                <a:defRPr/>
              </a:pPr>
              <a:t>‹#›</a:t>
            </a:fld>
            <a:endParaRPr lang="en-US" altLang="en-US" sz="140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127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B08B82C0-FECA-4C07-B098-E2BD4E0F92CB}" type="slidenum">
              <a:rPr lang="en-US" altLang="en-US" sz="1400" smtClean="0">
                <a:solidFill>
                  <a:prstClr val="black"/>
                </a:solidFill>
              </a:rPr>
              <a:pPr eaLnBrk="1" hangingPunct="1">
                <a:defRPr/>
              </a:pPr>
              <a:t>‹#›</a:t>
            </a:fld>
            <a:endParaRPr lang="en-US" altLang="en-US" sz="140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220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5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B08B82C0-FECA-4C07-B098-E2BD4E0F92CB}" type="slidenum">
              <a:rPr lang="en-US" altLang="en-US" sz="1400" smtClean="0">
                <a:solidFill>
                  <a:prstClr val="black"/>
                </a:solidFill>
              </a:rPr>
              <a:pPr eaLnBrk="1" hangingPunct="1">
                <a:defRPr/>
              </a:pPr>
              <a:t>‹#›</a:t>
            </a:fld>
            <a:endParaRPr lang="en-US" altLang="en-US" sz="140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9957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B08B82C0-FECA-4C07-B098-E2BD4E0F92CB}" type="slidenum">
              <a:rPr lang="en-US" altLang="en-US" sz="1400" smtClean="0">
                <a:solidFill>
                  <a:prstClr val="black"/>
                </a:solidFill>
              </a:rPr>
              <a:pPr eaLnBrk="1" hangingPunct="1">
                <a:defRPr/>
              </a:pPr>
              <a:t>‹#›</a:t>
            </a:fld>
            <a:endParaRPr lang="en-US" altLang="en-US" sz="140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4425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hangingPunct="1">
              <a:defRPr/>
            </a:pPr>
            <a:fld id="{B08B82C0-FECA-4C07-B098-E2BD4E0F92CB}" type="slidenum">
              <a:rPr lang="en-US" altLang="en-US" sz="1400" smtClean="0">
                <a:solidFill>
                  <a:prstClr val="black"/>
                </a:solidFill>
              </a:rPr>
              <a:pPr eaLnBrk="1" hangingPunct="1">
                <a:defRPr/>
              </a:pPr>
              <a:t>‹#›</a:t>
            </a:fld>
            <a:endParaRPr lang="en-US" altLang="en-US" sz="140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2867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061764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012000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6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1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98697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39621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89635-4E77-4083-B7D0-2689AE55A5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051555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496212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891593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044772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3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698442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207020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268347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298800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161402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77684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DFC80-ACD6-45B3-81EE-3CCA33D0C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696879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790977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742834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24032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952919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388802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731335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28989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122A7-B8BF-463B-9FF7-CCEA2EDDE1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1472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DC540-06E2-45C8-AC68-E7EF8427C0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41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F8BCB-FCAE-4B66-80B0-9D469DA653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89635-4E77-4083-B7D0-2689AE55A5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2509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DFC80-ACD6-45B3-81EE-3CCA33D0C4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7046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F8BCB-FCAE-4B66-80B0-9D469DA653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8131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1089F-FD46-405D-BA84-330B583339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6087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794991-3A01-4C76-90FC-740CC0A1BB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2989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C30A6-7249-4208-B0CB-1DC5207D83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388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F95B7-7858-4A7A-83C7-6B56B41EF0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6270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B6BAE-5DD8-42F5-B639-9B58A753C7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6787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B3874-F6D3-4DB2-B07D-84A74EABCF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4083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62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62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EADDE-E1BF-45B0-A03B-30CA8918BF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476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1089F-FD46-405D-BA84-330B583339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62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607C7-0BD0-4775-85DA-2E47C0B413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7689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58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121112"/>
      </p:ext>
    </p:extLst>
  </p:cSld>
  <p:clrMapOvr>
    <a:masterClrMapping/>
  </p:clrMapOvr>
  <p:transition spd="slow" advClick="0" advTm="3000"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122A7-B8BF-463B-9FF7-CCEA2EDDE1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1472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DC540-06E2-45C8-AC68-E7EF8427C0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415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89635-4E77-4083-B7D0-2689AE55A5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2509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DFC80-ACD6-45B3-81EE-3CCA33D0C4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7046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F8BCB-FCAE-4B66-80B0-9D469DA653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8131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1089F-FD46-405D-BA84-330B583339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6087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794991-3A01-4C76-90FC-740CC0A1BB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298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794991-3A01-4C76-90FC-740CC0A1BB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C30A6-7249-4208-B0CB-1DC5207D83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388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F95B7-7858-4A7A-83C7-6B56B41EF0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6270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B6BAE-5DD8-42F5-B639-9B58A753C7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6787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B3874-F6D3-4DB2-B07D-84A74EABCF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4083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62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62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EADDE-E1BF-45B0-A03B-30CA8918BF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4767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62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607C7-0BD0-4775-85DA-2E47C0B413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7689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58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121112"/>
      </p:ext>
    </p:extLst>
  </p:cSld>
  <p:clrMapOvr>
    <a:masterClrMapping/>
  </p:clrMapOvr>
  <p:transition spd="slow" advClick="0" advTm="3000"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122A7-B8BF-463B-9FF7-CCEA2EDDE1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1472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DC540-06E2-45C8-AC68-E7EF8427C0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41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C30A6-7249-4208-B0CB-1DC5207D83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89635-4E77-4083-B7D0-2689AE55A5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2509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DFC80-ACD6-45B3-81EE-3CCA33D0C4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7046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F8BCB-FCAE-4B66-80B0-9D469DA653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8131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1089F-FD46-405D-BA84-330B583339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60870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794991-3A01-4C76-90FC-740CC0A1BB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29891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C30A6-7249-4208-B0CB-1DC5207D83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388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F95B7-7858-4A7A-83C7-6B56B41EF0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62700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B6BAE-5DD8-42F5-B639-9B58A753C7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6787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B3874-F6D3-4DB2-B07D-84A74EABCF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40835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62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62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EADDE-E1BF-45B0-A03B-30CA8918BF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476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F95B7-7858-4A7A-83C7-6B56B41EF0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62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607C7-0BD0-4775-85DA-2E47C0B413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76893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58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121112"/>
      </p:ext>
    </p:extLst>
  </p:cSld>
  <p:clrMapOvr>
    <a:masterClrMapping/>
  </p:clrMapOvr>
  <p:transition spd="slow" advClick="0" advTm="3000"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2658358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0597690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7225960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622947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6962904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7200930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en-US" dirty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57385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49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64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79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32F52425-6E85-471B-988D-2B6EAEBCF7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 sz="1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 sz="1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08B82C0-FECA-4C07-B098-E2BD4E0F92CB}" type="slidenum">
              <a:rPr lang="en-US" altLang="en-US" sz="1400" smtClean="0">
                <a:solidFill>
                  <a:prstClr val="black"/>
                </a:solidFill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 sz="140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711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vi-VN" dirty="0"/>
              <a:t>Click to edit Master text styles</a:t>
            </a:r>
          </a:p>
          <a:p>
            <a:pPr lvl="1"/>
            <a:r>
              <a:rPr lang="en-US" altLang="vi-VN" dirty="0"/>
              <a:t>Second level</a:t>
            </a:r>
          </a:p>
          <a:p>
            <a:pPr lvl="2"/>
            <a:r>
              <a:rPr lang="en-US" altLang="vi-VN" dirty="0"/>
              <a:t>Third level</a:t>
            </a:r>
          </a:p>
          <a:p>
            <a:pPr lvl="3"/>
            <a:r>
              <a:rPr lang="en-US" altLang="vi-VN" dirty="0"/>
              <a:t>Fourth level</a:t>
            </a:r>
          </a:p>
          <a:p>
            <a:pPr lvl="4"/>
            <a:r>
              <a:rPr lang="en-US" altLang="vi-VN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50305040509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50305040509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7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eaLnBrk="0" hangingPunct="0"/>
            <a:fld id="{9A0DB2DC-4C9A-4742-B13C-FB6460FD3503}" type="slidenum">
              <a:rPr lang="en-US" altLang="en-US" dirty="0">
                <a:latin typeface="Times New Roman" panose="02020503050405090304" pitchFamily="18" charset="0"/>
              </a:rPr>
              <a:pPr eaLnBrk="0" hangingPunct="0"/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569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9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vi-VN" dirty="0"/>
              <a:t>Click to edit Master text styles</a:t>
            </a:r>
          </a:p>
          <a:p>
            <a:pPr lvl="1"/>
            <a:r>
              <a:rPr lang="en-US" altLang="vi-VN" dirty="0"/>
              <a:t>Second level</a:t>
            </a:r>
          </a:p>
          <a:p>
            <a:pPr lvl="2"/>
            <a:r>
              <a:rPr lang="en-US" altLang="vi-VN" dirty="0"/>
              <a:t>Third level</a:t>
            </a:r>
          </a:p>
          <a:p>
            <a:pPr lvl="3"/>
            <a:r>
              <a:rPr lang="en-US" altLang="vi-VN" dirty="0"/>
              <a:t>Fourth level</a:t>
            </a:r>
          </a:p>
          <a:p>
            <a:pPr lvl="4"/>
            <a:r>
              <a:rPr lang="en-US" altLang="vi-VN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50305040509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50305040509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9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eaLnBrk="0" hangingPunct="0"/>
            <a:fld id="{9A0DB2DC-4C9A-4742-B13C-FB6460FD3503}" type="slidenum">
              <a:rPr lang="en-US" altLang="en-US" dirty="0">
                <a:latin typeface="Times New Roman" panose="02020503050405090304" pitchFamily="18" charset="0"/>
              </a:rPr>
              <a:pPr eaLnBrk="0" hangingPunct="0"/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818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9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32F52425-6E85-471B-988D-2B6EAEBCF7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38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32F52425-6E85-471B-988D-2B6EAEBCF7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38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32F52425-6E85-471B-988D-2B6EAEBCF7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38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vi-VN" dirty="0"/>
              <a:t>Click to edit Master text styles</a:t>
            </a:r>
          </a:p>
          <a:p>
            <a:pPr lvl="1"/>
            <a:r>
              <a:rPr lang="en-US" altLang="vi-VN" dirty="0"/>
              <a:t>Second level</a:t>
            </a:r>
          </a:p>
          <a:p>
            <a:pPr lvl="2"/>
            <a:r>
              <a:rPr lang="en-US" altLang="vi-VN" dirty="0"/>
              <a:t>Third level</a:t>
            </a:r>
          </a:p>
          <a:p>
            <a:pPr lvl="3"/>
            <a:r>
              <a:rPr lang="en-US" altLang="vi-VN" dirty="0"/>
              <a:t>Fourth level</a:t>
            </a:r>
          </a:p>
          <a:p>
            <a:pPr lvl="4"/>
            <a:r>
              <a:rPr lang="en-US" altLang="vi-VN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50305040509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50305040509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eaLnBrk="0" hangingPunct="0"/>
            <a:fld id="{9A0DB2DC-4C9A-4742-B13C-FB6460FD3503}" type="slidenum">
              <a:rPr lang="en-US" altLang="en-US" dirty="0">
                <a:latin typeface="Times New Roman" panose="02020503050405090304" pitchFamily="18" charset="0"/>
              </a:rPr>
              <a:pPr eaLnBrk="0" hangingPunct="0"/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28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9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5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7.GIF"/><Relationship Id="rId7" Type="http://schemas.openxmlformats.org/officeDocument/2006/relationships/image" Target="../media/image1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9.xml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5" name="Picture 8" descr="Picture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8000" y="2362200"/>
            <a:ext cx="2133600" cy="141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6" name="Picture 10" descr="Picture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0184" y="2949575"/>
            <a:ext cx="2133600" cy="1416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Text Box 13"/>
          <p:cNvSpPr txBox="1"/>
          <p:nvPr/>
        </p:nvSpPr>
        <p:spPr>
          <a:xfrm>
            <a:off x="211244" y="4271664"/>
            <a:ext cx="11477413" cy="1384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503050405090304" pitchFamily="18" charset="0"/>
                <a:cs typeface="Arial" panose="020B0604020202090204" pitchFamily="34" charset="0"/>
              </a:rPr>
              <a:t>CHÀO MỪN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503050405090304" pitchFamily="18" charset="0"/>
                <a:cs typeface="Arial" panose="020B0604020202090204" pitchFamily="34" charset="0"/>
              </a:rPr>
              <a:t>G QUÝ THẦY CÔ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503050405090304" pitchFamily="18" charset="0"/>
                <a:cs typeface="Arial" panose="020B0604020202090204" pitchFamily="34" charset="0"/>
              </a:rPr>
              <a:t>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503050405090304" pitchFamily="18" charset="0"/>
                <a:cs typeface="Arial" panose="020B0604020202090204" pitchFamily="34" charset="0"/>
              </a:rPr>
              <a:t>VỀ DỰ GIỜ</a:t>
            </a:r>
            <a:r>
              <a:rPr lang="vi-VN" altLang="en-US" sz="2800" b="1" dirty="0" smtClean="0">
                <a:solidFill>
                  <a:srgbClr val="0000FF"/>
                </a:solidFill>
                <a:latin typeface="Times New Roman" panose="02020503050405090304" pitchFamily="18" charset="0"/>
                <a:cs typeface="Arial" panose="020B0604020202090204" pitchFamily="34" charset="0"/>
              </a:rPr>
              <a:t> 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503050405090304" pitchFamily="18" charset="0"/>
                <a:cs typeface="Arial" panose="020B0604020202090204" pitchFamily="34" charset="0"/>
              </a:rPr>
              <a:t>LỚP </a:t>
            </a:r>
            <a:r>
              <a:rPr lang="vi-VN" altLang="en-US" sz="2800" b="1" dirty="0" smtClean="0">
                <a:solidFill>
                  <a:srgbClr val="0000FF"/>
                </a:solidFill>
                <a:latin typeface="Times New Roman" panose="02020503050405090304" pitchFamily="18" charset="0"/>
                <a:cs typeface="Arial" panose="020B0604020202090204" pitchFamily="34" charset="0"/>
              </a:rPr>
              <a:t>5C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503050405090304" pitchFamily="18" charset="0"/>
                <a:cs typeface="Arial" panose="020B0604020202090204" pitchFamily="34" charset="0"/>
              </a:rPr>
              <a:t>  </a:t>
            </a:r>
            <a:endParaRPr lang="vi-VN" altLang="en-US" sz="2800" b="1" dirty="0" smtClean="0">
              <a:solidFill>
                <a:srgbClr val="0000FF"/>
              </a:solidFill>
              <a:latin typeface="Times New Roman" panose="02020503050405090304" pitchFamily="18" charset="0"/>
              <a:cs typeface="Arial" panose="020B060402020209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503050405090304" pitchFamily="18" charset="0"/>
                <a:cs typeface="Arial" panose="020B0604020202090204" pitchFamily="34" charset="0"/>
              </a:rPr>
              <a:t>TIẾT: LUYỆN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503050405090304" pitchFamily="18" charset="0"/>
                <a:cs typeface="Arial" panose="020B0604020202090204" pitchFamily="34" charset="0"/>
              </a:rPr>
              <a:t>TỪ VÀ CÂU</a:t>
            </a:r>
            <a:endParaRPr lang="en-US" altLang="en-US" sz="2800" b="1" dirty="0">
              <a:solidFill>
                <a:srgbClr val="0000FF"/>
              </a:solidFill>
              <a:latin typeface="Times New Roman" panose="02020503050405090304" pitchFamily="18" charset="0"/>
              <a:ea typeface="Arial" panose="020B0604020202090204" pitchFamily="34" charset="0"/>
            </a:endParaRPr>
          </a:p>
        </p:txBody>
      </p:sp>
      <p:sp>
        <p:nvSpPr>
          <p:cNvPr id="19" name="WordArt 14"/>
          <p:cNvSpPr>
            <a:spLocks noChangeArrowheads="1" noChangeShapeType="1" noTextEdit="1"/>
          </p:cNvSpPr>
          <p:nvPr/>
        </p:nvSpPr>
        <p:spPr bwMode="auto">
          <a:xfrm>
            <a:off x="1733549" y="1179513"/>
            <a:ext cx="8432800" cy="5943600"/>
          </a:xfrm>
          <a:prstGeom prst="rect">
            <a:avLst/>
          </a:prstGeom>
        </p:spPr>
        <p:txBody>
          <a:bodyPr spcFirstLastPara="1" wrap="none" numCol="1" fromWordArt="1">
            <a:prstTxWarp prst="textArchUp">
              <a:avLst>
                <a:gd name="adj" fmla="val 10916628"/>
              </a:avLst>
            </a:prstTxWarp>
          </a:bodyPr>
          <a:lstStyle/>
          <a:p>
            <a:pPr algn="ctr" eaLnBrk="0" hangingPunct="0">
              <a:defRPr/>
            </a:pPr>
            <a:r>
              <a:rPr lang="vi-VN" sz="4400" b="1" kern="10" dirty="0">
                <a:ln w="9525">
                  <a:solidFill>
                    <a:srgbClr val="4F81BD"/>
                  </a:solidFill>
                  <a:round/>
                </a:ln>
                <a:solidFill>
                  <a:srgbClr val="FF0000"/>
                </a:solidFill>
                <a:latin typeface="Times New Roman" panose="02020503050405090304"/>
                <a:cs typeface="Times New Roman" panose="02020503050405090304"/>
              </a:rPr>
              <a:t>TRƯỜNG TIỂU HỌC </a:t>
            </a:r>
            <a:r>
              <a:rPr lang="en-US" sz="4400" b="1" kern="10" dirty="0" smtClean="0">
                <a:ln w="9525">
                  <a:solidFill>
                    <a:srgbClr val="4F81BD"/>
                  </a:solidFill>
                  <a:round/>
                </a:ln>
                <a:solidFill>
                  <a:srgbClr val="FF0000"/>
                </a:solidFill>
                <a:latin typeface="Times New Roman" panose="02020503050405090304"/>
                <a:cs typeface="Times New Roman" panose="02020503050405090304"/>
              </a:rPr>
              <a:t>ĐOÀN LẬP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endParaRPr lang="en-US" sz="4400" b="1" kern="10" dirty="0">
              <a:ln w="9525">
                <a:solidFill>
                  <a:srgbClr val="4F81BD"/>
                </a:solidFill>
                <a:round/>
              </a:ln>
              <a:solidFill>
                <a:srgbClr val="FF0000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2061" name="Text Box 19"/>
          <p:cNvSpPr txBox="1"/>
          <p:nvPr/>
        </p:nvSpPr>
        <p:spPr>
          <a:xfrm>
            <a:off x="2844800" y="5326064"/>
            <a:ext cx="65024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en-US" sz="2800" dirty="0">
              <a:solidFill>
                <a:srgbClr val="000000"/>
              </a:solidFill>
              <a:latin typeface="Arial" panose="020B0604020202090204" pitchFamily="34" charset="0"/>
              <a:ea typeface="Arial" panose="020B0604020202090204" pitchFamily="34" charset="0"/>
            </a:endParaRPr>
          </a:p>
        </p:txBody>
      </p:sp>
      <p:pic>
        <p:nvPicPr>
          <p:cNvPr id="22" name="Em y370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08800" y="5638800"/>
            <a:ext cx="4064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4" name="Picture 9" descr="Picture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6584" y="4864100"/>
            <a:ext cx="2133600" cy="141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0" name="Picture 15" descr="Dove-02-jun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84" y="638175"/>
            <a:ext cx="2235200" cy="4572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0800454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21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06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14399"/>
            <a:ext cx="12192000" cy="2133600"/>
          </a:xfrm>
          <a:solidFill>
            <a:schemeClr val="bg1"/>
          </a:solidFill>
        </p:spPr>
        <p:txBody>
          <a:bodyPr/>
          <a:lstStyle/>
          <a:p>
            <a:pPr algn="just" eaLnBrk="1" hangingPunct="1"/>
            <a:r>
              <a:rPr lang="en-US" altLang="en-US" sz="3600" b="1" i="1" dirty="0" smtClean="0">
                <a:solidFill>
                  <a:schemeClr val="tx1"/>
                </a:solidFill>
                <a:latin typeface="Times New Roman" pitchFamily="18" charset="0"/>
              </a:rPr>
              <a:t>1.Tìm </a:t>
            </a:r>
            <a:r>
              <a:rPr lang="en-US" altLang="en-US" sz="3600" b="1" i="1" dirty="0" err="1" smtClean="0">
                <a:solidFill>
                  <a:schemeClr val="tx1"/>
                </a:solidFill>
                <a:latin typeface="Times New Roman" pitchFamily="18" charset="0"/>
              </a:rPr>
              <a:t>các</a:t>
            </a:r>
            <a:r>
              <a:rPr lang="en-US" altLang="en-US" sz="36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en-US" sz="3600" b="1" i="1" dirty="0" err="1" smtClean="0">
                <a:solidFill>
                  <a:schemeClr val="tx1"/>
                </a:solidFill>
                <a:latin typeface="Times New Roman" pitchFamily="18" charset="0"/>
              </a:rPr>
              <a:t>vế</a:t>
            </a:r>
            <a:r>
              <a:rPr lang="en-US" altLang="en-US" sz="36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en-US" sz="3600" b="1" i="1" dirty="0" err="1" smtClean="0">
                <a:solidFill>
                  <a:schemeClr val="tx1"/>
                </a:solidFill>
                <a:latin typeface="Times New Roman" pitchFamily="18" charset="0"/>
              </a:rPr>
              <a:t>câu</a:t>
            </a:r>
            <a:r>
              <a:rPr lang="en-US" altLang="en-US" sz="36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en-US" sz="3600" b="1" i="1" dirty="0" err="1" smtClean="0">
                <a:solidFill>
                  <a:schemeClr val="tx1"/>
                </a:solidFill>
                <a:latin typeface="Times New Roman" pitchFamily="18" charset="0"/>
              </a:rPr>
              <a:t>trong</a:t>
            </a:r>
            <a:r>
              <a:rPr lang="en-US" altLang="en-US" sz="36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en-US" sz="3600" b="1" i="1" dirty="0" err="1" smtClean="0">
                <a:solidFill>
                  <a:schemeClr val="tx1"/>
                </a:solidFill>
                <a:latin typeface="Times New Roman" pitchFamily="18" charset="0"/>
              </a:rPr>
              <a:t>mỗi</a:t>
            </a:r>
            <a:r>
              <a:rPr lang="en-US" altLang="en-US" sz="36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en-US" sz="3600" b="1" i="1" dirty="0" err="1" smtClean="0">
                <a:solidFill>
                  <a:schemeClr val="tx1"/>
                </a:solidFill>
                <a:latin typeface="Times New Roman" pitchFamily="18" charset="0"/>
              </a:rPr>
              <a:t>câu</a:t>
            </a:r>
            <a:r>
              <a:rPr lang="en-US" altLang="en-US" sz="36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en-US" sz="3600" b="1" i="1" dirty="0" err="1" smtClean="0">
                <a:solidFill>
                  <a:schemeClr val="tx1"/>
                </a:solidFill>
                <a:latin typeface="Times New Roman" pitchFamily="18" charset="0"/>
              </a:rPr>
              <a:t>ghép</a:t>
            </a:r>
            <a:r>
              <a:rPr lang="en-US" altLang="en-US" sz="36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en-US" sz="3600" b="1" i="1" dirty="0" err="1" smtClean="0">
                <a:solidFill>
                  <a:schemeClr val="tx1"/>
                </a:solidFill>
                <a:latin typeface="Times New Roman" pitchFamily="18" charset="0"/>
              </a:rPr>
              <a:t>dưới</a:t>
            </a:r>
            <a:r>
              <a:rPr lang="en-US" altLang="en-US" sz="36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en-US" sz="3600" b="1" i="1" dirty="0" err="1" smtClean="0">
                <a:solidFill>
                  <a:schemeClr val="tx1"/>
                </a:solidFill>
                <a:latin typeface="Times New Roman" pitchFamily="18" charset="0"/>
              </a:rPr>
              <a:t>đây</a:t>
            </a:r>
            <a:r>
              <a:rPr lang="en-US" altLang="en-US" sz="3600" b="1" i="1" dirty="0" smtClean="0">
                <a:solidFill>
                  <a:schemeClr val="tx1"/>
                </a:solidFill>
                <a:latin typeface="Times New Roman" pitchFamily="18" charset="0"/>
              </a:rPr>
              <a:t>. </a:t>
            </a:r>
            <a:r>
              <a:rPr lang="en-US" altLang="en-US" sz="3600" b="1" i="1" dirty="0" err="1" smtClean="0">
                <a:solidFill>
                  <a:schemeClr val="tx1"/>
                </a:solidFill>
                <a:latin typeface="Times New Roman" pitchFamily="18" charset="0"/>
              </a:rPr>
              <a:t>Xác</a:t>
            </a:r>
            <a:r>
              <a:rPr lang="en-US" altLang="en-US" sz="36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en-US" sz="3600" b="1" i="1" dirty="0" err="1" smtClean="0">
                <a:solidFill>
                  <a:schemeClr val="tx1"/>
                </a:solidFill>
                <a:latin typeface="Times New Roman" pitchFamily="18" charset="0"/>
              </a:rPr>
              <a:t>định</a:t>
            </a:r>
            <a:r>
              <a:rPr lang="en-US" altLang="en-US" sz="36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en-US" sz="3600" b="1" i="1" dirty="0" err="1" smtClean="0">
                <a:solidFill>
                  <a:schemeClr val="tx1"/>
                </a:solidFill>
                <a:latin typeface="Times New Roman" pitchFamily="18" charset="0"/>
              </a:rPr>
              <a:t>chủ</a:t>
            </a:r>
            <a:r>
              <a:rPr lang="en-US" altLang="en-US" sz="36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en-US" sz="3600" b="1" i="1" dirty="0" err="1" smtClean="0">
                <a:solidFill>
                  <a:schemeClr val="tx1"/>
                </a:solidFill>
                <a:latin typeface="Times New Roman" pitchFamily="18" charset="0"/>
              </a:rPr>
              <a:t>ngữ</a:t>
            </a:r>
            <a:r>
              <a:rPr lang="en-US" altLang="en-US" sz="3600" b="1" i="1" dirty="0" smtClean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altLang="en-US" sz="3600" b="1" i="1" dirty="0" err="1" smtClean="0">
                <a:solidFill>
                  <a:schemeClr val="tx1"/>
                </a:solidFill>
                <a:latin typeface="Times New Roman" pitchFamily="18" charset="0"/>
              </a:rPr>
              <a:t>vị</a:t>
            </a:r>
            <a:r>
              <a:rPr lang="en-US" altLang="en-US" sz="36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en-US" sz="3600" b="1" i="1" dirty="0" err="1" smtClean="0">
                <a:solidFill>
                  <a:schemeClr val="tx1"/>
                </a:solidFill>
                <a:latin typeface="Times New Roman" pitchFamily="18" charset="0"/>
              </a:rPr>
              <a:t>ngữ</a:t>
            </a:r>
            <a:r>
              <a:rPr lang="en-US" altLang="en-US" sz="36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en-US" sz="3600" b="1" i="1" dirty="0" err="1" smtClean="0">
                <a:solidFill>
                  <a:schemeClr val="tx1"/>
                </a:solidFill>
                <a:latin typeface="Times New Roman" pitchFamily="18" charset="0"/>
              </a:rPr>
              <a:t>của</a:t>
            </a:r>
            <a:r>
              <a:rPr lang="en-US" altLang="en-US" sz="36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en-US" sz="3600" b="1" i="1" dirty="0" err="1" smtClean="0">
                <a:solidFill>
                  <a:schemeClr val="tx1"/>
                </a:solidFill>
                <a:latin typeface="Times New Roman" pitchFamily="18" charset="0"/>
              </a:rPr>
              <a:t>mỗi</a:t>
            </a:r>
            <a:r>
              <a:rPr lang="en-US" altLang="en-US" sz="36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en-US" sz="3600" b="1" i="1" dirty="0" err="1" smtClean="0">
                <a:solidFill>
                  <a:schemeClr val="tx1"/>
                </a:solidFill>
                <a:latin typeface="Times New Roman" pitchFamily="18" charset="0"/>
              </a:rPr>
              <a:t>vế</a:t>
            </a:r>
            <a:r>
              <a:rPr lang="en-US" altLang="en-US" sz="3600" b="1" i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en-US" sz="3600" b="1" i="1" dirty="0" err="1" smtClean="0">
                <a:solidFill>
                  <a:schemeClr val="tx1"/>
                </a:solidFill>
                <a:latin typeface="Times New Roman" pitchFamily="18" charset="0"/>
              </a:rPr>
              <a:t>câu</a:t>
            </a:r>
            <a:r>
              <a:rPr lang="en-US" altLang="en-US" sz="3600" b="1" i="1" dirty="0" smtClean="0">
                <a:solidFill>
                  <a:schemeClr val="tx1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6324632"/>
            <a:ext cx="10972800" cy="4221163"/>
          </a:xfrm>
        </p:spPr>
        <p:txBody>
          <a:bodyPr/>
          <a:lstStyle/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-406400" y="304802"/>
            <a:ext cx="345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latin typeface="Verdana" pitchFamily="34" charset="0"/>
            </a:endParaRP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0" y="304802"/>
            <a:ext cx="1930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latin typeface="Verdana" pitchFamily="34" charset="0"/>
            </a:endParaRP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56886" y="2895600"/>
            <a:ext cx="11754135" cy="120032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Ctr="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dirty="0">
                <a:solidFill>
                  <a:schemeClr val="tx2"/>
                </a:solidFill>
                <a:latin typeface="Times New Roman" pitchFamily="18" charset="0"/>
              </a:rPr>
              <a:t>a)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</a:rPr>
              <a:t>Buổi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</a:rPr>
              <a:t>chiều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</a:rPr>
              <a:t>,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</a:rPr>
              <a:t>nắng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</a:rPr>
              <a:t>vừa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</a:rPr>
              <a:t>nhạt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</a:rPr>
              <a:t>,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</a:rPr>
              <a:t>sương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</a:rPr>
              <a:t>đã</a:t>
            </a:r>
            <a:r>
              <a:rPr lang="en-US" sz="3600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</a:rPr>
              <a:t>buông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</a:rPr>
              <a:t>nhanh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</a:rPr>
              <a:t>xuống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</a:rPr>
              <a:t>mặt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</a:rPr>
              <a:t>biển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152400" y="4095961"/>
            <a:ext cx="11658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dirty="0">
                <a:latin typeface="Times New Roman" pitchFamily="18" charset="0"/>
              </a:rPr>
              <a:t>  b) </a:t>
            </a:r>
            <a:r>
              <a:rPr lang="en-US" altLang="en-US" sz="3600" dirty="0" err="1">
                <a:latin typeface="Times New Roman" pitchFamily="18" charset="0"/>
              </a:rPr>
              <a:t>Chúng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tôi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đi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đến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itchFamily="18" charset="0"/>
              </a:rPr>
              <a:t>đâu</a:t>
            </a:r>
            <a:r>
              <a:rPr lang="en-US" altLang="en-US" sz="3600" dirty="0">
                <a:latin typeface="Times New Roman" pitchFamily="18" charset="0"/>
              </a:rPr>
              <a:t>, </a:t>
            </a:r>
            <a:r>
              <a:rPr lang="en-US" altLang="en-US" sz="3600" dirty="0" err="1">
                <a:latin typeface="Times New Roman" pitchFamily="18" charset="0"/>
              </a:rPr>
              <a:t>rừng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rào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rào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chuyển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động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đến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00"/>
                </a:solidFill>
                <a:latin typeface="Times New Roman" pitchFamily="18" charset="0"/>
              </a:rPr>
              <a:t>đấy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en-US" altLang="en-US" sz="36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57200" y="1981199"/>
            <a:ext cx="28956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9525000" y="1997765"/>
            <a:ext cx="2514600" cy="165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6886" y="2536206"/>
            <a:ext cx="2076735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103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60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114270"/>
            <a:ext cx="11734800" cy="2133600"/>
          </a:xfrm>
          <a:solidFill>
            <a:schemeClr val="bg1"/>
          </a:solidFill>
        </p:spPr>
        <p:txBody>
          <a:bodyPr/>
          <a:lstStyle/>
          <a:p>
            <a:pPr algn="just" eaLnBrk="1" hangingPunct="1"/>
            <a:endParaRPr lang="en-US" altLang="en-US" sz="3600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5943603"/>
            <a:ext cx="10972800" cy="4221163"/>
          </a:xfrm>
        </p:spPr>
        <p:txBody>
          <a:bodyPr/>
          <a:lstStyle/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-406400" y="-76200"/>
            <a:ext cx="345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latin typeface="Verdana" pitchFamily="34" charset="0"/>
            </a:endParaRP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0" y="304802"/>
            <a:ext cx="1930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latin typeface="Verdana" pitchFamily="34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20744" y="2971799"/>
            <a:ext cx="12071256" cy="24717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a/ </a:t>
            </a:r>
            <a:r>
              <a:rPr lang="en-US" sz="28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Buổi</a:t>
            </a: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chiều</a:t>
            </a: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nắng</a:t>
            </a: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vừa</a:t>
            </a:r>
            <a:r>
              <a:rPr lang="en-US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nhạt</a:t>
            </a: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</a:t>
            </a:r>
          </a:p>
          <a:p>
            <a:pPr>
              <a:spcBef>
                <a:spcPct val="50000"/>
              </a:spcBef>
              <a:defRPr/>
            </a:pPr>
            <a:endParaRPr lang="en-US" sz="2800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3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sương</a:t>
            </a: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đã</a:t>
            </a:r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buông</a:t>
            </a: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nhanh</a:t>
            </a: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xuống</a:t>
            </a: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mặt</a:t>
            </a: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biển</a:t>
            </a:r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</a:t>
            </a:r>
            <a:r>
              <a:rPr lang="en-US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/>
            </a:r>
            <a:br>
              <a:rPr lang="en-US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</a:br>
            <a:endParaRPr lang="en-US" sz="3200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6" name="AutoShape 12"/>
          <p:cNvSpPr>
            <a:spLocks/>
          </p:cNvSpPr>
          <p:nvPr/>
        </p:nvSpPr>
        <p:spPr bwMode="auto">
          <a:xfrm rot="-5400000">
            <a:off x="4894285" y="2043110"/>
            <a:ext cx="377825" cy="3917952"/>
          </a:xfrm>
          <a:prstGeom prst="leftBrace">
            <a:avLst>
              <a:gd name="adj1" fmla="val 7909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18" name="AutoShape 13"/>
          <p:cNvSpPr>
            <a:spLocks/>
          </p:cNvSpPr>
          <p:nvPr/>
        </p:nvSpPr>
        <p:spPr bwMode="auto">
          <a:xfrm rot="-5400000">
            <a:off x="5983309" y="2474944"/>
            <a:ext cx="530225" cy="6400799"/>
          </a:xfrm>
          <a:prstGeom prst="leftBrace">
            <a:avLst>
              <a:gd name="adj1" fmla="val 8622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19" name="Line 14"/>
          <p:cNvSpPr>
            <a:spLocks noChangeShapeType="1"/>
          </p:cNvSpPr>
          <p:nvPr/>
        </p:nvSpPr>
        <p:spPr bwMode="auto">
          <a:xfrm>
            <a:off x="4876800" y="3467099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17"/>
          <p:cNvSpPr>
            <a:spLocks noChangeShapeType="1"/>
          </p:cNvSpPr>
          <p:nvPr/>
        </p:nvSpPr>
        <p:spPr bwMode="auto">
          <a:xfrm>
            <a:off x="2895600" y="4952999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3657600" y="4191032"/>
            <a:ext cx="2235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25" name="Text Box 20"/>
          <p:cNvSpPr txBox="1">
            <a:spLocks noChangeArrowheads="1"/>
          </p:cNvSpPr>
          <p:nvPr/>
        </p:nvSpPr>
        <p:spPr bwMode="auto">
          <a:xfrm>
            <a:off x="4267200" y="4145756"/>
            <a:ext cx="160686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dirty="0" err="1" smtClean="0">
                <a:solidFill>
                  <a:srgbClr val="0000FF"/>
                </a:solidFill>
                <a:latin typeface="Times New Roman" pitchFamily="18" charset="0"/>
              </a:rPr>
              <a:t>Vế</a:t>
            </a:r>
            <a:r>
              <a:rPr lang="vi-VN" alt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1</a:t>
            </a:r>
            <a:endParaRPr lang="en-US" alt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6" name="Rectangle 21"/>
          <p:cNvSpPr>
            <a:spLocks noChangeArrowheads="1"/>
          </p:cNvSpPr>
          <p:nvPr/>
        </p:nvSpPr>
        <p:spPr bwMode="auto">
          <a:xfrm>
            <a:off x="5861144" y="6015366"/>
            <a:ext cx="7745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Vế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2</a:t>
            </a:r>
          </a:p>
        </p:txBody>
      </p:sp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4966130" y="3543299"/>
            <a:ext cx="7999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rgbClr val="FF3300"/>
                </a:solidFill>
                <a:latin typeface="Times New Roman" pitchFamily="18" charset="0"/>
              </a:rPr>
              <a:t>CN</a:t>
            </a:r>
          </a:p>
        </p:txBody>
      </p:sp>
      <p:sp>
        <p:nvSpPr>
          <p:cNvPr id="28" name="Text Box 23"/>
          <p:cNvSpPr txBox="1">
            <a:spLocks noChangeArrowheads="1"/>
          </p:cNvSpPr>
          <p:nvPr/>
        </p:nvSpPr>
        <p:spPr bwMode="auto">
          <a:xfrm>
            <a:off x="5983891" y="3575599"/>
            <a:ext cx="96112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rgbClr val="FF3300"/>
                </a:solidFill>
                <a:latin typeface="Times New Roman" pitchFamily="18" charset="0"/>
              </a:rPr>
              <a:t>VN</a:t>
            </a:r>
          </a:p>
        </p:txBody>
      </p:sp>
      <p:sp>
        <p:nvSpPr>
          <p:cNvPr id="29" name="Text Box 24"/>
          <p:cNvSpPr txBox="1">
            <a:spLocks noChangeArrowheads="1"/>
          </p:cNvSpPr>
          <p:nvPr/>
        </p:nvSpPr>
        <p:spPr bwMode="auto">
          <a:xfrm>
            <a:off x="3047621" y="4953030"/>
            <a:ext cx="6861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CN</a:t>
            </a:r>
          </a:p>
        </p:txBody>
      </p:sp>
      <p:sp>
        <p:nvSpPr>
          <p:cNvPr id="30" name="Text Box 25"/>
          <p:cNvSpPr txBox="1">
            <a:spLocks noChangeArrowheads="1"/>
          </p:cNvSpPr>
          <p:nvPr/>
        </p:nvSpPr>
        <p:spPr bwMode="auto">
          <a:xfrm>
            <a:off x="4191000" y="4952999"/>
            <a:ext cx="477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VN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634724" y="3467099"/>
            <a:ext cx="1375677" cy="76200"/>
            <a:chOff x="8610600" y="2743200"/>
            <a:chExt cx="762001" cy="7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8610600" y="2743200"/>
              <a:ext cx="76200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8610600" y="2819400"/>
              <a:ext cx="76200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3987800" y="4952999"/>
            <a:ext cx="4699000" cy="76200"/>
            <a:chOff x="8610600" y="2743200"/>
            <a:chExt cx="762001" cy="76200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8610600" y="2743200"/>
              <a:ext cx="76200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8610600" y="2819400"/>
              <a:ext cx="76200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9138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114270"/>
            <a:ext cx="11734800" cy="2133600"/>
          </a:xfrm>
          <a:solidFill>
            <a:schemeClr val="bg1"/>
          </a:solidFill>
        </p:spPr>
        <p:txBody>
          <a:bodyPr/>
          <a:lstStyle/>
          <a:p>
            <a:pPr algn="just" eaLnBrk="1" hangingPunct="1"/>
            <a:endParaRPr lang="en-US" altLang="en-US" sz="3600" b="1" i="1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5943603"/>
            <a:ext cx="10972800" cy="4221163"/>
          </a:xfrm>
        </p:spPr>
        <p:txBody>
          <a:bodyPr/>
          <a:lstStyle/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-406400" y="-76200"/>
            <a:ext cx="345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latin typeface="Verdana" pitchFamily="34" charset="0"/>
            </a:endParaRP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0" y="304802"/>
            <a:ext cx="1930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latin typeface="Verdana" pitchFamily="34" charset="0"/>
            </a:endParaRP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0" y="838199"/>
            <a:ext cx="3657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0" y="3449671"/>
            <a:ext cx="12090400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dirty="0" smtClean="0">
                <a:latin typeface="Times New Roman" pitchFamily="18" charset="0"/>
              </a:rPr>
              <a:t> b) </a:t>
            </a:r>
            <a:r>
              <a:rPr lang="en-US" altLang="en-US" sz="2800" dirty="0" err="1" smtClean="0">
                <a:latin typeface="Times New Roman" pitchFamily="18" charset="0"/>
              </a:rPr>
              <a:t>Chúng</a:t>
            </a:r>
            <a:r>
              <a:rPr lang="en-US" altLang="en-US" sz="2800" dirty="0" smtClean="0"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</a:rPr>
              <a:t>tôi</a:t>
            </a:r>
            <a:r>
              <a:rPr lang="en-US" altLang="en-US" sz="2800" dirty="0" smtClean="0"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</a:rPr>
              <a:t>đi</a:t>
            </a:r>
            <a:r>
              <a:rPr lang="en-US" altLang="en-US" sz="2800" dirty="0" smtClean="0"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</a:rPr>
              <a:t>đến</a:t>
            </a:r>
            <a:r>
              <a:rPr lang="en-US" altLang="en-US" sz="2800" dirty="0" smtClean="0">
                <a:latin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00"/>
                </a:solidFill>
                <a:latin typeface="Times New Roman" pitchFamily="18" charset="0"/>
              </a:rPr>
              <a:t>đâu</a:t>
            </a:r>
            <a:r>
              <a:rPr lang="en-US" altLang="en-US" sz="2800" dirty="0" smtClean="0">
                <a:latin typeface="Times New Roman" pitchFamily="18" charset="0"/>
              </a:rPr>
              <a:t>,  </a:t>
            </a:r>
            <a:r>
              <a:rPr lang="vi-VN" altLang="en-US" sz="2800" dirty="0" smtClean="0">
                <a:latin typeface="Times New Roman" pitchFamily="18" charset="0"/>
              </a:rPr>
              <a:t>      </a:t>
            </a:r>
            <a:r>
              <a:rPr lang="en-US" altLang="en-US" sz="2800" dirty="0" err="1" smtClean="0">
                <a:latin typeface="Times New Roman" pitchFamily="18" charset="0"/>
              </a:rPr>
              <a:t>rừng</a:t>
            </a:r>
            <a:r>
              <a:rPr lang="en-US" altLang="en-US" sz="2800" dirty="0" smtClean="0"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</a:rPr>
              <a:t>rào</a:t>
            </a:r>
            <a:r>
              <a:rPr lang="en-US" altLang="en-US" sz="2800" dirty="0" smtClean="0"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</a:rPr>
              <a:t>rào</a:t>
            </a:r>
            <a:r>
              <a:rPr lang="en-US" altLang="en-US" sz="2800" dirty="0" smtClean="0"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</a:rPr>
              <a:t>chuyển</a:t>
            </a:r>
            <a:r>
              <a:rPr lang="en-US" altLang="en-US" sz="2800" dirty="0" smtClean="0"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</a:rPr>
              <a:t>động</a:t>
            </a:r>
            <a:r>
              <a:rPr lang="en-US" altLang="en-US" sz="2800" dirty="0" smtClean="0">
                <a:latin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</a:rPr>
              <a:t>đến</a:t>
            </a:r>
            <a:r>
              <a:rPr lang="en-US" altLang="en-US" sz="2800" dirty="0" smtClean="0">
                <a:latin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00"/>
                </a:solidFill>
                <a:latin typeface="Times New Roman" pitchFamily="18" charset="0"/>
              </a:rPr>
              <a:t>đấy</a:t>
            </a:r>
            <a:r>
              <a:rPr lang="en-US" altLang="en-US" sz="3600" dirty="0" smtClean="0"/>
              <a:t>.</a:t>
            </a:r>
          </a:p>
          <a:p>
            <a:pPr eaLnBrk="1" hangingPunct="1">
              <a:buFontTx/>
              <a:buNone/>
            </a:pPr>
            <a:endParaRPr lang="en-US" altLang="en-US" sz="2800" dirty="0" smtClean="0">
              <a:latin typeface="Times New Roman" pitchFamily="18" charset="0"/>
            </a:endParaRPr>
          </a:p>
          <a:p>
            <a:pPr eaLnBrk="1" hangingPunct="1">
              <a:buFontTx/>
              <a:buNone/>
            </a:pPr>
            <a:endParaRPr lang="en-US" altLang="en-US" sz="2800" dirty="0" smtClean="0">
              <a:latin typeface="Times New Roman" pitchFamily="18" charset="0"/>
            </a:endParaRPr>
          </a:p>
          <a:p>
            <a:pPr eaLnBrk="1" hangingPunct="1">
              <a:buFontTx/>
              <a:buNone/>
            </a:pPr>
            <a:endParaRPr lang="en-US" altLang="en-US" sz="2800" dirty="0" smtClean="0">
              <a:latin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dirty="0" smtClean="0">
                <a:latin typeface="Times New Roman" pitchFamily="18" charset="0"/>
              </a:rPr>
              <a:t> </a:t>
            </a:r>
            <a:endParaRPr lang="en-US" altLang="en-US" sz="3600" dirty="0" smtClean="0">
              <a:solidFill>
                <a:srgbClr val="66FF66"/>
              </a:solidFill>
            </a:endParaRPr>
          </a:p>
        </p:txBody>
      </p:sp>
      <p:sp>
        <p:nvSpPr>
          <p:cNvPr id="32" name="AutoShape 7"/>
          <p:cNvSpPr>
            <a:spLocks/>
          </p:cNvSpPr>
          <p:nvPr/>
        </p:nvSpPr>
        <p:spPr bwMode="auto">
          <a:xfrm rot="-5400000">
            <a:off x="1818728" y="2470479"/>
            <a:ext cx="381000" cy="3962400"/>
          </a:xfrm>
          <a:prstGeom prst="leftBrace">
            <a:avLst>
              <a:gd name="adj1" fmla="val 65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34" name="AutoShape 8"/>
          <p:cNvSpPr>
            <a:spLocks/>
          </p:cNvSpPr>
          <p:nvPr/>
        </p:nvSpPr>
        <p:spPr bwMode="auto">
          <a:xfrm rot="-5400000">
            <a:off x="7063239" y="1543379"/>
            <a:ext cx="457200" cy="5892800"/>
          </a:xfrm>
          <a:prstGeom prst="leftBrace">
            <a:avLst>
              <a:gd name="adj1" fmla="val 8055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38" name="Line 9"/>
          <p:cNvSpPr>
            <a:spLocks noChangeShapeType="1"/>
          </p:cNvSpPr>
          <p:nvPr/>
        </p:nvSpPr>
        <p:spPr bwMode="auto">
          <a:xfrm>
            <a:off x="711200" y="3965573"/>
            <a:ext cx="1219200" cy="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11"/>
          <p:cNvSpPr>
            <a:spLocks noChangeShapeType="1"/>
          </p:cNvSpPr>
          <p:nvPr/>
        </p:nvSpPr>
        <p:spPr bwMode="auto">
          <a:xfrm>
            <a:off x="4368800" y="3965573"/>
            <a:ext cx="660400" cy="336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Text Box 13"/>
          <p:cNvSpPr txBox="1">
            <a:spLocks noChangeArrowheads="1"/>
          </p:cNvSpPr>
          <p:nvPr/>
        </p:nvSpPr>
        <p:spPr bwMode="auto">
          <a:xfrm>
            <a:off x="1524000" y="4724400"/>
            <a:ext cx="203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Vế 1</a:t>
            </a:r>
          </a:p>
        </p:txBody>
      </p:sp>
      <p:sp>
        <p:nvSpPr>
          <p:cNvPr id="43" name="Text Box 14"/>
          <p:cNvSpPr txBox="1">
            <a:spLocks noChangeArrowheads="1"/>
          </p:cNvSpPr>
          <p:nvPr/>
        </p:nvSpPr>
        <p:spPr bwMode="auto">
          <a:xfrm>
            <a:off x="5867400" y="488731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Vế 2</a:t>
            </a:r>
          </a:p>
        </p:txBody>
      </p:sp>
      <p:sp>
        <p:nvSpPr>
          <p:cNvPr id="44" name="Text Box 15"/>
          <p:cNvSpPr txBox="1">
            <a:spLocks noChangeArrowheads="1"/>
          </p:cNvSpPr>
          <p:nvPr/>
        </p:nvSpPr>
        <p:spPr bwMode="auto">
          <a:xfrm>
            <a:off x="533400" y="3972910"/>
            <a:ext cx="111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dirty="0">
                <a:solidFill>
                  <a:srgbClr val="FF3300"/>
                </a:solidFill>
                <a:latin typeface="Times New Roman" pitchFamily="18" charset="0"/>
              </a:rPr>
              <a:t>CN</a:t>
            </a:r>
          </a:p>
        </p:txBody>
      </p:sp>
      <p:sp>
        <p:nvSpPr>
          <p:cNvPr id="45" name="Text Box 16"/>
          <p:cNvSpPr txBox="1">
            <a:spLocks noChangeArrowheads="1"/>
          </p:cNvSpPr>
          <p:nvPr/>
        </p:nvSpPr>
        <p:spPr bwMode="auto">
          <a:xfrm>
            <a:off x="2692400" y="4032586"/>
            <a:ext cx="66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dirty="0">
                <a:solidFill>
                  <a:srgbClr val="FF3300"/>
                </a:solidFill>
                <a:latin typeface="Times New Roman" pitchFamily="18" charset="0"/>
              </a:rPr>
              <a:t>VN</a:t>
            </a:r>
          </a:p>
        </p:txBody>
      </p: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4345441" y="3848100"/>
            <a:ext cx="85952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CN</a:t>
            </a:r>
          </a:p>
        </p:txBody>
      </p:sp>
      <p:sp>
        <p:nvSpPr>
          <p:cNvPr id="47" name="Text Box 18"/>
          <p:cNvSpPr txBox="1">
            <a:spLocks noChangeArrowheads="1"/>
          </p:cNvSpPr>
          <p:nvPr/>
        </p:nvSpPr>
        <p:spPr bwMode="auto">
          <a:xfrm>
            <a:off x="6146800" y="3999186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dirty="0">
                <a:solidFill>
                  <a:srgbClr val="FF3300"/>
                </a:solidFill>
                <a:latin typeface="Times New Roman" pitchFamily="18" charset="0"/>
              </a:rPr>
              <a:t>VN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2235200" y="3965584"/>
            <a:ext cx="1680477" cy="45719"/>
            <a:chOff x="8610600" y="2743200"/>
            <a:chExt cx="762001" cy="76200"/>
          </a:xfrm>
        </p:grpSpPr>
        <p:cxnSp>
          <p:nvCxnSpPr>
            <p:cNvPr id="49" name="Straight Connector 48"/>
            <p:cNvCxnSpPr/>
            <p:nvPr/>
          </p:nvCxnSpPr>
          <p:spPr>
            <a:xfrm>
              <a:off x="8610600" y="2743200"/>
              <a:ext cx="76200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8610600" y="2819400"/>
              <a:ext cx="76200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5204982" y="4039153"/>
            <a:ext cx="4098159" cy="45719"/>
            <a:chOff x="8610600" y="2743200"/>
            <a:chExt cx="762001" cy="76200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8610600" y="2743200"/>
              <a:ext cx="76200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8610600" y="2819400"/>
              <a:ext cx="76200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203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1277600" cy="1143000"/>
          </a:xfrm>
        </p:spPr>
        <p:txBody>
          <a:bodyPr/>
          <a:lstStyle/>
          <a:p>
            <a:pPr lvl="0" eaLnBrk="1" hangingPunct="1">
              <a:spcBef>
                <a:spcPct val="50000"/>
              </a:spcBef>
            </a:pPr>
            <a:r>
              <a:rPr lang="en-US" altLang="en-US" sz="32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en-US" altLang="en-US" sz="3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altLang="en-US" sz="32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altLang="en-US" sz="32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</a:t>
            </a:r>
            <a:r>
              <a:rPr lang="en-US" altLang="en-US" sz="3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đậm</a:t>
            </a:r>
            <a:r>
              <a:rPr lang="en-US" altLang="en-US" sz="32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altLang="en-US" sz="32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lang="en-US" altLang="en-US" sz="32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altLang="en-US" sz="32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</a:t>
            </a:r>
            <a:r>
              <a:rPr lang="en-US" altLang="en-US" sz="32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lang="en-US" altLang="en-US" sz="32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altLang="en-US" sz="32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lang="en-US" altLang="en-US" sz="32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r>
              <a:rPr lang="en-US" altLang="en-US" sz="3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à</a:t>
            </a:r>
            <a:r>
              <a:rPr lang="en-US" altLang="en-US" sz="3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</a:t>
            </a:r>
            <a:r>
              <a:rPr lang="en-US" altLang="en-US" sz="32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lang="en-US" altLang="en-US" sz="32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lang="en-US" altLang="en-US" sz="3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lang="en-US" altLang="en-US" sz="32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lược</a:t>
            </a:r>
            <a:r>
              <a:rPr lang="en-US" altLang="en-US" sz="32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lang="en-US" altLang="en-US" sz="32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altLang="en-US" sz="32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altLang="en-US" sz="32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lang="en-US" altLang="en-US" sz="32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lang="en-US" altLang="en-US" sz="32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lang="en-US" altLang="en-US" sz="32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lang="en-US" altLang="en-US" sz="32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lang="en-US" altLang="en-US" sz="32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altLang="en-US" sz="32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vế</a:t>
            </a:r>
            <a:r>
              <a:rPr lang="en-US" altLang="en-US" sz="32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altLang="en-US" sz="32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altLang="en-US" sz="32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lang="en-US" altLang="en-US" sz="32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</a:t>
            </a:r>
            <a:r>
              <a:rPr lang="en-US" altLang="en-US" sz="32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lang="en-US" altLang="en-US" sz="32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r>
              <a:rPr lang="vi-VN" altLang="en-US" sz="32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vi-VN" altLang="en-US" sz="32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1353800" cy="4525963"/>
          </a:xfrm>
        </p:spPr>
        <p:txBody>
          <a:bodyPr/>
          <a:lstStyle/>
          <a:p>
            <a:pPr marL="742950" lvl="0" indent="-742950" eaLnBrk="1" hangingPunct="1">
              <a:spcBef>
                <a:spcPct val="50000"/>
              </a:spcBef>
              <a:buAutoNum type="alphaLcParenR"/>
              <a:defRPr/>
            </a:pPr>
            <a:r>
              <a:rPr lang="en-US" sz="3600" kern="1200" dirty="0" err="1" smtClean="0">
                <a:solidFill>
                  <a:srgbClr val="000000"/>
                </a:solidFill>
                <a:latin typeface="Times New Roman" pitchFamily="18" charset="0"/>
              </a:rPr>
              <a:t>Buổi</a:t>
            </a:r>
            <a:r>
              <a:rPr lang="en-US" sz="3600" kern="12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latin typeface="Times New Roman" pitchFamily="18" charset="0"/>
              </a:rPr>
              <a:t>chiều</a:t>
            </a:r>
            <a:r>
              <a:rPr lang="en-US" sz="3600" kern="12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sz="3600" kern="1200" dirty="0" err="1">
                <a:solidFill>
                  <a:srgbClr val="000000"/>
                </a:solidFill>
                <a:latin typeface="Times New Roman" pitchFamily="18" charset="0"/>
              </a:rPr>
              <a:t>nắng</a:t>
            </a:r>
            <a:r>
              <a:rPr lang="en-US" sz="3600" kern="1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b="1" kern="1200" dirty="0" err="1">
                <a:solidFill>
                  <a:srgbClr val="000000"/>
                </a:solidFill>
                <a:latin typeface="Times New Roman" pitchFamily="18" charset="0"/>
              </a:rPr>
              <a:t>vừa</a:t>
            </a:r>
            <a:r>
              <a:rPr lang="en-US" sz="3600" kern="1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latin typeface="Times New Roman" pitchFamily="18" charset="0"/>
              </a:rPr>
              <a:t>nhạt</a:t>
            </a:r>
            <a:r>
              <a:rPr lang="en-US" sz="3600" kern="12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sz="3600" kern="1200" dirty="0" err="1">
                <a:solidFill>
                  <a:srgbClr val="000000"/>
                </a:solidFill>
                <a:latin typeface="Times New Roman" pitchFamily="18" charset="0"/>
              </a:rPr>
              <a:t>sương</a:t>
            </a:r>
            <a:r>
              <a:rPr lang="en-US" sz="3600" kern="1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b="1" kern="1200" dirty="0" err="1">
                <a:solidFill>
                  <a:srgbClr val="000000"/>
                </a:solidFill>
                <a:latin typeface="Times New Roman" pitchFamily="18" charset="0"/>
              </a:rPr>
              <a:t>đã</a:t>
            </a:r>
            <a:r>
              <a:rPr lang="en-US" sz="3600" kern="1200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latin typeface="Times New Roman" pitchFamily="18" charset="0"/>
              </a:rPr>
              <a:t>buông</a:t>
            </a:r>
            <a:r>
              <a:rPr lang="en-US" sz="3600" kern="1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latin typeface="Times New Roman" pitchFamily="18" charset="0"/>
              </a:rPr>
              <a:t>nhanh</a:t>
            </a:r>
            <a:r>
              <a:rPr lang="en-US" sz="3600" kern="1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latin typeface="Times New Roman" pitchFamily="18" charset="0"/>
              </a:rPr>
              <a:t>xuống</a:t>
            </a:r>
            <a:r>
              <a:rPr lang="en-US" sz="3600" kern="1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latin typeface="Times New Roman" pitchFamily="18" charset="0"/>
              </a:rPr>
              <a:t>mặt</a:t>
            </a:r>
            <a:r>
              <a:rPr lang="en-US" sz="3600" kern="1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latin typeface="Times New Roman" pitchFamily="18" charset="0"/>
              </a:rPr>
              <a:t>biển</a:t>
            </a:r>
            <a:r>
              <a:rPr lang="en-US" sz="3600" kern="1200" dirty="0" smtClean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vi-VN" sz="3600" kern="12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marL="0" lvl="0" indent="0" eaLnBrk="1" hangingPunct="1">
              <a:spcBef>
                <a:spcPct val="50000"/>
              </a:spcBef>
              <a:buNone/>
              <a:defRPr/>
            </a:pPr>
            <a:endParaRPr lang="vi-VN" sz="3600" kern="12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219200" y="609600"/>
            <a:ext cx="2438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848600" y="609600"/>
            <a:ext cx="2819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38200" y="1143000"/>
            <a:ext cx="3352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953000" y="1143000"/>
            <a:ext cx="6324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838200" y="3886200"/>
            <a:ext cx="1005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spcBef>
                <a:spcPct val="20000"/>
              </a:spcBef>
            </a:pPr>
            <a:r>
              <a:rPr lang="en-US" altLang="en-US" sz="3600" dirty="0">
                <a:solidFill>
                  <a:srgbClr val="000000"/>
                </a:solidFill>
                <a:latin typeface="Times New Roman" pitchFamily="18" charset="0"/>
              </a:rPr>
              <a:t> b)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itchFamily="18" charset="0"/>
              </a:rPr>
              <a:t>Chúng</a:t>
            </a:r>
            <a:r>
              <a:rPr lang="en-US" altLang="en-US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itchFamily="18" charset="0"/>
              </a:rPr>
              <a:t>tôi</a:t>
            </a:r>
            <a:r>
              <a:rPr lang="en-US" altLang="en-US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itchFamily="18" charset="0"/>
              </a:rPr>
              <a:t>đi</a:t>
            </a:r>
            <a:r>
              <a:rPr lang="en-US" altLang="en-US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itchFamily="18" charset="0"/>
              </a:rPr>
              <a:t>đến</a:t>
            </a:r>
            <a:r>
              <a:rPr lang="en-US" altLang="en-US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itchFamily="18" charset="0"/>
              </a:rPr>
              <a:t>đâu</a:t>
            </a:r>
            <a:r>
              <a:rPr lang="en-US" altLang="en-US" sz="36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itchFamily="18" charset="0"/>
              </a:rPr>
              <a:t>rừng</a:t>
            </a:r>
            <a:r>
              <a:rPr lang="en-US" altLang="en-US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itchFamily="18" charset="0"/>
              </a:rPr>
              <a:t>rào</a:t>
            </a:r>
            <a:r>
              <a:rPr lang="en-US" altLang="en-US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itchFamily="18" charset="0"/>
              </a:rPr>
              <a:t>rào</a:t>
            </a:r>
            <a:r>
              <a:rPr lang="en-US" altLang="en-US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itchFamily="18" charset="0"/>
              </a:rPr>
              <a:t>chuyển</a:t>
            </a:r>
            <a:r>
              <a:rPr lang="en-US" altLang="en-US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itchFamily="18" charset="0"/>
              </a:rPr>
              <a:t>động</a:t>
            </a:r>
            <a:r>
              <a:rPr lang="en-US" altLang="en-US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itchFamily="18" charset="0"/>
              </a:rPr>
              <a:t>đến</a:t>
            </a:r>
            <a:r>
              <a:rPr lang="en-US" altLang="en-US" sz="3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itchFamily="18" charset="0"/>
              </a:rPr>
              <a:t>đấy</a:t>
            </a:r>
            <a:r>
              <a:rPr lang="en-US" altLang="en-US" sz="36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vi-VN" altLang="en-US" sz="36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45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57200"/>
            <a:ext cx="11430000" cy="1143000"/>
          </a:xfrm>
        </p:spPr>
        <p:txBody>
          <a:bodyPr/>
          <a:lstStyle/>
          <a:p>
            <a:pPr lvl="0" eaLnBrk="1" hangingPunct="1">
              <a:spcBef>
                <a:spcPct val="50000"/>
              </a:spcBef>
            </a:pPr>
            <a:r>
              <a:rPr lang="en-US" altLang="en-US" sz="32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3. </a:t>
            </a:r>
            <a:r>
              <a:rPr lang="en-US" altLang="en-US" sz="3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Tìm</a:t>
            </a:r>
            <a:r>
              <a:rPr lang="en-US" altLang="en-US" sz="32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altLang="en-US" sz="32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altLang="en-US" sz="32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altLang="en-US" sz="32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altLang="en-US" sz="32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thay</a:t>
            </a:r>
            <a:r>
              <a:rPr lang="en-US" altLang="en-US" sz="32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thế</a:t>
            </a:r>
            <a:r>
              <a:rPr lang="en-US" altLang="en-US" sz="32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altLang="en-US" sz="32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altLang="en-US" sz="32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altLang="en-US" sz="32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in </a:t>
            </a:r>
            <a:r>
              <a:rPr lang="en-US" altLang="en-US" sz="3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đậm</a:t>
            </a:r>
            <a:r>
              <a:rPr lang="en-US" altLang="en-US" sz="32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altLang="en-US" sz="32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32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ghép</a:t>
            </a:r>
            <a:r>
              <a:rPr lang="en-US" altLang="en-US" sz="32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altLang="en-US" sz="32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dẫn</a:t>
            </a:r>
            <a:r>
              <a:rPr lang="en-US" altLang="en-US" sz="32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r>
              <a:rPr lang="en-US" altLang="en-US" sz="32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Wingdings" panose="05000000000000000000" pitchFamily="2" charset="2"/>
              </a:rPr>
              <a:t/>
            </a:r>
            <a:br>
              <a:rPr lang="en-US" altLang="en-US" sz="32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Wingdings" panose="05000000000000000000" pitchFamily="2" charset="2"/>
              </a:rPr>
            </a:b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1582400" cy="4525963"/>
          </a:xfrm>
        </p:spPr>
        <p:txBody>
          <a:bodyPr/>
          <a:lstStyle/>
          <a:p>
            <a:pPr marL="0" lvl="0" indent="0">
              <a:lnSpc>
                <a:spcPct val="140000"/>
              </a:lnSpc>
              <a:spcBef>
                <a:spcPct val="0"/>
              </a:spcBef>
              <a:buNone/>
            </a:pPr>
            <a:r>
              <a:rPr lang="en-US" altLang="en-US" sz="28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8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28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altLang="en-US" sz="28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altLang="en-US" sz="28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altLang="en-US" sz="28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8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8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8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kern="1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>
              <a:lnSpc>
                <a:spcPct val="140000"/>
              </a:lnSpc>
              <a:spcBef>
                <a:spcPct val="0"/>
              </a:spcBef>
              <a:buNone/>
            </a:pPr>
            <a:r>
              <a:rPr lang="en-US" altLang="en-US" sz="28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28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altLang="en-US" sz="28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8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altLang="en-US" sz="28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altLang="en-US" sz="28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altLang="en-US" sz="28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8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8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8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kern="1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>
              <a:lnSpc>
                <a:spcPct val="140000"/>
              </a:lnSpc>
              <a:spcBef>
                <a:spcPct val="0"/>
              </a:spcBef>
              <a:buNone/>
            </a:pPr>
            <a:r>
              <a:rPr lang="en-US" altLang="en-US" sz="28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28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altLang="en-US" sz="28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 </a:t>
            </a:r>
            <a:r>
              <a:rPr lang="en-US" altLang="en-US" sz="28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8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altLang="en-US" sz="28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altLang="en-US" sz="28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altLang="en-US" sz="28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8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8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8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kern="1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>
              <a:lnSpc>
                <a:spcPct val="140000"/>
              </a:lnSpc>
              <a:spcBef>
                <a:spcPct val="0"/>
              </a:spcBef>
              <a:buNone/>
            </a:pPr>
            <a:r>
              <a:rPr lang="en-US" altLang="en-US" sz="28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28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altLang="en-US" sz="28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28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8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altLang="en-US" sz="28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altLang="en-US" sz="28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28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28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8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altLang="en-US" sz="28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8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8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800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800" kern="120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0" lvl="0" indent="0">
              <a:lnSpc>
                <a:spcPct val="140000"/>
              </a:lnSpc>
              <a:spcBef>
                <a:spcPct val="0"/>
              </a:spcBef>
              <a:buNone/>
            </a:pPr>
            <a:r>
              <a:rPr lang="vi-VN" altLang="en-US" sz="2800" b="1" kern="1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b="1" kern="12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990600" y="762000"/>
            <a:ext cx="464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315200" y="762000"/>
            <a:ext cx="2438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530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"/>
            <a:ext cx="12115800" cy="6477000"/>
          </a:xfrm>
        </p:spPr>
        <p:txBody>
          <a:bodyPr/>
          <a:lstStyle/>
          <a:p>
            <a:pPr marL="0" lvl="0" indent="0" eaLnBrk="1" hangingPunct="1">
              <a:lnSpc>
                <a:spcPct val="140000"/>
              </a:lnSpc>
              <a:spcBef>
                <a:spcPts val="0"/>
              </a:spcBef>
              <a:buNone/>
            </a:pPr>
            <a:r>
              <a:rPr lang="en-US" altLang="en-US" sz="3600" kern="1200" dirty="0">
                <a:solidFill>
                  <a:srgbClr val="000000"/>
                </a:solidFill>
                <a:latin typeface="Times New Roman" pitchFamily="18" charset="0"/>
              </a:rPr>
              <a:t>b) </a:t>
            </a:r>
            <a:r>
              <a:rPr lang="en-US" altLang="en-US" sz="3600" kern="1200" dirty="0" err="1">
                <a:solidFill>
                  <a:srgbClr val="000000"/>
                </a:solidFill>
                <a:latin typeface="Times New Roman" pitchFamily="18" charset="0"/>
              </a:rPr>
              <a:t>Chúng</a:t>
            </a:r>
            <a:r>
              <a:rPr lang="en-US" altLang="en-US" sz="3600" kern="1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kern="1200" dirty="0" err="1">
                <a:solidFill>
                  <a:srgbClr val="000000"/>
                </a:solidFill>
                <a:latin typeface="Times New Roman" pitchFamily="18" charset="0"/>
              </a:rPr>
              <a:t>tôi</a:t>
            </a:r>
            <a:r>
              <a:rPr lang="en-US" altLang="en-US" sz="3600" kern="1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kern="1200" dirty="0" err="1">
                <a:solidFill>
                  <a:srgbClr val="000000"/>
                </a:solidFill>
                <a:latin typeface="Times New Roman" pitchFamily="18" charset="0"/>
              </a:rPr>
              <a:t>đi</a:t>
            </a:r>
            <a:r>
              <a:rPr lang="en-US" altLang="en-US" sz="3600" kern="1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kern="1200" dirty="0" err="1">
                <a:solidFill>
                  <a:srgbClr val="000000"/>
                </a:solidFill>
                <a:latin typeface="Times New Roman" pitchFamily="18" charset="0"/>
              </a:rPr>
              <a:t>đến</a:t>
            </a:r>
            <a:r>
              <a:rPr lang="en-US" altLang="en-US" sz="3600" kern="1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b="1" kern="1200" dirty="0" err="1">
                <a:solidFill>
                  <a:srgbClr val="000000"/>
                </a:solidFill>
                <a:latin typeface="Times New Roman" pitchFamily="18" charset="0"/>
              </a:rPr>
              <a:t>đâu</a:t>
            </a:r>
            <a:r>
              <a:rPr lang="en-US" altLang="en-US" sz="3600" kern="12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en-US" sz="3600" kern="1200" dirty="0" err="1">
                <a:solidFill>
                  <a:srgbClr val="000000"/>
                </a:solidFill>
                <a:latin typeface="Times New Roman" pitchFamily="18" charset="0"/>
              </a:rPr>
              <a:t>rừng</a:t>
            </a:r>
            <a:r>
              <a:rPr lang="en-US" altLang="en-US" sz="3600" kern="1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kern="1200" dirty="0" err="1">
                <a:solidFill>
                  <a:srgbClr val="000000"/>
                </a:solidFill>
                <a:latin typeface="Times New Roman" pitchFamily="18" charset="0"/>
              </a:rPr>
              <a:t>rào</a:t>
            </a:r>
            <a:r>
              <a:rPr lang="en-US" altLang="en-US" sz="3600" kern="1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kern="1200" dirty="0" err="1">
                <a:solidFill>
                  <a:srgbClr val="000000"/>
                </a:solidFill>
                <a:latin typeface="Times New Roman" pitchFamily="18" charset="0"/>
              </a:rPr>
              <a:t>rào</a:t>
            </a:r>
            <a:r>
              <a:rPr lang="en-US" altLang="en-US" sz="3600" kern="1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kern="1200" dirty="0" err="1">
                <a:solidFill>
                  <a:srgbClr val="000000"/>
                </a:solidFill>
                <a:latin typeface="Times New Roman" pitchFamily="18" charset="0"/>
              </a:rPr>
              <a:t>chuyển</a:t>
            </a:r>
            <a:r>
              <a:rPr lang="en-US" altLang="en-US" sz="3600" kern="1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kern="1200" dirty="0" err="1">
                <a:solidFill>
                  <a:srgbClr val="000000"/>
                </a:solidFill>
                <a:latin typeface="Times New Roman" pitchFamily="18" charset="0"/>
              </a:rPr>
              <a:t>động</a:t>
            </a:r>
            <a:r>
              <a:rPr lang="en-US" altLang="en-US" sz="3600" kern="1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kern="1200" dirty="0" err="1">
                <a:solidFill>
                  <a:srgbClr val="000000"/>
                </a:solidFill>
                <a:latin typeface="Times New Roman" pitchFamily="18" charset="0"/>
              </a:rPr>
              <a:t>đến</a:t>
            </a:r>
            <a:r>
              <a:rPr lang="en-US" altLang="en-US" sz="3600" kern="1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b="1" kern="1200" dirty="0" err="1">
                <a:solidFill>
                  <a:srgbClr val="000000"/>
                </a:solidFill>
                <a:latin typeface="Times New Roman" pitchFamily="18" charset="0"/>
              </a:rPr>
              <a:t>đấy</a:t>
            </a:r>
            <a:r>
              <a:rPr lang="en-US" altLang="en-US" sz="3600" kern="12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  <a:p>
            <a:pPr marL="0" lvl="0" indent="0" algn="just" eaLnBrk="1" hangingPunct="1">
              <a:lnSpc>
                <a:spcPct val="140000"/>
              </a:lnSpc>
              <a:spcBef>
                <a:spcPts val="0"/>
              </a:spcBef>
              <a:buNone/>
            </a:pPr>
            <a:r>
              <a:rPr lang="en-US" altLang="en-US" sz="3600" kern="12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vi-VN" altLang="en-US" sz="3600" kern="12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marL="0" lvl="0" indent="0" algn="just" eaLnBrk="1" hangingPunct="1">
              <a:lnSpc>
                <a:spcPct val="140000"/>
              </a:lnSpc>
              <a:spcBef>
                <a:spcPts val="0"/>
              </a:spcBef>
              <a:buNone/>
            </a:pPr>
            <a:r>
              <a:rPr lang="en-US" altLang="en-US" sz="2800" kern="1200" dirty="0" err="1" smtClean="0">
                <a:solidFill>
                  <a:srgbClr val="000000"/>
                </a:solidFill>
                <a:latin typeface="Times New Roman" pitchFamily="18" charset="0"/>
              </a:rPr>
              <a:t>Chúng</a:t>
            </a:r>
            <a:r>
              <a:rPr lang="en-US" altLang="en-US" sz="2800" kern="12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kern="1200" dirty="0" err="1">
                <a:solidFill>
                  <a:srgbClr val="000000"/>
                </a:solidFill>
                <a:latin typeface="Times New Roman" pitchFamily="18" charset="0"/>
              </a:rPr>
              <a:t>tôi</a:t>
            </a:r>
            <a:r>
              <a:rPr lang="en-US" altLang="en-US" sz="2800" kern="1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kern="1200" dirty="0" err="1">
                <a:solidFill>
                  <a:srgbClr val="000000"/>
                </a:solidFill>
                <a:latin typeface="Times New Roman" pitchFamily="18" charset="0"/>
              </a:rPr>
              <a:t>đi</a:t>
            </a:r>
            <a:r>
              <a:rPr lang="en-US" altLang="en-US" sz="2800" kern="1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kern="1200" dirty="0" err="1">
                <a:solidFill>
                  <a:srgbClr val="000000"/>
                </a:solidFill>
                <a:latin typeface="Times New Roman" pitchFamily="18" charset="0"/>
              </a:rPr>
              <a:t>đến</a:t>
            </a:r>
            <a:r>
              <a:rPr lang="en-US" altLang="en-US" sz="2800" kern="1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vi-VN" altLang="en-US" sz="2800" b="1" kern="1200" dirty="0" smtClean="0">
                <a:solidFill>
                  <a:srgbClr val="FF0000"/>
                </a:solidFill>
                <a:latin typeface="Times New Roman" pitchFamily="18" charset="0"/>
              </a:rPr>
              <a:t>chỗ nào</a:t>
            </a:r>
            <a:r>
              <a:rPr lang="en-US" altLang="en-US" sz="2800" kern="1200" dirty="0" smtClean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en-US" sz="2800" kern="1200" dirty="0" err="1">
                <a:solidFill>
                  <a:srgbClr val="000000"/>
                </a:solidFill>
                <a:latin typeface="Times New Roman" pitchFamily="18" charset="0"/>
              </a:rPr>
              <a:t>rừng</a:t>
            </a:r>
            <a:r>
              <a:rPr lang="en-US" altLang="en-US" sz="2800" kern="1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kern="1200" dirty="0" err="1">
                <a:solidFill>
                  <a:srgbClr val="000000"/>
                </a:solidFill>
                <a:latin typeface="Times New Roman" pitchFamily="18" charset="0"/>
              </a:rPr>
              <a:t>rào</a:t>
            </a:r>
            <a:r>
              <a:rPr lang="en-US" altLang="en-US" sz="2800" kern="1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kern="1200" dirty="0" err="1">
                <a:solidFill>
                  <a:srgbClr val="000000"/>
                </a:solidFill>
                <a:latin typeface="Times New Roman" pitchFamily="18" charset="0"/>
              </a:rPr>
              <a:t>rào</a:t>
            </a:r>
            <a:r>
              <a:rPr lang="en-US" altLang="en-US" sz="2800" kern="1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kern="1200" dirty="0" err="1">
                <a:solidFill>
                  <a:srgbClr val="000000"/>
                </a:solidFill>
                <a:latin typeface="Times New Roman" pitchFamily="18" charset="0"/>
              </a:rPr>
              <a:t>chuyển</a:t>
            </a:r>
            <a:r>
              <a:rPr lang="en-US" altLang="en-US" sz="2800" kern="1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kern="1200" dirty="0" err="1">
                <a:solidFill>
                  <a:srgbClr val="000000"/>
                </a:solidFill>
                <a:latin typeface="Times New Roman" pitchFamily="18" charset="0"/>
              </a:rPr>
              <a:t>động</a:t>
            </a:r>
            <a:r>
              <a:rPr lang="en-US" altLang="en-US" sz="2800" kern="1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kern="1200" dirty="0" err="1">
                <a:solidFill>
                  <a:srgbClr val="000000"/>
                </a:solidFill>
                <a:latin typeface="Times New Roman" pitchFamily="18" charset="0"/>
              </a:rPr>
              <a:t>đến</a:t>
            </a:r>
            <a:r>
              <a:rPr lang="en-US" altLang="en-US" sz="2800" kern="1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vi-VN" altLang="en-US" sz="2800" b="1" kern="1200" dirty="0" smtClean="0">
                <a:solidFill>
                  <a:srgbClr val="FF0000"/>
                </a:solidFill>
                <a:latin typeface="Times New Roman" pitchFamily="18" charset="0"/>
              </a:rPr>
              <a:t>chỗ ấy</a:t>
            </a:r>
            <a:r>
              <a:rPr lang="en-US" altLang="en-US" sz="2800" kern="1200" dirty="0" smtClean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vi-VN" altLang="en-US" sz="2800" kern="12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marL="0" lvl="0" indent="0" algn="just" eaLnBrk="1" hangingPunct="1">
              <a:lnSpc>
                <a:spcPct val="140000"/>
              </a:lnSpc>
              <a:spcBef>
                <a:spcPts val="0"/>
              </a:spcBef>
              <a:buNone/>
            </a:pPr>
            <a:r>
              <a:rPr lang="vi-VN" altLang="en-US" sz="2800" kern="1200" dirty="0" smtClean="0">
                <a:solidFill>
                  <a:srgbClr val="000000"/>
                </a:solidFill>
                <a:latin typeface="Times New Roman" pitchFamily="18" charset="0"/>
              </a:rPr>
              <a:t>   </a:t>
            </a:r>
          </a:p>
          <a:p>
            <a:pPr marL="0" lvl="0" indent="0" algn="just" eaLnBrk="1" hangingPunct="1">
              <a:lnSpc>
                <a:spcPct val="140000"/>
              </a:lnSpc>
              <a:spcBef>
                <a:spcPts val="0"/>
              </a:spcBef>
              <a:buNone/>
            </a:pPr>
            <a:r>
              <a:rPr lang="vi-VN" altLang="en-US" sz="2800" kern="1200" dirty="0" smtClean="0">
                <a:solidFill>
                  <a:srgbClr val="000000"/>
                </a:solidFill>
                <a:latin typeface="Times New Roman" pitchFamily="18" charset="0"/>
              </a:rPr>
              <a:t>    </a:t>
            </a:r>
          </a:p>
          <a:p>
            <a:pPr marL="0" lvl="0" indent="0" algn="just" eaLnBrk="1" hangingPunct="1">
              <a:lnSpc>
                <a:spcPct val="140000"/>
              </a:lnSpc>
              <a:spcBef>
                <a:spcPts val="0"/>
              </a:spcBef>
              <a:buNone/>
            </a:pPr>
            <a:r>
              <a:rPr lang="en-US" altLang="en-US" sz="2800" kern="1200" dirty="0" err="1" smtClean="0">
                <a:solidFill>
                  <a:srgbClr val="000000"/>
                </a:solidFill>
                <a:latin typeface="Times New Roman" pitchFamily="18" charset="0"/>
              </a:rPr>
              <a:t>Chúng</a:t>
            </a:r>
            <a:r>
              <a:rPr lang="en-US" altLang="en-US" sz="2800" kern="12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kern="1200" dirty="0" err="1">
                <a:solidFill>
                  <a:srgbClr val="000000"/>
                </a:solidFill>
                <a:latin typeface="Times New Roman" pitchFamily="18" charset="0"/>
              </a:rPr>
              <a:t>tôi</a:t>
            </a:r>
            <a:r>
              <a:rPr lang="en-US" altLang="en-US" sz="2800" kern="1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kern="1200" dirty="0" err="1">
                <a:solidFill>
                  <a:srgbClr val="000000"/>
                </a:solidFill>
                <a:latin typeface="Times New Roman" pitchFamily="18" charset="0"/>
              </a:rPr>
              <a:t>đi</a:t>
            </a:r>
            <a:r>
              <a:rPr lang="en-US" altLang="en-US" sz="2800" kern="1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kern="1200" dirty="0" err="1">
                <a:solidFill>
                  <a:srgbClr val="000000"/>
                </a:solidFill>
                <a:latin typeface="Times New Roman" pitchFamily="18" charset="0"/>
              </a:rPr>
              <a:t>đến</a:t>
            </a:r>
            <a:r>
              <a:rPr lang="en-US" altLang="en-US" sz="2800" kern="1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vi-VN" altLang="en-US" sz="2800" b="1" kern="1200" dirty="0" smtClean="0">
                <a:solidFill>
                  <a:srgbClr val="FF0000"/>
                </a:solidFill>
                <a:latin typeface="Times New Roman" pitchFamily="18" charset="0"/>
              </a:rPr>
              <a:t>đâu</a:t>
            </a:r>
            <a:r>
              <a:rPr lang="en-US" altLang="en-US" sz="2800" kern="1200" dirty="0" smtClean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en-US" sz="2800" kern="1200" dirty="0" err="1">
                <a:solidFill>
                  <a:srgbClr val="000000"/>
                </a:solidFill>
                <a:latin typeface="Times New Roman" pitchFamily="18" charset="0"/>
              </a:rPr>
              <a:t>rừng</a:t>
            </a:r>
            <a:r>
              <a:rPr lang="en-US" altLang="en-US" sz="2800" kern="1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kern="1200" dirty="0" err="1">
                <a:solidFill>
                  <a:srgbClr val="000000"/>
                </a:solidFill>
                <a:latin typeface="Times New Roman" pitchFamily="18" charset="0"/>
              </a:rPr>
              <a:t>rào</a:t>
            </a:r>
            <a:r>
              <a:rPr lang="en-US" altLang="en-US" sz="2800" kern="1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kern="1200" dirty="0" err="1">
                <a:solidFill>
                  <a:srgbClr val="000000"/>
                </a:solidFill>
                <a:latin typeface="Times New Roman" pitchFamily="18" charset="0"/>
              </a:rPr>
              <a:t>rào</a:t>
            </a:r>
            <a:r>
              <a:rPr lang="en-US" altLang="en-US" sz="2800" kern="1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kern="1200" dirty="0" err="1">
                <a:solidFill>
                  <a:srgbClr val="000000"/>
                </a:solidFill>
                <a:latin typeface="Times New Roman" pitchFamily="18" charset="0"/>
              </a:rPr>
              <a:t>chuyển</a:t>
            </a:r>
            <a:r>
              <a:rPr lang="en-US" altLang="en-US" sz="2800" kern="1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kern="1200" dirty="0" err="1">
                <a:solidFill>
                  <a:srgbClr val="000000"/>
                </a:solidFill>
                <a:latin typeface="Times New Roman" pitchFamily="18" charset="0"/>
              </a:rPr>
              <a:t>động</a:t>
            </a:r>
            <a:r>
              <a:rPr lang="en-US" altLang="en-US" sz="2800" kern="1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kern="1200" dirty="0" err="1">
                <a:solidFill>
                  <a:srgbClr val="000000"/>
                </a:solidFill>
                <a:latin typeface="Times New Roman" pitchFamily="18" charset="0"/>
              </a:rPr>
              <a:t>đến</a:t>
            </a:r>
            <a:r>
              <a:rPr lang="en-US" altLang="en-US" sz="2800" kern="1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vi-VN" altLang="en-US" sz="2800" b="1" kern="1200" dirty="0" smtClean="0">
                <a:solidFill>
                  <a:srgbClr val="FF0000"/>
                </a:solidFill>
                <a:latin typeface="Times New Roman" pitchFamily="18" charset="0"/>
              </a:rPr>
              <a:t>đó</a:t>
            </a:r>
            <a:r>
              <a:rPr lang="en-US" altLang="en-US" sz="2800" kern="1200" dirty="0" smtClean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vi-VN" altLang="en-US" sz="2800" kern="12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0" lvl="0" indent="0" algn="just" eaLnBrk="1" hangingPunct="1">
              <a:lnSpc>
                <a:spcPct val="140000"/>
              </a:lnSpc>
              <a:spcBef>
                <a:spcPts val="0"/>
              </a:spcBef>
              <a:buNone/>
            </a:pPr>
            <a:r>
              <a:rPr lang="vi-VN" altLang="en-US" sz="2800" kern="1200" dirty="0" smtClean="0">
                <a:solidFill>
                  <a:srgbClr val="000000"/>
                </a:solidFill>
                <a:latin typeface="Times New Roman" pitchFamily="18" charset="0"/>
              </a:rPr>
              <a:t>  </a:t>
            </a:r>
            <a:endParaRPr lang="vi-VN" altLang="en-US" sz="2800" kern="12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endParaRPr lang="vi-VN" sz="2800" dirty="0" smtClean="0"/>
          </a:p>
        </p:txBody>
      </p:sp>
    </p:spTree>
    <p:extLst>
      <p:ext uri="{BB962C8B-B14F-4D97-AF65-F5344CB8AC3E}">
        <p14:creationId xmlns:p14="http://schemas.microsoft.com/office/powerpoint/2010/main" val="200037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/>
          <p:cNvSpPr>
            <a:spLocks noChangeArrowheads="1"/>
          </p:cNvSpPr>
          <p:nvPr/>
        </p:nvSpPr>
        <p:spPr bwMode="auto">
          <a:xfrm>
            <a:off x="457206" y="1524032"/>
            <a:ext cx="11277599" cy="3686175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rgbClr val="800000"/>
            </a:solidFill>
            <a:round/>
          </a:ln>
        </p:spPr>
        <p:txBody>
          <a:bodyPr anchor="ctr"/>
          <a:lstStyle/>
          <a:p>
            <a:pPr algn="just" eaLnBrk="0" hangingPunct="0">
              <a:lnSpc>
                <a:spcPct val="130000"/>
              </a:lnSpc>
              <a:spcBef>
                <a:spcPts val="0"/>
              </a:spcBef>
            </a:pPr>
            <a:r>
              <a:rPr lang="en-US" alt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thể hiện quan hệ về nghĩa giữa các vế câu, ngo</a:t>
            </a:r>
            <a:r>
              <a:rPr lang="en-US" alt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quan hệ từ, ta còn có thể nối các vế câu ghép bằng một số cặp từ hô ứng sau: 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đã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chưa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đã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mới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đã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.; vừa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vừa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c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đâu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đấy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n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ấy; sao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vậy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bao nhiêu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bấy nhiêu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altLang="en-US" sz="32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7043" name="Text Box 5"/>
          <p:cNvSpPr txBox="1"/>
          <p:nvPr/>
        </p:nvSpPr>
        <p:spPr>
          <a:xfrm>
            <a:off x="745067" y="685801"/>
            <a:ext cx="3251200" cy="588963"/>
          </a:xfrm>
          <a:prstGeom prst="rect">
            <a:avLst/>
          </a:prstGeom>
          <a:solidFill>
            <a:srgbClr val="00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Ghi nhớ:</a:t>
            </a:r>
            <a:endParaRPr lang="en-US" altLang="en-US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62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4">
            <a:extLst>
              <a:ext uri="{FF2B5EF4-FFF2-40B4-BE49-F238E27FC236}">
                <a16:creationId xmlns:a16="http://schemas.microsoft.com/office/drawing/2014/main" xmlns="" id="{4241299B-6684-43E6-9C03-516889EDA053}"/>
              </a:ext>
            </a:extLst>
          </p:cNvPr>
          <p:cNvSpPr txBox="1"/>
          <p:nvPr/>
        </p:nvSpPr>
        <p:spPr>
          <a:xfrm>
            <a:off x="1828822" y="152416"/>
            <a:ext cx="9143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u="sng" dirty="0" err="1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3200" b="1" u="sng" dirty="0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smtClean="0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1</a:t>
            </a:r>
            <a:endParaRPr lang="en-US" altLang="zh-CN" sz="3200" b="1" dirty="0">
              <a:solidFill>
                <a:schemeClr val="bg1"/>
              </a:solidFill>
              <a:highlight>
                <a:srgbClr val="000000"/>
              </a:highlight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i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Đọc</a:t>
            </a:r>
            <a:r>
              <a:rPr lang="en-US" altLang="zh-CN" sz="3200" b="1" i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3200" b="1" i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altLang="zh-CN" sz="3200" b="1" i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ghép</a:t>
            </a:r>
            <a:r>
              <a:rPr lang="en-US" altLang="zh-CN" sz="3200" b="1" i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dưới</a:t>
            </a:r>
            <a:r>
              <a:rPr lang="en-US" altLang="zh-CN" sz="3200" b="1" i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đây</a:t>
            </a:r>
            <a:r>
              <a:rPr lang="en-US" altLang="zh-CN" sz="3200" b="1" i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đánh</a:t>
            </a:r>
            <a:r>
              <a:rPr lang="en-US" altLang="zh-CN" sz="3200" b="1" i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lang="en-US" altLang="zh-CN" sz="3200" b="1" i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gạch</a:t>
            </a:r>
            <a:r>
              <a:rPr lang="en-US" altLang="zh-CN" sz="3200" b="1" i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chéo</a:t>
            </a:r>
            <a:r>
              <a:rPr lang="en-US" altLang="zh-CN" sz="3200" b="1" i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giữa</a:t>
            </a:r>
            <a:r>
              <a:rPr lang="en-US" altLang="zh-CN" sz="3200" b="1" i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3200" b="1" i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vế</a:t>
            </a:r>
            <a:r>
              <a:rPr lang="en-US" altLang="zh-CN" sz="3200" b="1" i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altLang="zh-CN" sz="3200" b="1" i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khoanh</a:t>
            </a:r>
            <a:r>
              <a:rPr lang="en-US" altLang="zh-CN" sz="3200" b="1" i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tròn</a:t>
            </a:r>
            <a:r>
              <a:rPr lang="en-US" altLang="zh-CN" sz="3200" b="1" i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cặp</a:t>
            </a:r>
            <a:r>
              <a:rPr lang="en-US" altLang="zh-CN" sz="3200" b="1" i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altLang="zh-CN" sz="3200" b="1" i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nối</a:t>
            </a:r>
            <a:r>
              <a:rPr lang="en-US" altLang="zh-CN" sz="3200" b="1" i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3200" b="1" i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vế</a:t>
            </a:r>
            <a:r>
              <a:rPr lang="en-US" altLang="zh-CN" sz="3200" b="1" i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câu</a:t>
            </a:r>
            <a:endParaRPr lang="zh-CN" altLang="en-US" sz="3200" b="1" i="1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4">
            <a:extLst>
              <a:ext uri="{FF2B5EF4-FFF2-40B4-BE49-F238E27FC236}">
                <a16:creationId xmlns:a16="http://schemas.microsoft.com/office/drawing/2014/main" xmlns="" id="{8E57B43E-2899-4CF1-9B61-3075F2D38B34}"/>
              </a:ext>
            </a:extLst>
          </p:cNvPr>
          <p:cNvSpPr txBox="1"/>
          <p:nvPr/>
        </p:nvSpPr>
        <p:spPr>
          <a:xfrm>
            <a:off x="1851453" y="1981217"/>
            <a:ext cx="8563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a)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chưa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tắt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hẳn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trăng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đã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lên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rồi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8C6FC2AE-EEC0-4ED5-BC66-C7EA9EC39B04}"/>
              </a:ext>
            </a:extLst>
          </p:cNvPr>
          <p:cNvSpPr txBox="1"/>
          <p:nvPr/>
        </p:nvSpPr>
        <p:spPr>
          <a:xfrm>
            <a:off x="1869798" y="3124200"/>
            <a:ext cx="85858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b)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Chiếc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xe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ngựa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vừa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đậu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lại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tôi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đã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nghe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tiếng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ông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nhà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vọng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ra.</a:t>
            </a:r>
            <a:endParaRPr lang="zh-CN" altLang="en-US" sz="3200" b="1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文本框 4">
            <a:extLst>
              <a:ext uri="{FF2B5EF4-FFF2-40B4-BE49-F238E27FC236}">
                <a16:creationId xmlns:a16="http://schemas.microsoft.com/office/drawing/2014/main" xmlns="" id="{231E40B8-7235-4CB6-974A-251FE3C4E534}"/>
              </a:ext>
            </a:extLst>
          </p:cNvPr>
          <p:cNvSpPr txBox="1"/>
          <p:nvPr/>
        </p:nvSpPr>
        <p:spPr>
          <a:xfrm>
            <a:off x="1828804" y="5257800"/>
            <a:ext cx="85858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c)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Trời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càng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nắng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gắt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hoa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giấy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càng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bồng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lên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rực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rỡ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705600" y="1143000"/>
            <a:ext cx="3276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057400" y="1600200"/>
            <a:ext cx="2438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800600" y="1600200"/>
            <a:ext cx="365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88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5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>
            <a:extLst>
              <a:ext uri="{FF2B5EF4-FFF2-40B4-BE49-F238E27FC236}">
                <a16:creationId xmlns:a16="http://schemas.microsoft.com/office/drawing/2014/main" xmlns="" id="{8E57B43E-2899-4CF1-9B61-3075F2D38B34}"/>
              </a:ext>
            </a:extLst>
          </p:cNvPr>
          <p:cNvSpPr txBox="1"/>
          <p:nvPr/>
        </p:nvSpPr>
        <p:spPr>
          <a:xfrm>
            <a:off x="1851453" y="2285444"/>
            <a:ext cx="8563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a)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chưa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tắt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hẳn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trăng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đã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lên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rồi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189C2C1E-46A2-48F1-BD4E-D274C77804C9}"/>
              </a:ext>
            </a:extLst>
          </p:cNvPr>
          <p:cNvCxnSpPr>
            <a:cxnSpLocks/>
          </p:cNvCxnSpPr>
          <p:nvPr/>
        </p:nvCxnSpPr>
        <p:spPr>
          <a:xfrm>
            <a:off x="2362200" y="2818844"/>
            <a:ext cx="914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A6B5C720-E6B2-42D4-BAF8-C737EDC5A8EE}"/>
              </a:ext>
            </a:extLst>
          </p:cNvPr>
          <p:cNvCxnSpPr>
            <a:cxnSpLocks/>
          </p:cNvCxnSpPr>
          <p:nvPr/>
        </p:nvCxnSpPr>
        <p:spPr>
          <a:xfrm>
            <a:off x="5873577" y="2812666"/>
            <a:ext cx="914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23E6878-1FDD-4FB0-99CE-2FD77A0ADA67}"/>
              </a:ext>
            </a:extLst>
          </p:cNvPr>
          <p:cNvCxnSpPr>
            <a:cxnSpLocks/>
          </p:cNvCxnSpPr>
          <p:nvPr/>
        </p:nvCxnSpPr>
        <p:spPr>
          <a:xfrm>
            <a:off x="3429000" y="2818844"/>
            <a:ext cx="2133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82A42B71-1631-402F-968B-2E21CD4FE50B}"/>
              </a:ext>
            </a:extLst>
          </p:cNvPr>
          <p:cNvCxnSpPr>
            <a:cxnSpLocks/>
          </p:cNvCxnSpPr>
          <p:nvPr/>
        </p:nvCxnSpPr>
        <p:spPr>
          <a:xfrm>
            <a:off x="6934200" y="2812666"/>
            <a:ext cx="1676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9CB6BDF0-B420-4E75-882D-B7E4CF05A0A3}"/>
              </a:ext>
            </a:extLst>
          </p:cNvPr>
          <p:cNvSpPr/>
          <p:nvPr/>
        </p:nvSpPr>
        <p:spPr>
          <a:xfrm>
            <a:off x="2362200" y="2971260"/>
            <a:ext cx="762000" cy="381001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CN1</a:t>
            </a:r>
            <a:endParaRPr lang="vi-VN" sz="2000" b="1" dirty="0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F18F19E1-A46C-4B51-9E7B-09E1750F8E50}"/>
              </a:ext>
            </a:extLst>
          </p:cNvPr>
          <p:cNvSpPr/>
          <p:nvPr/>
        </p:nvSpPr>
        <p:spPr>
          <a:xfrm>
            <a:off x="5943600" y="2914378"/>
            <a:ext cx="762000" cy="381001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CN2</a:t>
            </a:r>
            <a:endParaRPr lang="vi-VN" sz="2000" b="1" dirty="0">
              <a:solidFill>
                <a:schemeClr val="tx1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E9E85431-96F7-43CA-8762-861BEF3B0BB2}"/>
              </a:ext>
            </a:extLst>
          </p:cNvPr>
          <p:cNvSpPr/>
          <p:nvPr/>
        </p:nvSpPr>
        <p:spPr>
          <a:xfrm>
            <a:off x="3657600" y="2971260"/>
            <a:ext cx="1447800" cy="381001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VN1</a:t>
            </a:r>
            <a:endParaRPr lang="vi-VN" sz="2000" b="1" dirty="0">
              <a:solidFill>
                <a:schemeClr val="tx1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4F044393-0097-4815-B116-45C93ADD1DE7}"/>
              </a:ext>
            </a:extLst>
          </p:cNvPr>
          <p:cNvSpPr/>
          <p:nvPr/>
        </p:nvSpPr>
        <p:spPr>
          <a:xfrm>
            <a:off x="7086600" y="2971260"/>
            <a:ext cx="1447800" cy="381001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VN2</a:t>
            </a:r>
            <a:endParaRPr lang="vi-VN" sz="2000" b="1" dirty="0">
              <a:solidFill>
                <a:schemeClr val="tx1"/>
              </a:solidFill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4AFFADEA-97F7-4C26-9CC7-50F23675BEEC}"/>
              </a:ext>
            </a:extLst>
          </p:cNvPr>
          <p:cNvCxnSpPr>
            <a:cxnSpLocks/>
          </p:cNvCxnSpPr>
          <p:nvPr/>
        </p:nvCxnSpPr>
        <p:spPr>
          <a:xfrm flipH="1">
            <a:off x="5653237" y="2228570"/>
            <a:ext cx="236839" cy="56265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xmlns="" id="{DFF77EB0-F805-4DE2-8337-E03599222816}"/>
              </a:ext>
            </a:extLst>
          </p:cNvPr>
          <p:cNvSpPr/>
          <p:nvPr/>
        </p:nvSpPr>
        <p:spPr>
          <a:xfrm>
            <a:off x="3324079" y="2209808"/>
            <a:ext cx="990601" cy="76509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xmlns="" id="{E929F6D7-3A34-4897-88DF-F64490018048}"/>
              </a:ext>
            </a:extLst>
          </p:cNvPr>
          <p:cNvSpPr/>
          <p:nvPr/>
        </p:nvSpPr>
        <p:spPr>
          <a:xfrm>
            <a:off x="6781800" y="2228603"/>
            <a:ext cx="533400" cy="76509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0" name="文本框 4">
            <a:extLst>
              <a:ext uri="{FF2B5EF4-FFF2-40B4-BE49-F238E27FC236}">
                <a16:creationId xmlns:a16="http://schemas.microsoft.com/office/drawing/2014/main" xmlns="" id="{C17AC90C-98C3-4C2E-82FA-91CE6F623A59}"/>
              </a:ext>
            </a:extLst>
          </p:cNvPr>
          <p:cNvSpPr txBox="1"/>
          <p:nvPr/>
        </p:nvSpPr>
        <p:spPr>
          <a:xfrm>
            <a:off x="1828822" y="304816"/>
            <a:ext cx="9982183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u="sng" dirty="0" err="1" smtClean="0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vi-VN" altLang="zh-CN" sz="3200" b="1" u="sng" dirty="0" smtClean="0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smtClean="0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vi-VN" altLang="zh-CN" sz="3200" b="1" u="sng" dirty="0" smtClean="0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:</a:t>
            </a:r>
            <a:endParaRPr lang="en-US" altLang="zh-CN" sz="3200" b="1" dirty="0">
              <a:solidFill>
                <a:schemeClr val="bg1"/>
              </a:solidFill>
              <a:highlight>
                <a:srgbClr val="000000"/>
              </a:highlight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i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Đọc</a:t>
            </a:r>
            <a:r>
              <a:rPr lang="en-US" altLang="zh-CN" sz="3200" b="1" i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3200" b="1" i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altLang="zh-CN" sz="3200" b="1" i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ghép</a:t>
            </a:r>
            <a:r>
              <a:rPr lang="en-US" altLang="zh-CN" sz="3200" b="1" i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dưới</a:t>
            </a:r>
            <a:r>
              <a:rPr lang="en-US" altLang="zh-CN" sz="3200" b="1" i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đây</a:t>
            </a:r>
            <a:r>
              <a:rPr lang="en-US" altLang="zh-CN" sz="3200" b="1" i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đánh</a:t>
            </a:r>
            <a:r>
              <a:rPr lang="en-US" altLang="zh-CN" sz="3200" b="1" i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lang="en-US" altLang="zh-CN" sz="3200" b="1" i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gạch</a:t>
            </a:r>
            <a:r>
              <a:rPr lang="en-US" altLang="zh-CN" sz="3200" b="1" i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chéo</a:t>
            </a:r>
            <a:r>
              <a:rPr lang="en-US" altLang="zh-CN" sz="3200" b="1" i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giữa</a:t>
            </a:r>
            <a:r>
              <a:rPr lang="en-US" altLang="zh-CN" sz="3200" b="1" i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3200" b="1" i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vế</a:t>
            </a:r>
            <a:r>
              <a:rPr lang="en-US" altLang="zh-CN" sz="3200" b="1" i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altLang="zh-CN" sz="3200" b="1" i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khoanh</a:t>
            </a:r>
            <a:r>
              <a:rPr lang="en-US" altLang="zh-CN" sz="3200" b="1" i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tròn</a:t>
            </a:r>
            <a:r>
              <a:rPr lang="en-US" altLang="zh-CN" sz="3200" b="1" i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cặp</a:t>
            </a:r>
            <a:r>
              <a:rPr lang="en-US" altLang="zh-CN" sz="3200" b="1" i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altLang="zh-CN" sz="3200" b="1" i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nối</a:t>
            </a:r>
            <a:r>
              <a:rPr lang="en-US" altLang="zh-CN" sz="3200" b="1" i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3200" b="1" i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vế</a:t>
            </a:r>
            <a:r>
              <a:rPr lang="en-US" altLang="zh-CN" sz="3200" b="1" i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câu</a:t>
            </a:r>
            <a:endParaRPr lang="zh-CN" altLang="en-US" sz="3200" b="1" i="1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文本框 4">
            <a:extLst>
              <a:ext uri="{FF2B5EF4-FFF2-40B4-BE49-F238E27FC236}">
                <a16:creationId xmlns:a16="http://schemas.microsoft.com/office/drawing/2014/main" xmlns="" id="{8E57B43E-2899-4CF1-9B61-3075F2D38B34}"/>
              </a:ext>
            </a:extLst>
          </p:cNvPr>
          <p:cNvSpPr txBox="1"/>
          <p:nvPr/>
        </p:nvSpPr>
        <p:spPr>
          <a:xfrm>
            <a:off x="1828800" y="3611384"/>
            <a:ext cx="85632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b)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Chiếc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xe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ngựa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vừa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đậu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lại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tôi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đã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nghe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tiếng</a:t>
            </a:r>
            <a:endParaRPr lang="en-US" altLang="zh-CN" sz="3200" b="1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3200" b="1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ông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nhà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vọng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ra.</a:t>
            </a:r>
            <a:endParaRPr lang="zh-CN" altLang="en-US" sz="3200" b="1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3200" b="1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189C2C1E-46A2-48F1-BD4E-D274C77804C9}"/>
              </a:ext>
            </a:extLst>
          </p:cNvPr>
          <p:cNvCxnSpPr>
            <a:cxnSpLocks/>
          </p:cNvCxnSpPr>
          <p:nvPr/>
        </p:nvCxnSpPr>
        <p:spPr>
          <a:xfrm>
            <a:off x="2339552" y="4074917"/>
            <a:ext cx="2469293" cy="2689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A6B5C720-E6B2-42D4-BAF8-C737EDC5A8EE}"/>
              </a:ext>
            </a:extLst>
          </p:cNvPr>
          <p:cNvCxnSpPr>
            <a:cxnSpLocks/>
          </p:cNvCxnSpPr>
          <p:nvPr/>
        </p:nvCxnSpPr>
        <p:spPr>
          <a:xfrm flipV="1">
            <a:off x="7063951" y="4100565"/>
            <a:ext cx="419100" cy="134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A23E6878-1FDD-4FB0-99CE-2FD77A0ADA67}"/>
              </a:ext>
            </a:extLst>
          </p:cNvPr>
          <p:cNvCxnSpPr>
            <a:cxnSpLocks/>
          </p:cNvCxnSpPr>
          <p:nvPr/>
        </p:nvCxnSpPr>
        <p:spPr>
          <a:xfrm>
            <a:off x="5014785" y="4074917"/>
            <a:ext cx="1744363" cy="2689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82A42B71-1631-402F-968B-2E21CD4FE50B}"/>
              </a:ext>
            </a:extLst>
          </p:cNvPr>
          <p:cNvCxnSpPr>
            <a:cxnSpLocks/>
          </p:cNvCxnSpPr>
          <p:nvPr/>
        </p:nvCxnSpPr>
        <p:spPr>
          <a:xfrm>
            <a:off x="7832645" y="4107313"/>
            <a:ext cx="2050707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Rectangle: Rounded Corners 20">
            <a:extLst>
              <a:ext uri="{FF2B5EF4-FFF2-40B4-BE49-F238E27FC236}">
                <a16:creationId xmlns:a16="http://schemas.microsoft.com/office/drawing/2014/main" xmlns="" id="{9CB6BDF0-B420-4E75-882D-B7E4CF05A0A3}"/>
              </a:ext>
            </a:extLst>
          </p:cNvPr>
          <p:cNvSpPr/>
          <p:nvPr/>
        </p:nvSpPr>
        <p:spPr>
          <a:xfrm>
            <a:off x="3299407" y="4182836"/>
            <a:ext cx="762000" cy="381001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CN1</a:t>
            </a:r>
            <a:endParaRPr lang="vi-VN" sz="2000" b="1" dirty="0">
              <a:solidFill>
                <a:schemeClr val="tx1"/>
              </a:solidFill>
            </a:endParaRPr>
          </a:p>
        </p:txBody>
      </p:sp>
      <p:sp>
        <p:nvSpPr>
          <p:cNvPr id="35" name="Rectangle: Rounded Corners 22">
            <a:extLst>
              <a:ext uri="{FF2B5EF4-FFF2-40B4-BE49-F238E27FC236}">
                <a16:creationId xmlns:a16="http://schemas.microsoft.com/office/drawing/2014/main" xmlns="" id="{F18F19E1-A46C-4B51-9E7B-09E1750F8E50}"/>
              </a:ext>
            </a:extLst>
          </p:cNvPr>
          <p:cNvSpPr/>
          <p:nvPr/>
        </p:nvSpPr>
        <p:spPr>
          <a:xfrm>
            <a:off x="6989807" y="4166510"/>
            <a:ext cx="762000" cy="351251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CN2</a:t>
            </a:r>
            <a:endParaRPr lang="vi-VN" b="1" dirty="0">
              <a:solidFill>
                <a:schemeClr val="tx1"/>
              </a:solidFill>
            </a:endParaRPr>
          </a:p>
        </p:txBody>
      </p:sp>
      <p:sp>
        <p:nvSpPr>
          <p:cNvPr id="36" name="Rectangle: Rounded Corners 23">
            <a:extLst>
              <a:ext uri="{FF2B5EF4-FFF2-40B4-BE49-F238E27FC236}">
                <a16:creationId xmlns:a16="http://schemas.microsoft.com/office/drawing/2014/main" xmlns="" id="{E9E85431-96F7-43CA-8762-861BEF3B0BB2}"/>
              </a:ext>
            </a:extLst>
          </p:cNvPr>
          <p:cNvSpPr/>
          <p:nvPr/>
        </p:nvSpPr>
        <p:spPr>
          <a:xfrm>
            <a:off x="5276335" y="4164122"/>
            <a:ext cx="1447800" cy="381001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VN1</a:t>
            </a:r>
            <a:endParaRPr lang="vi-VN" sz="2000" b="1" dirty="0">
              <a:solidFill>
                <a:schemeClr val="tx1"/>
              </a:solidFill>
            </a:endParaRPr>
          </a:p>
        </p:txBody>
      </p:sp>
      <p:sp>
        <p:nvSpPr>
          <p:cNvPr id="37" name="Rectangle: Rounded Corners 24">
            <a:extLst>
              <a:ext uri="{FF2B5EF4-FFF2-40B4-BE49-F238E27FC236}">
                <a16:creationId xmlns:a16="http://schemas.microsoft.com/office/drawing/2014/main" xmlns="" id="{4F044393-0097-4815-B116-45C93ADD1DE7}"/>
              </a:ext>
            </a:extLst>
          </p:cNvPr>
          <p:cNvSpPr/>
          <p:nvPr/>
        </p:nvSpPr>
        <p:spPr>
          <a:xfrm>
            <a:off x="8224452" y="4228924"/>
            <a:ext cx="1447800" cy="381001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VN2</a:t>
            </a:r>
            <a:endParaRPr lang="vi-VN" sz="2000" b="1" dirty="0">
              <a:solidFill>
                <a:schemeClr val="tx1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4AFFADEA-97F7-4C26-9CC7-50F23675BEEC}"/>
              </a:ext>
            </a:extLst>
          </p:cNvPr>
          <p:cNvCxnSpPr>
            <a:cxnSpLocks/>
          </p:cNvCxnSpPr>
          <p:nvPr/>
        </p:nvCxnSpPr>
        <p:spPr>
          <a:xfrm flipH="1">
            <a:off x="6911567" y="3539121"/>
            <a:ext cx="236839" cy="56265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DFF77EB0-F805-4DE2-8337-E03599222816}"/>
              </a:ext>
            </a:extLst>
          </p:cNvPr>
          <p:cNvSpPr/>
          <p:nvPr/>
        </p:nvSpPr>
        <p:spPr>
          <a:xfrm>
            <a:off x="4862389" y="3577058"/>
            <a:ext cx="797939" cy="76509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E929F6D7-3A34-4897-88DF-F64490018048}"/>
              </a:ext>
            </a:extLst>
          </p:cNvPr>
          <p:cNvSpPr/>
          <p:nvPr/>
        </p:nvSpPr>
        <p:spPr>
          <a:xfrm>
            <a:off x="7635447" y="3631154"/>
            <a:ext cx="624528" cy="56265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文本框 4">
            <a:extLst>
              <a:ext uri="{FF2B5EF4-FFF2-40B4-BE49-F238E27FC236}">
                <a16:creationId xmlns:a16="http://schemas.microsoft.com/office/drawing/2014/main" xmlns="" id="{181B50FA-F070-4C2A-9AC2-3890D26E4CDF}"/>
              </a:ext>
            </a:extLst>
          </p:cNvPr>
          <p:cNvSpPr txBox="1"/>
          <p:nvPr/>
        </p:nvSpPr>
        <p:spPr>
          <a:xfrm>
            <a:off x="1828800" y="5307110"/>
            <a:ext cx="8563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i="1" dirty="0">
              <a:solidFill>
                <a:srgbClr val="002060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A1AAD8D1-A513-4E9D-9884-B15B4C22AB39}"/>
              </a:ext>
            </a:extLst>
          </p:cNvPr>
          <p:cNvCxnSpPr>
            <a:cxnSpLocks/>
          </p:cNvCxnSpPr>
          <p:nvPr/>
        </p:nvCxnSpPr>
        <p:spPr>
          <a:xfrm>
            <a:off x="1965245" y="5078509"/>
            <a:ext cx="433670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文本框 4">
            <a:extLst>
              <a:ext uri="{FF2B5EF4-FFF2-40B4-BE49-F238E27FC236}">
                <a16:creationId xmlns:a16="http://schemas.microsoft.com/office/drawing/2014/main" xmlns="" id="{8E57B43E-2899-4CF1-9B61-3075F2D38B34}"/>
              </a:ext>
            </a:extLst>
          </p:cNvPr>
          <p:cNvSpPr txBox="1"/>
          <p:nvPr/>
        </p:nvSpPr>
        <p:spPr>
          <a:xfrm>
            <a:off x="1851455" y="5258820"/>
            <a:ext cx="103405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c)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Trời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càng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nắng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gắt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hoa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giấy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càng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bồng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lên</a:t>
            </a:r>
            <a:r>
              <a:rPr lang="vi-VN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rực</a:t>
            </a:r>
            <a:r>
              <a:rPr lang="en-US" altLang="zh-CN" sz="3200" b="1" dirty="0" smtClean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rỡ</a:t>
            </a: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3200" b="1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189C2C1E-46A2-48F1-BD4E-D274C77804C9}"/>
              </a:ext>
            </a:extLst>
          </p:cNvPr>
          <p:cNvCxnSpPr>
            <a:cxnSpLocks/>
          </p:cNvCxnSpPr>
          <p:nvPr/>
        </p:nvCxnSpPr>
        <p:spPr>
          <a:xfrm>
            <a:off x="2362200" y="5722314"/>
            <a:ext cx="76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A6B5C720-E6B2-42D4-BAF8-C737EDC5A8EE}"/>
              </a:ext>
            </a:extLst>
          </p:cNvPr>
          <p:cNvCxnSpPr>
            <a:cxnSpLocks/>
          </p:cNvCxnSpPr>
          <p:nvPr/>
        </p:nvCxnSpPr>
        <p:spPr>
          <a:xfrm>
            <a:off x="5850967" y="5786188"/>
            <a:ext cx="12747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A23E6878-1FDD-4FB0-99CE-2FD77A0ADA67}"/>
              </a:ext>
            </a:extLst>
          </p:cNvPr>
          <p:cNvCxnSpPr>
            <a:cxnSpLocks/>
          </p:cNvCxnSpPr>
          <p:nvPr/>
        </p:nvCxnSpPr>
        <p:spPr>
          <a:xfrm>
            <a:off x="3276601" y="5761472"/>
            <a:ext cx="2249443" cy="785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82A42B71-1631-402F-968B-2E21CD4FE50B}"/>
              </a:ext>
            </a:extLst>
          </p:cNvPr>
          <p:cNvCxnSpPr>
            <a:cxnSpLocks/>
          </p:cNvCxnSpPr>
          <p:nvPr/>
        </p:nvCxnSpPr>
        <p:spPr>
          <a:xfrm flipV="1">
            <a:off x="7395837" y="5761464"/>
            <a:ext cx="3576979" cy="247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Rectangle: Rounded Corners 20">
            <a:extLst>
              <a:ext uri="{FF2B5EF4-FFF2-40B4-BE49-F238E27FC236}">
                <a16:creationId xmlns:a16="http://schemas.microsoft.com/office/drawing/2014/main" xmlns="" id="{9CB6BDF0-B420-4E75-882D-B7E4CF05A0A3}"/>
              </a:ext>
            </a:extLst>
          </p:cNvPr>
          <p:cNvSpPr/>
          <p:nvPr/>
        </p:nvSpPr>
        <p:spPr>
          <a:xfrm>
            <a:off x="2371980" y="5813933"/>
            <a:ext cx="762000" cy="381001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CN1</a:t>
            </a:r>
            <a:endParaRPr lang="vi-VN" sz="2000" b="1" dirty="0">
              <a:solidFill>
                <a:schemeClr val="tx1"/>
              </a:solidFill>
            </a:endParaRPr>
          </a:p>
        </p:txBody>
      </p:sp>
      <p:sp>
        <p:nvSpPr>
          <p:cNvPr id="46" name="Rectangle: Rounded Corners 22">
            <a:extLst>
              <a:ext uri="{FF2B5EF4-FFF2-40B4-BE49-F238E27FC236}">
                <a16:creationId xmlns:a16="http://schemas.microsoft.com/office/drawing/2014/main" xmlns="" id="{F18F19E1-A46C-4B51-9E7B-09E1750F8E50}"/>
              </a:ext>
            </a:extLst>
          </p:cNvPr>
          <p:cNvSpPr/>
          <p:nvPr/>
        </p:nvSpPr>
        <p:spPr>
          <a:xfrm>
            <a:off x="6096000" y="5841299"/>
            <a:ext cx="762000" cy="351251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CN2</a:t>
            </a:r>
            <a:endParaRPr lang="vi-VN" b="1" dirty="0">
              <a:solidFill>
                <a:schemeClr val="tx1"/>
              </a:solidFill>
            </a:endParaRPr>
          </a:p>
        </p:txBody>
      </p:sp>
      <p:sp>
        <p:nvSpPr>
          <p:cNvPr id="47" name="Rectangle: Rounded Corners 23">
            <a:extLst>
              <a:ext uri="{FF2B5EF4-FFF2-40B4-BE49-F238E27FC236}">
                <a16:creationId xmlns:a16="http://schemas.microsoft.com/office/drawing/2014/main" xmlns="" id="{E9E85431-96F7-43CA-8762-861BEF3B0BB2}"/>
              </a:ext>
            </a:extLst>
          </p:cNvPr>
          <p:cNvSpPr/>
          <p:nvPr/>
        </p:nvSpPr>
        <p:spPr>
          <a:xfrm>
            <a:off x="3645087" y="5824520"/>
            <a:ext cx="1447800" cy="381001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VN1</a:t>
            </a:r>
            <a:endParaRPr lang="vi-VN" sz="2000" b="1" dirty="0">
              <a:solidFill>
                <a:schemeClr val="tx1"/>
              </a:solidFill>
            </a:endParaRPr>
          </a:p>
        </p:txBody>
      </p:sp>
      <p:sp>
        <p:nvSpPr>
          <p:cNvPr id="48" name="Rectangle: Rounded Corners 24">
            <a:extLst>
              <a:ext uri="{FF2B5EF4-FFF2-40B4-BE49-F238E27FC236}">
                <a16:creationId xmlns:a16="http://schemas.microsoft.com/office/drawing/2014/main" xmlns="" id="{4F044393-0097-4815-B116-45C93ADD1DE7}"/>
              </a:ext>
            </a:extLst>
          </p:cNvPr>
          <p:cNvSpPr/>
          <p:nvPr/>
        </p:nvSpPr>
        <p:spPr>
          <a:xfrm>
            <a:off x="7807407" y="5867140"/>
            <a:ext cx="1447800" cy="381001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VN2</a:t>
            </a:r>
            <a:endParaRPr lang="vi-VN" sz="2000" b="1" dirty="0">
              <a:solidFill>
                <a:schemeClr val="tx1"/>
              </a:solidFill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4AFFADEA-97F7-4C26-9CC7-50F23675BEEC}"/>
              </a:ext>
            </a:extLst>
          </p:cNvPr>
          <p:cNvCxnSpPr>
            <a:cxnSpLocks/>
          </p:cNvCxnSpPr>
          <p:nvPr/>
        </p:nvCxnSpPr>
        <p:spPr>
          <a:xfrm flipH="1">
            <a:off x="5673319" y="5313686"/>
            <a:ext cx="236839" cy="56265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DFF77EB0-F805-4DE2-8337-E03599222816}"/>
              </a:ext>
            </a:extLst>
          </p:cNvPr>
          <p:cNvSpPr/>
          <p:nvPr/>
        </p:nvSpPr>
        <p:spPr>
          <a:xfrm>
            <a:off x="3242250" y="5160688"/>
            <a:ext cx="797939" cy="76509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E929F6D7-3A34-4897-88DF-F64490018048}"/>
              </a:ext>
            </a:extLst>
          </p:cNvPr>
          <p:cNvSpPr/>
          <p:nvPr/>
        </p:nvSpPr>
        <p:spPr>
          <a:xfrm>
            <a:off x="7326903" y="5164943"/>
            <a:ext cx="902719" cy="76083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53" name="Straight Connector 52"/>
          <p:cNvCxnSpPr/>
          <p:nvPr/>
        </p:nvCxnSpPr>
        <p:spPr>
          <a:xfrm>
            <a:off x="6650421" y="1295400"/>
            <a:ext cx="4800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2002221" y="1752600"/>
            <a:ext cx="2438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4745421" y="1752600"/>
            <a:ext cx="41125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830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5" grpId="0" animBg="1"/>
      <p:bldP spid="58" grpId="0" animBg="1"/>
      <p:bldP spid="59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44" grpId="0" animBg="1"/>
      <p:bldP spid="46" grpId="0" animBg="1"/>
      <p:bldP spid="47" grpId="0" animBg="1"/>
      <p:bldP spid="50" grpId="0" animBg="1"/>
      <p:bldP spid="5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>
            <a:extLst>
              <a:ext uri="{FF2B5EF4-FFF2-40B4-BE49-F238E27FC236}">
                <a16:creationId xmlns:a16="http://schemas.microsoft.com/office/drawing/2014/main" xmlns="" id="{8E57B43E-2899-4CF1-9B61-3075F2D38B34}"/>
              </a:ext>
            </a:extLst>
          </p:cNvPr>
          <p:cNvSpPr txBox="1"/>
          <p:nvPr/>
        </p:nvSpPr>
        <p:spPr>
          <a:xfrm>
            <a:off x="1937045" y="152429"/>
            <a:ext cx="8426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a)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Ngày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chưa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tắt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hẳn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trăng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đã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lên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rồi</a:t>
            </a:r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</a:t>
            </a:r>
            <a:endParaRPr lang="zh-CN" altLang="en-US" sz="3600" b="1" dirty="0">
              <a:solidFill>
                <a:srgbClr val="00B050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 descr="A field of grass with trees and a building in the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5CCCB26B-0CF2-467D-9676-6359C97E7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28800"/>
            <a:ext cx="11049000" cy="4953000"/>
          </a:xfrm>
          <a:prstGeom prst="rect">
            <a:avLst/>
          </a:prstGeom>
        </p:spPr>
      </p:pic>
      <p:sp>
        <p:nvSpPr>
          <p:cNvPr id="6" name="文本框 4">
            <a:extLst>
              <a:ext uri="{FF2B5EF4-FFF2-40B4-BE49-F238E27FC236}">
                <a16:creationId xmlns:a16="http://schemas.microsoft.com/office/drawing/2014/main" xmlns="" id="{4930E147-99D9-4FF2-8C1B-DF4AC8F5E66C}"/>
              </a:ext>
            </a:extLst>
          </p:cNvPr>
          <p:cNvSpPr txBox="1"/>
          <p:nvPr/>
        </p:nvSpPr>
        <p:spPr>
          <a:xfrm>
            <a:off x="2286000" y="923160"/>
            <a:ext cx="876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1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chưa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diễn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ra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thì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đã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xuất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hiện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06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372600" cy="6019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9600" y="253429"/>
            <a:ext cx="9220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Trời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càng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nắng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gắt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hoa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giấy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càng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bồng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lên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rực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rỡ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9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3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5405" y="1828808"/>
            <a:ext cx="80472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hửng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1295399" y="3092251"/>
            <a:ext cx="815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hửng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990600" y="4495808"/>
            <a:ext cx="960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alt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hửng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518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2A6C2A66-8FEC-414D-BAF9-BE3DD3613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798638"/>
            <a:ext cx="4862763" cy="5635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hửng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xmlns="" id="{1891B215-1B69-4C7E-BF85-75283817A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4" y="4392604"/>
            <a:ext cx="4724397" cy="12462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hửng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xmlns="" id="{FDF88BB0-776B-4654-B3BB-942439115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85800"/>
            <a:ext cx="4572000" cy="5635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hửng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 descr="A picture containing outdoor, person, night, dark&#10;&#10;Description automatically generated">
            <a:extLst>
              <a:ext uri="{FF2B5EF4-FFF2-40B4-BE49-F238E27FC236}">
                <a16:creationId xmlns:a16="http://schemas.microsoft.com/office/drawing/2014/main" xmlns="" id="{B286EB2D-C225-40D0-9FD5-D82EE590D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767" y="274639"/>
            <a:ext cx="5424236" cy="3047999"/>
          </a:xfrm>
          <a:prstGeom prst="rect">
            <a:avLst/>
          </a:prstGeom>
        </p:spPr>
      </p:pic>
      <p:pic>
        <p:nvPicPr>
          <p:cNvPr id="12" name="Picture 11" descr="A picture containing sky, outdoor, clouds, sunset&#10;&#10;Description automatically generated">
            <a:extLst>
              <a:ext uri="{FF2B5EF4-FFF2-40B4-BE49-F238E27FC236}">
                <a16:creationId xmlns:a16="http://schemas.microsoft.com/office/drawing/2014/main" xmlns="" id="{B1F1A916-42CF-467E-B807-367595939C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9569"/>
            <a:ext cx="5638800" cy="3035808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xmlns="" id="{AA95CAB3-BEE2-4CFA-9244-7B114DCB7343}"/>
              </a:ext>
            </a:extLst>
          </p:cNvPr>
          <p:cNvSpPr/>
          <p:nvPr/>
        </p:nvSpPr>
        <p:spPr>
          <a:xfrm rot="16200000">
            <a:off x="3458463" y="2577781"/>
            <a:ext cx="430306" cy="203627"/>
          </a:xfrm>
          <a:prstGeom prst="rightArrow">
            <a:avLst/>
          </a:prstGeom>
          <a:solidFill>
            <a:srgbClr val="002060"/>
          </a:solidFill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xmlns="" id="{E54D5C35-C648-41D9-BE47-4FCBAC3AC1D3}"/>
              </a:ext>
            </a:extLst>
          </p:cNvPr>
          <p:cNvSpPr/>
          <p:nvPr/>
        </p:nvSpPr>
        <p:spPr>
          <a:xfrm rot="5400000">
            <a:off x="8289792" y="4129065"/>
            <a:ext cx="430306" cy="238205"/>
          </a:xfrm>
          <a:prstGeom prst="rightArrow">
            <a:avLst/>
          </a:prstGeom>
          <a:solidFill>
            <a:srgbClr val="002060"/>
          </a:solidFill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380822" y="5943600"/>
            <a:ext cx="14377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2800" b="1" i="1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1</a:t>
            </a:r>
            <a:r>
              <a:rPr lang="en-US" altLang="en-US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019625" y="3429000"/>
            <a:ext cx="13799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2800" b="1" i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</a:t>
            </a:r>
            <a:r>
              <a:rPr lang="vi-VN" altLang="en-US" sz="2800" b="1" i="1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20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" y="4505680"/>
            <a:ext cx="12181491" cy="228185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6915" y="1959166"/>
            <a:ext cx="4953000" cy="479179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6" y="1497724"/>
            <a:ext cx="2155343" cy="5143500"/>
          </a:xfrm>
          <a:prstGeom prst="rect">
            <a:avLst/>
          </a:prstGeom>
        </p:spPr>
      </p:pic>
      <p:sp>
        <p:nvSpPr>
          <p:cNvPr id="21" name="TextBox 7">
            <a:extLst>
              <a:ext uri="{FF2B5EF4-FFF2-40B4-BE49-F238E27FC236}">
                <a16:creationId xmlns:a16="http://schemas.microsoft.com/office/drawing/2014/main" xmlns="" id="{99C9D39E-4AA0-4EB7-9F04-E2907FD201BE}"/>
              </a:ext>
            </a:extLst>
          </p:cNvPr>
          <p:cNvSpPr txBox="1"/>
          <p:nvPr/>
        </p:nvSpPr>
        <p:spPr>
          <a:xfrm>
            <a:off x="2402829" y="609600"/>
            <a:ext cx="6901171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CC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Đuổi</a:t>
            </a:r>
            <a:r>
              <a:rPr lang="en-US" altLang="ko-KR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CC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ko-KR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CC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hình</a:t>
            </a:r>
            <a:r>
              <a:rPr lang="en-US" altLang="ko-KR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CC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ko-KR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CC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bắt</a:t>
            </a:r>
            <a:r>
              <a:rPr lang="en-US" altLang="ko-KR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CC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ko-KR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CC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chữ</a:t>
            </a:r>
            <a:endParaRPr lang="ko-KR" alt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CC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맑은 고딕" panose="020B05030200000200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155699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488FA0-4A01-4FCA-8958-A1DF95B5364C}"/>
              </a:ext>
            </a:extLst>
          </p:cNvPr>
          <p:cNvSpPr txBox="1">
            <a:spLocks/>
          </p:cNvSpPr>
          <p:nvPr/>
        </p:nvSpPr>
        <p:spPr>
          <a:xfrm>
            <a:off x="4228802" y="914400"/>
            <a:ext cx="3608727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118C202-3D10-401B-80F4-433996215507}"/>
              </a:ext>
            </a:extLst>
          </p:cNvPr>
          <p:cNvSpPr txBox="1">
            <a:spLocks/>
          </p:cNvSpPr>
          <p:nvPr/>
        </p:nvSpPr>
        <p:spPr>
          <a:xfrm>
            <a:off x="2146966" y="1719133"/>
            <a:ext cx="7772399" cy="2779303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algn="ctr">
              <a:lnSpc>
                <a:spcPct val="100000"/>
              </a:lnSpc>
              <a:buNone/>
            </a:pPr>
            <a:r>
              <a:rPr lang="en-US" sz="3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3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3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35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74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 dir="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B8B8B68-5515-445A-8DB8-67F53EE9E4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8600"/>
            <a:ext cx="10896600" cy="4648200"/>
          </a:xfrm>
          <a:prstGeom prst="rect">
            <a:avLst/>
          </a:prstGeom>
        </p:spPr>
      </p:pic>
      <p:grpSp>
        <p:nvGrpSpPr>
          <p:cNvPr id="6" name="Google Shape;113;p2">
            <a:extLst>
              <a:ext uri="{FF2B5EF4-FFF2-40B4-BE49-F238E27FC236}">
                <a16:creationId xmlns:a16="http://schemas.microsoft.com/office/drawing/2014/main" xmlns="" id="{AC8510D8-2582-4604-A9FB-F5EC4E02C9A1}"/>
              </a:ext>
            </a:extLst>
          </p:cNvPr>
          <p:cNvGrpSpPr/>
          <p:nvPr/>
        </p:nvGrpSpPr>
        <p:grpSpPr>
          <a:xfrm>
            <a:off x="3085465" y="5119156"/>
            <a:ext cx="3719073" cy="591918"/>
            <a:chOff x="1955677" y="5701556"/>
            <a:chExt cx="2016650" cy="679098"/>
          </a:xfrm>
        </p:grpSpPr>
        <p:sp>
          <p:nvSpPr>
            <p:cNvPr id="7" name="Google Shape;114;p2">
              <a:extLst>
                <a:ext uri="{FF2B5EF4-FFF2-40B4-BE49-F238E27FC236}">
                  <a16:creationId xmlns:a16="http://schemas.microsoft.com/office/drawing/2014/main" xmlns="" id="{3745ADC9-A531-462D-8376-338D50B5FA89}"/>
                </a:ext>
              </a:extLst>
            </p:cNvPr>
            <p:cNvSpPr/>
            <p:nvPr/>
          </p:nvSpPr>
          <p:spPr>
            <a:xfrm>
              <a:off x="1955677" y="5701556"/>
              <a:ext cx="2016650" cy="663388"/>
            </a:xfrm>
            <a:prstGeom prst="round1Rect">
              <a:avLst>
                <a:gd name="adj" fmla="val 16667"/>
              </a:avLst>
            </a:prstGeom>
            <a:solidFill>
              <a:srgbClr val="184454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15;p2">
              <a:extLst>
                <a:ext uri="{FF2B5EF4-FFF2-40B4-BE49-F238E27FC236}">
                  <a16:creationId xmlns:a16="http://schemas.microsoft.com/office/drawing/2014/main" xmlns="" id="{002D3B43-906D-4C4F-B376-50F91336A52E}"/>
                </a:ext>
              </a:extLst>
            </p:cNvPr>
            <p:cNvSpPr txBox="1"/>
            <p:nvPr/>
          </p:nvSpPr>
          <p:spPr>
            <a:xfrm>
              <a:off x="2042095" y="5718613"/>
              <a:ext cx="1930232" cy="6620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3300" kern="0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Tôi</a:t>
              </a:r>
              <a:r>
                <a:rPr lang="en-US" sz="3300" kern="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3300" kern="0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càng</a:t>
              </a:r>
              <a:r>
                <a:rPr lang="en-US" sz="3300" kern="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3300" kern="0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nói</a:t>
              </a:r>
              <a:r>
                <a:rPr lang="en-US" sz="3300" kern="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, …..</a:t>
              </a:r>
              <a:endParaRPr sz="33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oogle Shape;113;p2">
            <a:extLst>
              <a:ext uri="{FF2B5EF4-FFF2-40B4-BE49-F238E27FC236}">
                <a16:creationId xmlns:a16="http://schemas.microsoft.com/office/drawing/2014/main" xmlns="" id="{96591F36-7161-4585-97B1-2FAE2BB06E95}"/>
              </a:ext>
            </a:extLst>
          </p:cNvPr>
          <p:cNvGrpSpPr/>
          <p:nvPr/>
        </p:nvGrpSpPr>
        <p:grpSpPr>
          <a:xfrm>
            <a:off x="2048352" y="5961282"/>
            <a:ext cx="6952296" cy="591918"/>
            <a:chOff x="1955677" y="5685846"/>
            <a:chExt cx="2016650" cy="679098"/>
          </a:xfrm>
        </p:grpSpPr>
        <p:sp>
          <p:nvSpPr>
            <p:cNvPr id="4" name="Google Shape;114;p2">
              <a:extLst>
                <a:ext uri="{FF2B5EF4-FFF2-40B4-BE49-F238E27FC236}">
                  <a16:creationId xmlns:a16="http://schemas.microsoft.com/office/drawing/2014/main" xmlns="" id="{E33B9270-83BC-4259-A7AD-8F70268CD5F2}"/>
                </a:ext>
              </a:extLst>
            </p:cNvPr>
            <p:cNvSpPr/>
            <p:nvPr/>
          </p:nvSpPr>
          <p:spPr>
            <a:xfrm>
              <a:off x="1955677" y="5701556"/>
              <a:ext cx="2016650" cy="663388"/>
            </a:xfrm>
            <a:prstGeom prst="round1Rect">
              <a:avLst>
                <a:gd name="adj" fmla="val 16667"/>
              </a:avLst>
            </a:prstGeom>
            <a:solidFill>
              <a:srgbClr val="184454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115;p2">
              <a:extLst>
                <a:ext uri="{FF2B5EF4-FFF2-40B4-BE49-F238E27FC236}">
                  <a16:creationId xmlns:a16="http://schemas.microsoft.com/office/drawing/2014/main" xmlns="" id="{6FA00E78-50F0-4EC8-A776-71AA189171A1}"/>
                </a:ext>
              </a:extLst>
            </p:cNvPr>
            <p:cNvSpPr txBox="1"/>
            <p:nvPr/>
          </p:nvSpPr>
          <p:spPr>
            <a:xfrm>
              <a:off x="1998886" y="5685846"/>
              <a:ext cx="1930232" cy="6620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3300" kern="0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Tôi</a:t>
              </a:r>
              <a:r>
                <a:rPr lang="en-US" sz="3300" kern="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3300" kern="0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càng</a:t>
              </a:r>
              <a:r>
                <a:rPr lang="en-US" sz="3300" kern="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3300" kern="0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nói</a:t>
              </a:r>
              <a:r>
                <a:rPr lang="en-US" sz="3300" kern="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, </a:t>
              </a:r>
              <a:r>
                <a:rPr lang="en-US" sz="3300" kern="0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anh</a:t>
              </a:r>
              <a:r>
                <a:rPr lang="en-US" sz="3300" kern="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ta </a:t>
              </a:r>
              <a:r>
                <a:rPr lang="en-US" sz="3300" kern="0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càng</a:t>
              </a:r>
              <a:r>
                <a:rPr lang="en-US" sz="3300" kern="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3300" kern="0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không</a:t>
              </a:r>
              <a:r>
                <a:rPr lang="en-US" sz="3300" kern="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3300" kern="0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nghe</a:t>
              </a:r>
              <a:r>
                <a:rPr lang="en-US" sz="3300" kern="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33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" name="AutoShape 45"/>
          <p:cNvSpPr/>
          <p:nvPr/>
        </p:nvSpPr>
        <p:spPr>
          <a:xfrm>
            <a:off x="9115658" y="4971104"/>
            <a:ext cx="1243313" cy="89630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AutoShape 46"/>
          <p:cNvSpPr/>
          <p:nvPr/>
        </p:nvSpPr>
        <p:spPr>
          <a:xfrm>
            <a:off x="9119892" y="4977454"/>
            <a:ext cx="1243313" cy="89630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4400" b="1" dirty="0"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AutoShape 57"/>
          <p:cNvSpPr/>
          <p:nvPr/>
        </p:nvSpPr>
        <p:spPr>
          <a:xfrm>
            <a:off x="9090258" y="4977454"/>
            <a:ext cx="1243313" cy="89630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AutoShape 58"/>
          <p:cNvSpPr/>
          <p:nvPr/>
        </p:nvSpPr>
        <p:spPr>
          <a:xfrm>
            <a:off x="9090258" y="4977454"/>
            <a:ext cx="1243313" cy="89630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AutoShape 59"/>
          <p:cNvSpPr/>
          <p:nvPr/>
        </p:nvSpPr>
        <p:spPr>
          <a:xfrm>
            <a:off x="9090258" y="4977454"/>
            <a:ext cx="1243313" cy="89630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AutoShape 60"/>
          <p:cNvSpPr/>
          <p:nvPr/>
        </p:nvSpPr>
        <p:spPr>
          <a:xfrm>
            <a:off x="9090258" y="4977454"/>
            <a:ext cx="1243313" cy="89630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" name="AutoShape 61"/>
          <p:cNvSpPr/>
          <p:nvPr/>
        </p:nvSpPr>
        <p:spPr>
          <a:xfrm>
            <a:off x="9090258" y="4977454"/>
            <a:ext cx="1243313" cy="89630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AutoShape 62"/>
          <p:cNvSpPr/>
          <p:nvPr/>
        </p:nvSpPr>
        <p:spPr>
          <a:xfrm>
            <a:off x="9090258" y="4977454"/>
            <a:ext cx="1243313" cy="89630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AutoShape 63"/>
          <p:cNvSpPr/>
          <p:nvPr/>
        </p:nvSpPr>
        <p:spPr>
          <a:xfrm>
            <a:off x="9090258" y="4977454"/>
            <a:ext cx="1243313" cy="89630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AutoShape 64"/>
          <p:cNvSpPr/>
          <p:nvPr/>
        </p:nvSpPr>
        <p:spPr>
          <a:xfrm>
            <a:off x="9090258" y="4977454"/>
            <a:ext cx="1243313" cy="89630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" name="AutoShape 65"/>
          <p:cNvSpPr/>
          <p:nvPr/>
        </p:nvSpPr>
        <p:spPr>
          <a:xfrm>
            <a:off x="9090258" y="4977454"/>
            <a:ext cx="1243313" cy="89630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2" name="Group 76"/>
          <p:cNvGrpSpPr/>
          <p:nvPr/>
        </p:nvGrpSpPr>
        <p:grpSpPr>
          <a:xfrm>
            <a:off x="4724401" y="4959350"/>
            <a:ext cx="7341203" cy="2929344"/>
            <a:chOff x="1488" y="2294"/>
            <a:chExt cx="3074" cy="994"/>
          </a:xfrm>
        </p:grpSpPr>
        <p:sp>
          <p:nvSpPr>
            <p:cNvPr id="33" name="Oval 77"/>
            <p:cNvSpPr>
              <a:spLocks noChangeArrowheads="1"/>
            </p:cNvSpPr>
            <p:nvPr/>
          </p:nvSpPr>
          <p:spPr bwMode="auto">
            <a:xfrm>
              <a:off x="3901" y="2294"/>
              <a:ext cx="661" cy="148"/>
            </a:xfrm>
            <a:prstGeom prst="roundRect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</a:ln>
            <a:effectLst>
              <a:outerShdw dist="35921" dir="2700000" algn="ctr" rotWithShape="0">
                <a:schemeClr val="bg2"/>
              </a:outerShdw>
              <a:softEdge rad="635000"/>
            </a:effectLst>
          </p:spPr>
          <p:txBody>
            <a:bodyPr wrap="none" anchor="ctr"/>
            <a:lstStyle/>
            <a:p>
              <a:pPr algn="ctr"/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  <a:endPara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4" name="WordArt 78"/>
            <p:cNvSpPr>
              <a:spLocks noTextEdit="1"/>
            </p:cNvSpPr>
            <p:nvPr/>
          </p:nvSpPr>
          <p:spPr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lstStyle/>
            <a:p>
              <a:pPr algn="ctr"/>
              <a:endParaRPr lang="en-US" sz="3600" b="1" i="1">
                <a:ln w="1270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0419390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A83BF7-71D6-45A9-B4E1-761538814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43305"/>
            <a:ext cx="10668000" cy="531736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F71479D-3F02-4EDD-AFF4-2F3914084A7F}"/>
              </a:ext>
            </a:extLst>
          </p:cNvPr>
          <p:cNvSpPr/>
          <p:nvPr/>
        </p:nvSpPr>
        <p:spPr>
          <a:xfrm>
            <a:off x="2652675" y="5680053"/>
            <a:ext cx="4947764" cy="549409"/>
          </a:xfrm>
          <a:prstGeom prst="roundRect">
            <a:avLst/>
          </a:prstGeom>
          <a:solidFill>
            <a:srgbClr val="2D54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, con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vậy</a:t>
            </a:r>
            <a:r>
              <a:rPr lang="en-US" sz="2800" dirty="0"/>
              <a:t>.</a:t>
            </a:r>
          </a:p>
        </p:txBody>
      </p:sp>
      <p:sp>
        <p:nvSpPr>
          <p:cNvPr id="6" name="AutoShape 45"/>
          <p:cNvSpPr/>
          <p:nvPr/>
        </p:nvSpPr>
        <p:spPr>
          <a:xfrm>
            <a:off x="9191858" y="5498154"/>
            <a:ext cx="1243313" cy="89630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AutoShape 46"/>
          <p:cNvSpPr/>
          <p:nvPr/>
        </p:nvSpPr>
        <p:spPr>
          <a:xfrm>
            <a:off x="9196092" y="5504504"/>
            <a:ext cx="1243313" cy="89630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4400" b="1" dirty="0"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AutoShape 57"/>
          <p:cNvSpPr/>
          <p:nvPr/>
        </p:nvSpPr>
        <p:spPr>
          <a:xfrm>
            <a:off x="9166458" y="5504504"/>
            <a:ext cx="1243313" cy="89630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AutoShape 58"/>
          <p:cNvSpPr/>
          <p:nvPr/>
        </p:nvSpPr>
        <p:spPr>
          <a:xfrm>
            <a:off x="9166458" y="5504504"/>
            <a:ext cx="1243313" cy="89630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AutoShape 59"/>
          <p:cNvSpPr/>
          <p:nvPr/>
        </p:nvSpPr>
        <p:spPr>
          <a:xfrm>
            <a:off x="9166458" y="5504504"/>
            <a:ext cx="1243313" cy="89630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AutoShape 60"/>
          <p:cNvSpPr/>
          <p:nvPr/>
        </p:nvSpPr>
        <p:spPr>
          <a:xfrm>
            <a:off x="9166458" y="5504504"/>
            <a:ext cx="1243313" cy="89630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AutoShape 61"/>
          <p:cNvSpPr/>
          <p:nvPr/>
        </p:nvSpPr>
        <p:spPr>
          <a:xfrm>
            <a:off x="9166458" y="5504504"/>
            <a:ext cx="1243313" cy="89630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AutoShape 62"/>
          <p:cNvSpPr/>
          <p:nvPr/>
        </p:nvSpPr>
        <p:spPr>
          <a:xfrm>
            <a:off x="9166458" y="5504504"/>
            <a:ext cx="1243313" cy="89630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AutoShape 63"/>
          <p:cNvSpPr/>
          <p:nvPr/>
        </p:nvSpPr>
        <p:spPr>
          <a:xfrm>
            <a:off x="9166458" y="5504504"/>
            <a:ext cx="1243313" cy="89630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AutoShape 64"/>
          <p:cNvSpPr/>
          <p:nvPr/>
        </p:nvSpPr>
        <p:spPr>
          <a:xfrm>
            <a:off x="9166458" y="5504504"/>
            <a:ext cx="1243313" cy="89630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AutoShape 65"/>
          <p:cNvSpPr/>
          <p:nvPr/>
        </p:nvSpPr>
        <p:spPr>
          <a:xfrm>
            <a:off x="9166458" y="5504504"/>
            <a:ext cx="1243313" cy="89630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7" name="Group 76"/>
          <p:cNvGrpSpPr/>
          <p:nvPr/>
        </p:nvGrpSpPr>
        <p:grpSpPr>
          <a:xfrm>
            <a:off x="4800601" y="5486400"/>
            <a:ext cx="7341203" cy="2929344"/>
            <a:chOff x="1488" y="2294"/>
            <a:chExt cx="3074" cy="994"/>
          </a:xfrm>
        </p:grpSpPr>
        <p:sp>
          <p:nvSpPr>
            <p:cNvPr id="18" name="Oval 77"/>
            <p:cNvSpPr>
              <a:spLocks noChangeArrowheads="1"/>
            </p:cNvSpPr>
            <p:nvPr/>
          </p:nvSpPr>
          <p:spPr bwMode="auto">
            <a:xfrm>
              <a:off x="3901" y="2294"/>
              <a:ext cx="661" cy="148"/>
            </a:xfrm>
            <a:prstGeom prst="roundRect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</a:ln>
            <a:effectLst>
              <a:outerShdw dist="35921" dir="2700000" algn="ctr" rotWithShape="0">
                <a:schemeClr val="bg2"/>
              </a:outerShdw>
              <a:softEdge rad="635000"/>
            </a:effectLst>
          </p:spPr>
          <p:txBody>
            <a:bodyPr wrap="none" anchor="ctr"/>
            <a:lstStyle/>
            <a:p>
              <a:pPr algn="ctr"/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  <a:endPara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9" name="WordArt 78"/>
            <p:cNvSpPr>
              <a:spLocks noTextEdit="1"/>
            </p:cNvSpPr>
            <p:nvPr/>
          </p:nvSpPr>
          <p:spPr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lstStyle/>
            <a:p>
              <a:pPr algn="ctr"/>
              <a:endParaRPr lang="en-US" sz="3600" b="1" i="1">
                <a:ln w="1270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143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57200"/>
            <a:ext cx="12192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21789"/>
      </p:ext>
    </p:extLst>
  </p:cSld>
  <p:clrMapOvr>
    <a:masterClrMapping/>
  </p:clrMapOvr>
  <p:transition spd="slow"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4576155"/>
            <a:ext cx="11887200" cy="228185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6" y="2209808"/>
            <a:ext cx="4544031" cy="439613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6" y="1230934"/>
            <a:ext cx="2155343" cy="5143500"/>
          </a:xfrm>
          <a:prstGeom prst="rect">
            <a:avLst/>
          </a:prstGeom>
        </p:spPr>
      </p:pic>
      <p:sp>
        <p:nvSpPr>
          <p:cNvPr id="21" name="TextBox 7">
            <a:extLst>
              <a:ext uri="{FF2B5EF4-FFF2-40B4-BE49-F238E27FC236}">
                <a16:creationId xmlns:a16="http://schemas.microsoft.com/office/drawing/2014/main" xmlns="" id="{99C9D39E-4AA0-4EB7-9F04-E2907FD201BE}"/>
              </a:ext>
            </a:extLst>
          </p:cNvPr>
          <p:cNvSpPr txBox="1"/>
          <p:nvPr/>
        </p:nvSpPr>
        <p:spPr>
          <a:xfrm>
            <a:off x="3620435" y="965207"/>
            <a:ext cx="6813684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ko-KR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ko-KR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ko-KR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ko-KR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ko-KR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ko-KR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ko-KR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ko-KR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ko-KR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ko-KR" alt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448148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12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7" descr="Bunny guitar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1600" y="5181600"/>
            <a:ext cx="863600" cy="876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49" name="Picture 29" descr="BAR_EL~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1500184" y="3608653"/>
            <a:ext cx="4956175" cy="3280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50" name="Picture 30" descr="BAR_EL~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759318" y="3608653"/>
            <a:ext cx="4956175" cy="3280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51" name="Picture 31" descr="BAR_EL~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6045200"/>
            <a:ext cx="10972800" cy="279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52" name="Picture 32" descr="BAR_EL~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066800"/>
            <a:ext cx="10972800" cy="279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53" name="Picture 33" descr="LINK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80636">
            <a:off x="2133622" y="33"/>
            <a:ext cx="700617" cy="525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54" name="Picture 34" descr="LINK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710669">
            <a:off x="2226998" y="440002"/>
            <a:ext cx="560388" cy="7471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55" name="Picture 35" descr="LINK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80636">
            <a:off x="9448822" y="33"/>
            <a:ext cx="700617" cy="525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56" name="Picture 36" descr="LINK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710669">
            <a:off x="9542198" y="516202"/>
            <a:ext cx="560388" cy="74718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171" name="Group 43"/>
          <p:cNvGrpSpPr/>
          <p:nvPr/>
        </p:nvGrpSpPr>
        <p:grpSpPr>
          <a:xfrm>
            <a:off x="22" y="6400800"/>
            <a:ext cx="12156017" cy="457200"/>
            <a:chOff x="0" y="3845"/>
            <a:chExt cx="5742" cy="475"/>
          </a:xfrm>
        </p:grpSpPr>
        <p:grpSp>
          <p:nvGrpSpPr>
            <p:cNvPr id="92177" name="Group 44"/>
            <p:cNvGrpSpPr/>
            <p:nvPr/>
          </p:nvGrpSpPr>
          <p:grpSpPr>
            <a:xfrm>
              <a:off x="0" y="3845"/>
              <a:ext cx="1920" cy="475"/>
              <a:chOff x="0" y="3845"/>
              <a:chExt cx="1920" cy="475"/>
            </a:xfrm>
          </p:grpSpPr>
          <p:pic>
            <p:nvPicPr>
              <p:cNvPr id="92188" name="Picture 45" descr="Froc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3845"/>
                <a:ext cx="480" cy="47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92189" name="Picture 46" descr="Froc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0" y="3845"/>
                <a:ext cx="480" cy="47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92190" name="Picture 47" descr="Froc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60" y="3845"/>
                <a:ext cx="480" cy="47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92191" name="Picture 48" descr="Froc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40" y="3845"/>
                <a:ext cx="480" cy="47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92178" name="Group 49"/>
            <p:cNvGrpSpPr/>
            <p:nvPr/>
          </p:nvGrpSpPr>
          <p:grpSpPr>
            <a:xfrm>
              <a:off x="1920" y="3845"/>
              <a:ext cx="1920" cy="475"/>
              <a:chOff x="0" y="3845"/>
              <a:chExt cx="1920" cy="475"/>
            </a:xfrm>
          </p:grpSpPr>
          <p:pic>
            <p:nvPicPr>
              <p:cNvPr id="92184" name="Picture 50" descr="Froc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3845"/>
                <a:ext cx="480" cy="47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92185" name="Picture 51" descr="Froc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0" y="3845"/>
                <a:ext cx="480" cy="47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92186" name="Picture 52" descr="Froc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60" y="3845"/>
                <a:ext cx="480" cy="47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92187" name="Picture 53" descr="Froc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40" y="3845"/>
                <a:ext cx="480" cy="47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92179" name="Group 54"/>
            <p:cNvGrpSpPr/>
            <p:nvPr/>
          </p:nvGrpSpPr>
          <p:grpSpPr>
            <a:xfrm>
              <a:off x="3822" y="3845"/>
              <a:ext cx="1920" cy="475"/>
              <a:chOff x="0" y="3845"/>
              <a:chExt cx="1920" cy="475"/>
            </a:xfrm>
          </p:grpSpPr>
          <p:pic>
            <p:nvPicPr>
              <p:cNvPr id="92180" name="Picture 55" descr="Froc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3845"/>
                <a:ext cx="480" cy="47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92181" name="Picture 56" descr="Froc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0" y="3845"/>
                <a:ext cx="480" cy="47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92182" name="Picture 57" descr="Froc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60" y="3845"/>
                <a:ext cx="480" cy="47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92183" name="Picture 58" descr="Froc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40" y="3845"/>
                <a:ext cx="480" cy="47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  <p:pic>
        <p:nvPicPr>
          <p:cNvPr id="92172" name="Picture 59" descr="JULPYN~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7217" y="19050"/>
            <a:ext cx="1811867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73" name="Picture 60" descr="JULPYN~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3"/>
            <a:ext cx="1930400" cy="1323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74" name="Text Box 61"/>
          <p:cNvSpPr txBox="1"/>
          <p:nvPr/>
        </p:nvSpPr>
        <p:spPr>
          <a:xfrm>
            <a:off x="7213622" y="4267233"/>
            <a:ext cx="4389967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92175" name="WordArt 57"/>
          <p:cNvSpPr>
            <a:spLocks noTextEdit="1"/>
          </p:cNvSpPr>
          <p:nvPr/>
        </p:nvSpPr>
        <p:spPr>
          <a:xfrm>
            <a:off x="1815792" y="1981232"/>
            <a:ext cx="8021813" cy="285035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689"/>
              </a:avLst>
            </a:prstTxWarp>
            <a:normAutofit/>
          </a:bodyPr>
          <a:lstStyle/>
          <a:p>
            <a:pPr algn="ctr"/>
            <a:r>
              <a:rPr lang="vi-VN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TRÒ CHƠI:CÙNG </a:t>
            </a:r>
            <a:r>
              <a:rPr lang="vi-VN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 VUI HỌC </a:t>
            </a:r>
            <a:endParaRPr lang="vi-VN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  <a:endParaRPr lang="en-US" sz="3600" b="1" dirty="0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53882" dir="2699999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26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dao da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5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5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5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5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5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5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AutoShape 2">
            <a:hlinkClick r:id="" action="ppaction://noaction"/>
          </p:cNvPr>
          <p:cNvSpPr/>
          <p:nvPr/>
        </p:nvSpPr>
        <p:spPr>
          <a:xfrm>
            <a:off x="11334751" y="6230971"/>
            <a:ext cx="609600" cy="515937"/>
          </a:xfrm>
          <a:prstGeom prst="actionButtonHome">
            <a:avLst/>
          </a:prstGeom>
          <a:solidFill>
            <a:schemeClr val="accent1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2400" dirty="0">
              <a:solidFill>
                <a:srgbClr val="0066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3187" name="Rectangle 4"/>
          <p:cNvSpPr/>
          <p:nvPr/>
        </p:nvSpPr>
        <p:spPr>
          <a:xfrm>
            <a:off x="192616" y="471368"/>
            <a:ext cx="11999384" cy="5432425"/>
          </a:xfrm>
          <a:prstGeom prst="rect">
            <a:avLst/>
          </a:prstGeom>
          <a:noFill/>
          <a:ln w="57150" cap="flat" cmpd="thinThick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2400" dirty="0">
              <a:solidFill>
                <a:srgbClr val="0066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3188" name="Rectangle 5"/>
          <p:cNvSpPr/>
          <p:nvPr/>
        </p:nvSpPr>
        <p:spPr>
          <a:xfrm>
            <a:off x="192616" y="1193808"/>
            <a:ext cx="11999384" cy="4673592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2400" dirty="0">
              <a:solidFill>
                <a:srgbClr val="0066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3189" name="Text Box 9"/>
          <p:cNvSpPr txBox="1"/>
          <p:nvPr/>
        </p:nvSpPr>
        <p:spPr>
          <a:xfrm>
            <a:off x="5384801" y="685800"/>
            <a:ext cx="2076451" cy="5794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dist="35921" dir="2699999" algn="ctr" rotWithShape="0">
              <a:schemeClr val="bg2"/>
            </a:outer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Câu 1</a:t>
            </a:r>
            <a:endParaRPr lang="en-US" alt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62475" name="Group 11"/>
          <p:cNvGrpSpPr/>
          <p:nvPr/>
        </p:nvGrpSpPr>
        <p:grpSpPr>
          <a:xfrm>
            <a:off x="2599267" y="5105400"/>
            <a:ext cx="9245600" cy="762000"/>
            <a:chOff x="960" y="3216"/>
            <a:chExt cx="4800" cy="672"/>
          </a:xfrm>
        </p:grpSpPr>
        <p:sp>
          <p:nvSpPr>
            <p:cNvPr id="93215" name="AutoShape 12"/>
            <p:cNvSpPr/>
            <p:nvPr/>
          </p:nvSpPr>
          <p:spPr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  <a:tileRect/>
            </a:gradFill>
            <a:ln w="3810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endParaRPr lang="vi-VN" altLang="en-US" sz="18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2477" name="AutoShape 13"/>
            <p:cNvSpPr>
              <a:spLocks noChangeArrowheads="1"/>
            </p:cNvSpPr>
            <p:nvPr/>
          </p:nvSpPr>
          <p:spPr bwMode="gray">
            <a:xfrm>
              <a:off x="1104" y="3313"/>
              <a:ext cx="643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Đáp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án</a:t>
              </a:r>
              <a:r>
                <a:rPr kumimoji="0" lang="vi-VN" sz="2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2478" name="Text Box 14"/>
            <p:cNvSpPr txBox="1">
              <a:spLocks noChangeArrowheads="1"/>
            </p:cNvSpPr>
            <p:nvPr/>
          </p:nvSpPr>
          <p:spPr bwMode="gray">
            <a:xfrm>
              <a:off x="1510" y="3408"/>
              <a:ext cx="96" cy="4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2509" name="AutoShape 45"/>
          <p:cNvSpPr/>
          <p:nvPr/>
        </p:nvSpPr>
        <p:spPr>
          <a:xfrm>
            <a:off x="5003800" y="593725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10" name="AutoShape 46"/>
          <p:cNvSpPr/>
          <p:nvPr/>
        </p:nvSpPr>
        <p:spPr>
          <a:xfrm>
            <a:off x="5008033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4400" b="1" dirty="0"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1" name="AutoShape 57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2" name="AutoShape 58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3" name="AutoShape 59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4" name="AutoShape 60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5" name="AutoShape 61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6" name="AutoShape 62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7" name="AutoShape 63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8" name="AutoShape 64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9" name="AutoShape 65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43" name="Rectangle 79"/>
          <p:cNvSpPr/>
          <p:nvPr/>
        </p:nvSpPr>
        <p:spPr>
          <a:xfrm>
            <a:off x="4470422" y="5105400"/>
            <a:ext cx="711199" cy="762000"/>
          </a:xfrm>
          <a:prstGeom prst="rect">
            <a:avLst/>
          </a:prstGeom>
          <a:noFill/>
          <a:ln w="381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400" b="1" dirty="0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400" b="1" dirty="0" smtClean="0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altLang="en-US" sz="2400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8580" name="Rectangle 1"/>
          <p:cNvSpPr/>
          <p:nvPr/>
        </p:nvSpPr>
        <p:spPr>
          <a:xfrm>
            <a:off x="0" y="1265238"/>
            <a:ext cx="12192000" cy="366767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buNone/>
            </a:pPr>
            <a:r>
              <a:rPr lang="vi-VN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Dòng </a:t>
            </a:r>
            <a:r>
              <a:rPr lang="vi-VN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 dưới đây gồm các </a:t>
            </a:r>
            <a:r>
              <a:rPr lang="vi-VN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 hệ từ </a:t>
            </a:r>
            <a:r>
              <a:rPr lang="vi-VN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 hiện quan hệ tăng tiến</a:t>
            </a:r>
            <a:endParaRPr lang="en-US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vi-VN" dirty="0">
                <a:latin typeface="Times New Roman" pitchFamily="18" charset="0"/>
                <a:cs typeface="Times New Roman" pitchFamily="18" charset="0"/>
              </a:rPr>
              <a:t>A. Nếu.... t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hì....; giá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..........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thì......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vi-VN" dirty="0">
                <a:latin typeface="Times New Roman" pitchFamily="18" charset="0"/>
                <a:cs typeface="Times New Roman" pitchFamily="18" charset="0"/>
              </a:rPr>
              <a:t>B. Tuy...... n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hưng....;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mặc dù............ </a:t>
            </a:r>
            <a:r>
              <a:rPr lang="vi-V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hưng......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vi-VN" dirty="0">
                <a:latin typeface="Times New Roman" pitchFamily="18" charset="0"/>
                <a:cs typeface="Times New Roman" pitchFamily="18" charset="0"/>
              </a:rPr>
              <a:t>C. Chẳng những......... 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mà....; không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những....... </a:t>
            </a:r>
            <a:r>
              <a:rPr lang="vi-V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à.......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 smtClean="0">
                <a:latin typeface="Times New Roman"/>
                <a:ea typeface="Calibri"/>
                <a:cs typeface="Times New Roman"/>
              </a:rPr>
              <a:t>D. </a:t>
            </a:r>
            <a:r>
              <a:rPr lang="vi-VN" dirty="0">
                <a:latin typeface="Times New Roman"/>
                <a:ea typeface="Calibri"/>
                <a:cs typeface="Times New Roman"/>
              </a:rPr>
              <a:t>V</a:t>
            </a:r>
            <a:r>
              <a:rPr lang="vi-VN" dirty="0" smtClean="0">
                <a:latin typeface="Times New Roman"/>
                <a:ea typeface="Calibri"/>
                <a:cs typeface="Times New Roman"/>
              </a:rPr>
              <a:t>ì...nên; do... nên......;</a:t>
            </a:r>
            <a:endParaRPr lang="en-US" dirty="0" smtClean="0">
              <a:latin typeface="Calibri"/>
              <a:ea typeface="Calibri"/>
              <a:cs typeface="Times New Roman"/>
            </a:endParaRPr>
          </a:p>
          <a:p>
            <a:pPr marL="0" indent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2540" name="Group 76"/>
          <p:cNvGrpSpPr/>
          <p:nvPr/>
        </p:nvGrpSpPr>
        <p:grpSpPr>
          <a:xfrm>
            <a:off x="2648519" y="4655901"/>
            <a:ext cx="8998535" cy="2988489"/>
            <a:chOff x="1488" y="2294"/>
            <a:chExt cx="3074" cy="994"/>
          </a:xfrm>
        </p:grpSpPr>
        <p:sp>
          <p:nvSpPr>
            <p:cNvPr id="136229" name="Oval 77"/>
            <p:cNvSpPr>
              <a:spLocks noChangeArrowheads="1"/>
            </p:cNvSpPr>
            <p:nvPr/>
          </p:nvSpPr>
          <p:spPr bwMode="auto">
            <a:xfrm>
              <a:off x="3901" y="2294"/>
              <a:ext cx="661" cy="148"/>
            </a:xfrm>
            <a:prstGeom prst="roundRect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</a:ln>
            <a:effectLst>
              <a:outerShdw dist="35921" dir="2700000" algn="ctr" rotWithShape="0">
                <a:schemeClr val="bg2"/>
              </a:outerShdw>
              <a:softEdge rad="635000"/>
            </a:effectLst>
          </p:spPr>
          <p:txBody>
            <a:bodyPr wrap="none" anchor="ctr"/>
            <a:lstStyle/>
            <a:p>
              <a:pPr algn="ctr" eaLnBrk="1" hangingPunct="1"/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  <a:endPara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3214" name="WordArt 78"/>
            <p:cNvSpPr>
              <a:spLocks noTextEdit="1"/>
            </p:cNvSpPr>
            <p:nvPr/>
          </p:nvSpPr>
          <p:spPr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lstStyle/>
            <a:p>
              <a:pPr algn="ctr"/>
              <a:endParaRPr lang="en-US" sz="3600" b="1" i="1">
                <a:ln w="1270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3976861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2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25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62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62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2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62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62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62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62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62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62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509" grpId="0" animBg="1"/>
      <p:bldP spid="62510" grpId="0" animBg="1"/>
      <p:bldP spid="62521" grpId="0" animBg="1"/>
      <p:bldP spid="62522" grpId="0" animBg="1"/>
      <p:bldP spid="62523" grpId="0" animBg="1"/>
      <p:bldP spid="62524" grpId="0" animBg="1"/>
      <p:bldP spid="62525" grpId="0" animBg="1"/>
      <p:bldP spid="62526" grpId="0" animBg="1"/>
      <p:bldP spid="62527" grpId="0" animBg="1"/>
      <p:bldP spid="62528" grpId="0" animBg="1"/>
      <p:bldP spid="62529" grpId="0" animBg="1"/>
      <p:bldP spid="625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AutoShape 2">
            <a:hlinkClick r:id="" action="ppaction://noaction"/>
          </p:cNvPr>
          <p:cNvSpPr/>
          <p:nvPr/>
        </p:nvSpPr>
        <p:spPr>
          <a:xfrm>
            <a:off x="11334751" y="6230971"/>
            <a:ext cx="609600" cy="515937"/>
          </a:xfrm>
          <a:prstGeom prst="actionButtonHome">
            <a:avLst/>
          </a:prstGeom>
          <a:solidFill>
            <a:schemeClr val="accent1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66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3187" name="Rectangle 4"/>
          <p:cNvSpPr/>
          <p:nvPr/>
        </p:nvSpPr>
        <p:spPr>
          <a:xfrm>
            <a:off x="897489" y="574708"/>
            <a:ext cx="11095567" cy="5432425"/>
          </a:xfrm>
          <a:prstGeom prst="rect">
            <a:avLst/>
          </a:prstGeom>
          <a:noFill/>
          <a:ln w="57150" cap="flat" cmpd="thinThick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66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3188" name="Rectangle 5"/>
          <p:cNvSpPr/>
          <p:nvPr/>
        </p:nvSpPr>
        <p:spPr>
          <a:xfrm>
            <a:off x="1016000" y="1447800"/>
            <a:ext cx="10871200" cy="36830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vi-VN" sz="2400" b="1" i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vi-VN" sz="2800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Chọn cặp </a:t>
            </a:r>
            <a:r>
              <a:rPr lang="vi-VN" sz="2800" b="1" i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quan hệ từ </a:t>
            </a:r>
            <a:r>
              <a:rPr lang="vi-VN" sz="2800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thích hợp điền vào chỗ chấm trong câu ghép sau:</a:t>
            </a:r>
            <a:endParaRPr lang="en-US" sz="2800" b="1" i="1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vi-VN" sz="2800" dirty="0" smtClean="0">
                <a:latin typeface="Times New Roman"/>
                <a:ea typeface="Calibri"/>
                <a:cs typeface="Times New Roman"/>
              </a:rPr>
              <a:t>              </a:t>
            </a:r>
            <a:r>
              <a:rPr lang="vi-VN" sz="2800" b="1" dirty="0" smtClean="0">
                <a:latin typeface="Times New Roman"/>
                <a:ea typeface="Calibri"/>
                <a:cs typeface="Times New Roman"/>
              </a:rPr>
              <a:t>.............</a:t>
            </a:r>
            <a:r>
              <a:rPr lang="vi-VN" sz="2800" b="1" dirty="0">
                <a:latin typeface="Times New Roman"/>
                <a:ea typeface="Calibri"/>
                <a:cs typeface="Times New Roman"/>
              </a:rPr>
              <a:t>trời mưa..........bạn vẫn đi học đúng giờ.</a:t>
            </a:r>
            <a:endParaRPr lang="en-US" sz="2800" b="1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vi-VN" sz="2800" dirty="0">
                <a:latin typeface="Times New Roman"/>
                <a:ea typeface="Calibri"/>
                <a:cs typeface="Times New Roman"/>
              </a:rPr>
              <a:t>A. Vì.....nên..                                </a:t>
            </a:r>
            <a:r>
              <a:rPr lang="vi-VN" sz="2800" dirty="0" smtClean="0">
                <a:latin typeface="Times New Roman"/>
                <a:ea typeface="Calibri"/>
                <a:cs typeface="Times New Roman"/>
              </a:rPr>
              <a:t>             </a:t>
            </a:r>
            <a:r>
              <a:rPr lang="vi-VN" sz="2800" dirty="0">
                <a:latin typeface="Times New Roman"/>
                <a:ea typeface="Calibri"/>
                <a:cs typeface="Times New Roman"/>
              </a:rPr>
              <a:t>B. Nếu.........thì....</a:t>
            </a:r>
            <a:endParaRPr lang="en-US" sz="28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vi-VN" sz="2800" dirty="0">
                <a:latin typeface="Times New Roman"/>
                <a:ea typeface="Calibri"/>
                <a:cs typeface="Times New Roman"/>
              </a:rPr>
              <a:t>C. Không những...........mà           </a:t>
            </a:r>
            <a:r>
              <a:rPr lang="vi-VN" sz="2800" dirty="0" smtClean="0">
                <a:latin typeface="Times New Roman"/>
                <a:ea typeface="Calibri"/>
                <a:cs typeface="Times New Roman"/>
              </a:rPr>
              <a:t>             </a:t>
            </a:r>
            <a:r>
              <a:rPr lang="vi-VN" sz="2800" dirty="0">
                <a:latin typeface="Times New Roman"/>
                <a:ea typeface="Calibri"/>
                <a:cs typeface="Times New Roman"/>
              </a:rPr>
              <a:t>D. Tuy......nhưng</a:t>
            </a:r>
            <a:endParaRPr lang="en-US" sz="28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93189" name="Text Box 9"/>
          <p:cNvSpPr txBox="1"/>
          <p:nvPr/>
        </p:nvSpPr>
        <p:spPr>
          <a:xfrm>
            <a:off x="5384801" y="685800"/>
            <a:ext cx="2076451" cy="5794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dist="35921" dir="2699999" algn="ctr" rotWithShape="0">
              <a:schemeClr val="bg2"/>
            </a:outer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62475" name="Group 11"/>
          <p:cNvGrpSpPr/>
          <p:nvPr/>
        </p:nvGrpSpPr>
        <p:grpSpPr>
          <a:xfrm>
            <a:off x="2599267" y="5105400"/>
            <a:ext cx="9245600" cy="762000"/>
            <a:chOff x="960" y="3216"/>
            <a:chExt cx="4800" cy="672"/>
          </a:xfrm>
        </p:grpSpPr>
        <p:sp>
          <p:nvSpPr>
            <p:cNvPr id="93215" name="AutoShape 12"/>
            <p:cNvSpPr/>
            <p:nvPr/>
          </p:nvSpPr>
          <p:spPr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  <a:tileRect/>
            </a:gradFill>
            <a:ln w="3810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2477" name="AutoShape 13"/>
            <p:cNvSpPr>
              <a:spLocks noChangeArrowheads="1"/>
            </p:cNvSpPr>
            <p:nvPr/>
          </p:nvSpPr>
          <p:spPr bwMode="gray">
            <a:xfrm>
              <a:off x="1104" y="3313"/>
              <a:ext cx="643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>
                <a:defRPr/>
              </a:pPr>
              <a:r>
                <a:rPr lang="en-US" sz="24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24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vi-VN" sz="24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478" name="Text Box 14"/>
            <p:cNvSpPr txBox="1">
              <a:spLocks noChangeArrowheads="1"/>
            </p:cNvSpPr>
            <p:nvPr/>
          </p:nvSpPr>
          <p:spPr bwMode="gray">
            <a:xfrm>
              <a:off x="1510" y="3408"/>
              <a:ext cx="96" cy="4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defRPr/>
              </a:pPr>
              <a:endParaRPr lang="en-US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2509" name="AutoShape 45"/>
          <p:cNvSpPr/>
          <p:nvPr/>
        </p:nvSpPr>
        <p:spPr>
          <a:xfrm>
            <a:off x="5003800" y="593725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10" name="AutoShape 46"/>
          <p:cNvSpPr/>
          <p:nvPr/>
        </p:nvSpPr>
        <p:spPr>
          <a:xfrm>
            <a:off x="5008033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4400" b="1" dirty="0"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1" name="AutoShape 57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2" name="AutoShape 58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3" name="AutoShape 59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4" name="AutoShape 60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5" name="AutoShape 61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6" name="AutoShape 62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7" name="AutoShape 63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8" name="AutoShape 64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9" name="AutoShape 65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43" name="Rectangle 79"/>
          <p:cNvSpPr/>
          <p:nvPr/>
        </p:nvSpPr>
        <p:spPr>
          <a:xfrm>
            <a:off x="4470422" y="5105400"/>
            <a:ext cx="711199" cy="762000"/>
          </a:xfrm>
          <a:prstGeom prst="rect">
            <a:avLst/>
          </a:prstGeom>
          <a:noFill/>
          <a:ln w="381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3400" b="1" dirty="0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400" b="1" dirty="0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altLang="en-US" sz="2400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8580" name="Rectangle 1"/>
          <p:cNvSpPr/>
          <p:nvPr/>
        </p:nvSpPr>
        <p:spPr>
          <a:xfrm>
            <a:off x="1193819" y="2252096"/>
            <a:ext cx="10454217" cy="91717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buFontTx/>
              <a:buNone/>
            </a:pPr>
            <a:endParaRPr lang="en-US" sz="2000" dirty="0" smtClean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buFontTx/>
              <a:buNone/>
            </a:pP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2540" name="Group 76"/>
          <p:cNvGrpSpPr/>
          <p:nvPr/>
        </p:nvGrpSpPr>
        <p:grpSpPr>
          <a:xfrm>
            <a:off x="2648519" y="4655901"/>
            <a:ext cx="8998535" cy="2988489"/>
            <a:chOff x="1488" y="2294"/>
            <a:chExt cx="3074" cy="994"/>
          </a:xfrm>
        </p:grpSpPr>
        <p:sp>
          <p:nvSpPr>
            <p:cNvPr id="136229" name="Oval 77"/>
            <p:cNvSpPr>
              <a:spLocks noChangeArrowheads="1"/>
            </p:cNvSpPr>
            <p:nvPr/>
          </p:nvSpPr>
          <p:spPr bwMode="auto">
            <a:xfrm>
              <a:off x="3901" y="2294"/>
              <a:ext cx="661" cy="148"/>
            </a:xfrm>
            <a:prstGeom prst="roundRect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</a:ln>
            <a:effectLst>
              <a:outerShdw dist="35921" dir="2700000" algn="ctr" rotWithShape="0">
                <a:schemeClr val="bg2"/>
              </a:outerShdw>
              <a:softEdge rad="635000"/>
            </a:effectLst>
          </p:spPr>
          <p:txBody>
            <a:bodyPr wrap="none" anchor="ctr"/>
            <a:lstStyle/>
            <a:p>
              <a:pPr algn="ctr"/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  <a:endPara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3214" name="WordArt 78"/>
            <p:cNvSpPr>
              <a:spLocks noTextEdit="1"/>
            </p:cNvSpPr>
            <p:nvPr/>
          </p:nvSpPr>
          <p:spPr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lstStyle/>
            <a:p>
              <a:pPr algn="ctr"/>
              <a:endParaRPr lang="en-US" sz="3600" b="1" i="1">
                <a:ln w="1270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8656196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2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25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62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62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2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62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62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62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62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62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62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509" grpId="0" animBg="1"/>
      <p:bldP spid="62510" grpId="0" animBg="1"/>
      <p:bldP spid="62521" grpId="0" animBg="1"/>
      <p:bldP spid="62522" grpId="0" animBg="1"/>
      <p:bldP spid="62523" grpId="0" animBg="1"/>
      <p:bldP spid="62524" grpId="0" animBg="1"/>
      <p:bldP spid="62525" grpId="0" animBg="1"/>
      <p:bldP spid="62526" grpId="0" animBg="1"/>
      <p:bldP spid="62527" grpId="0" animBg="1"/>
      <p:bldP spid="62528" grpId="0" animBg="1"/>
      <p:bldP spid="62529" grpId="0" animBg="1"/>
      <p:bldP spid="625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AutoShape 2">
            <a:hlinkClick r:id="" action="ppaction://noaction"/>
          </p:cNvPr>
          <p:cNvSpPr/>
          <p:nvPr/>
        </p:nvSpPr>
        <p:spPr>
          <a:xfrm>
            <a:off x="11334751" y="6230971"/>
            <a:ext cx="609600" cy="515937"/>
          </a:xfrm>
          <a:prstGeom prst="actionButtonHome">
            <a:avLst/>
          </a:prstGeom>
          <a:solidFill>
            <a:schemeClr val="accent1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66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3187" name="Rectangle 4"/>
          <p:cNvSpPr/>
          <p:nvPr/>
        </p:nvSpPr>
        <p:spPr>
          <a:xfrm>
            <a:off x="897489" y="574708"/>
            <a:ext cx="11095567" cy="5432425"/>
          </a:xfrm>
          <a:prstGeom prst="rect">
            <a:avLst/>
          </a:prstGeom>
          <a:noFill/>
          <a:ln w="57150" cap="flat" cmpd="thinThick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66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3188" name="Rectangle 5"/>
          <p:cNvSpPr/>
          <p:nvPr/>
        </p:nvSpPr>
        <p:spPr>
          <a:xfrm>
            <a:off x="897484" y="1219200"/>
            <a:ext cx="10989717" cy="39116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vi-VN" sz="2800" dirty="0" smtClean="0">
                <a:latin typeface="Times New Roman"/>
                <a:ea typeface="Calibri"/>
                <a:cs typeface="Times New Roman"/>
              </a:rPr>
              <a:t>   </a:t>
            </a:r>
            <a:r>
              <a:rPr lang="vi-VN" sz="2800" b="1" i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Chọn quan hệ từ  </a:t>
            </a:r>
            <a:r>
              <a:rPr lang="vi-VN" sz="2800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thích hợp </a:t>
            </a:r>
            <a:r>
              <a:rPr lang="vi-VN" sz="2800" b="1" i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điền vào </a:t>
            </a:r>
            <a:r>
              <a:rPr lang="vi-VN" sz="2800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chỗ chấm</a:t>
            </a:r>
            <a:endParaRPr lang="en-US" sz="2800" b="1" i="1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vi-VN" sz="2800" b="1" dirty="0" smtClean="0">
                <a:latin typeface="Times New Roman"/>
                <a:ea typeface="Calibri"/>
                <a:cs typeface="Times New Roman"/>
              </a:rPr>
              <a:t>            ............</a:t>
            </a:r>
            <a:r>
              <a:rPr lang="vi-VN" sz="2800" b="1" dirty="0">
                <a:latin typeface="Times New Roman"/>
                <a:ea typeface="Calibri"/>
                <a:cs typeface="Times New Roman"/>
              </a:rPr>
              <a:t>thời tiết thuận nên lúa tốt.</a:t>
            </a:r>
            <a:endParaRPr lang="en-US" sz="2800" b="1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vi-VN" sz="2800" dirty="0" smtClean="0">
                <a:latin typeface="Times New Roman"/>
                <a:ea typeface="Calibri"/>
                <a:cs typeface="Times New Roman"/>
              </a:rPr>
              <a:t>   A</a:t>
            </a:r>
            <a:r>
              <a:rPr lang="vi-VN" sz="2800" dirty="0">
                <a:latin typeface="Times New Roman"/>
                <a:ea typeface="Calibri"/>
                <a:cs typeface="Times New Roman"/>
              </a:rPr>
              <a:t>. Nhờ.....</a:t>
            </a:r>
            <a:endParaRPr lang="en-US" sz="28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vi-VN" sz="2800" dirty="0" smtClean="0">
                <a:latin typeface="Times New Roman"/>
                <a:ea typeface="Calibri"/>
                <a:cs typeface="Times New Roman"/>
              </a:rPr>
              <a:t>   B</a:t>
            </a:r>
            <a:r>
              <a:rPr lang="vi-VN" sz="2800" dirty="0">
                <a:latin typeface="Times New Roman"/>
                <a:ea typeface="Calibri"/>
                <a:cs typeface="Times New Roman"/>
              </a:rPr>
              <a:t>. Tại.......</a:t>
            </a:r>
            <a:endParaRPr lang="en-US" sz="28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vi-VN" sz="2800" dirty="0" smtClean="0">
                <a:latin typeface="Times New Roman"/>
                <a:ea typeface="Calibri"/>
                <a:cs typeface="Times New Roman"/>
              </a:rPr>
              <a:t>   C.Nếu</a:t>
            </a:r>
            <a:r>
              <a:rPr lang="vi-VN" sz="2800" dirty="0">
                <a:latin typeface="Times New Roman"/>
                <a:ea typeface="Calibri"/>
                <a:cs typeface="Times New Roman"/>
              </a:rPr>
              <a:t>......</a:t>
            </a:r>
            <a:endParaRPr lang="en-US" sz="28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vi-VN" sz="2800" dirty="0" smtClean="0">
                <a:latin typeface="Times New Roman"/>
                <a:ea typeface="Calibri"/>
                <a:cs typeface="Times New Roman"/>
              </a:rPr>
              <a:t>   D.Tuy</a:t>
            </a:r>
            <a:r>
              <a:rPr lang="vi-VN" sz="2800" dirty="0">
                <a:latin typeface="Times New Roman"/>
                <a:ea typeface="Calibri"/>
                <a:cs typeface="Times New Roman"/>
              </a:rPr>
              <a:t>....</a:t>
            </a:r>
            <a:endParaRPr lang="en-US" sz="28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93189" name="Text Box 9"/>
          <p:cNvSpPr txBox="1"/>
          <p:nvPr/>
        </p:nvSpPr>
        <p:spPr>
          <a:xfrm>
            <a:off x="5382701" y="574700"/>
            <a:ext cx="2076451" cy="5794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dist="35921" dir="2699999" algn="ctr" rotWithShape="0">
              <a:schemeClr val="bg2"/>
            </a:outer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62475" name="Group 11"/>
          <p:cNvGrpSpPr/>
          <p:nvPr/>
        </p:nvGrpSpPr>
        <p:grpSpPr>
          <a:xfrm>
            <a:off x="2599267" y="5105400"/>
            <a:ext cx="9245600" cy="762000"/>
            <a:chOff x="960" y="3216"/>
            <a:chExt cx="4800" cy="672"/>
          </a:xfrm>
        </p:grpSpPr>
        <p:sp>
          <p:nvSpPr>
            <p:cNvPr id="93215" name="AutoShape 12"/>
            <p:cNvSpPr/>
            <p:nvPr/>
          </p:nvSpPr>
          <p:spPr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  <a:tileRect/>
            </a:gradFill>
            <a:ln w="3810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2477" name="AutoShape 13"/>
            <p:cNvSpPr>
              <a:spLocks noChangeArrowheads="1"/>
            </p:cNvSpPr>
            <p:nvPr/>
          </p:nvSpPr>
          <p:spPr bwMode="gray">
            <a:xfrm>
              <a:off x="1104" y="3313"/>
              <a:ext cx="643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>
                <a:defRPr/>
              </a:pPr>
              <a:r>
                <a:rPr lang="en-US" sz="24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24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vi-VN" sz="24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478" name="Text Box 14"/>
            <p:cNvSpPr txBox="1">
              <a:spLocks noChangeArrowheads="1"/>
            </p:cNvSpPr>
            <p:nvPr/>
          </p:nvSpPr>
          <p:spPr bwMode="gray">
            <a:xfrm>
              <a:off x="1510" y="3408"/>
              <a:ext cx="96" cy="4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defRPr/>
              </a:pPr>
              <a:endParaRPr lang="en-US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2509" name="AutoShape 45"/>
          <p:cNvSpPr/>
          <p:nvPr/>
        </p:nvSpPr>
        <p:spPr>
          <a:xfrm>
            <a:off x="5003800" y="593725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10" name="AutoShape 46"/>
          <p:cNvSpPr/>
          <p:nvPr/>
        </p:nvSpPr>
        <p:spPr>
          <a:xfrm>
            <a:off x="5008033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4400" b="1" dirty="0"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1" name="AutoShape 57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2" name="AutoShape 58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3" name="AutoShape 59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4" name="AutoShape 60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5" name="AutoShape 61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6" name="AutoShape 62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7" name="AutoShape 63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8" name="AutoShape 64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9" name="AutoShape 65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43" name="Rectangle 79"/>
          <p:cNvSpPr/>
          <p:nvPr/>
        </p:nvSpPr>
        <p:spPr>
          <a:xfrm>
            <a:off x="4470422" y="5105400"/>
            <a:ext cx="711199" cy="762000"/>
          </a:xfrm>
          <a:prstGeom prst="rect">
            <a:avLst/>
          </a:prstGeom>
          <a:noFill/>
          <a:ln w="381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3400" b="1" dirty="0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400" b="1" dirty="0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8580" name="Rectangle 1"/>
          <p:cNvSpPr/>
          <p:nvPr/>
        </p:nvSpPr>
        <p:spPr>
          <a:xfrm>
            <a:off x="1193819" y="2252096"/>
            <a:ext cx="10454217" cy="91717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buFontTx/>
              <a:buNone/>
            </a:pPr>
            <a:endParaRPr lang="en-US" sz="2000" dirty="0" smtClean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buFontTx/>
              <a:buNone/>
            </a:pP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2540" name="Group 76"/>
          <p:cNvGrpSpPr/>
          <p:nvPr/>
        </p:nvGrpSpPr>
        <p:grpSpPr>
          <a:xfrm>
            <a:off x="2648519" y="4655901"/>
            <a:ext cx="8998535" cy="2988489"/>
            <a:chOff x="1488" y="2294"/>
            <a:chExt cx="3074" cy="994"/>
          </a:xfrm>
        </p:grpSpPr>
        <p:sp>
          <p:nvSpPr>
            <p:cNvPr id="136229" name="Oval 77"/>
            <p:cNvSpPr>
              <a:spLocks noChangeArrowheads="1"/>
            </p:cNvSpPr>
            <p:nvPr/>
          </p:nvSpPr>
          <p:spPr bwMode="auto">
            <a:xfrm>
              <a:off x="3901" y="2294"/>
              <a:ext cx="661" cy="148"/>
            </a:xfrm>
            <a:prstGeom prst="roundRect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</a:ln>
            <a:effectLst>
              <a:outerShdw dist="35921" dir="2700000" algn="ctr" rotWithShape="0">
                <a:schemeClr val="bg2"/>
              </a:outerShdw>
              <a:softEdge rad="635000"/>
            </a:effectLst>
          </p:spPr>
          <p:txBody>
            <a:bodyPr wrap="none" anchor="ctr"/>
            <a:lstStyle/>
            <a:p>
              <a:pPr algn="ctr"/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  <a:endPara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3214" name="WordArt 78"/>
            <p:cNvSpPr>
              <a:spLocks noTextEdit="1"/>
            </p:cNvSpPr>
            <p:nvPr/>
          </p:nvSpPr>
          <p:spPr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lstStyle/>
            <a:p>
              <a:pPr algn="ctr"/>
              <a:endParaRPr lang="en-US" sz="3600" b="1" i="1">
                <a:ln w="1270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8656196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2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25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62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62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2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62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62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62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62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62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62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509" grpId="0" animBg="1"/>
      <p:bldP spid="62510" grpId="0" animBg="1"/>
      <p:bldP spid="62521" grpId="0" animBg="1"/>
      <p:bldP spid="62522" grpId="0" animBg="1"/>
      <p:bldP spid="62523" grpId="0" animBg="1"/>
      <p:bldP spid="62524" grpId="0" animBg="1"/>
      <p:bldP spid="62525" grpId="0" animBg="1"/>
      <p:bldP spid="62526" grpId="0" animBg="1"/>
      <p:bldP spid="62527" grpId="0" animBg="1"/>
      <p:bldP spid="62528" grpId="0" animBg="1"/>
      <p:bldP spid="62529" grpId="0" animBg="1"/>
      <p:bldP spid="625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AutoShape 2">
            <a:hlinkClick r:id="" action="ppaction://noaction"/>
          </p:cNvPr>
          <p:cNvSpPr/>
          <p:nvPr/>
        </p:nvSpPr>
        <p:spPr>
          <a:xfrm>
            <a:off x="11334751" y="6230971"/>
            <a:ext cx="609600" cy="515937"/>
          </a:xfrm>
          <a:prstGeom prst="actionButtonHome">
            <a:avLst/>
          </a:prstGeom>
          <a:solidFill>
            <a:schemeClr val="accent1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66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3187" name="Rectangle 4"/>
          <p:cNvSpPr/>
          <p:nvPr/>
        </p:nvSpPr>
        <p:spPr>
          <a:xfrm>
            <a:off x="897489" y="574708"/>
            <a:ext cx="11095567" cy="5432425"/>
          </a:xfrm>
          <a:prstGeom prst="rect">
            <a:avLst/>
          </a:prstGeom>
          <a:noFill/>
          <a:ln w="57150" cap="flat" cmpd="thinThick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66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3188" name="Rectangle 5"/>
          <p:cNvSpPr/>
          <p:nvPr/>
        </p:nvSpPr>
        <p:spPr>
          <a:xfrm>
            <a:off x="1016000" y="1447800"/>
            <a:ext cx="10871200" cy="40386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vi-VN" sz="2800" dirty="0" smtClean="0">
                <a:latin typeface="Times New Roman"/>
                <a:ea typeface="Calibri"/>
                <a:cs typeface="Times New Roman"/>
              </a:rPr>
              <a:t>          </a:t>
            </a:r>
            <a:r>
              <a:rPr lang="vi-VN" sz="2800" b="1" i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Cặp quan hệ từ  </a:t>
            </a:r>
            <a:r>
              <a:rPr lang="vi-VN" sz="2800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trong câu sau thể hiện quan hệ gì?</a:t>
            </a:r>
            <a:endParaRPr lang="en-US" sz="2800" b="1" i="1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vi-VN" sz="2800" dirty="0">
                <a:latin typeface="Times New Roman"/>
                <a:ea typeface="Calibri"/>
                <a:cs typeface="Times New Roman"/>
              </a:rPr>
              <a:t>   </a:t>
            </a:r>
            <a:r>
              <a:rPr lang="vi-VN" sz="2800" dirty="0" smtClean="0">
                <a:latin typeface="Times New Roman"/>
                <a:ea typeface="Calibri"/>
                <a:cs typeface="Times New Roman"/>
              </a:rPr>
              <a:t>              </a:t>
            </a:r>
            <a:r>
              <a:rPr lang="vi-VN" sz="2800" b="1" dirty="0" smtClean="0">
                <a:latin typeface="Times New Roman"/>
                <a:ea typeface="Calibri"/>
                <a:cs typeface="Times New Roman"/>
              </a:rPr>
              <a:t>Nếu </a:t>
            </a:r>
            <a:r>
              <a:rPr lang="vi-VN" sz="2800" b="1" dirty="0">
                <a:latin typeface="Times New Roman"/>
                <a:ea typeface="Calibri"/>
                <a:cs typeface="Times New Roman"/>
              </a:rPr>
              <a:t>trời rét thì con phải mặc </a:t>
            </a:r>
            <a:r>
              <a:rPr lang="vi-VN" sz="2800" b="1" dirty="0" smtClean="0">
                <a:latin typeface="Times New Roman"/>
                <a:ea typeface="Calibri"/>
                <a:cs typeface="Times New Roman"/>
              </a:rPr>
              <a:t>quần </a:t>
            </a:r>
            <a:r>
              <a:rPr lang="vi-VN" sz="2800" b="1" dirty="0">
                <a:latin typeface="Times New Roman"/>
                <a:ea typeface="Calibri"/>
                <a:cs typeface="Times New Roman"/>
              </a:rPr>
              <a:t>áo ấm.</a:t>
            </a:r>
            <a:endParaRPr lang="en-US" sz="2800" b="1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vi-VN" sz="2800" b="1" dirty="0" smtClean="0">
                <a:latin typeface="Times New Roman"/>
                <a:ea typeface="Calibri"/>
                <a:cs typeface="Times New Roman"/>
              </a:rPr>
              <a:t>       </a:t>
            </a:r>
            <a:r>
              <a:rPr lang="vi-VN" sz="2800" dirty="0" smtClean="0">
                <a:latin typeface="Times New Roman"/>
                <a:ea typeface="Calibri"/>
                <a:cs typeface="Times New Roman"/>
              </a:rPr>
              <a:t>A</a:t>
            </a:r>
            <a:r>
              <a:rPr lang="vi-VN" sz="2800" dirty="0">
                <a:latin typeface="Times New Roman"/>
                <a:ea typeface="Calibri"/>
                <a:cs typeface="Times New Roman"/>
              </a:rPr>
              <a:t>. </a:t>
            </a:r>
            <a:r>
              <a:rPr lang="vi-VN" sz="2800" dirty="0" smtClean="0">
                <a:latin typeface="Times New Roman"/>
                <a:ea typeface="Calibri"/>
                <a:cs typeface="Times New Roman"/>
              </a:rPr>
              <a:t>Quan </a:t>
            </a:r>
            <a:r>
              <a:rPr lang="vi-VN" sz="2800" dirty="0">
                <a:latin typeface="Times New Roman"/>
                <a:ea typeface="Calibri"/>
                <a:cs typeface="Times New Roman"/>
              </a:rPr>
              <a:t>hệ điều </a:t>
            </a:r>
            <a:r>
              <a:rPr lang="vi-VN" sz="2800" dirty="0" smtClean="0">
                <a:latin typeface="Times New Roman"/>
                <a:ea typeface="Calibri"/>
                <a:cs typeface="Times New Roman"/>
              </a:rPr>
              <a:t>kiện</a:t>
            </a:r>
            <a:r>
              <a:rPr lang="vi-VN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vi-VN" sz="28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- kết </a:t>
            </a:r>
            <a:r>
              <a:rPr lang="vi-VN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quả</a:t>
            </a:r>
            <a:r>
              <a:rPr lang="vi-VN" sz="2800" dirty="0" smtClean="0">
                <a:latin typeface="Times New Roman"/>
                <a:ea typeface="Calibri"/>
                <a:cs typeface="Times New Roman"/>
              </a:rPr>
              <a:t>, </a:t>
            </a:r>
            <a:r>
              <a:rPr lang="vi-VN" sz="2800" dirty="0">
                <a:latin typeface="Times New Roman"/>
                <a:ea typeface="Calibri"/>
                <a:cs typeface="Times New Roman"/>
              </a:rPr>
              <a:t>giả </a:t>
            </a:r>
            <a:r>
              <a:rPr lang="vi-VN" sz="2800" dirty="0" smtClean="0">
                <a:latin typeface="Times New Roman"/>
                <a:ea typeface="Calibri"/>
                <a:cs typeface="Times New Roman"/>
              </a:rPr>
              <a:t>thiết - </a:t>
            </a:r>
            <a:r>
              <a:rPr lang="vi-VN" sz="2800" dirty="0">
                <a:latin typeface="Times New Roman"/>
                <a:ea typeface="Calibri"/>
                <a:cs typeface="Times New Roman"/>
              </a:rPr>
              <a:t>kết quả</a:t>
            </a:r>
            <a:endParaRPr lang="en-US" sz="28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vi-VN" sz="2800" dirty="0" smtClean="0">
                <a:latin typeface="Times New Roman"/>
                <a:ea typeface="Calibri"/>
                <a:cs typeface="Times New Roman"/>
              </a:rPr>
              <a:t>       B</a:t>
            </a:r>
            <a:r>
              <a:rPr lang="vi-VN" sz="2800" dirty="0">
                <a:latin typeface="Times New Roman"/>
                <a:ea typeface="Calibri"/>
                <a:cs typeface="Times New Roman"/>
              </a:rPr>
              <a:t>. Quan hệ nguyên </a:t>
            </a:r>
            <a:r>
              <a:rPr lang="vi-VN" sz="2800" dirty="0" smtClean="0">
                <a:latin typeface="Times New Roman"/>
                <a:ea typeface="Calibri"/>
                <a:cs typeface="Times New Roman"/>
              </a:rPr>
              <a:t>nhân - </a:t>
            </a:r>
            <a:r>
              <a:rPr lang="vi-VN" sz="2800" dirty="0">
                <a:latin typeface="Times New Roman"/>
                <a:ea typeface="Calibri"/>
                <a:cs typeface="Times New Roman"/>
              </a:rPr>
              <a:t>kết quả</a:t>
            </a:r>
            <a:endParaRPr lang="en-US" sz="28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vi-VN" sz="2800" dirty="0" smtClean="0">
                <a:latin typeface="Times New Roman"/>
                <a:ea typeface="Calibri"/>
                <a:cs typeface="Times New Roman"/>
              </a:rPr>
              <a:t>       C</a:t>
            </a:r>
            <a:r>
              <a:rPr lang="vi-VN" sz="2800" dirty="0">
                <a:latin typeface="Times New Roman"/>
                <a:ea typeface="Calibri"/>
                <a:cs typeface="Times New Roman"/>
              </a:rPr>
              <a:t>. Quan hệ tăng tiến</a:t>
            </a:r>
            <a:endParaRPr lang="en-US" sz="28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vi-VN" sz="2800" dirty="0" smtClean="0">
                <a:latin typeface="Times New Roman"/>
                <a:ea typeface="Calibri"/>
                <a:cs typeface="Times New Roman"/>
              </a:rPr>
              <a:t>       D</a:t>
            </a:r>
            <a:r>
              <a:rPr lang="vi-VN" sz="2800" dirty="0">
                <a:latin typeface="Times New Roman"/>
                <a:ea typeface="Calibri"/>
                <a:cs typeface="Times New Roman"/>
              </a:rPr>
              <a:t>. Quan hệ tương phản</a:t>
            </a:r>
            <a:endParaRPr lang="en-US" sz="28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93189" name="Text Box 9"/>
          <p:cNvSpPr txBox="1"/>
          <p:nvPr/>
        </p:nvSpPr>
        <p:spPr>
          <a:xfrm>
            <a:off x="5384801" y="685800"/>
            <a:ext cx="2076451" cy="5794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dist="35921" dir="2699999" algn="ctr" rotWithShape="0">
              <a:schemeClr val="bg2"/>
            </a:outer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62475" name="Group 11"/>
          <p:cNvGrpSpPr/>
          <p:nvPr/>
        </p:nvGrpSpPr>
        <p:grpSpPr>
          <a:xfrm>
            <a:off x="2599267" y="5105400"/>
            <a:ext cx="9245600" cy="762000"/>
            <a:chOff x="960" y="3216"/>
            <a:chExt cx="4800" cy="672"/>
          </a:xfrm>
        </p:grpSpPr>
        <p:sp>
          <p:nvSpPr>
            <p:cNvPr id="93215" name="AutoShape 12"/>
            <p:cNvSpPr/>
            <p:nvPr/>
          </p:nvSpPr>
          <p:spPr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  <a:tileRect/>
            </a:gradFill>
            <a:ln w="3810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2477" name="AutoShape 13"/>
            <p:cNvSpPr>
              <a:spLocks noChangeArrowheads="1"/>
            </p:cNvSpPr>
            <p:nvPr/>
          </p:nvSpPr>
          <p:spPr bwMode="gray">
            <a:xfrm>
              <a:off x="1104" y="3313"/>
              <a:ext cx="643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>
                <a:defRPr/>
              </a:pPr>
              <a:r>
                <a:rPr lang="en-US" sz="24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24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vi-VN" sz="24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478" name="Text Box 14"/>
            <p:cNvSpPr txBox="1">
              <a:spLocks noChangeArrowheads="1"/>
            </p:cNvSpPr>
            <p:nvPr/>
          </p:nvSpPr>
          <p:spPr bwMode="gray">
            <a:xfrm>
              <a:off x="1510" y="3408"/>
              <a:ext cx="96" cy="4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defRPr/>
              </a:pPr>
              <a:endParaRPr lang="en-US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2509" name="AutoShape 45"/>
          <p:cNvSpPr/>
          <p:nvPr/>
        </p:nvSpPr>
        <p:spPr>
          <a:xfrm>
            <a:off x="5003800" y="593725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10" name="AutoShape 46"/>
          <p:cNvSpPr/>
          <p:nvPr/>
        </p:nvSpPr>
        <p:spPr>
          <a:xfrm>
            <a:off x="5008033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4400" b="1" dirty="0"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1" name="AutoShape 57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2" name="AutoShape 58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3" name="AutoShape 59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4" name="AutoShape 60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5" name="AutoShape 61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6" name="AutoShape 62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7" name="AutoShape 63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8" name="AutoShape 64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29" name="AutoShape 65"/>
          <p:cNvSpPr/>
          <p:nvPr/>
        </p:nvSpPr>
        <p:spPr>
          <a:xfrm>
            <a:off x="4978400" y="59436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alt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43" name="Rectangle 79"/>
          <p:cNvSpPr/>
          <p:nvPr/>
        </p:nvSpPr>
        <p:spPr>
          <a:xfrm>
            <a:off x="4470422" y="5105400"/>
            <a:ext cx="711199" cy="762000"/>
          </a:xfrm>
          <a:prstGeom prst="rect">
            <a:avLst/>
          </a:prstGeom>
          <a:noFill/>
          <a:ln w="381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3400" b="1" dirty="0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400" b="1" dirty="0">
                <a:solidFill>
                  <a:srgbClr val="FF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8580" name="Rectangle 1"/>
          <p:cNvSpPr/>
          <p:nvPr/>
        </p:nvSpPr>
        <p:spPr>
          <a:xfrm>
            <a:off x="1193819" y="2252096"/>
            <a:ext cx="10454217" cy="91717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buFontTx/>
              <a:buNone/>
            </a:pPr>
            <a:endParaRPr lang="en-US" sz="2000" dirty="0" smtClean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buFontTx/>
              <a:buNone/>
            </a:pP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2540" name="Group 76"/>
          <p:cNvGrpSpPr/>
          <p:nvPr/>
        </p:nvGrpSpPr>
        <p:grpSpPr>
          <a:xfrm>
            <a:off x="2648519" y="4655901"/>
            <a:ext cx="8998535" cy="2988489"/>
            <a:chOff x="1488" y="2294"/>
            <a:chExt cx="3074" cy="994"/>
          </a:xfrm>
        </p:grpSpPr>
        <p:sp>
          <p:nvSpPr>
            <p:cNvPr id="136229" name="Oval 77"/>
            <p:cNvSpPr>
              <a:spLocks noChangeArrowheads="1"/>
            </p:cNvSpPr>
            <p:nvPr/>
          </p:nvSpPr>
          <p:spPr bwMode="auto">
            <a:xfrm>
              <a:off x="3901" y="2294"/>
              <a:ext cx="661" cy="148"/>
            </a:xfrm>
            <a:prstGeom prst="roundRect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</a:ln>
            <a:effectLst>
              <a:outerShdw dist="35921" dir="2700000" algn="ctr" rotWithShape="0">
                <a:schemeClr val="bg2"/>
              </a:outerShdw>
              <a:softEdge rad="635000"/>
            </a:effectLst>
          </p:spPr>
          <p:txBody>
            <a:bodyPr wrap="none" anchor="ctr"/>
            <a:lstStyle/>
            <a:p>
              <a:pPr algn="ctr"/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  <a:endPara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3214" name="WordArt 78"/>
            <p:cNvSpPr>
              <a:spLocks noTextEdit="1"/>
            </p:cNvSpPr>
            <p:nvPr/>
          </p:nvSpPr>
          <p:spPr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lstStyle/>
            <a:p>
              <a:pPr algn="ctr"/>
              <a:endParaRPr lang="en-US" sz="3600" b="1" i="1">
                <a:ln w="1270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8656196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2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25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62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62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2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62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62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62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62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62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62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509" grpId="0" animBg="1"/>
      <p:bldP spid="62510" grpId="0" animBg="1"/>
      <p:bldP spid="62521" grpId="0" animBg="1"/>
      <p:bldP spid="62522" grpId="0" animBg="1"/>
      <p:bldP spid="62523" grpId="0" animBg="1"/>
      <p:bldP spid="62524" grpId="0" animBg="1"/>
      <p:bldP spid="62525" grpId="0" animBg="1"/>
      <p:bldP spid="62526" grpId="0" animBg="1"/>
      <p:bldP spid="62527" grpId="0" animBg="1"/>
      <p:bldP spid="62528" grpId="0" animBg="1"/>
      <p:bldP spid="62529" grpId="0" animBg="1"/>
      <p:bldP spid="62543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2099</TotalTime>
  <Words>1089</Words>
  <Application>Microsoft Office PowerPoint</Application>
  <PresentationFormat>Custom</PresentationFormat>
  <Paragraphs>207</Paragraphs>
  <Slides>30</Slides>
  <Notes>9</Notes>
  <HiddenSlides>0</HiddenSlides>
  <MMClips>2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Default Design</vt:lpstr>
      <vt:lpstr>Office Theme</vt:lpstr>
      <vt:lpstr>2_Office Theme</vt:lpstr>
      <vt:lpstr>3_Office Theme</vt:lpstr>
      <vt:lpstr>1_Default Design</vt:lpstr>
      <vt:lpstr>2_Default Design</vt:lpstr>
      <vt:lpstr>3_Default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1.Tìm các vế câu trong mỗi câu ghép dưới đây. Xác định chủ ngữ, vị ngữ của mỗi vế câu:</vt:lpstr>
      <vt:lpstr>PowerPoint Presentation</vt:lpstr>
      <vt:lpstr>PowerPoint Presentation</vt:lpstr>
      <vt:lpstr>PowerPoint Presentation</vt:lpstr>
      <vt:lpstr>2. Các từ in đậm trong hai câu ghép trên được dùng làm gì? Nếu lược bỏ những từ ấy thì quan hệ giữa các vế câu có gì thay đổi? </vt:lpstr>
      <vt:lpstr>3. Tìm những từ có thể thay thế cho các từ in đậm trong câu ghép đã dẫn.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n¨m ngµy 13 th¸ng 3 n¨m 2008</dc:title>
  <dc:creator>XUANTRUONG</dc:creator>
  <cp:lastModifiedBy>Administrator</cp:lastModifiedBy>
  <cp:revision>429</cp:revision>
  <dcterms:created xsi:type="dcterms:W3CDTF">2001-12-31T17:39:47Z</dcterms:created>
  <dcterms:modified xsi:type="dcterms:W3CDTF">2024-02-26T14:36:00Z</dcterms:modified>
</cp:coreProperties>
</file>