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445" r:id="rId3"/>
    <p:sldId id="432" r:id="rId4"/>
    <p:sldId id="434" r:id="rId5"/>
    <p:sldId id="441" r:id="rId6"/>
    <p:sldId id="447" r:id="rId7"/>
    <p:sldId id="431" r:id="rId8"/>
  </p:sldIdLst>
  <p:sldSz cx="16276320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4" userDrawn="1">
          <p15:clr>
            <a:srgbClr val="A4A3A4"/>
          </p15:clr>
        </p15:guide>
        <p15:guide id="2" pos="51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>
        <p:scale>
          <a:sx n="50" d="100"/>
          <a:sy n="50" d="100"/>
        </p:scale>
        <p:origin x="-1128" y="-451"/>
      </p:cViewPr>
      <p:guideLst>
        <p:guide orient="horz" pos="2824"/>
        <p:guide pos="51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 smtClean="0"/>
              <a:t>Click to edit Master text styles</a:t>
            </a:r>
            <a:endParaRPr lang="en-US" noProof="0" smtClean="0"/>
          </a:p>
          <a:p>
            <a:pPr lvl="1"/>
            <a:r>
              <a:rPr lang="en-US" noProof="0" smtClean="0"/>
              <a:t>Second level</a:t>
            </a:r>
            <a:endParaRPr lang="en-US" noProof="0" smtClean="0"/>
          </a:p>
          <a:p>
            <a:pPr lvl="2"/>
            <a:r>
              <a:rPr lang="en-US" noProof="0" smtClean="0"/>
              <a:t>Third level</a:t>
            </a:r>
            <a:endParaRPr lang="en-US" noProof="0" smtClean="0"/>
          </a:p>
          <a:p>
            <a:pPr lvl="3"/>
            <a:r>
              <a:rPr lang="en-US" noProof="0" smtClean="0"/>
              <a:t>Fourth level</a:t>
            </a:r>
            <a:endParaRPr lang="en-US" noProof="0" smtClean="0"/>
          </a:p>
          <a:p>
            <a:pPr lvl="4"/>
            <a:r>
              <a:rPr lang="en-US" noProof="0" smtClean="0"/>
              <a:t>Fifth level</a:t>
            </a:r>
            <a:endParaRPr lang="en-US" noProof="0" smtClean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</a:t>
            </a:r>
            <a:r>
              <a:rPr lang="vi-VN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ĐOÀN LẬP</a:t>
            </a:r>
            <a:endParaRPr lang="vi-VN" altLang="en-US" sz="3500" b="1" smtClean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vi-VN" alt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HOẠT ĐỘNG TRẢI NGHIỆM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-732998" y="10863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651760" y="6705600"/>
            <a:ext cx="706437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2800" b="1">
                <a:solidFill>
                  <a:srgbClr val="0000CC"/>
                </a:solidFill>
              </a:rPr>
              <a:t>GIÁO VIÊN: NGUYỄN THỊ KIM </a:t>
            </a:r>
            <a:r>
              <a:rPr lang="vi-VN" altLang="en-US" sz="2800" b="1">
                <a:solidFill>
                  <a:srgbClr val="0000CC"/>
                </a:solidFill>
              </a:rPr>
              <a:t>PHƯỢNG</a:t>
            </a:r>
            <a:endParaRPr lang="vi-VN" altLang="en-US" sz="2800" b="1">
              <a:solidFill>
                <a:srgbClr val="0000CC"/>
              </a:solidFill>
            </a:endParaRPr>
          </a:p>
          <a:p>
            <a:r>
              <a:rPr lang="vi-VN" altLang="en-US" sz="2800" b="1">
                <a:solidFill>
                  <a:srgbClr val="0000CC"/>
                </a:solidFill>
              </a:rPr>
              <a:t>LỚP: 3</a:t>
            </a:r>
            <a:r>
              <a:rPr lang="vi-VN" altLang="en-US" sz="2800" b="1">
                <a:solidFill>
                  <a:srgbClr val="0000CC"/>
                </a:solidFill>
              </a:rPr>
              <a:t>C</a:t>
            </a:r>
            <a:endParaRPr lang="vi-VN" altLang="en-US" sz="2800" b="1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323749" y="1142994"/>
            <a:ext cx="10515600" cy="635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TRÒ CHƠI: ĐÂY LÀ AI</a:t>
            </a:r>
            <a:endParaRPr lang="en-US" sz="3200" b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>
              <a:fillRect/>
            </a:stretch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>
              <a:fillRect/>
            </a:stretch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>
              <a:fillRect/>
            </a:stretch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>
              <a:fillRect/>
            </a:stretch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>
            <a:fillRect/>
          </a:stretch>
        </p:blipFill>
        <p:spPr bwMode="auto">
          <a:xfrm>
            <a:off x="1802924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>
              <a:fillRect/>
            </a:stretch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mtClean="0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anose="020B0604020202020204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>
            <a:fillRect/>
          </a:stretch>
        </p:blipFill>
        <p:spPr bwMode="auto">
          <a:xfrm>
            <a:off x="6538008" y="201041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Ông Bụt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Chị Hằng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Tôn ngộ Không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Chú Cuội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Cô Tấm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524000" y="548005"/>
            <a:ext cx="133972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vi-VN" altLang="en-US" sz="3600" b="1">
                <a:solidFill>
                  <a:srgbClr val="FF0000"/>
                </a:solidFill>
              </a:rPr>
              <a:t>1.Quan sát để nhận ra nét riêng của một người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ộ GD-ĐT thừa nhận có việc giáo viên ép học sinh học thêm - Tuổi Trẻ Onlin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7" t="24391" r="33115" b="39481"/>
          <a:stretch>
            <a:fillRect/>
          </a:stretch>
        </p:blipFill>
        <p:spPr bwMode="auto">
          <a:xfrm>
            <a:off x="594520" y="2819400"/>
            <a:ext cx="2159664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lợi ích của nụ cườ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7" r="15683"/>
          <a:stretch>
            <a:fillRect/>
          </a:stretch>
        </p:blipFill>
        <p:spPr bwMode="auto">
          <a:xfrm>
            <a:off x="3171015" y="2819400"/>
            <a:ext cx="2767913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hi lại nụ cười trẻ thơ cùng Khoảnh khắc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r="14669"/>
          <a:stretch>
            <a:fillRect/>
          </a:stretch>
        </p:blipFill>
        <p:spPr bwMode="auto">
          <a:xfrm>
            <a:off x="6538119" y="2830982"/>
            <a:ext cx="2982365" cy="341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101 Những Câu Nói Hay Về Nụ Cười Gia Vị Cho Cuộc Số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8" r="3171"/>
          <a:stretch>
            <a:fillRect/>
          </a:stretch>
        </p:blipFill>
        <p:spPr bwMode="auto">
          <a:xfrm>
            <a:off x="10043319" y="2819401"/>
            <a:ext cx="2650991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ãy bắt đầu ngày mới với nụ cười trên môi! - CANWED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1" r="10938" b="8329"/>
          <a:stretch>
            <a:fillRect/>
          </a:stretch>
        </p:blipFill>
        <p:spPr bwMode="auto">
          <a:xfrm>
            <a:off x="13091319" y="2819401"/>
            <a:ext cx="2487057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77759" y="6287869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mắt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7443" y="6287869"/>
            <a:ext cx="1678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cười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76931" y="6287869"/>
            <a:ext cx="1633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 tóc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724931" y="6287869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da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059" y="6287869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răng</a:t>
            </a:r>
            <a:endParaRPr lang="en-US" sz="36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51560" y="838200"/>
            <a:ext cx="1016698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en-US" sz="40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Tạo hình gương mặt vui nhộn của em.</a:t>
            </a:r>
            <a:endParaRPr lang="en-US" sz="40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243" y="1981021"/>
            <a:ext cx="14859000" cy="25533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Tạo hình gương mặt em bằng những nguyên liệu em có: lá cây, viên sỏi, cúc áo, sợi len,…</a:t>
            </a:r>
            <a:endParaRPr lang="en-US" sz="4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Chú ý nhấn mạnh nét đặc biệt của em lên gương mặt.</a:t>
            </a:r>
            <a:endParaRPr lang="en-US" sz="40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Giới thiệu với bạn nét riêng của em qua sản phẩm</a:t>
            </a:r>
            <a:endParaRPr lang="en-US" sz="40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7" t="46266" r="54547" b="25329"/>
          <a:stretch>
            <a:fillRect/>
          </a:stretch>
        </p:blipFill>
        <p:spPr bwMode="auto">
          <a:xfrm>
            <a:off x="3718719" y="4419600"/>
            <a:ext cx="8000841" cy="3477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vi-VN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3.Cam kết hành động</a:t>
            </a:r>
            <a:endParaRPr lang="vi-VN" altLang="en-US" sz="4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Cùng người thân:</a:t>
            </a:r>
            <a:endParaRPr lang="vi-VN" altLang="en-US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Soi gương và nhận xét xem ai giống ai.</a:t>
            </a:r>
            <a:endParaRPr lang="vi-VN" altLang="en-US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những nét riêng của mỗi người và nét chung của cả nhà.</a:t>
            </a:r>
            <a:endParaRPr lang="vi-VN" altLang="en-US" sz="4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711</Words>
  <Application>WPS Presentation</Application>
  <PresentationFormat>Custom</PresentationFormat>
  <Paragraphs>58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VNI-Avo</vt:lpstr>
      <vt:lpstr>Arial-Rounded</vt:lpstr>
      <vt:lpstr>VNI 27 Bendigo</vt:lpstr>
      <vt:lpstr>Arial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1165</cp:revision>
  <dcterms:created xsi:type="dcterms:W3CDTF">2008-09-09T22:52:00Z</dcterms:created>
  <dcterms:modified xsi:type="dcterms:W3CDTF">2024-05-04T07:19:24Z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869EF48C8C1D4BC396105206AF5F893F</vt:lpwstr>
  </property>
  <property fmtid="{D5CDD505-2E9C-101B-9397-08002B2CF9AE}" pid="3" name="KSOProductBuildVer">
    <vt:lpwstr>1033-12.2.0.16909</vt:lpwstr>
  </property>
</Properties>
</file>