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0" r:id="rId3"/>
  </p:sldMasterIdLst>
  <p:notesMasterIdLst>
    <p:notesMasterId r:id="rId14"/>
  </p:notesMasterIdLst>
  <p:sldIdLst>
    <p:sldId id="491" r:id="rId4"/>
    <p:sldId id="493" r:id="rId5"/>
    <p:sldId id="494" r:id="rId6"/>
    <p:sldId id="492" r:id="rId7"/>
    <p:sldId id="438" r:id="rId8"/>
    <p:sldId id="441" r:id="rId9"/>
    <p:sldId id="442" r:id="rId10"/>
    <p:sldId id="444" r:id="rId11"/>
    <p:sldId id="443" r:id="rId12"/>
    <p:sldId id="340" r:id="rId13"/>
  </p:sldIdLst>
  <p:sldSz cx="16276638" cy="9144000"/>
  <p:notesSz cx="6858000" cy="9144000"/>
  <p:custDataLst>
    <p:tags r:id="rId15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17550" indent="-26035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436688" indent="-5222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154238" indent="-7826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873375" indent="-10445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0000FF"/>
    <a:srgbClr val="FF3399"/>
    <a:srgbClr val="3333FF"/>
    <a:srgbClr val="FF0066"/>
    <a:srgbClr val="FF6600"/>
    <a:srgbClr val="FF7C80"/>
    <a:srgbClr val="EDF6F7"/>
    <a:srgbClr val="6600CC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876" autoAdjust="0"/>
    <p:restoredTop sz="94660"/>
  </p:normalViewPr>
  <p:slideViewPr>
    <p:cSldViewPr>
      <p:cViewPr varScale="1">
        <p:scale>
          <a:sx n="71" d="100"/>
          <a:sy n="71" d="100"/>
        </p:scale>
        <p:origin x="62" y="82"/>
      </p:cViewPr>
      <p:guideLst>
        <p:guide orient="horz" pos="2880"/>
        <p:guide pos="5127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ags" Target="tags/tag1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7825" y="685800"/>
            <a:ext cx="61023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1C4FA25-5DD5-485C-BCD2-EF739D2A71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868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717550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143668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215423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2873375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3592220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10664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29109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47553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97868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EB5B8007-F28A-4C3E-A48D-DDE012D8153F}" type="slidenum">
              <a:rPr lang="en-US" altLang="en-US" sz="1200">
                <a:cs typeface="Arial" charset="0"/>
              </a:rPr>
              <a:pPr algn="r" eaLnBrk="1" hangingPunct="1"/>
              <a:t>10</a:t>
            </a:fld>
            <a:endParaRPr lang="en-US" altLang="en-US" sz="1200">
              <a:cs typeface="Arial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77825" y="685800"/>
            <a:ext cx="6102350" cy="3429000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 altLang="en-US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18444" indent="0" algn="ctr">
              <a:buNone/>
              <a:defRPr/>
            </a:lvl2pPr>
            <a:lvl3pPr marL="1436888" indent="0" algn="ctr">
              <a:buNone/>
              <a:defRPr/>
            </a:lvl3pPr>
            <a:lvl4pPr marL="2155332" indent="0" algn="ctr">
              <a:buNone/>
              <a:defRPr/>
            </a:lvl4pPr>
            <a:lvl5pPr marL="2873776" indent="0" algn="ctr">
              <a:buNone/>
              <a:defRPr/>
            </a:lvl5pPr>
            <a:lvl6pPr marL="3592220" indent="0" algn="ctr">
              <a:buNone/>
              <a:defRPr/>
            </a:lvl6pPr>
            <a:lvl7pPr marL="4310664" indent="0" algn="ctr">
              <a:buNone/>
              <a:defRPr/>
            </a:lvl7pPr>
            <a:lvl8pPr marL="5029109" indent="0" algn="ctr">
              <a:buNone/>
              <a:defRPr/>
            </a:lvl8pPr>
            <a:lvl9pPr marL="5747553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01423-D198-4896-B996-AF6CD71AA3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22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28DD1-89CB-4A9B-8160-1008CEEB8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09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6"/>
            <a:ext cx="3662244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6"/>
            <a:ext cx="10715453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A9502-423E-4957-ACD4-EFEAFA4568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8348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4"/>
          <p:cNvSpPr txBox="1">
            <a:spLocks noGrp="1"/>
          </p:cNvSpPr>
          <p:nvPr>
            <p:ph type="title"/>
          </p:nvPr>
        </p:nvSpPr>
        <p:spPr>
          <a:xfrm>
            <a:off x="1281625" y="634308"/>
            <a:ext cx="13713388" cy="1330667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400"/>
              <a:buNone/>
              <a:defRPr sz="6207"/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body" idx="1"/>
          </p:nvPr>
        </p:nvSpPr>
        <p:spPr>
          <a:xfrm>
            <a:off x="1281625" y="1734342"/>
            <a:ext cx="13713388" cy="622773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810748" lvl="0" indent="-563019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rgbClr val="434343"/>
                </a:solidFill>
              </a:defRPr>
            </a:lvl1pPr>
            <a:lvl2pPr marL="1621495" lvl="1" indent="-563019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5325B"/>
              </a:buClr>
              <a:buSzPts val="1400"/>
              <a:buFont typeface="Darker Grotesque SemiBold"/>
              <a:buChar char="○"/>
              <a:defRPr>
                <a:solidFill>
                  <a:srgbClr val="434343"/>
                </a:solidFill>
              </a:defRPr>
            </a:lvl2pPr>
            <a:lvl3pPr marL="2432243" lvl="2" indent="-563019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5325B"/>
              </a:buClr>
              <a:buSzPts val="1400"/>
              <a:buFont typeface="Darker Grotesque SemiBold"/>
              <a:buChar char="■"/>
              <a:defRPr>
                <a:solidFill>
                  <a:srgbClr val="434343"/>
                </a:solidFill>
              </a:defRPr>
            </a:lvl3pPr>
            <a:lvl4pPr marL="3242991" lvl="3" indent="-563019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5325B"/>
              </a:buClr>
              <a:buSzPts val="1400"/>
              <a:buFont typeface="Darker Grotesque SemiBold"/>
              <a:buChar char="●"/>
              <a:defRPr>
                <a:solidFill>
                  <a:srgbClr val="434343"/>
                </a:solidFill>
              </a:defRPr>
            </a:lvl4pPr>
            <a:lvl5pPr marL="4053739" lvl="4" indent="-563019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5325B"/>
              </a:buClr>
              <a:buSzPts val="1400"/>
              <a:buFont typeface="Darker Grotesque SemiBold"/>
              <a:buChar char="○"/>
              <a:defRPr>
                <a:solidFill>
                  <a:srgbClr val="434343"/>
                </a:solidFill>
              </a:defRPr>
            </a:lvl5pPr>
            <a:lvl6pPr marL="4864486" lvl="5" indent="-563019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5325B"/>
              </a:buClr>
              <a:buSzPts val="1400"/>
              <a:buFont typeface="Darker Grotesque SemiBold"/>
              <a:buChar char="■"/>
              <a:defRPr>
                <a:solidFill>
                  <a:srgbClr val="434343"/>
                </a:solidFill>
              </a:defRPr>
            </a:lvl6pPr>
            <a:lvl7pPr marL="5675234" lvl="6" indent="-563019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5325B"/>
              </a:buClr>
              <a:buSzPts val="1400"/>
              <a:buFont typeface="Darker Grotesque SemiBold"/>
              <a:buChar char="●"/>
              <a:defRPr>
                <a:solidFill>
                  <a:srgbClr val="434343"/>
                </a:solidFill>
              </a:defRPr>
            </a:lvl7pPr>
            <a:lvl8pPr marL="6485982" lvl="7" indent="-563019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5325B"/>
              </a:buClr>
              <a:buSzPts val="1400"/>
              <a:buFont typeface="Darker Grotesque SemiBold"/>
              <a:buChar char="○"/>
              <a:defRPr>
                <a:solidFill>
                  <a:srgbClr val="434343"/>
                </a:solidFill>
              </a:defRPr>
            </a:lvl8pPr>
            <a:lvl9pPr marL="7296730" lvl="8" indent="-563019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5325B"/>
              </a:buClr>
              <a:buSzPts val="1400"/>
              <a:buFont typeface="Darker Grotesque SemiBold"/>
              <a:buChar char="■"/>
              <a:defRPr>
                <a:solidFill>
                  <a:srgbClr val="434343"/>
                </a:solidFill>
              </a:defRPr>
            </a:lvl9pPr>
          </a:lstStyle>
          <a:p>
            <a:endParaRPr/>
          </a:p>
        </p:txBody>
      </p:sp>
      <p:sp>
        <p:nvSpPr>
          <p:cNvPr id="32" name="Google Shape;32;p4"/>
          <p:cNvSpPr/>
          <p:nvPr/>
        </p:nvSpPr>
        <p:spPr>
          <a:xfrm>
            <a:off x="15366509" y="7580178"/>
            <a:ext cx="1361283" cy="1497013"/>
          </a:xfrm>
          <a:custGeom>
            <a:avLst/>
            <a:gdLst/>
            <a:ahLst/>
            <a:cxnLst/>
            <a:rect l="l" t="t" r="r" b="b"/>
            <a:pathLst>
              <a:path w="23273" h="25626" extrusionOk="0">
                <a:moveTo>
                  <a:pt x="22082" y="0"/>
                </a:moveTo>
                <a:cubicBezTo>
                  <a:pt x="21833" y="0"/>
                  <a:pt x="21579" y="66"/>
                  <a:pt x="21324" y="144"/>
                </a:cubicBezTo>
                <a:cubicBezTo>
                  <a:pt x="19707" y="600"/>
                  <a:pt x="18135" y="1272"/>
                  <a:pt x="16586" y="1921"/>
                </a:cubicBezTo>
                <a:cubicBezTo>
                  <a:pt x="15321" y="2468"/>
                  <a:pt x="14080" y="3072"/>
                  <a:pt x="12872" y="3733"/>
                </a:cubicBezTo>
                <a:cubicBezTo>
                  <a:pt x="10366" y="5099"/>
                  <a:pt x="7986" y="6683"/>
                  <a:pt x="5753" y="8448"/>
                </a:cubicBezTo>
                <a:cubicBezTo>
                  <a:pt x="4466" y="9474"/>
                  <a:pt x="3259" y="10521"/>
                  <a:pt x="2085" y="11638"/>
                </a:cubicBezTo>
                <a:cubicBezTo>
                  <a:pt x="1390" y="12310"/>
                  <a:pt x="684" y="13016"/>
                  <a:pt x="343" y="13916"/>
                </a:cubicBezTo>
                <a:cubicBezTo>
                  <a:pt x="1" y="14827"/>
                  <a:pt x="92" y="15966"/>
                  <a:pt x="832" y="16593"/>
                </a:cubicBezTo>
                <a:cubicBezTo>
                  <a:pt x="1425" y="17094"/>
                  <a:pt x="2233" y="17162"/>
                  <a:pt x="2962" y="17379"/>
                </a:cubicBezTo>
                <a:cubicBezTo>
                  <a:pt x="3680" y="17584"/>
                  <a:pt x="4466" y="18119"/>
                  <a:pt x="4466" y="18871"/>
                </a:cubicBezTo>
                <a:cubicBezTo>
                  <a:pt x="4466" y="19327"/>
                  <a:pt x="4170" y="19725"/>
                  <a:pt x="3885" y="20090"/>
                </a:cubicBezTo>
                <a:cubicBezTo>
                  <a:pt x="3361" y="20773"/>
                  <a:pt x="2814" y="21479"/>
                  <a:pt x="2290" y="22163"/>
                </a:cubicBezTo>
                <a:cubicBezTo>
                  <a:pt x="1744" y="22858"/>
                  <a:pt x="1174" y="23758"/>
                  <a:pt x="1493" y="24578"/>
                </a:cubicBezTo>
                <a:cubicBezTo>
                  <a:pt x="1675" y="25068"/>
                  <a:pt x="2165" y="25386"/>
                  <a:pt x="2678" y="25535"/>
                </a:cubicBezTo>
                <a:cubicBezTo>
                  <a:pt x="2944" y="25601"/>
                  <a:pt x="3220" y="25626"/>
                  <a:pt x="3500" y="25626"/>
                </a:cubicBezTo>
                <a:cubicBezTo>
                  <a:pt x="3745" y="25626"/>
                  <a:pt x="3993" y="25607"/>
                  <a:pt x="4238" y="25580"/>
                </a:cubicBezTo>
                <a:cubicBezTo>
                  <a:pt x="7826" y="25193"/>
                  <a:pt x="11232" y="23735"/>
                  <a:pt x="14365" y="21935"/>
                </a:cubicBezTo>
                <a:cubicBezTo>
                  <a:pt x="15572" y="21229"/>
                  <a:pt x="16779" y="20420"/>
                  <a:pt x="17543" y="19258"/>
                </a:cubicBezTo>
                <a:cubicBezTo>
                  <a:pt x="18294" y="18074"/>
                  <a:pt x="18477" y="16422"/>
                  <a:pt x="17611" y="15306"/>
                </a:cubicBezTo>
                <a:cubicBezTo>
                  <a:pt x="17167" y="14736"/>
                  <a:pt x="16518" y="14383"/>
                  <a:pt x="15959" y="13916"/>
                </a:cubicBezTo>
                <a:cubicBezTo>
                  <a:pt x="15401" y="13460"/>
                  <a:pt x="14900" y="12788"/>
                  <a:pt x="14991" y="12082"/>
                </a:cubicBezTo>
                <a:cubicBezTo>
                  <a:pt x="15116" y="11023"/>
                  <a:pt x="16324" y="10521"/>
                  <a:pt x="17292" y="10100"/>
                </a:cubicBezTo>
                <a:cubicBezTo>
                  <a:pt x="18431" y="9587"/>
                  <a:pt x="19491" y="8893"/>
                  <a:pt x="20379" y="8016"/>
                </a:cubicBezTo>
                <a:cubicBezTo>
                  <a:pt x="20755" y="7662"/>
                  <a:pt x="21108" y="7264"/>
                  <a:pt x="21245" y="6785"/>
                </a:cubicBezTo>
                <a:cubicBezTo>
                  <a:pt x="21381" y="6296"/>
                  <a:pt x="21245" y="5680"/>
                  <a:pt x="20800" y="5430"/>
                </a:cubicBezTo>
                <a:cubicBezTo>
                  <a:pt x="20470" y="5225"/>
                  <a:pt x="20049" y="5259"/>
                  <a:pt x="19741" y="5031"/>
                </a:cubicBezTo>
                <a:cubicBezTo>
                  <a:pt x="18830" y="4370"/>
                  <a:pt x="19855" y="3254"/>
                  <a:pt x="20538" y="2947"/>
                </a:cubicBezTo>
                <a:cubicBezTo>
                  <a:pt x="21017" y="2753"/>
                  <a:pt x="21529" y="2650"/>
                  <a:pt x="21996" y="2468"/>
                </a:cubicBezTo>
                <a:cubicBezTo>
                  <a:pt x="22520" y="2252"/>
                  <a:pt x="23090" y="1842"/>
                  <a:pt x="23193" y="1238"/>
                </a:cubicBezTo>
                <a:cubicBezTo>
                  <a:pt x="23272" y="691"/>
                  <a:pt x="22862" y="99"/>
                  <a:pt x="22304" y="19"/>
                </a:cubicBezTo>
                <a:cubicBezTo>
                  <a:pt x="22231" y="6"/>
                  <a:pt x="22156" y="0"/>
                  <a:pt x="22082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62131" tIns="162131" rIns="162131" bIns="162131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305"/>
          </a:p>
        </p:txBody>
      </p:sp>
      <p:sp>
        <p:nvSpPr>
          <p:cNvPr id="33" name="Google Shape;33;p4"/>
          <p:cNvSpPr/>
          <p:nvPr/>
        </p:nvSpPr>
        <p:spPr>
          <a:xfrm>
            <a:off x="14518373" y="430090"/>
            <a:ext cx="1689387" cy="1229733"/>
          </a:xfrm>
          <a:custGeom>
            <a:avLst/>
            <a:gdLst/>
            <a:ahLst/>
            <a:cxnLst/>
            <a:rect l="l" t="t" r="r" b="b"/>
            <a:pathLst>
              <a:path w="37963" h="27669" extrusionOk="0">
                <a:moveTo>
                  <a:pt x="25550" y="0"/>
                </a:moveTo>
                <a:cubicBezTo>
                  <a:pt x="24891" y="0"/>
                  <a:pt x="24240" y="337"/>
                  <a:pt x="23653" y="674"/>
                </a:cubicBezTo>
                <a:cubicBezTo>
                  <a:pt x="19213" y="3229"/>
                  <a:pt x="15110" y="6365"/>
                  <a:pt x="11459" y="9957"/>
                </a:cubicBezTo>
                <a:cubicBezTo>
                  <a:pt x="8218" y="13145"/>
                  <a:pt x="5330" y="16694"/>
                  <a:pt x="2873" y="20518"/>
                </a:cubicBezTo>
                <a:cubicBezTo>
                  <a:pt x="2027" y="21835"/>
                  <a:pt x="1" y="24149"/>
                  <a:pt x="510" y="25826"/>
                </a:cubicBezTo>
                <a:cubicBezTo>
                  <a:pt x="954" y="27290"/>
                  <a:pt x="2706" y="27669"/>
                  <a:pt x="4112" y="27669"/>
                </a:cubicBezTo>
                <a:cubicBezTo>
                  <a:pt x="4328" y="27669"/>
                  <a:pt x="4536" y="27660"/>
                  <a:pt x="4729" y="27644"/>
                </a:cubicBezTo>
                <a:cubicBezTo>
                  <a:pt x="9751" y="27247"/>
                  <a:pt x="15087" y="25389"/>
                  <a:pt x="19889" y="23940"/>
                </a:cubicBezTo>
                <a:cubicBezTo>
                  <a:pt x="24776" y="22467"/>
                  <a:pt x="29585" y="20739"/>
                  <a:pt x="34292" y="18766"/>
                </a:cubicBezTo>
                <a:cubicBezTo>
                  <a:pt x="35186" y="18391"/>
                  <a:pt x="36098" y="17994"/>
                  <a:pt x="36800" y="17326"/>
                </a:cubicBezTo>
                <a:cubicBezTo>
                  <a:pt x="37503" y="16656"/>
                  <a:pt x="37962" y="15650"/>
                  <a:pt x="37728" y="14709"/>
                </a:cubicBezTo>
                <a:cubicBezTo>
                  <a:pt x="37333" y="13125"/>
                  <a:pt x="35428" y="12653"/>
                  <a:pt x="33725" y="12653"/>
                </a:cubicBezTo>
                <a:cubicBezTo>
                  <a:pt x="33523" y="12653"/>
                  <a:pt x="33324" y="12659"/>
                  <a:pt x="33131" y="12672"/>
                </a:cubicBezTo>
                <a:cubicBezTo>
                  <a:pt x="25611" y="13146"/>
                  <a:pt x="18430" y="15836"/>
                  <a:pt x="11380" y="18495"/>
                </a:cubicBezTo>
                <a:cubicBezTo>
                  <a:pt x="16148" y="14356"/>
                  <a:pt x="20919" y="10211"/>
                  <a:pt x="25392" y="5755"/>
                </a:cubicBezTo>
                <a:cubicBezTo>
                  <a:pt x="26225" y="4925"/>
                  <a:pt x="27081" y="4027"/>
                  <a:pt x="27363" y="2885"/>
                </a:cubicBezTo>
                <a:cubicBezTo>
                  <a:pt x="27646" y="1744"/>
                  <a:pt x="27104" y="312"/>
                  <a:pt x="25959" y="46"/>
                </a:cubicBezTo>
                <a:cubicBezTo>
                  <a:pt x="25822" y="15"/>
                  <a:pt x="25686" y="0"/>
                  <a:pt x="2555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62131" tIns="162131" rIns="162131" bIns="162131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305"/>
          </a:p>
        </p:txBody>
      </p:sp>
      <p:sp>
        <p:nvSpPr>
          <p:cNvPr id="34" name="Google Shape;34;p4"/>
          <p:cNvSpPr/>
          <p:nvPr/>
        </p:nvSpPr>
        <p:spPr>
          <a:xfrm>
            <a:off x="15366492" y="1291246"/>
            <a:ext cx="910132" cy="507333"/>
          </a:xfrm>
          <a:custGeom>
            <a:avLst/>
            <a:gdLst/>
            <a:ahLst/>
            <a:cxnLst/>
            <a:rect l="l" t="t" r="r" b="b"/>
            <a:pathLst>
              <a:path w="20452" h="11415" extrusionOk="0">
                <a:moveTo>
                  <a:pt x="9376" y="0"/>
                </a:moveTo>
                <a:cubicBezTo>
                  <a:pt x="6176" y="0"/>
                  <a:pt x="3103" y="2282"/>
                  <a:pt x="1427" y="4907"/>
                </a:cubicBezTo>
                <a:cubicBezTo>
                  <a:pt x="636" y="6147"/>
                  <a:pt x="1" y="7789"/>
                  <a:pt x="792" y="9030"/>
                </a:cubicBezTo>
                <a:cubicBezTo>
                  <a:pt x="1354" y="9911"/>
                  <a:pt x="2449" y="10265"/>
                  <a:pt x="3465" y="10506"/>
                </a:cubicBezTo>
                <a:cubicBezTo>
                  <a:pt x="5993" y="11110"/>
                  <a:pt x="8592" y="11414"/>
                  <a:pt x="11191" y="11414"/>
                </a:cubicBezTo>
                <a:cubicBezTo>
                  <a:pt x="11616" y="11414"/>
                  <a:pt x="12042" y="11406"/>
                  <a:pt x="12467" y="11390"/>
                </a:cubicBezTo>
                <a:cubicBezTo>
                  <a:pt x="14662" y="11305"/>
                  <a:pt x="17178" y="10789"/>
                  <a:pt x="18219" y="8856"/>
                </a:cubicBezTo>
                <a:cubicBezTo>
                  <a:pt x="20452" y="4711"/>
                  <a:pt x="14681" y="1488"/>
                  <a:pt x="11569" y="378"/>
                </a:cubicBezTo>
                <a:cubicBezTo>
                  <a:pt x="10841" y="118"/>
                  <a:pt x="10105" y="0"/>
                  <a:pt x="9376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62131" tIns="162131" rIns="162131" bIns="162131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305"/>
          </a:p>
        </p:txBody>
      </p:sp>
      <p:sp>
        <p:nvSpPr>
          <p:cNvPr id="35" name="Google Shape;35;p4"/>
          <p:cNvSpPr/>
          <p:nvPr/>
        </p:nvSpPr>
        <p:spPr>
          <a:xfrm>
            <a:off x="-323875" y="8184890"/>
            <a:ext cx="2443320" cy="1206756"/>
          </a:xfrm>
          <a:custGeom>
            <a:avLst/>
            <a:gdLst/>
            <a:ahLst/>
            <a:cxnLst/>
            <a:rect l="l" t="t" r="r" b="b"/>
            <a:pathLst>
              <a:path w="54905" h="27152" extrusionOk="0">
                <a:moveTo>
                  <a:pt x="27449" y="1"/>
                </a:moveTo>
                <a:cubicBezTo>
                  <a:pt x="27010" y="1"/>
                  <a:pt x="26571" y="22"/>
                  <a:pt x="26142" y="53"/>
                </a:cubicBezTo>
                <a:cubicBezTo>
                  <a:pt x="16813" y="725"/>
                  <a:pt x="7951" y="4449"/>
                  <a:pt x="0" y="9507"/>
                </a:cubicBezTo>
                <a:lnTo>
                  <a:pt x="285" y="27151"/>
                </a:lnTo>
                <a:lnTo>
                  <a:pt x="50393" y="26297"/>
                </a:lnTo>
                <a:cubicBezTo>
                  <a:pt x="51601" y="23620"/>
                  <a:pt x="53287" y="21148"/>
                  <a:pt x="54095" y="18323"/>
                </a:cubicBezTo>
                <a:cubicBezTo>
                  <a:pt x="54904" y="15487"/>
                  <a:pt x="54619" y="12002"/>
                  <a:pt x="52444" y="10122"/>
                </a:cubicBezTo>
                <a:cubicBezTo>
                  <a:pt x="51204" y="9058"/>
                  <a:pt x="49662" y="8720"/>
                  <a:pt x="48052" y="8720"/>
                </a:cubicBezTo>
                <a:cubicBezTo>
                  <a:pt x="46732" y="8720"/>
                  <a:pt x="45366" y="8947"/>
                  <a:pt x="44083" y="9188"/>
                </a:cubicBezTo>
                <a:cubicBezTo>
                  <a:pt x="42902" y="9415"/>
                  <a:pt x="41654" y="9622"/>
                  <a:pt x="40420" y="9622"/>
                </a:cubicBezTo>
                <a:cubicBezTo>
                  <a:pt x="39548" y="9622"/>
                  <a:pt x="38682" y="9519"/>
                  <a:pt x="37852" y="9245"/>
                </a:cubicBezTo>
                <a:cubicBezTo>
                  <a:pt x="35916" y="8607"/>
                  <a:pt x="34834" y="7024"/>
                  <a:pt x="33979" y="5167"/>
                </a:cubicBezTo>
                <a:cubicBezTo>
                  <a:pt x="33296" y="3652"/>
                  <a:pt x="32624" y="2012"/>
                  <a:pt x="31325" y="1044"/>
                </a:cubicBezTo>
                <a:cubicBezTo>
                  <a:pt x="30211" y="214"/>
                  <a:pt x="28827" y="1"/>
                  <a:pt x="27449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62131" tIns="162131" rIns="162131" bIns="162131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305"/>
          </a:p>
        </p:txBody>
      </p:sp>
      <p:sp>
        <p:nvSpPr>
          <p:cNvPr id="36" name="Google Shape;36;p4"/>
          <p:cNvSpPr/>
          <p:nvPr/>
        </p:nvSpPr>
        <p:spPr>
          <a:xfrm>
            <a:off x="0" y="7972424"/>
            <a:ext cx="4161056" cy="1631675"/>
          </a:xfrm>
          <a:custGeom>
            <a:avLst/>
            <a:gdLst/>
            <a:ahLst/>
            <a:cxnLst/>
            <a:rect l="l" t="t" r="r" b="b"/>
            <a:pathLst>
              <a:path w="66656" h="26171" extrusionOk="0">
                <a:moveTo>
                  <a:pt x="12207" y="2633"/>
                </a:moveTo>
                <a:cubicBezTo>
                  <a:pt x="12343" y="2633"/>
                  <a:pt x="12492" y="2671"/>
                  <a:pt x="12651" y="2755"/>
                </a:cubicBezTo>
                <a:cubicBezTo>
                  <a:pt x="13517" y="3210"/>
                  <a:pt x="13745" y="4258"/>
                  <a:pt x="13688" y="5147"/>
                </a:cubicBezTo>
                <a:cubicBezTo>
                  <a:pt x="13670" y="5429"/>
                  <a:pt x="13636" y="5708"/>
                  <a:pt x="13589" y="5984"/>
                </a:cubicBezTo>
                <a:lnTo>
                  <a:pt x="13589" y="5984"/>
                </a:lnTo>
                <a:cubicBezTo>
                  <a:pt x="12317" y="5819"/>
                  <a:pt x="10964" y="5021"/>
                  <a:pt x="11319" y="3563"/>
                </a:cubicBezTo>
                <a:cubicBezTo>
                  <a:pt x="11433" y="3054"/>
                  <a:pt x="11749" y="2633"/>
                  <a:pt x="12207" y="2633"/>
                </a:cubicBezTo>
                <a:close/>
                <a:moveTo>
                  <a:pt x="34824" y="0"/>
                </a:moveTo>
                <a:cubicBezTo>
                  <a:pt x="31481" y="0"/>
                  <a:pt x="28039" y="919"/>
                  <a:pt x="24896" y="2128"/>
                </a:cubicBezTo>
                <a:cubicBezTo>
                  <a:pt x="23188" y="2777"/>
                  <a:pt x="21513" y="3518"/>
                  <a:pt x="19805" y="4213"/>
                </a:cubicBezTo>
                <a:cubicBezTo>
                  <a:pt x="18273" y="4846"/>
                  <a:pt x="16622" y="5625"/>
                  <a:pt x="14967" y="5919"/>
                </a:cubicBezTo>
                <a:lnTo>
                  <a:pt x="14967" y="5919"/>
                </a:lnTo>
                <a:cubicBezTo>
                  <a:pt x="15221" y="4559"/>
                  <a:pt x="15147" y="3082"/>
                  <a:pt x="14018" y="2140"/>
                </a:cubicBezTo>
                <a:cubicBezTo>
                  <a:pt x="13529" y="1728"/>
                  <a:pt x="12921" y="1516"/>
                  <a:pt x="12320" y="1516"/>
                </a:cubicBezTo>
                <a:cubicBezTo>
                  <a:pt x="11591" y="1516"/>
                  <a:pt x="10871" y="1827"/>
                  <a:pt x="10385" y="2470"/>
                </a:cubicBezTo>
                <a:cubicBezTo>
                  <a:pt x="9564" y="3552"/>
                  <a:pt x="9747" y="5010"/>
                  <a:pt x="10692" y="5955"/>
                </a:cubicBezTo>
                <a:cubicBezTo>
                  <a:pt x="11410" y="6660"/>
                  <a:pt x="12354" y="6986"/>
                  <a:pt x="13331" y="7061"/>
                </a:cubicBezTo>
                <a:lnTo>
                  <a:pt x="13331" y="7061"/>
                </a:lnTo>
                <a:cubicBezTo>
                  <a:pt x="12449" y="9944"/>
                  <a:pt x="10149" y="12436"/>
                  <a:pt x="8049" y="14442"/>
                </a:cubicBezTo>
                <a:cubicBezTo>
                  <a:pt x="5293" y="17084"/>
                  <a:pt x="2263" y="19476"/>
                  <a:pt x="247" y="22802"/>
                </a:cubicBezTo>
                <a:cubicBezTo>
                  <a:pt x="0" y="23182"/>
                  <a:pt x="369" y="23398"/>
                  <a:pt x="787" y="23398"/>
                </a:cubicBezTo>
                <a:cubicBezTo>
                  <a:pt x="1083" y="23398"/>
                  <a:pt x="1403" y="23289"/>
                  <a:pt x="1545" y="23053"/>
                </a:cubicBezTo>
                <a:cubicBezTo>
                  <a:pt x="5187" y="17112"/>
                  <a:pt x="12555" y="13949"/>
                  <a:pt x="14694" y="7015"/>
                </a:cubicBezTo>
                <a:lnTo>
                  <a:pt x="14694" y="7015"/>
                </a:lnTo>
                <a:cubicBezTo>
                  <a:pt x="14889" y="6988"/>
                  <a:pt x="15082" y="6954"/>
                  <a:pt x="15271" y="6912"/>
                </a:cubicBezTo>
                <a:cubicBezTo>
                  <a:pt x="17105" y="6514"/>
                  <a:pt x="18893" y="5728"/>
                  <a:pt x="20625" y="5010"/>
                </a:cubicBezTo>
                <a:cubicBezTo>
                  <a:pt x="22482" y="4247"/>
                  <a:pt x="24327" y="3449"/>
                  <a:pt x="26206" y="2755"/>
                </a:cubicBezTo>
                <a:cubicBezTo>
                  <a:pt x="28863" y="1767"/>
                  <a:pt x="31718" y="992"/>
                  <a:pt x="34582" y="992"/>
                </a:cubicBezTo>
                <a:cubicBezTo>
                  <a:pt x="35352" y="992"/>
                  <a:pt x="36123" y="1048"/>
                  <a:pt x="36891" y="1171"/>
                </a:cubicBezTo>
                <a:cubicBezTo>
                  <a:pt x="40627" y="1764"/>
                  <a:pt x="43350" y="4076"/>
                  <a:pt x="45673" y="6935"/>
                </a:cubicBezTo>
                <a:cubicBezTo>
                  <a:pt x="47951" y="9760"/>
                  <a:pt x="49956" y="12927"/>
                  <a:pt x="53077" y="14920"/>
                </a:cubicBezTo>
                <a:cubicBezTo>
                  <a:pt x="54649" y="15934"/>
                  <a:pt x="56495" y="16617"/>
                  <a:pt x="58385" y="16663"/>
                </a:cubicBezTo>
                <a:cubicBezTo>
                  <a:pt x="58433" y="16664"/>
                  <a:pt x="58481" y="16664"/>
                  <a:pt x="58529" y="16664"/>
                </a:cubicBezTo>
                <a:cubicBezTo>
                  <a:pt x="59512" y="16664"/>
                  <a:pt x="60436" y="16444"/>
                  <a:pt x="61381" y="16162"/>
                </a:cubicBezTo>
                <a:cubicBezTo>
                  <a:pt x="62025" y="15973"/>
                  <a:pt x="62707" y="15732"/>
                  <a:pt x="63380" y="15732"/>
                </a:cubicBezTo>
                <a:cubicBezTo>
                  <a:pt x="63600" y="15732"/>
                  <a:pt x="63819" y="15758"/>
                  <a:pt x="64035" y="15820"/>
                </a:cubicBezTo>
                <a:cubicBezTo>
                  <a:pt x="65026" y="16105"/>
                  <a:pt x="65402" y="17005"/>
                  <a:pt x="65003" y="17939"/>
                </a:cubicBezTo>
                <a:cubicBezTo>
                  <a:pt x="64650" y="18770"/>
                  <a:pt x="63956" y="19397"/>
                  <a:pt x="63432" y="20103"/>
                </a:cubicBezTo>
                <a:cubicBezTo>
                  <a:pt x="62213" y="21698"/>
                  <a:pt x="61563" y="23623"/>
                  <a:pt x="61575" y="25627"/>
                </a:cubicBezTo>
                <a:cubicBezTo>
                  <a:pt x="61575" y="26001"/>
                  <a:pt x="61901" y="26170"/>
                  <a:pt x="62238" y="26170"/>
                </a:cubicBezTo>
                <a:cubicBezTo>
                  <a:pt x="62600" y="26170"/>
                  <a:pt x="62976" y="25975"/>
                  <a:pt x="62976" y="25627"/>
                </a:cubicBezTo>
                <a:cubicBezTo>
                  <a:pt x="62976" y="23885"/>
                  <a:pt x="63454" y="22153"/>
                  <a:pt x="64491" y="20752"/>
                </a:cubicBezTo>
                <a:cubicBezTo>
                  <a:pt x="65311" y="19636"/>
                  <a:pt x="66655" y="18508"/>
                  <a:pt x="66587" y="17005"/>
                </a:cubicBezTo>
                <a:cubicBezTo>
                  <a:pt x="66530" y="15626"/>
                  <a:pt x="65254" y="14840"/>
                  <a:pt x="64001" y="14692"/>
                </a:cubicBezTo>
                <a:cubicBezTo>
                  <a:pt x="63854" y="14676"/>
                  <a:pt x="63708" y="14668"/>
                  <a:pt x="63563" y="14668"/>
                </a:cubicBezTo>
                <a:cubicBezTo>
                  <a:pt x="62084" y="14668"/>
                  <a:pt x="60724" y="15446"/>
                  <a:pt x="59251" y="15581"/>
                </a:cubicBezTo>
                <a:cubicBezTo>
                  <a:pt x="59059" y="15597"/>
                  <a:pt x="58868" y="15605"/>
                  <a:pt x="58678" y="15605"/>
                </a:cubicBezTo>
                <a:cubicBezTo>
                  <a:pt x="55378" y="15605"/>
                  <a:pt x="52527" y="13234"/>
                  <a:pt x="50480" y="10853"/>
                </a:cubicBezTo>
                <a:cubicBezTo>
                  <a:pt x="48282" y="8291"/>
                  <a:pt x="46482" y="5352"/>
                  <a:pt x="43896" y="3153"/>
                </a:cubicBezTo>
                <a:cubicBezTo>
                  <a:pt x="41206" y="861"/>
                  <a:pt x="38062" y="0"/>
                  <a:pt x="34824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62131" tIns="162131" rIns="162131" bIns="162131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305"/>
          </a:p>
        </p:txBody>
      </p:sp>
    </p:spTree>
    <p:extLst>
      <p:ext uri="{BB962C8B-B14F-4D97-AF65-F5344CB8AC3E}">
        <p14:creationId xmlns:p14="http://schemas.microsoft.com/office/powerpoint/2010/main" val="3810396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6"/>
          <p:cNvSpPr txBox="1">
            <a:spLocks noGrp="1"/>
          </p:cNvSpPr>
          <p:nvPr>
            <p:ph type="title"/>
          </p:nvPr>
        </p:nvSpPr>
        <p:spPr>
          <a:xfrm>
            <a:off x="1281625" y="634423"/>
            <a:ext cx="13713388" cy="13408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400"/>
              <a:buNone/>
              <a:defRPr sz="6207"/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6"/>
          <p:cNvSpPr/>
          <p:nvPr/>
        </p:nvSpPr>
        <p:spPr>
          <a:xfrm rot="10800000">
            <a:off x="229737" y="7889046"/>
            <a:ext cx="1603011" cy="1062223"/>
          </a:xfrm>
          <a:custGeom>
            <a:avLst/>
            <a:gdLst/>
            <a:ahLst/>
            <a:cxnLst/>
            <a:rect l="l" t="t" r="r" b="b"/>
            <a:pathLst>
              <a:path w="36022" h="23900" extrusionOk="0">
                <a:moveTo>
                  <a:pt x="24866" y="1"/>
                </a:moveTo>
                <a:cubicBezTo>
                  <a:pt x="23702" y="1"/>
                  <a:pt x="22558" y="219"/>
                  <a:pt x="21537" y="692"/>
                </a:cubicBezTo>
                <a:cubicBezTo>
                  <a:pt x="17306" y="2651"/>
                  <a:pt x="13174" y="5412"/>
                  <a:pt x="9364" y="8085"/>
                </a:cubicBezTo>
                <a:cubicBezTo>
                  <a:pt x="7137" y="9647"/>
                  <a:pt x="4989" y="11328"/>
                  <a:pt x="2986" y="13170"/>
                </a:cubicBezTo>
                <a:cubicBezTo>
                  <a:pt x="2135" y="13952"/>
                  <a:pt x="1298" y="14780"/>
                  <a:pt x="756" y="15800"/>
                </a:cubicBezTo>
                <a:cubicBezTo>
                  <a:pt x="213" y="16819"/>
                  <a:pt x="1" y="18072"/>
                  <a:pt x="446" y="19139"/>
                </a:cubicBezTo>
                <a:cubicBezTo>
                  <a:pt x="1131" y="20785"/>
                  <a:pt x="3062" y="21470"/>
                  <a:pt x="4795" y="21893"/>
                </a:cubicBezTo>
                <a:cubicBezTo>
                  <a:pt x="10206" y="23215"/>
                  <a:pt x="15783" y="23780"/>
                  <a:pt x="21352" y="23886"/>
                </a:cubicBezTo>
                <a:cubicBezTo>
                  <a:pt x="21765" y="23894"/>
                  <a:pt x="22179" y="23899"/>
                  <a:pt x="22593" y="23899"/>
                </a:cubicBezTo>
                <a:cubicBezTo>
                  <a:pt x="24610" y="23899"/>
                  <a:pt x="26633" y="23776"/>
                  <a:pt x="28571" y="23234"/>
                </a:cubicBezTo>
                <a:cubicBezTo>
                  <a:pt x="30906" y="22581"/>
                  <a:pt x="33134" y="21254"/>
                  <a:pt x="34433" y="19206"/>
                </a:cubicBezTo>
                <a:cubicBezTo>
                  <a:pt x="35997" y="16741"/>
                  <a:pt x="36022" y="13593"/>
                  <a:pt x="35498" y="10722"/>
                </a:cubicBezTo>
                <a:cubicBezTo>
                  <a:pt x="34951" y="7726"/>
                  <a:pt x="33799" y="4736"/>
                  <a:pt x="31609" y="2620"/>
                </a:cubicBezTo>
                <a:cubicBezTo>
                  <a:pt x="29923" y="992"/>
                  <a:pt x="27347" y="1"/>
                  <a:pt x="24866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62131" tIns="162131" rIns="162131" bIns="162131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305"/>
          </a:p>
        </p:txBody>
      </p:sp>
      <p:sp>
        <p:nvSpPr>
          <p:cNvPr id="52" name="Google Shape;52;p6"/>
          <p:cNvSpPr/>
          <p:nvPr/>
        </p:nvSpPr>
        <p:spPr>
          <a:xfrm rot="10800000">
            <a:off x="-896112" y="7632201"/>
            <a:ext cx="3327819" cy="2230400"/>
          </a:xfrm>
          <a:custGeom>
            <a:avLst/>
            <a:gdLst/>
            <a:ahLst/>
            <a:cxnLst/>
            <a:rect l="l" t="t" r="r" b="b"/>
            <a:pathLst>
              <a:path w="74781" h="50184" extrusionOk="0">
                <a:moveTo>
                  <a:pt x="6625" y="11233"/>
                </a:moveTo>
                <a:cubicBezTo>
                  <a:pt x="6890" y="11233"/>
                  <a:pt x="7154" y="11247"/>
                  <a:pt x="7412" y="11272"/>
                </a:cubicBezTo>
                <a:cubicBezTo>
                  <a:pt x="8278" y="11358"/>
                  <a:pt x="9129" y="11590"/>
                  <a:pt x="9927" y="11943"/>
                </a:cubicBezTo>
                <a:lnTo>
                  <a:pt x="9927" y="11943"/>
                </a:lnTo>
                <a:cubicBezTo>
                  <a:pt x="9248" y="12360"/>
                  <a:pt x="8546" y="12736"/>
                  <a:pt x="7821" y="13071"/>
                </a:cubicBezTo>
                <a:cubicBezTo>
                  <a:pt x="6956" y="13472"/>
                  <a:pt x="5715" y="14144"/>
                  <a:pt x="4646" y="14144"/>
                </a:cubicBezTo>
                <a:cubicBezTo>
                  <a:pt x="4384" y="14144"/>
                  <a:pt x="4132" y="14104"/>
                  <a:pt x="3898" y="14009"/>
                </a:cubicBezTo>
                <a:cubicBezTo>
                  <a:pt x="2396" y="13401"/>
                  <a:pt x="3311" y="12054"/>
                  <a:pt x="4374" y="11628"/>
                </a:cubicBezTo>
                <a:cubicBezTo>
                  <a:pt x="5073" y="11348"/>
                  <a:pt x="5857" y="11233"/>
                  <a:pt x="6625" y="11233"/>
                </a:cubicBezTo>
                <a:close/>
                <a:moveTo>
                  <a:pt x="20257" y="0"/>
                </a:moveTo>
                <a:cubicBezTo>
                  <a:pt x="19779" y="0"/>
                  <a:pt x="19182" y="265"/>
                  <a:pt x="19024" y="712"/>
                </a:cubicBezTo>
                <a:cubicBezTo>
                  <a:pt x="17609" y="4730"/>
                  <a:pt x="14981" y="8258"/>
                  <a:pt x="11585" y="10813"/>
                </a:cubicBezTo>
                <a:lnTo>
                  <a:pt x="11585" y="10813"/>
                </a:lnTo>
                <a:cubicBezTo>
                  <a:pt x="10177" y="10086"/>
                  <a:pt x="8594" y="9683"/>
                  <a:pt x="7020" y="9683"/>
                </a:cubicBezTo>
                <a:cubicBezTo>
                  <a:pt x="5917" y="9683"/>
                  <a:pt x="4818" y="9881"/>
                  <a:pt x="3786" y="10303"/>
                </a:cubicBezTo>
                <a:cubicBezTo>
                  <a:pt x="1941" y="11057"/>
                  <a:pt x="1" y="13516"/>
                  <a:pt x="2206" y="15091"/>
                </a:cubicBezTo>
                <a:cubicBezTo>
                  <a:pt x="2804" y="15519"/>
                  <a:pt x="3488" y="15688"/>
                  <a:pt x="4204" y="15688"/>
                </a:cubicBezTo>
                <a:cubicBezTo>
                  <a:pt x="5920" y="15688"/>
                  <a:pt x="7821" y="14717"/>
                  <a:pt x="9182" y="14021"/>
                </a:cubicBezTo>
                <a:cubicBezTo>
                  <a:pt x="9932" y="13637"/>
                  <a:pt x="10661" y="13214"/>
                  <a:pt x="11365" y="12754"/>
                </a:cubicBezTo>
                <a:lnTo>
                  <a:pt x="11365" y="12754"/>
                </a:lnTo>
                <a:cubicBezTo>
                  <a:pt x="11917" y="13139"/>
                  <a:pt x="12423" y="13588"/>
                  <a:pt x="12865" y="14091"/>
                </a:cubicBezTo>
                <a:cubicBezTo>
                  <a:pt x="14518" y="15968"/>
                  <a:pt x="14827" y="18429"/>
                  <a:pt x="15079" y="20827"/>
                </a:cubicBezTo>
                <a:cubicBezTo>
                  <a:pt x="15322" y="23130"/>
                  <a:pt x="15582" y="25508"/>
                  <a:pt x="16913" y="27475"/>
                </a:cubicBezTo>
                <a:cubicBezTo>
                  <a:pt x="18101" y="29228"/>
                  <a:pt x="19915" y="30404"/>
                  <a:pt x="21892" y="31093"/>
                </a:cubicBezTo>
                <a:cubicBezTo>
                  <a:pt x="23373" y="31609"/>
                  <a:pt x="24868" y="31819"/>
                  <a:pt x="26366" y="31819"/>
                </a:cubicBezTo>
                <a:cubicBezTo>
                  <a:pt x="29949" y="31819"/>
                  <a:pt x="33540" y="30618"/>
                  <a:pt x="36946" y="29541"/>
                </a:cubicBezTo>
                <a:cubicBezTo>
                  <a:pt x="39493" y="28735"/>
                  <a:pt x="42594" y="27846"/>
                  <a:pt x="45529" y="27846"/>
                </a:cubicBezTo>
                <a:cubicBezTo>
                  <a:pt x="48087" y="27846"/>
                  <a:pt x="50520" y="28521"/>
                  <a:pt x="52352" y="30516"/>
                </a:cubicBezTo>
                <a:cubicBezTo>
                  <a:pt x="55969" y="34456"/>
                  <a:pt x="52386" y="40280"/>
                  <a:pt x="53211" y="44904"/>
                </a:cubicBezTo>
                <a:cubicBezTo>
                  <a:pt x="53602" y="47106"/>
                  <a:pt x="54867" y="48997"/>
                  <a:pt x="57016" y="49799"/>
                </a:cubicBezTo>
                <a:cubicBezTo>
                  <a:pt x="57709" y="50057"/>
                  <a:pt x="58431" y="50183"/>
                  <a:pt x="59149" y="50183"/>
                </a:cubicBezTo>
                <a:cubicBezTo>
                  <a:pt x="60554" y="50183"/>
                  <a:pt x="61944" y="49702"/>
                  <a:pt x="63067" y="48792"/>
                </a:cubicBezTo>
                <a:cubicBezTo>
                  <a:pt x="65232" y="47036"/>
                  <a:pt x="65715" y="44339"/>
                  <a:pt x="65023" y="41738"/>
                </a:cubicBezTo>
                <a:cubicBezTo>
                  <a:pt x="64242" y="38807"/>
                  <a:pt x="62102" y="36387"/>
                  <a:pt x="61555" y="33386"/>
                </a:cubicBezTo>
                <a:cubicBezTo>
                  <a:pt x="61291" y="31935"/>
                  <a:pt x="61423" y="30253"/>
                  <a:pt x="62552" y="29180"/>
                </a:cubicBezTo>
                <a:cubicBezTo>
                  <a:pt x="63026" y="28728"/>
                  <a:pt x="63561" y="28547"/>
                  <a:pt x="64107" y="28547"/>
                </a:cubicBezTo>
                <a:cubicBezTo>
                  <a:pt x="64863" y="28547"/>
                  <a:pt x="65643" y="28894"/>
                  <a:pt x="66319" y="29352"/>
                </a:cubicBezTo>
                <a:cubicBezTo>
                  <a:pt x="68572" y="30880"/>
                  <a:pt x="69954" y="33499"/>
                  <a:pt x="72831" y="34016"/>
                </a:cubicBezTo>
                <a:cubicBezTo>
                  <a:pt x="72879" y="34025"/>
                  <a:pt x="72928" y="34029"/>
                  <a:pt x="72977" y="34029"/>
                </a:cubicBezTo>
                <a:cubicBezTo>
                  <a:pt x="73851" y="34029"/>
                  <a:pt x="74780" y="32725"/>
                  <a:pt x="73665" y="32524"/>
                </a:cubicBezTo>
                <a:cubicBezTo>
                  <a:pt x="71011" y="32046"/>
                  <a:pt x="69563" y="29302"/>
                  <a:pt x="67413" y="27919"/>
                </a:cubicBezTo>
                <a:cubicBezTo>
                  <a:pt x="66500" y="27331"/>
                  <a:pt x="65481" y="27025"/>
                  <a:pt x="64483" y="27025"/>
                </a:cubicBezTo>
                <a:cubicBezTo>
                  <a:pt x="63186" y="27025"/>
                  <a:pt x="61923" y="27541"/>
                  <a:pt x="60964" y="28631"/>
                </a:cubicBezTo>
                <a:cubicBezTo>
                  <a:pt x="56673" y="33511"/>
                  <a:pt x="63187" y="38978"/>
                  <a:pt x="63475" y="43960"/>
                </a:cubicBezTo>
                <a:cubicBezTo>
                  <a:pt x="63617" y="46410"/>
                  <a:pt x="61906" y="48655"/>
                  <a:pt x="59526" y="48655"/>
                </a:cubicBezTo>
                <a:cubicBezTo>
                  <a:pt x="59167" y="48655"/>
                  <a:pt x="58793" y="48604"/>
                  <a:pt x="58407" y="48495"/>
                </a:cubicBezTo>
                <a:cubicBezTo>
                  <a:pt x="55662" y="47717"/>
                  <a:pt x="54862" y="44883"/>
                  <a:pt x="54933" y="42335"/>
                </a:cubicBezTo>
                <a:cubicBezTo>
                  <a:pt x="55008" y="39606"/>
                  <a:pt x="55942" y="36962"/>
                  <a:pt x="55806" y="34217"/>
                </a:cubicBezTo>
                <a:cubicBezTo>
                  <a:pt x="55679" y="31678"/>
                  <a:pt x="54472" y="29533"/>
                  <a:pt x="52363" y="28118"/>
                </a:cubicBezTo>
                <a:cubicBezTo>
                  <a:pt x="50380" y="26788"/>
                  <a:pt x="48160" y="26301"/>
                  <a:pt x="45879" y="26301"/>
                </a:cubicBezTo>
                <a:cubicBezTo>
                  <a:pt x="42521" y="26301"/>
                  <a:pt x="39032" y="27357"/>
                  <a:pt x="35980" y="28331"/>
                </a:cubicBezTo>
                <a:cubicBezTo>
                  <a:pt x="33092" y="29253"/>
                  <a:pt x="29794" y="30278"/>
                  <a:pt x="26636" y="30278"/>
                </a:cubicBezTo>
                <a:cubicBezTo>
                  <a:pt x="24318" y="30278"/>
                  <a:pt x="22074" y="29726"/>
                  <a:pt x="20123" y="28175"/>
                </a:cubicBezTo>
                <a:cubicBezTo>
                  <a:pt x="15677" y="24643"/>
                  <a:pt x="18044" y="18306"/>
                  <a:pt x="15148" y="13949"/>
                </a:cubicBezTo>
                <a:cubicBezTo>
                  <a:pt x="14556" y="13058"/>
                  <a:pt x="13796" y="12281"/>
                  <a:pt x="12928" y="11644"/>
                </a:cubicBezTo>
                <a:lnTo>
                  <a:pt x="12928" y="11644"/>
                </a:lnTo>
                <a:cubicBezTo>
                  <a:pt x="15579" y="9598"/>
                  <a:pt x="17806" y="7005"/>
                  <a:pt x="19391" y="4047"/>
                </a:cubicBezTo>
                <a:cubicBezTo>
                  <a:pt x="19967" y="2975"/>
                  <a:pt x="20443" y="1852"/>
                  <a:pt x="20847" y="704"/>
                </a:cubicBezTo>
                <a:cubicBezTo>
                  <a:pt x="21019" y="215"/>
                  <a:pt x="20687" y="0"/>
                  <a:pt x="20257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62131" tIns="162131" rIns="162131" bIns="162131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305"/>
          </a:p>
        </p:txBody>
      </p:sp>
      <p:sp>
        <p:nvSpPr>
          <p:cNvPr id="53" name="Google Shape;53;p6"/>
          <p:cNvSpPr/>
          <p:nvPr/>
        </p:nvSpPr>
        <p:spPr>
          <a:xfrm flipH="1">
            <a:off x="15101754" y="7724178"/>
            <a:ext cx="1361283" cy="1497013"/>
          </a:xfrm>
          <a:custGeom>
            <a:avLst/>
            <a:gdLst/>
            <a:ahLst/>
            <a:cxnLst/>
            <a:rect l="l" t="t" r="r" b="b"/>
            <a:pathLst>
              <a:path w="23273" h="25626" extrusionOk="0">
                <a:moveTo>
                  <a:pt x="22082" y="0"/>
                </a:moveTo>
                <a:cubicBezTo>
                  <a:pt x="21833" y="0"/>
                  <a:pt x="21579" y="66"/>
                  <a:pt x="21324" y="144"/>
                </a:cubicBezTo>
                <a:cubicBezTo>
                  <a:pt x="19707" y="600"/>
                  <a:pt x="18135" y="1272"/>
                  <a:pt x="16586" y="1921"/>
                </a:cubicBezTo>
                <a:cubicBezTo>
                  <a:pt x="15321" y="2468"/>
                  <a:pt x="14080" y="3072"/>
                  <a:pt x="12872" y="3733"/>
                </a:cubicBezTo>
                <a:cubicBezTo>
                  <a:pt x="10366" y="5099"/>
                  <a:pt x="7986" y="6683"/>
                  <a:pt x="5753" y="8448"/>
                </a:cubicBezTo>
                <a:cubicBezTo>
                  <a:pt x="4466" y="9474"/>
                  <a:pt x="3259" y="10521"/>
                  <a:pt x="2085" y="11638"/>
                </a:cubicBezTo>
                <a:cubicBezTo>
                  <a:pt x="1390" y="12310"/>
                  <a:pt x="684" y="13016"/>
                  <a:pt x="343" y="13916"/>
                </a:cubicBezTo>
                <a:cubicBezTo>
                  <a:pt x="1" y="14827"/>
                  <a:pt x="92" y="15966"/>
                  <a:pt x="832" y="16593"/>
                </a:cubicBezTo>
                <a:cubicBezTo>
                  <a:pt x="1425" y="17094"/>
                  <a:pt x="2233" y="17162"/>
                  <a:pt x="2962" y="17379"/>
                </a:cubicBezTo>
                <a:cubicBezTo>
                  <a:pt x="3680" y="17584"/>
                  <a:pt x="4466" y="18119"/>
                  <a:pt x="4466" y="18871"/>
                </a:cubicBezTo>
                <a:cubicBezTo>
                  <a:pt x="4466" y="19327"/>
                  <a:pt x="4170" y="19725"/>
                  <a:pt x="3885" y="20090"/>
                </a:cubicBezTo>
                <a:cubicBezTo>
                  <a:pt x="3361" y="20773"/>
                  <a:pt x="2814" y="21479"/>
                  <a:pt x="2290" y="22163"/>
                </a:cubicBezTo>
                <a:cubicBezTo>
                  <a:pt x="1744" y="22858"/>
                  <a:pt x="1174" y="23758"/>
                  <a:pt x="1493" y="24578"/>
                </a:cubicBezTo>
                <a:cubicBezTo>
                  <a:pt x="1675" y="25068"/>
                  <a:pt x="2165" y="25386"/>
                  <a:pt x="2678" y="25535"/>
                </a:cubicBezTo>
                <a:cubicBezTo>
                  <a:pt x="2944" y="25601"/>
                  <a:pt x="3220" y="25626"/>
                  <a:pt x="3500" y="25626"/>
                </a:cubicBezTo>
                <a:cubicBezTo>
                  <a:pt x="3745" y="25626"/>
                  <a:pt x="3993" y="25607"/>
                  <a:pt x="4238" y="25580"/>
                </a:cubicBezTo>
                <a:cubicBezTo>
                  <a:pt x="7826" y="25193"/>
                  <a:pt x="11232" y="23735"/>
                  <a:pt x="14365" y="21935"/>
                </a:cubicBezTo>
                <a:cubicBezTo>
                  <a:pt x="15572" y="21229"/>
                  <a:pt x="16779" y="20420"/>
                  <a:pt x="17543" y="19258"/>
                </a:cubicBezTo>
                <a:cubicBezTo>
                  <a:pt x="18294" y="18074"/>
                  <a:pt x="18477" y="16422"/>
                  <a:pt x="17611" y="15306"/>
                </a:cubicBezTo>
                <a:cubicBezTo>
                  <a:pt x="17167" y="14736"/>
                  <a:pt x="16518" y="14383"/>
                  <a:pt x="15959" y="13916"/>
                </a:cubicBezTo>
                <a:cubicBezTo>
                  <a:pt x="15401" y="13460"/>
                  <a:pt x="14900" y="12788"/>
                  <a:pt x="14991" y="12082"/>
                </a:cubicBezTo>
                <a:cubicBezTo>
                  <a:pt x="15116" y="11023"/>
                  <a:pt x="16324" y="10521"/>
                  <a:pt x="17292" y="10100"/>
                </a:cubicBezTo>
                <a:cubicBezTo>
                  <a:pt x="18431" y="9587"/>
                  <a:pt x="19491" y="8893"/>
                  <a:pt x="20379" y="8016"/>
                </a:cubicBezTo>
                <a:cubicBezTo>
                  <a:pt x="20755" y="7662"/>
                  <a:pt x="21108" y="7264"/>
                  <a:pt x="21245" y="6785"/>
                </a:cubicBezTo>
                <a:cubicBezTo>
                  <a:pt x="21381" y="6296"/>
                  <a:pt x="21245" y="5680"/>
                  <a:pt x="20800" y="5430"/>
                </a:cubicBezTo>
                <a:cubicBezTo>
                  <a:pt x="20470" y="5225"/>
                  <a:pt x="20049" y="5259"/>
                  <a:pt x="19741" y="5031"/>
                </a:cubicBezTo>
                <a:cubicBezTo>
                  <a:pt x="18830" y="4370"/>
                  <a:pt x="19855" y="3254"/>
                  <a:pt x="20538" y="2947"/>
                </a:cubicBezTo>
                <a:cubicBezTo>
                  <a:pt x="21017" y="2753"/>
                  <a:pt x="21529" y="2650"/>
                  <a:pt x="21996" y="2468"/>
                </a:cubicBezTo>
                <a:cubicBezTo>
                  <a:pt x="22520" y="2252"/>
                  <a:pt x="23090" y="1842"/>
                  <a:pt x="23193" y="1238"/>
                </a:cubicBezTo>
                <a:cubicBezTo>
                  <a:pt x="23272" y="691"/>
                  <a:pt x="22862" y="99"/>
                  <a:pt x="22304" y="19"/>
                </a:cubicBezTo>
                <a:cubicBezTo>
                  <a:pt x="22231" y="6"/>
                  <a:pt x="22156" y="0"/>
                  <a:pt x="22082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62131" tIns="162131" rIns="162131" bIns="162131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305"/>
          </a:p>
        </p:txBody>
      </p:sp>
      <p:sp>
        <p:nvSpPr>
          <p:cNvPr id="54" name="Google Shape;54;p6"/>
          <p:cNvSpPr/>
          <p:nvPr/>
        </p:nvSpPr>
        <p:spPr>
          <a:xfrm flipH="1">
            <a:off x="15027189" y="-74444"/>
            <a:ext cx="1689387" cy="1229733"/>
          </a:xfrm>
          <a:custGeom>
            <a:avLst/>
            <a:gdLst/>
            <a:ahLst/>
            <a:cxnLst/>
            <a:rect l="l" t="t" r="r" b="b"/>
            <a:pathLst>
              <a:path w="37963" h="27669" extrusionOk="0">
                <a:moveTo>
                  <a:pt x="25550" y="0"/>
                </a:moveTo>
                <a:cubicBezTo>
                  <a:pt x="24891" y="0"/>
                  <a:pt x="24240" y="337"/>
                  <a:pt x="23653" y="674"/>
                </a:cubicBezTo>
                <a:cubicBezTo>
                  <a:pt x="19213" y="3229"/>
                  <a:pt x="15110" y="6365"/>
                  <a:pt x="11459" y="9957"/>
                </a:cubicBezTo>
                <a:cubicBezTo>
                  <a:pt x="8218" y="13145"/>
                  <a:pt x="5330" y="16694"/>
                  <a:pt x="2873" y="20518"/>
                </a:cubicBezTo>
                <a:cubicBezTo>
                  <a:pt x="2027" y="21835"/>
                  <a:pt x="1" y="24149"/>
                  <a:pt x="510" y="25826"/>
                </a:cubicBezTo>
                <a:cubicBezTo>
                  <a:pt x="954" y="27290"/>
                  <a:pt x="2706" y="27669"/>
                  <a:pt x="4112" y="27669"/>
                </a:cubicBezTo>
                <a:cubicBezTo>
                  <a:pt x="4328" y="27669"/>
                  <a:pt x="4536" y="27660"/>
                  <a:pt x="4729" y="27644"/>
                </a:cubicBezTo>
                <a:cubicBezTo>
                  <a:pt x="9751" y="27247"/>
                  <a:pt x="15087" y="25389"/>
                  <a:pt x="19889" y="23940"/>
                </a:cubicBezTo>
                <a:cubicBezTo>
                  <a:pt x="24776" y="22467"/>
                  <a:pt x="29585" y="20739"/>
                  <a:pt x="34292" y="18766"/>
                </a:cubicBezTo>
                <a:cubicBezTo>
                  <a:pt x="35186" y="18391"/>
                  <a:pt x="36098" y="17994"/>
                  <a:pt x="36800" y="17326"/>
                </a:cubicBezTo>
                <a:cubicBezTo>
                  <a:pt x="37503" y="16656"/>
                  <a:pt x="37962" y="15650"/>
                  <a:pt x="37728" y="14709"/>
                </a:cubicBezTo>
                <a:cubicBezTo>
                  <a:pt x="37333" y="13125"/>
                  <a:pt x="35428" y="12653"/>
                  <a:pt x="33725" y="12653"/>
                </a:cubicBezTo>
                <a:cubicBezTo>
                  <a:pt x="33523" y="12653"/>
                  <a:pt x="33324" y="12659"/>
                  <a:pt x="33131" y="12672"/>
                </a:cubicBezTo>
                <a:cubicBezTo>
                  <a:pt x="25611" y="13146"/>
                  <a:pt x="18430" y="15836"/>
                  <a:pt x="11380" y="18495"/>
                </a:cubicBezTo>
                <a:cubicBezTo>
                  <a:pt x="16148" y="14356"/>
                  <a:pt x="20919" y="10211"/>
                  <a:pt x="25392" y="5755"/>
                </a:cubicBezTo>
                <a:cubicBezTo>
                  <a:pt x="26225" y="4925"/>
                  <a:pt x="27081" y="4027"/>
                  <a:pt x="27363" y="2885"/>
                </a:cubicBezTo>
                <a:cubicBezTo>
                  <a:pt x="27646" y="1744"/>
                  <a:pt x="27104" y="312"/>
                  <a:pt x="25959" y="46"/>
                </a:cubicBezTo>
                <a:cubicBezTo>
                  <a:pt x="25822" y="15"/>
                  <a:pt x="25686" y="0"/>
                  <a:pt x="2555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62131" tIns="162131" rIns="162131" bIns="162131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305"/>
          </a:p>
        </p:txBody>
      </p:sp>
      <p:sp>
        <p:nvSpPr>
          <p:cNvPr id="55" name="Google Shape;55;p6"/>
          <p:cNvSpPr/>
          <p:nvPr/>
        </p:nvSpPr>
        <p:spPr>
          <a:xfrm rot="10800000" flipH="1">
            <a:off x="-2879443" y="-476420"/>
            <a:ext cx="4161056" cy="1631675"/>
          </a:xfrm>
          <a:custGeom>
            <a:avLst/>
            <a:gdLst/>
            <a:ahLst/>
            <a:cxnLst/>
            <a:rect l="l" t="t" r="r" b="b"/>
            <a:pathLst>
              <a:path w="66656" h="26171" extrusionOk="0">
                <a:moveTo>
                  <a:pt x="12207" y="2633"/>
                </a:moveTo>
                <a:cubicBezTo>
                  <a:pt x="12343" y="2633"/>
                  <a:pt x="12492" y="2671"/>
                  <a:pt x="12651" y="2755"/>
                </a:cubicBezTo>
                <a:cubicBezTo>
                  <a:pt x="13517" y="3210"/>
                  <a:pt x="13745" y="4258"/>
                  <a:pt x="13688" y="5147"/>
                </a:cubicBezTo>
                <a:cubicBezTo>
                  <a:pt x="13670" y="5429"/>
                  <a:pt x="13636" y="5708"/>
                  <a:pt x="13589" y="5984"/>
                </a:cubicBezTo>
                <a:lnTo>
                  <a:pt x="13589" y="5984"/>
                </a:lnTo>
                <a:cubicBezTo>
                  <a:pt x="12317" y="5819"/>
                  <a:pt x="10964" y="5021"/>
                  <a:pt x="11319" y="3563"/>
                </a:cubicBezTo>
                <a:cubicBezTo>
                  <a:pt x="11433" y="3054"/>
                  <a:pt x="11749" y="2633"/>
                  <a:pt x="12207" y="2633"/>
                </a:cubicBezTo>
                <a:close/>
                <a:moveTo>
                  <a:pt x="34824" y="0"/>
                </a:moveTo>
                <a:cubicBezTo>
                  <a:pt x="31481" y="0"/>
                  <a:pt x="28039" y="919"/>
                  <a:pt x="24896" y="2128"/>
                </a:cubicBezTo>
                <a:cubicBezTo>
                  <a:pt x="23188" y="2777"/>
                  <a:pt x="21513" y="3518"/>
                  <a:pt x="19805" y="4213"/>
                </a:cubicBezTo>
                <a:cubicBezTo>
                  <a:pt x="18273" y="4846"/>
                  <a:pt x="16622" y="5625"/>
                  <a:pt x="14967" y="5919"/>
                </a:cubicBezTo>
                <a:lnTo>
                  <a:pt x="14967" y="5919"/>
                </a:lnTo>
                <a:cubicBezTo>
                  <a:pt x="15221" y="4559"/>
                  <a:pt x="15147" y="3082"/>
                  <a:pt x="14018" y="2140"/>
                </a:cubicBezTo>
                <a:cubicBezTo>
                  <a:pt x="13529" y="1728"/>
                  <a:pt x="12921" y="1516"/>
                  <a:pt x="12320" y="1516"/>
                </a:cubicBezTo>
                <a:cubicBezTo>
                  <a:pt x="11591" y="1516"/>
                  <a:pt x="10871" y="1827"/>
                  <a:pt x="10385" y="2470"/>
                </a:cubicBezTo>
                <a:cubicBezTo>
                  <a:pt x="9564" y="3552"/>
                  <a:pt x="9747" y="5010"/>
                  <a:pt x="10692" y="5955"/>
                </a:cubicBezTo>
                <a:cubicBezTo>
                  <a:pt x="11410" y="6660"/>
                  <a:pt x="12354" y="6986"/>
                  <a:pt x="13331" y="7061"/>
                </a:cubicBezTo>
                <a:lnTo>
                  <a:pt x="13331" y="7061"/>
                </a:lnTo>
                <a:cubicBezTo>
                  <a:pt x="12449" y="9944"/>
                  <a:pt x="10149" y="12436"/>
                  <a:pt x="8049" y="14442"/>
                </a:cubicBezTo>
                <a:cubicBezTo>
                  <a:pt x="5293" y="17084"/>
                  <a:pt x="2263" y="19476"/>
                  <a:pt x="247" y="22802"/>
                </a:cubicBezTo>
                <a:cubicBezTo>
                  <a:pt x="0" y="23182"/>
                  <a:pt x="369" y="23398"/>
                  <a:pt x="787" y="23398"/>
                </a:cubicBezTo>
                <a:cubicBezTo>
                  <a:pt x="1083" y="23398"/>
                  <a:pt x="1403" y="23289"/>
                  <a:pt x="1545" y="23053"/>
                </a:cubicBezTo>
                <a:cubicBezTo>
                  <a:pt x="5187" y="17112"/>
                  <a:pt x="12555" y="13949"/>
                  <a:pt x="14694" y="7015"/>
                </a:cubicBezTo>
                <a:lnTo>
                  <a:pt x="14694" y="7015"/>
                </a:lnTo>
                <a:cubicBezTo>
                  <a:pt x="14889" y="6988"/>
                  <a:pt x="15082" y="6954"/>
                  <a:pt x="15271" y="6912"/>
                </a:cubicBezTo>
                <a:cubicBezTo>
                  <a:pt x="17105" y="6514"/>
                  <a:pt x="18893" y="5728"/>
                  <a:pt x="20625" y="5010"/>
                </a:cubicBezTo>
                <a:cubicBezTo>
                  <a:pt x="22482" y="4247"/>
                  <a:pt x="24327" y="3449"/>
                  <a:pt x="26206" y="2755"/>
                </a:cubicBezTo>
                <a:cubicBezTo>
                  <a:pt x="28863" y="1767"/>
                  <a:pt x="31718" y="992"/>
                  <a:pt x="34582" y="992"/>
                </a:cubicBezTo>
                <a:cubicBezTo>
                  <a:pt x="35352" y="992"/>
                  <a:pt x="36123" y="1048"/>
                  <a:pt x="36891" y="1171"/>
                </a:cubicBezTo>
                <a:cubicBezTo>
                  <a:pt x="40627" y="1764"/>
                  <a:pt x="43350" y="4076"/>
                  <a:pt x="45673" y="6935"/>
                </a:cubicBezTo>
                <a:cubicBezTo>
                  <a:pt x="47951" y="9760"/>
                  <a:pt x="49956" y="12927"/>
                  <a:pt x="53077" y="14920"/>
                </a:cubicBezTo>
                <a:cubicBezTo>
                  <a:pt x="54649" y="15934"/>
                  <a:pt x="56495" y="16617"/>
                  <a:pt x="58385" y="16663"/>
                </a:cubicBezTo>
                <a:cubicBezTo>
                  <a:pt x="58433" y="16664"/>
                  <a:pt x="58481" y="16664"/>
                  <a:pt x="58529" y="16664"/>
                </a:cubicBezTo>
                <a:cubicBezTo>
                  <a:pt x="59512" y="16664"/>
                  <a:pt x="60436" y="16444"/>
                  <a:pt x="61381" y="16162"/>
                </a:cubicBezTo>
                <a:cubicBezTo>
                  <a:pt x="62025" y="15973"/>
                  <a:pt x="62707" y="15732"/>
                  <a:pt x="63380" y="15732"/>
                </a:cubicBezTo>
                <a:cubicBezTo>
                  <a:pt x="63600" y="15732"/>
                  <a:pt x="63819" y="15758"/>
                  <a:pt x="64035" y="15820"/>
                </a:cubicBezTo>
                <a:cubicBezTo>
                  <a:pt x="65026" y="16105"/>
                  <a:pt x="65402" y="17005"/>
                  <a:pt x="65003" y="17939"/>
                </a:cubicBezTo>
                <a:cubicBezTo>
                  <a:pt x="64650" y="18770"/>
                  <a:pt x="63956" y="19397"/>
                  <a:pt x="63432" y="20103"/>
                </a:cubicBezTo>
                <a:cubicBezTo>
                  <a:pt x="62213" y="21698"/>
                  <a:pt x="61563" y="23623"/>
                  <a:pt x="61575" y="25627"/>
                </a:cubicBezTo>
                <a:cubicBezTo>
                  <a:pt x="61575" y="26001"/>
                  <a:pt x="61901" y="26170"/>
                  <a:pt x="62238" y="26170"/>
                </a:cubicBezTo>
                <a:cubicBezTo>
                  <a:pt x="62600" y="26170"/>
                  <a:pt x="62976" y="25975"/>
                  <a:pt x="62976" y="25627"/>
                </a:cubicBezTo>
                <a:cubicBezTo>
                  <a:pt x="62976" y="23885"/>
                  <a:pt x="63454" y="22153"/>
                  <a:pt x="64491" y="20752"/>
                </a:cubicBezTo>
                <a:cubicBezTo>
                  <a:pt x="65311" y="19636"/>
                  <a:pt x="66655" y="18508"/>
                  <a:pt x="66587" y="17005"/>
                </a:cubicBezTo>
                <a:cubicBezTo>
                  <a:pt x="66530" y="15626"/>
                  <a:pt x="65254" y="14840"/>
                  <a:pt x="64001" y="14692"/>
                </a:cubicBezTo>
                <a:cubicBezTo>
                  <a:pt x="63854" y="14676"/>
                  <a:pt x="63708" y="14668"/>
                  <a:pt x="63563" y="14668"/>
                </a:cubicBezTo>
                <a:cubicBezTo>
                  <a:pt x="62084" y="14668"/>
                  <a:pt x="60724" y="15446"/>
                  <a:pt x="59251" y="15581"/>
                </a:cubicBezTo>
                <a:cubicBezTo>
                  <a:pt x="59059" y="15597"/>
                  <a:pt x="58868" y="15605"/>
                  <a:pt x="58678" y="15605"/>
                </a:cubicBezTo>
                <a:cubicBezTo>
                  <a:pt x="55378" y="15605"/>
                  <a:pt x="52527" y="13234"/>
                  <a:pt x="50480" y="10853"/>
                </a:cubicBezTo>
                <a:cubicBezTo>
                  <a:pt x="48282" y="8291"/>
                  <a:pt x="46482" y="5352"/>
                  <a:pt x="43896" y="3153"/>
                </a:cubicBezTo>
                <a:cubicBezTo>
                  <a:pt x="41206" y="861"/>
                  <a:pt x="38062" y="0"/>
                  <a:pt x="34824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62131" tIns="162131" rIns="162131" bIns="162131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305"/>
          </a:p>
        </p:txBody>
      </p:sp>
      <p:sp>
        <p:nvSpPr>
          <p:cNvPr id="56" name="Google Shape;56;p6"/>
          <p:cNvSpPr/>
          <p:nvPr/>
        </p:nvSpPr>
        <p:spPr>
          <a:xfrm flipH="1">
            <a:off x="14421085" y="871847"/>
            <a:ext cx="910132" cy="507333"/>
          </a:xfrm>
          <a:custGeom>
            <a:avLst/>
            <a:gdLst/>
            <a:ahLst/>
            <a:cxnLst/>
            <a:rect l="l" t="t" r="r" b="b"/>
            <a:pathLst>
              <a:path w="20452" h="11415" extrusionOk="0">
                <a:moveTo>
                  <a:pt x="9376" y="0"/>
                </a:moveTo>
                <a:cubicBezTo>
                  <a:pt x="6176" y="0"/>
                  <a:pt x="3103" y="2282"/>
                  <a:pt x="1427" y="4907"/>
                </a:cubicBezTo>
                <a:cubicBezTo>
                  <a:pt x="636" y="6147"/>
                  <a:pt x="1" y="7789"/>
                  <a:pt x="792" y="9030"/>
                </a:cubicBezTo>
                <a:cubicBezTo>
                  <a:pt x="1354" y="9911"/>
                  <a:pt x="2449" y="10265"/>
                  <a:pt x="3465" y="10506"/>
                </a:cubicBezTo>
                <a:cubicBezTo>
                  <a:pt x="5993" y="11110"/>
                  <a:pt x="8592" y="11414"/>
                  <a:pt x="11191" y="11414"/>
                </a:cubicBezTo>
                <a:cubicBezTo>
                  <a:pt x="11616" y="11414"/>
                  <a:pt x="12042" y="11406"/>
                  <a:pt x="12467" y="11390"/>
                </a:cubicBezTo>
                <a:cubicBezTo>
                  <a:pt x="14662" y="11305"/>
                  <a:pt x="17178" y="10789"/>
                  <a:pt x="18219" y="8856"/>
                </a:cubicBezTo>
                <a:cubicBezTo>
                  <a:pt x="20452" y="4711"/>
                  <a:pt x="14681" y="1488"/>
                  <a:pt x="11569" y="378"/>
                </a:cubicBezTo>
                <a:cubicBezTo>
                  <a:pt x="10841" y="118"/>
                  <a:pt x="10105" y="0"/>
                  <a:pt x="9376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62131" tIns="162131" rIns="162131" bIns="162131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305"/>
          </a:p>
        </p:txBody>
      </p:sp>
    </p:spTree>
    <p:extLst>
      <p:ext uri="{BB962C8B-B14F-4D97-AF65-F5344CB8AC3E}">
        <p14:creationId xmlns:p14="http://schemas.microsoft.com/office/powerpoint/2010/main" val="27481006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1"/>
          <p:cNvSpPr txBox="1">
            <a:spLocks noGrp="1"/>
          </p:cNvSpPr>
          <p:nvPr>
            <p:ph type="title" hasCustomPrompt="1"/>
          </p:nvPr>
        </p:nvSpPr>
        <p:spPr>
          <a:xfrm>
            <a:off x="1284561" y="2980711"/>
            <a:ext cx="8835203" cy="245386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9600"/>
              <a:buNone/>
              <a:defRPr sz="14541">
                <a:solidFill>
                  <a:schemeClr val="accent3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7024"/>
            </a:lvl2pPr>
            <a:lvl3pPr lvl="2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7024"/>
            </a:lvl3pPr>
            <a:lvl4pPr lvl="3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7024"/>
            </a:lvl4pPr>
            <a:lvl5pPr lvl="4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7024"/>
            </a:lvl5pPr>
            <a:lvl6pPr lvl="5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7024"/>
            </a:lvl6pPr>
            <a:lvl7pPr lvl="6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7024"/>
            </a:lvl7pPr>
            <a:lvl8pPr lvl="7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7024"/>
            </a:lvl8pPr>
            <a:lvl9pPr lvl="8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7024"/>
            </a:lvl9pPr>
          </a:lstStyle>
          <a:p>
            <a:r>
              <a:t>xx%</a:t>
            </a:r>
          </a:p>
        </p:txBody>
      </p:sp>
      <p:sp>
        <p:nvSpPr>
          <p:cNvPr id="91" name="Google Shape;91;p11"/>
          <p:cNvSpPr txBox="1">
            <a:spLocks noGrp="1"/>
          </p:cNvSpPr>
          <p:nvPr>
            <p:ph type="subTitle" idx="1"/>
          </p:nvPr>
        </p:nvSpPr>
        <p:spPr>
          <a:xfrm>
            <a:off x="1284562" y="5447467"/>
            <a:ext cx="8019769" cy="677333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83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837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837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837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837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837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837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837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837"/>
            </a:lvl9pPr>
          </a:lstStyle>
          <a:p>
            <a:endParaRPr/>
          </a:p>
        </p:txBody>
      </p:sp>
      <p:sp>
        <p:nvSpPr>
          <p:cNvPr id="92" name="Google Shape;92;p11"/>
          <p:cNvSpPr/>
          <p:nvPr/>
        </p:nvSpPr>
        <p:spPr>
          <a:xfrm rot="-1061612" flipH="1">
            <a:off x="-858789" y="6529381"/>
            <a:ext cx="1773159" cy="2780719"/>
          </a:xfrm>
          <a:custGeom>
            <a:avLst/>
            <a:gdLst/>
            <a:ahLst/>
            <a:cxnLst/>
            <a:rect l="l" t="t" r="r" b="b"/>
            <a:pathLst>
              <a:path w="19092" h="29980" extrusionOk="0">
                <a:moveTo>
                  <a:pt x="8236" y="0"/>
                </a:moveTo>
                <a:cubicBezTo>
                  <a:pt x="6345" y="501"/>
                  <a:pt x="2484" y="1994"/>
                  <a:pt x="1253" y="3520"/>
                </a:cubicBezTo>
                <a:cubicBezTo>
                  <a:pt x="559" y="4397"/>
                  <a:pt x="0" y="5559"/>
                  <a:pt x="388" y="6596"/>
                </a:cubicBezTo>
                <a:cubicBezTo>
                  <a:pt x="741" y="7587"/>
                  <a:pt x="1823" y="8122"/>
                  <a:pt x="2848" y="8327"/>
                </a:cubicBezTo>
                <a:cubicBezTo>
                  <a:pt x="3896" y="8521"/>
                  <a:pt x="4955" y="8464"/>
                  <a:pt x="5969" y="8726"/>
                </a:cubicBezTo>
                <a:cubicBezTo>
                  <a:pt x="6664" y="8908"/>
                  <a:pt x="7359" y="9295"/>
                  <a:pt x="7644" y="9944"/>
                </a:cubicBezTo>
                <a:cubicBezTo>
                  <a:pt x="8020" y="10810"/>
                  <a:pt x="7553" y="11835"/>
                  <a:pt x="6869" y="12485"/>
                </a:cubicBezTo>
                <a:cubicBezTo>
                  <a:pt x="6186" y="13122"/>
                  <a:pt x="5297" y="13533"/>
                  <a:pt x="4557" y="14113"/>
                </a:cubicBezTo>
                <a:cubicBezTo>
                  <a:pt x="3816" y="14706"/>
                  <a:pt x="3190" y="15617"/>
                  <a:pt x="3361" y="16540"/>
                </a:cubicBezTo>
                <a:cubicBezTo>
                  <a:pt x="3543" y="17588"/>
                  <a:pt x="4671" y="18248"/>
                  <a:pt x="5730" y="18419"/>
                </a:cubicBezTo>
                <a:cubicBezTo>
                  <a:pt x="6789" y="18590"/>
                  <a:pt x="7894" y="18431"/>
                  <a:pt x="8942" y="18613"/>
                </a:cubicBezTo>
                <a:cubicBezTo>
                  <a:pt x="9888" y="18784"/>
                  <a:pt x="10890" y="19410"/>
                  <a:pt x="10890" y="20356"/>
                </a:cubicBezTo>
                <a:cubicBezTo>
                  <a:pt x="10890" y="20971"/>
                  <a:pt x="10491" y="21483"/>
                  <a:pt x="10070" y="21916"/>
                </a:cubicBezTo>
                <a:cubicBezTo>
                  <a:pt x="9227" y="22759"/>
                  <a:pt x="8236" y="23454"/>
                  <a:pt x="7473" y="24365"/>
                </a:cubicBezTo>
                <a:cubicBezTo>
                  <a:pt x="6721" y="25299"/>
                  <a:pt x="6220" y="26552"/>
                  <a:pt x="6607" y="27668"/>
                </a:cubicBezTo>
                <a:cubicBezTo>
                  <a:pt x="6880" y="28466"/>
                  <a:pt x="7564" y="29070"/>
                  <a:pt x="8327" y="29423"/>
                </a:cubicBezTo>
                <a:cubicBezTo>
                  <a:pt x="9102" y="29764"/>
                  <a:pt x="9956" y="29878"/>
                  <a:pt x="10799" y="29935"/>
                </a:cubicBezTo>
                <a:cubicBezTo>
                  <a:pt x="11255" y="29965"/>
                  <a:pt x="11712" y="29980"/>
                  <a:pt x="12169" y="29980"/>
                </a:cubicBezTo>
                <a:cubicBezTo>
                  <a:pt x="14522" y="29980"/>
                  <a:pt x="16879" y="29586"/>
                  <a:pt x="19091" y="28785"/>
                </a:cubicBezTo>
                <a:lnTo>
                  <a:pt x="8236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62131" tIns="162131" rIns="162131" bIns="162131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305"/>
          </a:p>
        </p:txBody>
      </p:sp>
      <p:sp>
        <p:nvSpPr>
          <p:cNvPr id="93" name="Google Shape;93;p11"/>
          <p:cNvSpPr/>
          <p:nvPr/>
        </p:nvSpPr>
        <p:spPr>
          <a:xfrm rot="10800000">
            <a:off x="-561885" y="-309444"/>
            <a:ext cx="4028307" cy="1581067"/>
          </a:xfrm>
          <a:custGeom>
            <a:avLst/>
            <a:gdLst/>
            <a:ahLst/>
            <a:cxnLst/>
            <a:rect l="l" t="t" r="r" b="b"/>
            <a:pathLst>
              <a:path w="90522" h="35574" extrusionOk="0">
                <a:moveTo>
                  <a:pt x="16591" y="3603"/>
                </a:moveTo>
                <a:cubicBezTo>
                  <a:pt x="16774" y="3603"/>
                  <a:pt x="16974" y="3653"/>
                  <a:pt x="17187" y="3764"/>
                </a:cubicBezTo>
                <a:cubicBezTo>
                  <a:pt x="18360" y="4373"/>
                  <a:pt x="18671" y="5807"/>
                  <a:pt x="18593" y="7017"/>
                </a:cubicBezTo>
                <a:cubicBezTo>
                  <a:pt x="18568" y="7396"/>
                  <a:pt x="18523" y="7771"/>
                  <a:pt x="18460" y="8142"/>
                </a:cubicBezTo>
                <a:lnTo>
                  <a:pt x="18460" y="8142"/>
                </a:lnTo>
                <a:cubicBezTo>
                  <a:pt x="16737" y="7924"/>
                  <a:pt x="14902" y="6837"/>
                  <a:pt x="15373" y="4862"/>
                </a:cubicBezTo>
                <a:cubicBezTo>
                  <a:pt x="15539" y="4172"/>
                  <a:pt x="15972" y="3603"/>
                  <a:pt x="16591" y="3603"/>
                </a:cubicBezTo>
                <a:close/>
                <a:moveTo>
                  <a:pt x="47310" y="0"/>
                </a:moveTo>
                <a:cubicBezTo>
                  <a:pt x="42765" y="0"/>
                  <a:pt x="38087" y="1252"/>
                  <a:pt x="33826" y="2897"/>
                </a:cubicBezTo>
                <a:cubicBezTo>
                  <a:pt x="31502" y="3794"/>
                  <a:pt x="29218" y="4795"/>
                  <a:pt x="26912" y="5737"/>
                </a:cubicBezTo>
                <a:cubicBezTo>
                  <a:pt x="24836" y="6584"/>
                  <a:pt x="22603" y="7643"/>
                  <a:pt x="20354" y="8046"/>
                </a:cubicBezTo>
                <a:lnTo>
                  <a:pt x="20354" y="8046"/>
                </a:lnTo>
                <a:cubicBezTo>
                  <a:pt x="20686" y="6222"/>
                  <a:pt x="20566" y="4234"/>
                  <a:pt x="19055" y="2972"/>
                </a:cubicBezTo>
                <a:cubicBezTo>
                  <a:pt x="18388" y="2415"/>
                  <a:pt x="17561" y="2130"/>
                  <a:pt x="16745" y="2130"/>
                </a:cubicBezTo>
                <a:cubicBezTo>
                  <a:pt x="15756" y="2130"/>
                  <a:pt x="14782" y="2549"/>
                  <a:pt x="14127" y="3408"/>
                </a:cubicBezTo>
                <a:cubicBezTo>
                  <a:pt x="13006" y="4878"/>
                  <a:pt x="13250" y="6864"/>
                  <a:pt x="14534" y="8139"/>
                </a:cubicBezTo>
                <a:cubicBezTo>
                  <a:pt x="15503" y="9100"/>
                  <a:pt x="16780" y="9537"/>
                  <a:pt x="18102" y="9636"/>
                </a:cubicBezTo>
                <a:lnTo>
                  <a:pt x="18102" y="9636"/>
                </a:lnTo>
                <a:cubicBezTo>
                  <a:pt x="16898" y="13548"/>
                  <a:pt x="13778" y="16927"/>
                  <a:pt x="10940" y="19646"/>
                </a:cubicBezTo>
                <a:cubicBezTo>
                  <a:pt x="7187" y="23241"/>
                  <a:pt x="3080" y="26497"/>
                  <a:pt x="336" y="30988"/>
                </a:cubicBezTo>
                <a:cubicBezTo>
                  <a:pt x="1" y="31537"/>
                  <a:pt x="510" y="31838"/>
                  <a:pt x="1083" y="31838"/>
                </a:cubicBezTo>
                <a:cubicBezTo>
                  <a:pt x="1487" y="31838"/>
                  <a:pt x="1923" y="31689"/>
                  <a:pt x="2118" y="31370"/>
                </a:cubicBezTo>
                <a:cubicBezTo>
                  <a:pt x="7053" y="23291"/>
                  <a:pt x="17074" y="19004"/>
                  <a:pt x="19975" y="9569"/>
                </a:cubicBezTo>
                <a:lnTo>
                  <a:pt x="19975" y="9569"/>
                </a:lnTo>
                <a:cubicBezTo>
                  <a:pt x="20240" y="9532"/>
                  <a:pt x="20501" y="9486"/>
                  <a:pt x="20757" y="9430"/>
                </a:cubicBezTo>
                <a:cubicBezTo>
                  <a:pt x="23251" y="8889"/>
                  <a:pt x="25673" y="7834"/>
                  <a:pt x="28026" y="6868"/>
                </a:cubicBezTo>
                <a:cubicBezTo>
                  <a:pt x="30549" y="5831"/>
                  <a:pt x="33048" y="4734"/>
                  <a:pt x="35607" y="3786"/>
                </a:cubicBezTo>
                <a:cubicBezTo>
                  <a:pt x="39232" y="2442"/>
                  <a:pt x="43108" y="1394"/>
                  <a:pt x="47000" y="1394"/>
                </a:cubicBezTo>
                <a:cubicBezTo>
                  <a:pt x="48038" y="1394"/>
                  <a:pt x="49077" y="1468"/>
                  <a:pt x="50112" y="1632"/>
                </a:cubicBezTo>
                <a:cubicBezTo>
                  <a:pt x="55198" y="2436"/>
                  <a:pt x="58895" y="5576"/>
                  <a:pt x="62045" y="9468"/>
                </a:cubicBezTo>
                <a:cubicBezTo>
                  <a:pt x="65137" y="13291"/>
                  <a:pt x="67867" y="17616"/>
                  <a:pt x="72093" y="20313"/>
                </a:cubicBezTo>
                <a:cubicBezTo>
                  <a:pt x="74247" y="21688"/>
                  <a:pt x="76733" y="22611"/>
                  <a:pt x="79307" y="22668"/>
                </a:cubicBezTo>
                <a:cubicBezTo>
                  <a:pt x="79374" y="22669"/>
                  <a:pt x="79441" y="22670"/>
                  <a:pt x="79507" y="22670"/>
                </a:cubicBezTo>
                <a:cubicBezTo>
                  <a:pt x="80835" y="22670"/>
                  <a:pt x="82090" y="22385"/>
                  <a:pt x="83359" y="21998"/>
                </a:cubicBezTo>
                <a:cubicBezTo>
                  <a:pt x="84220" y="21735"/>
                  <a:pt x="85136" y="21411"/>
                  <a:pt x="86047" y="21411"/>
                </a:cubicBezTo>
                <a:cubicBezTo>
                  <a:pt x="86358" y="21411"/>
                  <a:pt x="86668" y="21449"/>
                  <a:pt x="86976" y="21539"/>
                </a:cubicBezTo>
                <a:cubicBezTo>
                  <a:pt x="88318" y="21935"/>
                  <a:pt x="88838" y="23148"/>
                  <a:pt x="88289" y="24411"/>
                </a:cubicBezTo>
                <a:cubicBezTo>
                  <a:pt x="87804" y="25528"/>
                  <a:pt x="86864" y="26388"/>
                  <a:pt x="86141" y="27345"/>
                </a:cubicBezTo>
                <a:cubicBezTo>
                  <a:pt x="84507" y="29508"/>
                  <a:pt x="83617" y="32128"/>
                  <a:pt x="83618" y="34840"/>
                </a:cubicBezTo>
                <a:cubicBezTo>
                  <a:pt x="83618" y="35343"/>
                  <a:pt x="84066" y="35574"/>
                  <a:pt x="84527" y="35574"/>
                </a:cubicBezTo>
                <a:cubicBezTo>
                  <a:pt x="85017" y="35574"/>
                  <a:pt x="85522" y="35313"/>
                  <a:pt x="85522" y="34843"/>
                </a:cubicBezTo>
                <a:cubicBezTo>
                  <a:pt x="85522" y="32472"/>
                  <a:pt x="86186" y="30131"/>
                  <a:pt x="87592" y="28203"/>
                </a:cubicBezTo>
                <a:cubicBezTo>
                  <a:pt x="88696" y="26690"/>
                  <a:pt x="90522" y="25168"/>
                  <a:pt x="90439" y="23118"/>
                </a:cubicBezTo>
                <a:cubicBezTo>
                  <a:pt x="90363" y="21234"/>
                  <a:pt x="88623" y="20176"/>
                  <a:pt x="86913" y="19979"/>
                </a:cubicBezTo>
                <a:cubicBezTo>
                  <a:pt x="86706" y="19955"/>
                  <a:pt x="86501" y="19944"/>
                  <a:pt x="86298" y="19944"/>
                </a:cubicBezTo>
                <a:cubicBezTo>
                  <a:pt x="84294" y="19944"/>
                  <a:pt x="82465" y="21002"/>
                  <a:pt x="80471" y="21171"/>
                </a:cubicBezTo>
                <a:cubicBezTo>
                  <a:pt x="80207" y="21193"/>
                  <a:pt x="79944" y="21204"/>
                  <a:pt x="79684" y="21204"/>
                </a:cubicBezTo>
                <a:cubicBezTo>
                  <a:pt x="75202" y="21204"/>
                  <a:pt x="71342" y="17985"/>
                  <a:pt x="68559" y="14750"/>
                </a:cubicBezTo>
                <a:cubicBezTo>
                  <a:pt x="65565" y="11272"/>
                  <a:pt x="63133" y="7283"/>
                  <a:pt x="59614" y="4281"/>
                </a:cubicBezTo>
                <a:cubicBezTo>
                  <a:pt x="55968" y="1169"/>
                  <a:pt x="51701" y="0"/>
                  <a:pt x="47310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62131" tIns="162131" rIns="162131" bIns="162131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305"/>
          </a:p>
        </p:txBody>
      </p:sp>
      <p:sp>
        <p:nvSpPr>
          <p:cNvPr id="94" name="Google Shape;94;p11"/>
          <p:cNvSpPr/>
          <p:nvPr/>
        </p:nvSpPr>
        <p:spPr>
          <a:xfrm flipH="1">
            <a:off x="15027189" y="-74444"/>
            <a:ext cx="1689387" cy="1229733"/>
          </a:xfrm>
          <a:custGeom>
            <a:avLst/>
            <a:gdLst/>
            <a:ahLst/>
            <a:cxnLst/>
            <a:rect l="l" t="t" r="r" b="b"/>
            <a:pathLst>
              <a:path w="37963" h="27669" extrusionOk="0">
                <a:moveTo>
                  <a:pt x="25550" y="0"/>
                </a:moveTo>
                <a:cubicBezTo>
                  <a:pt x="24891" y="0"/>
                  <a:pt x="24240" y="337"/>
                  <a:pt x="23653" y="674"/>
                </a:cubicBezTo>
                <a:cubicBezTo>
                  <a:pt x="19213" y="3229"/>
                  <a:pt x="15110" y="6365"/>
                  <a:pt x="11459" y="9957"/>
                </a:cubicBezTo>
                <a:cubicBezTo>
                  <a:pt x="8218" y="13145"/>
                  <a:pt x="5330" y="16694"/>
                  <a:pt x="2873" y="20518"/>
                </a:cubicBezTo>
                <a:cubicBezTo>
                  <a:pt x="2027" y="21835"/>
                  <a:pt x="1" y="24149"/>
                  <a:pt x="510" y="25826"/>
                </a:cubicBezTo>
                <a:cubicBezTo>
                  <a:pt x="954" y="27290"/>
                  <a:pt x="2706" y="27669"/>
                  <a:pt x="4112" y="27669"/>
                </a:cubicBezTo>
                <a:cubicBezTo>
                  <a:pt x="4328" y="27669"/>
                  <a:pt x="4536" y="27660"/>
                  <a:pt x="4729" y="27644"/>
                </a:cubicBezTo>
                <a:cubicBezTo>
                  <a:pt x="9751" y="27247"/>
                  <a:pt x="15087" y="25389"/>
                  <a:pt x="19889" y="23940"/>
                </a:cubicBezTo>
                <a:cubicBezTo>
                  <a:pt x="24776" y="22467"/>
                  <a:pt x="29585" y="20739"/>
                  <a:pt x="34292" y="18766"/>
                </a:cubicBezTo>
                <a:cubicBezTo>
                  <a:pt x="35186" y="18391"/>
                  <a:pt x="36098" y="17994"/>
                  <a:pt x="36800" y="17326"/>
                </a:cubicBezTo>
                <a:cubicBezTo>
                  <a:pt x="37503" y="16656"/>
                  <a:pt x="37962" y="15650"/>
                  <a:pt x="37728" y="14709"/>
                </a:cubicBezTo>
                <a:cubicBezTo>
                  <a:pt x="37333" y="13125"/>
                  <a:pt x="35428" y="12653"/>
                  <a:pt x="33725" y="12653"/>
                </a:cubicBezTo>
                <a:cubicBezTo>
                  <a:pt x="33523" y="12653"/>
                  <a:pt x="33324" y="12659"/>
                  <a:pt x="33131" y="12672"/>
                </a:cubicBezTo>
                <a:cubicBezTo>
                  <a:pt x="25611" y="13146"/>
                  <a:pt x="18430" y="15836"/>
                  <a:pt x="11380" y="18495"/>
                </a:cubicBezTo>
                <a:cubicBezTo>
                  <a:pt x="16148" y="14356"/>
                  <a:pt x="20919" y="10211"/>
                  <a:pt x="25392" y="5755"/>
                </a:cubicBezTo>
                <a:cubicBezTo>
                  <a:pt x="26225" y="4925"/>
                  <a:pt x="27081" y="4027"/>
                  <a:pt x="27363" y="2885"/>
                </a:cubicBezTo>
                <a:cubicBezTo>
                  <a:pt x="27646" y="1744"/>
                  <a:pt x="27104" y="312"/>
                  <a:pt x="25959" y="46"/>
                </a:cubicBezTo>
                <a:cubicBezTo>
                  <a:pt x="25822" y="15"/>
                  <a:pt x="25686" y="0"/>
                  <a:pt x="2555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62131" tIns="162131" rIns="162131" bIns="162131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305"/>
          </a:p>
        </p:txBody>
      </p:sp>
      <p:sp>
        <p:nvSpPr>
          <p:cNvPr id="95" name="Google Shape;95;p11"/>
          <p:cNvSpPr/>
          <p:nvPr/>
        </p:nvSpPr>
        <p:spPr>
          <a:xfrm flipH="1">
            <a:off x="14421085" y="871847"/>
            <a:ext cx="910132" cy="507333"/>
          </a:xfrm>
          <a:custGeom>
            <a:avLst/>
            <a:gdLst/>
            <a:ahLst/>
            <a:cxnLst/>
            <a:rect l="l" t="t" r="r" b="b"/>
            <a:pathLst>
              <a:path w="20452" h="11415" extrusionOk="0">
                <a:moveTo>
                  <a:pt x="9376" y="0"/>
                </a:moveTo>
                <a:cubicBezTo>
                  <a:pt x="6176" y="0"/>
                  <a:pt x="3103" y="2282"/>
                  <a:pt x="1427" y="4907"/>
                </a:cubicBezTo>
                <a:cubicBezTo>
                  <a:pt x="636" y="6147"/>
                  <a:pt x="1" y="7789"/>
                  <a:pt x="792" y="9030"/>
                </a:cubicBezTo>
                <a:cubicBezTo>
                  <a:pt x="1354" y="9911"/>
                  <a:pt x="2449" y="10265"/>
                  <a:pt x="3465" y="10506"/>
                </a:cubicBezTo>
                <a:cubicBezTo>
                  <a:pt x="5993" y="11110"/>
                  <a:pt x="8592" y="11414"/>
                  <a:pt x="11191" y="11414"/>
                </a:cubicBezTo>
                <a:cubicBezTo>
                  <a:pt x="11616" y="11414"/>
                  <a:pt x="12042" y="11406"/>
                  <a:pt x="12467" y="11390"/>
                </a:cubicBezTo>
                <a:cubicBezTo>
                  <a:pt x="14662" y="11305"/>
                  <a:pt x="17178" y="10789"/>
                  <a:pt x="18219" y="8856"/>
                </a:cubicBezTo>
                <a:cubicBezTo>
                  <a:pt x="20452" y="4711"/>
                  <a:pt x="14681" y="1488"/>
                  <a:pt x="11569" y="378"/>
                </a:cubicBezTo>
                <a:cubicBezTo>
                  <a:pt x="10841" y="118"/>
                  <a:pt x="10105" y="0"/>
                  <a:pt x="9376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62131" tIns="162131" rIns="162131" bIns="162131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305"/>
          </a:p>
        </p:txBody>
      </p:sp>
      <p:sp>
        <p:nvSpPr>
          <p:cNvPr id="96" name="Google Shape;96;p11"/>
          <p:cNvSpPr/>
          <p:nvPr/>
        </p:nvSpPr>
        <p:spPr>
          <a:xfrm flipH="1">
            <a:off x="15101754" y="7724178"/>
            <a:ext cx="1361283" cy="1497013"/>
          </a:xfrm>
          <a:custGeom>
            <a:avLst/>
            <a:gdLst/>
            <a:ahLst/>
            <a:cxnLst/>
            <a:rect l="l" t="t" r="r" b="b"/>
            <a:pathLst>
              <a:path w="23273" h="25626" extrusionOk="0">
                <a:moveTo>
                  <a:pt x="22082" y="0"/>
                </a:moveTo>
                <a:cubicBezTo>
                  <a:pt x="21833" y="0"/>
                  <a:pt x="21579" y="66"/>
                  <a:pt x="21324" y="144"/>
                </a:cubicBezTo>
                <a:cubicBezTo>
                  <a:pt x="19707" y="600"/>
                  <a:pt x="18135" y="1272"/>
                  <a:pt x="16586" y="1921"/>
                </a:cubicBezTo>
                <a:cubicBezTo>
                  <a:pt x="15321" y="2468"/>
                  <a:pt x="14080" y="3072"/>
                  <a:pt x="12872" y="3733"/>
                </a:cubicBezTo>
                <a:cubicBezTo>
                  <a:pt x="10366" y="5099"/>
                  <a:pt x="7986" y="6683"/>
                  <a:pt x="5753" y="8448"/>
                </a:cubicBezTo>
                <a:cubicBezTo>
                  <a:pt x="4466" y="9474"/>
                  <a:pt x="3259" y="10521"/>
                  <a:pt x="2085" y="11638"/>
                </a:cubicBezTo>
                <a:cubicBezTo>
                  <a:pt x="1390" y="12310"/>
                  <a:pt x="684" y="13016"/>
                  <a:pt x="343" y="13916"/>
                </a:cubicBezTo>
                <a:cubicBezTo>
                  <a:pt x="1" y="14827"/>
                  <a:pt x="92" y="15966"/>
                  <a:pt x="832" y="16593"/>
                </a:cubicBezTo>
                <a:cubicBezTo>
                  <a:pt x="1425" y="17094"/>
                  <a:pt x="2233" y="17162"/>
                  <a:pt x="2962" y="17379"/>
                </a:cubicBezTo>
                <a:cubicBezTo>
                  <a:pt x="3680" y="17584"/>
                  <a:pt x="4466" y="18119"/>
                  <a:pt x="4466" y="18871"/>
                </a:cubicBezTo>
                <a:cubicBezTo>
                  <a:pt x="4466" y="19327"/>
                  <a:pt x="4170" y="19725"/>
                  <a:pt x="3885" y="20090"/>
                </a:cubicBezTo>
                <a:cubicBezTo>
                  <a:pt x="3361" y="20773"/>
                  <a:pt x="2814" y="21479"/>
                  <a:pt x="2290" y="22163"/>
                </a:cubicBezTo>
                <a:cubicBezTo>
                  <a:pt x="1744" y="22858"/>
                  <a:pt x="1174" y="23758"/>
                  <a:pt x="1493" y="24578"/>
                </a:cubicBezTo>
                <a:cubicBezTo>
                  <a:pt x="1675" y="25068"/>
                  <a:pt x="2165" y="25386"/>
                  <a:pt x="2678" y="25535"/>
                </a:cubicBezTo>
                <a:cubicBezTo>
                  <a:pt x="2944" y="25601"/>
                  <a:pt x="3220" y="25626"/>
                  <a:pt x="3500" y="25626"/>
                </a:cubicBezTo>
                <a:cubicBezTo>
                  <a:pt x="3745" y="25626"/>
                  <a:pt x="3993" y="25607"/>
                  <a:pt x="4238" y="25580"/>
                </a:cubicBezTo>
                <a:cubicBezTo>
                  <a:pt x="7826" y="25193"/>
                  <a:pt x="11232" y="23735"/>
                  <a:pt x="14365" y="21935"/>
                </a:cubicBezTo>
                <a:cubicBezTo>
                  <a:pt x="15572" y="21229"/>
                  <a:pt x="16779" y="20420"/>
                  <a:pt x="17543" y="19258"/>
                </a:cubicBezTo>
                <a:cubicBezTo>
                  <a:pt x="18294" y="18074"/>
                  <a:pt x="18477" y="16422"/>
                  <a:pt x="17611" y="15306"/>
                </a:cubicBezTo>
                <a:cubicBezTo>
                  <a:pt x="17167" y="14736"/>
                  <a:pt x="16518" y="14383"/>
                  <a:pt x="15959" y="13916"/>
                </a:cubicBezTo>
                <a:cubicBezTo>
                  <a:pt x="15401" y="13460"/>
                  <a:pt x="14900" y="12788"/>
                  <a:pt x="14991" y="12082"/>
                </a:cubicBezTo>
                <a:cubicBezTo>
                  <a:pt x="15116" y="11023"/>
                  <a:pt x="16324" y="10521"/>
                  <a:pt x="17292" y="10100"/>
                </a:cubicBezTo>
                <a:cubicBezTo>
                  <a:pt x="18431" y="9587"/>
                  <a:pt x="19491" y="8893"/>
                  <a:pt x="20379" y="8016"/>
                </a:cubicBezTo>
                <a:cubicBezTo>
                  <a:pt x="20755" y="7662"/>
                  <a:pt x="21108" y="7264"/>
                  <a:pt x="21245" y="6785"/>
                </a:cubicBezTo>
                <a:cubicBezTo>
                  <a:pt x="21381" y="6296"/>
                  <a:pt x="21245" y="5680"/>
                  <a:pt x="20800" y="5430"/>
                </a:cubicBezTo>
                <a:cubicBezTo>
                  <a:pt x="20470" y="5225"/>
                  <a:pt x="20049" y="5259"/>
                  <a:pt x="19741" y="5031"/>
                </a:cubicBezTo>
                <a:cubicBezTo>
                  <a:pt x="18830" y="4370"/>
                  <a:pt x="19855" y="3254"/>
                  <a:pt x="20538" y="2947"/>
                </a:cubicBezTo>
                <a:cubicBezTo>
                  <a:pt x="21017" y="2753"/>
                  <a:pt x="21529" y="2650"/>
                  <a:pt x="21996" y="2468"/>
                </a:cubicBezTo>
                <a:cubicBezTo>
                  <a:pt x="22520" y="2252"/>
                  <a:pt x="23090" y="1842"/>
                  <a:pt x="23193" y="1238"/>
                </a:cubicBezTo>
                <a:cubicBezTo>
                  <a:pt x="23272" y="691"/>
                  <a:pt x="22862" y="99"/>
                  <a:pt x="22304" y="19"/>
                </a:cubicBezTo>
                <a:cubicBezTo>
                  <a:pt x="22231" y="6"/>
                  <a:pt x="22156" y="0"/>
                  <a:pt x="2208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62131" tIns="162131" rIns="162131" bIns="162131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305"/>
          </a:p>
        </p:txBody>
      </p:sp>
    </p:spTree>
    <p:extLst>
      <p:ext uri="{BB962C8B-B14F-4D97-AF65-F5344CB8AC3E}">
        <p14:creationId xmlns:p14="http://schemas.microsoft.com/office/powerpoint/2010/main" val="28656061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ackground">
    <p:spTree>
      <p:nvGrpSpPr>
        <p:cNvPr id="1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Google Shape;330;p33"/>
          <p:cNvSpPr/>
          <p:nvPr/>
        </p:nvSpPr>
        <p:spPr>
          <a:xfrm rot="10800000">
            <a:off x="229737" y="7889046"/>
            <a:ext cx="1603011" cy="1062223"/>
          </a:xfrm>
          <a:custGeom>
            <a:avLst/>
            <a:gdLst/>
            <a:ahLst/>
            <a:cxnLst/>
            <a:rect l="l" t="t" r="r" b="b"/>
            <a:pathLst>
              <a:path w="36022" h="23900" extrusionOk="0">
                <a:moveTo>
                  <a:pt x="24866" y="1"/>
                </a:moveTo>
                <a:cubicBezTo>
                  <a:pt x="23702" y="1"/>
                  <a:pt x="22558" y="219"/>
                  <a:pt x="21537" y="692"/>
                </a:cubicBezTo>
                <a:cubicBezTo>
                  <a:pt x="17306" y="2651"/>
                  <a:pt x="13174" y="5412"/>
                  <a:pt x="9364" y="8085"/>
                </a:cubicBezTo>
                <a:cubicBezTo>
                  <a:pt x="7137" y="9647"/>
                  <a:pt x="4989" y="11328"/>
                  <a:pt x="2986" y="13170"/>
                </a:cubicBezTo>
                <a:cubicBezTo>
                  <a:pt x="2135" y="13952"/>
                  <a:pt x="1298" y="14780"/>
                  <a:pt x="756" y="15800"/>
                </a:cubicBezTo>
                <a:cubicBezTo>
                  <a:pt x="213" y="16819"/>
                  <a:pt x="1" y="18072"/>
                  <a:pt x="446" y="19139"/>
                </a:cubicBezTo>
                <a:cubicBezTo>
                  <a:pt x="1131" y="20785"/>
                  <a:pt x="3062" y="21470"/>
                  <a:pt x="4795" y="21893"/>
                </a:cubicBezTo>
                <a:cubicBezTo>
                  <a:pt x="10206" y="23215"/>
                  <a:pt x="15783" y="23780"/>
                  <a:pt x="21352" y="23886"/>
                </a:cubicBezTo>
                <a:cubicBezTo>
                  <a:pt x="21765" y="23894"/>
                  <a:pt x="22179" y="23899"/>
                  <a:pt x="22593" y="23899"/>
                </a:cubicBezTo>
                <a:cubicBezTo>
                  <a:pt x="24610" y="23899"/>
                  <a:pt x="26633" y="23776"/>
                  <a:pt x="28571" y="23234"/>
                </a:cubicBezTo>
                <a:cubicBezTo>
                  <a:pt x="30906" y="22581"/>
                  <a:pt x="33134" y="21254"/>
                  <a:pt x="34433" y="19206"/>
                </a:cubicBezTo>
                <a:cubicBezTo>
                  <a:pt x="35997" y="16741"/>
                  <a:pt x="36022" y="13593"/>
                  <a:pt x="35498" y="10722"/>
                </a:cubicBezTo>
                <a:cubicBezTo>
                  <a:pt x="34951" y="7726"/>
                  <a:pt x="33799" y="4736"/>
                  <a:pt x="31609" y="2620"/>
                </a:cubicBezTo>
                <a:cubicBezTo>
                  <a:pt x="29923" y="992"/>
                  <a:pt x="27347" y="1"/>
                  <a:pt x="24866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62131" tIns="162131" rIns="162131" bIns="162131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305"/>
          </a:p>
        </p:txBody>
      </p:sp>
      <p:sp>
        <p:nvSpPr>
          <p:cNvPr id="331" name="Google Shape;331;p33"/>
          <p:cNvSpPr/>
          <p:nvPr/>
        </p:nvSpPr>
        <p:spPr>
          <a:xfrm rot="10800000">
            <a:off x="-896112" y="7632201"/>
            <a:ext cx="3327819" cy="2230400"/>
          </a:xfrm>
          <a:custGeom>
            <a:avLst/>
            <a:gdLst/>
            <a:ahLst/>
            <a:cxnLst/>
            <a:rect l="l" t="t" r="r" b="b"/>
            <a:pathLst>
              <a:path w="74781" h="50184" extrusionOk="0">
                <a:moveTo>
                  <a:pt x="6625" y="11233"/>
                </a:moveTo>
                <a:cubicBezTo>
                  <a:pt x="6890" y="11233"/>
                  <a:pt x="7154" y="11247"/>
                  <a:pt x="7412" y="11272"/>
                </a:cubicBezTo>
                <a:cubicBezTo>
                  <a:pt x="8278" y="11358"/>
                  <a:pt x="9129" y="11590"/>
                  <a:pt x="9927" y="11943"/>
                </a:cubicBezTo>
                <a:lnTo>
                  <a:pt x="9927" y="11943"/>
                </a:lnTo>
                <a:cubicBezTo>
                  <a:pt x="9248" y="12360"/>
                  <a:pt x="8546" y="12736"/>
                  <a:pt x="7821" y="13071"/>
                </a:cubicBezTo>
                <a:cubicBezTo>
                  <a:pt x="6956" y="13472"/>
                  <a:pt x="5715" y="14144"/>
                  <a:pt x="4646" y="14144"/>
                </a:cubicBezTo>
                <a:cubicBezTo>
                  <a:pt x="4384" y="14144"/>
                  <a:pt x="4132" y="14104"/>
                  <a:pt x="3898" y="14009"/>
                </a:cubicBezTo>
                <a:cubicBezTo>
                  <a:pt x="2396" y="13401"/>
                  <a:pt x="3311" y="12054"/>
                  <a:pt x="4374" y="11628"/>
                </a:cubicBezTo>
                <a:cubicBezTo>
                  <a:pt x="5073" y="11348"/>
                  <a:pt x="5857" y="11233"/>
                  <a:pt x="6625" y="11233"/>
                </a:cubicBezTo>
                <a:close/>
                <a:moveTo>
                  <a:pt x="20257" y="0"/>
                </a:moveTo>
                <a:cubicBezTo>
                  <a:pt x="19779" y="0"/>
                  <a:pt x="19182" y="265"/>
                  <a:pt x="19024" y="712"/>
                </a:cubicBezTo>
                <a:cubicBezTo>
                  <a:pt x="17609" y="4730"/>
                  <a:pt x="14981" y="8258"/>
                  <a:pt x="11585" y="10813"/>
                </a:cubicBezTo>
                <a:lnTo>
                  <a:pt x="11585" y="10813"/>
                </a:lnTo>
                <a:cubicBezTo>
                  <a:pt x="10177" y="10086"/>
                  <a:pt x="8594" y="9683"/>
                  <a:pt x="7020" y="9683"/>
                </a:cubicBezTo>
                <a:cubicBezTo>
                  <a:pt x="5917" y="9683"/>
                  <a:pt x="4818" y="9881"/>
                  <a:pt x="3786" y="10303"/>
                </a:cubicBezTo>
                <a:cubicBezTo>
                  <a:pt x="1941" y="11057"/>
                  <a:pt x="1" y="13516"/>
                  <a:pt x="2206" y="15091"/>
                </a:cubicBezTo>
                <a:cubicBezTo>
                  <a:pt x="2804" y="15519"/>
                  <a:pt x="3488" y="15688"/>
                  <a:pt x="4204" y="15688"/>
                </a:cubicBezTo>
                <a:cubicBezTo>
                  <a:pt x="5920" y="15688"/>
                  <a:pt x="7821" y="14717"/>
                  <a:pt x="9182" y="14021"/>
                </a:cubicBezTo>
                <a:cubicBezTo>
                  <a:pt x="9932" y="13637"/>
                  <a:pt x="10661" y="13214"/>
                  <a:pt x="11365" y="12754"/>
                </a:cubicBezTo>
                <a:lnTo>
                  <a:pt x="11365" y="12754"/>
                </a:lnTo>
                <a:cubicBezTo>
                  <a:pt x="11917" y="13139"/>
                  <a:pt x="12423" y="13588"/>
                  <a:pt x="12865" y="14091"/>
                </a:cubicBezTo>
                <a:cubicBezTo>
                  <a:pt x="14518" y="15968"/>
                  <a:pt x="14827" y="18429"/>
                  <a:pt x="15079" y="20827"/>
                </a:cubicBezTo>
                <a:cubicBezTo>
                  <a:pt x="15322" y="23130"/>
                  <a:pt x="15582" y="25508"/>
                  <a:pt x="16913" y="27475"/>
                </a:cubicBezTo>
                <a:cubicBezTo>
                  <a:pt x="18101" y="29228"/>
                  <a:pt x="19915" y="30404"/>
                  <a:pt x="21892" y="31093"/>
                </a:cubicBezTo>
                <a:cubicBezTo>
                  <a:pt x="23373" y="31609"/>
                  <a:pt x="24868" y="31819"/>
                  <a:pt x="26366" y="31819"/>
                </a:cubicBezTo>
                <a:cubicBezTo>
                  <a:pt x="29949" y="31819"/>
                  <a:pt x="33540" y="30618"/>
                  <a:pt x="36946" y="29541"/>
                </a:cubicBezTo>
                <a:cubicBezTo>
                  <a:pt x="39493" y="28735"/>
                  <a:pt x="42594" y="27846"/>
                  <a:pt x="45529" y="27846"/>
                </a:cubicBezTo>
                <a:cubicBezTo>
                  <a:pt x="48087" y="27846"/>
                  <a:pt x="50520" y="28521"/>
                  <a:pt x="52352" y="30516"/>
                </a:cubicBezTo>
                <a:cubicBezTo>
                  <a:pt x="55969" y="34456"/>
                  <a:pt x="52386" y="40280"/>
                  <a:pt x="53211" y="44904"/>
                </a:cubicBezTo>
                <a:cubicBezTo>
                  <a:pt x="53602" y="47106"/>
                  <a:pt x="54867" y="48997"/>
                  <a:pt x="57016" y="49799"/>
                </a:cubicBezTo>
                <a:cubicBezTo>
                  <a:pt x="57709" y="50057"/>
                  <a:pt x="58431" y="50183"/>
                  <a:pt x="59149" y="50183"/>
                </a:cubicBezTo>
                <a:cubicBezTo>
                  <a:pt x="60554" y="50183"/>
                  <a:pt x="61944" y="49702"/>
                  <a:pt x="63067" y="48792"/>
                </a:cubicBezTo>
                <a:cubicBezTo>
                  <a:pt x="65232" y="47036"/>
                  <a:pt x="65715" y="44339"/>
                  <a:pt x="65023" y="41738"/>
                </a:cubicBezTo>
                <a:cubicBezTo>
                  <a:pt x="64242" y="38807"/>
                  <a:pt x="62102" y="36387"/>
                  <a:pt x="61555" y="33386"/>
                </a:cubicBezTo>
                <a:cubicBezTo>
                  <a:pt x="61291" y="31935"/>
                  <a:pt x="61423" y="30253"/>
                  <a:pt x="62552" y="29180"/>
                </a:cubicBezTo>
                <a:cubicBezTo>
                  <a:pt x="63026" y="28728"/>
                  <a:pt x="63561" y="28547"/>
                  <a:pt x="64107" y="28547"/>
                </a:cubicBezTo>
                <a:cubicBezTo>
                  <a:pt x="64863" y="28547"/>
                  <a:pt x="65643" y="28894"/>
                  <a:pt x="66319" y="29352"/>
                </a:cubicBezTo>
                <a:cubicBezTo>
                  <a:pt x="68572" y="30880"/>
                  <a:pt x="69954" y="33499"/>
                  <a:pt x="72831" y="34016"/>
                </a:cubicBezTo>
                <a:cubicBezTo>
                  <a:pt x="72879" y="34025"/>
                  <a:pt x="72928" y="34029"/>
                  <a:pt x="72977" y="34029"/>
                </a:cubicBezTo>
                <a:cubicBezTo>
                  <a:pt x="73851" y="34029"/>
                  <a:pt x="74780" y="32725"/>
                  <a:pt x="73665" y="32524"/>
                </a:cubicBezTo>
                <a:cubicBezTo>
                  <a:pt x="71011" y="32046"/>
                  <a:pt x="69563" y="29302"/>
                  <a:pt x="67413" y="27919"/>
                </a:cubicBezTo>
                <a:cubicBezTo>
                  <a:pt x="66500" y="27331"/>
                  <a:pt x="65481" y="27025"/>
                  <a:pt x="64483" y="27025"/>
                </a:cubicBezTo>
                <a:cubicBezTo>
                  <a:pt x="63186" y="27025"/>
                  <a:pt x="61923" y="27541"/>
                  <a:pt x="60964" y="28631"/>
                </a:cubicBezTo>
                <a:cubicBezTo>
                  <a:pt x="56673" y="33511"/>
                  <a:pt x="63187" y="38978"/>
                  <a:pt x="63475" y="43960"/>
                </a:cubicBezTo>
                <a:cubicBezTo>
                  <a:pt x="63617" y="46410"/>
                  <a:pt x="61906" y="48655"/>
                  <a:pt x="59526" y="48655"/>
                </a:cubicBezTo>
                <a:cubicBezTo>
                  <a:pt x="59167" y="48655"/>
                  <a:pt x="58793" y="48604"/>
                  <a:pt x="58407" y="48495"/>
                </a:cubicBezTo>
                <a:cubicBezTo>
                  <a:pt x="55662" y="47717"/>
                  <a:pt x="54862" y="44883"/>
                  <a:pt x="54933" y="42335"/>
                </a:cubicBezTo>
                <a:cubicBezTo>
                  <a:pt x="55008" y="39606"/>
                  <a:pt x="55942" y="36962"/>
                  <a:pt x="55806" y="34217"/>
                </a:cubicBezTo>
                <a:cubicBezTo>
                  <a:pt x="55679" y="31678"/>
                  <a:pt x="54472" y="29533"/>
                  <a:pt x="52363" y="28118"/>
                </a:cubicBezTo>
                <a:cubicBezTo>
                  <a:pt x="50380" y="26788"/>
                  <a:pt x="48160" y="26301"/>
                  <a:pt x="45879" y="26301"/>
                </a:cubicBezTo>
                <a:cubicBezTo>
                  <a:pt x="42521" y="26301"/>
                  <a:pt x="39032" y="27357"/>
                  <a:pt x="35980" y="28331"/>
                </a:cubicBezTo>
                <a:cubicBezTo>
                  <a:pt x="33092" y="29253"/>
                  <a:pt x="29794" y="30278"/>
                  <a:pt x="26636" y="30278"/>
                </a:cubicBezTo>
                <a:cubicBezTo>
                  <a:pt x="24318" y="30278"/>
                  <a:pt x="22074" y="29726"/>
                  <a:pt x="20123" y="28175"/>
                </a:cubicBezTo>
                <a:cubicBezTo>
                  <a:pt x="15677" y="24643"/>
                  <a:pt x="18044" y="18306"/>
                  <a:pt x="15148" y="13949"/>
                </a:cubicBezTo>
                <a:cubicBezTo>
                  <a:pt x="14556" y="13058"/>
                  <a:pt x="13796" y="12281"/>
                  <a:pt x="12928" y="11644"/>
                </a:cubicBezTo>
                <a:lnTo>
                  <a:pt x="12928" y="11644"/>
                </a:lnTo>
                <a:cubicBezTo>
                  <a:pt x="15579" y="9598"/>
                  <a:pt x="17806" y="7005"/>
                  <a:pt x="19391" y="4047"/>
                </a:cubicBezTo>
                <a:cubicBezTo>
                  <a:pt x="19967" y="2975"/>
                  <a:pt x="20443" y="1852"/>
                  <a:pt x="20847" y="704"/>
                </a:cubicBezTo>
                <a:cubicBezTo>
                  <a:pt x="21019" y="215"/>
                  <a:pt x="20687" y="0"/>
                  <a:pt x="20257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62131" tIns="162131" rIns="162131" bIns="162131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305"/>
          </a:p>
        </p:txBody>
      </p:sp>
      <p:sp>
        <p:nvSpPr>
          <p:cNvPr id="332" name="Google Shape;332;p33"/>
          <p:cNvSpPr/>
          <p:nvPr/>
        </p:nvSpPr>
        <p:spPr>
          <a:xfrm flipH="1">
            <a:off x="15101754" y="7724178"/>
            <a:ext cx="1361283" cy="1497013"/>
          </a:xfrm>
          <a:custGeom>
            <a:avLst/>
            <a:gdLst/>
            <a:ahLst/>
            <a:cxnLst/>
            <a:rect l="l" t="t" r="r" b="b"/>
            <a:pathLst>
              <a:path w="23273" h="25626" extrusionOk="0">
                <a:moveTo>
                  <a:pt x="22082" y="0"/>
                </a:moveTo>
                <a:cubicBezTo>
                  <a:pt x="21833" y="0"/>
                  <a:pt x="21579" y="66"/>
                  <a:pt x="21324" y="144"/>
                </a:cubicBezTo>
                <a:cubicBezTo>
                  <a:pt x="19707" y="600"/>
                  <a:pt x="18135" y="1272"/>
                  <a:pt x="16586" y="1921"/>
                </a:cubicBezTo>
                <a:cubicBezTo>
                  <a:pt x="15321" y="2468"/>
                  <a:pt x="14080" y="3072"/>
                  <a:pt x="12872" y="3733"/>
                </a:cubicBezTo>
                <a:cubicBezTo>
                  <a:pt x="10366" y="5099"/>
                  <a:pt x="7986" y="6683"/>
                  <a:pt x="5753" y="8448"/>
                </a:cubicBezTo>
                <a:cubicBezTo>
                  <a:pt x="4466" y="9474"/>
                  <a:pt x="3259" y="10521"/>
                  <a:pt x="2085" y="11638"/>
                </a:cubicBezTo>
                <a:cubicBezTo>
                  <a:pt x="1390" y="12310"/>
                  <a:pt x="684" y="13016"/>
                  <a:pt x="343" y="13916"/>
                </a:cubicBezTo>
                <a:cubicBezTo>
                  <a:pt x="1" y="14827"/>
                  <a:pt x="92" y="15966"/>
                  <a:pt x="832" y="16593"/>
                </a:cubicBezTo>
                <a:cubicBezTo>
                  <a:pt x="1425" y="17094"/>
                  <a:pt x="2233" y="17162"/>
                  <a:pt x="2962" y="17379"/>
                </a:cubicBezTo>
                <a:cubicBezTo>
                  <a:pt x="3680" y="17584"/>
                  <a:pt x="4466" y="18119"/>
                  <a:pt x="4466" y="18871"/>
                </a:cubicBezTo>
                <a:cubicBezTo>
                  <a:pt x="4466" y="19327"/>
                  <a:pt x="4170" y="19725"/>
                  <a:pt x="3885" y="20090"/>
                </a:cubicBezTo>
                <a:cubicBezTo>
                  <a:pt x="3361" y="20773"/>
                  <a:pt x="2814" y="21479"/>
                  <a:pt x="2290" y="22163"/>
                </a:cubicBezTo>
                <a:cubicBezTo>
                  <a:pt x="1744" y="22858"/>
                  <a:pt x="1174" y="23758"/>
                  <a:pt x="1493" y="24578"/>
                </a:cubicBezTo>
                <a:cubicBezTo>
                  <a:pt x="1675" y="25068"/>
                  <a:pt x="2165" y="25386"/>
                  <a:pt x="2678" y="25535"/>
                </a:cubicBezTo>
                <a:cubicBezTo>
                  <a:pt x="2944" y="25601"/>
                  <a:pt x="3220" y="25626"/>
                  <a:pt x="3500" y="25626"/>
                </a:cubicBezTo>
                <a:cubicBezTo>
                  <a:pt x="3745" y="25626"/>
                  <a:pt x="3993" y="25607"/>
                  <a:pt x="4238" y="25580"/>
                </a:cubicBezTo>
                <a:cubicBezTo>
                  <a:pt x="7826" y="25193"/>
                  <a:pt x="11232" y="23735"/>
                  <a:pt x="14365" y="21935"/>
                </a:cubicBezTo>
                <a:cubicBezTo>
                  <a:pt x="15572" y="21229"/>
                  <a:pt x="16779" y="20420"/>
                  <a:pt x="17543" y="19258"/>
                </a:cubicBezTo>
                <a:cubicBezTo>
                  <a:pt x="18294" y="18074"/>
                  <a:pt x="18477" y="16422"/>
                  <a:pt x="17611" y="15306"/>
                </a:cubicBezTo>
                <a:cubicBezTo>
                  <a:pt x="17167" y="14736"/>
                  <a:pt x="16518" y="14383"/>
                  <a:pt x="15959" y="13916"/>
                </a:cubicBezTo>
                <a:cubicBezTo>
                  <a:pt x="15401" y="13460"/>
                  <a:pt x="14900" y="12788"/>
                  <a:pt x="14991" y="12082"/>
                </a:cubicBezTo>
                <a:cubicBezTo>
                  <a:pt x="15116" y="11023"/>
                  <a:pt x="16324" y="10521"/>
                  <a:pt x="17292" y="10100"/>
                </a:cubicBezTo>
                <a:cubicBezTo>
                  <a:pt x="18431" y="9587"/>
                  <a:pt x="19491" y="8893"/>
                  <a:pt x="20379" y="8016"/>
                </a:cubicBezTo>
                <a:cubicBezTo>
                  <a:pt x="20755" y="7662"/>
                  <a:pt x="21108" y="7264"/>
                  <a:pt x="21245" y="6785"/>
                </a:cubicBezTo>
                <a:cubicBezTo>
                  <a:pt x="21381" y="6296"/>
                  <a:pt x="21245" y="5680"/>
                  <a:pt x="20800" y="5430"/>
                </a:cubicBezTo>
                <a:cubicBezTo>
                  <a:pt x="20470" y="5225"/>
                  <a:pt x="20049" y="5259"/>
                  <a:pt x="19741" y="5031"/>
                </a:cubicBezTo>
                <a:cubicBezTo>
                  <a:pt x="18830" y="4370"/>
                  <a:pt x="19855" y="3254"/>
                  <a:pt x="20538" y="2947"/>
                </a:cubicBezTo>
                <a:cubicBezTo>
                  <a:pt x="21017" y="2753"/>
                  <a:pt x="21529" y="2650"/>
                  <a:pt x="21996" y="2468"/>
                </a:cubicBezTo>
                <a:cubicBezTo>
                  <a:pt x="22520" y="2252"/>
                  <a:pt x="23090" y="1842"/>
                  <a:pt x="23193" y="1238"/>
                </a:cubicBezTo>
                <a:cubicBezTo>
                  <a:pt x="23272" y="691"/>
                  <a:pt x="22862" y="99"/>
                  <a:pt x="22304" y="19"/>
                </a:cubicBezTo>
                <a:cubicBezTo>
                  <a:pt x="22231" y="6"/>
                  <a:pt x="22156" y="0"/>
                  <a:pt x="22082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62131" tIns="162131" rIns="162131" bIns="162131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305"/>
          </a:p>
        </p:txBody>
      </p:sp>
      <p:sp>
        <p:nvSpPr>
          <p:cNvPr id="333" name="Google Shape;333;p33"/>
          <p:cNvSpPr/>
          <p:nvPr/>
        </p:nvSpPr>
        <p:spPr>
          <a:xfrm flipH="1">
            <a:off x="15027189" y="-74444"/>
            <a:ext cx="1689387" cy="1229733"/>
          </a:xfrm>
          <a:custGeom>
            <a:avLst/>
            <a:gdLst/>
            <a:ahLst/>
            <a:cxnLst/>
            <a:rect l="l" t="t" r="r" b="b"/>
            <a:pathLst>
              <a:path w="37963" h="27669" extrusionOk="0">
                <a:moveTo>
                  <a:pt x="25550" y="0"/>
                </a:moveTo>
                <a:cubicBezTo>
                  <a:pt x="24891" y="0"/>
                  <a:pt x="24240" y="337"/>
                  <a:pt x="23653" y="674"/>
                </a:cubicBezTo>
                <a:cubicBezTo>
                  <a:pt x="19213" y="3229"/>
                  <a:pt x="15110" y="6365"/>
                  <a:pt x="11459" y="9957"/>
                </a:cubicBezTo>
                <a:cubicBezTo>
                  <a:pt x="8218" y="13145"/>
                  <a:pt x="5330" y="16694"/>
                  <a:pt x="2873" y="20518"/>
                </a:cubicBezTo>
                <a:cubicBezTo>
                  <a:pt x="2027" y="21835"/>
                  <a:pt x="1" y="24149"/>
                  <a:pt x="510" y="25826"/>
                </a:cubicBezTo>
                <a:cubicBezTo>
                  <a:pt x="954" y="27290"/>
                  <a:pt x="2706" y="27669"/>
                  <a:pt x="4112" y="27669"/>
                </a:cubicBezTo>
                <a:cubicBezTo>
                  <a:pt x="4328" y="27669"/>
                  <a:pt x="4536" y="27660"/>
                  <a:pt x="4729" y="27644"/>
                </a:cubicBezTo>
                <a:cubicBezTo>
                  <a:pt x="9751" y="27247"/>
                  <a:pt x="15087" y="25389"/>
                  <a:pt x="19889" y="23940"/>
                </a:cubicBezTo>
                <a:cubicBezTo>
                  <a:pt x="24776" y="22467"/>
                  <a:pt x="29585" y="20739"/>
                  <a:pt x="34292" y="18766"/>
                </a:cubicBezTo>
                <a:cubicBezTo>
                  <a:pt x="35186" y="18391"/>
                  <a:pt x="36098" y="17994"/>
                  <a:pt x="36800" y="17326"/>
                </a:cubicBezTo>
                <a:cubicBezTo>
                  <a:pt x="37503" y="16656"/>
                  <a:pt x="37962" y="15650"/>
                  <a:pt x="37728" y="14709"/>
                </a:cubicBezTo>
                <a:cubicBezTo>
                  <a:pt x="37333" y="13125"/>
                  <a:pt x="35428" y="12653"/>
                  <a:pt x="33725" y="12653"/>
                </a:cubicBezTo>
                <a:cubicBezTo>
                  <a:pt x="33523" y="12653"/>
                  <a:pt x="33324" y="12659"/>
                  <a:pt x="33131" y="12672"/>
                </a:cubicBezTo>
                <a:cubicBezTo>
                  <a:pt x="25611" y="13146"/>
                  <a:pt x="18430" y="15836"/>
                  <a:pt x="11380" y="18495"/>
                </a:cubicBezTo>
                <a:cubicBezTo>
                  <a:pt x="16148" y="14356"/>
                  <a:pt x="20919" y="10211"/>
                  <a:pt x="25392" y="5755"/>
                </a:cubicBezTo>
                <a:cubicBezTo>
                  <a:pt x="26225" y="4925"/>
                  <a:pt x="27081" y="4027"/>
                  <a:pt x="27363" y="2885"/>
                </a:cubicBezTo>
                <a:cubicBezTo>
                  <a:pt x="27646" y="1744"/>
                  <a:pt x="27104" y="312"/>
                  <a:pt x="25959" y="46"/>
                </a:cubicBezTo>
                <a:cubicBezTo>
                  <a:pt x="25822" y="15"/>
                  <a:pt x="25686" y="0"/>
                  <a:pt x="25550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62131" tIns="162131" rIns="162131" bIns="162131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305"/>
          </a:p>
        </p:txBody>
      </p:sp>
      <p:sp>
        <p:nvSpPr>
          <p:cNvPr id="334" name="Google Shape;334;p33"/>
          <p:cNvSpPr/>
          <p:nvPr/>
        </p:nvSpPr>
        <p:spPr>
          <a:xfrm rot="10800000" flipH="1">
            <a:off x="-2879443" y="-476420"/>
            <a:ext cx="4161056" cy="1631675"/>
          </a:xfrm>
          <a:custGeom>
            <a:avLst/>
            <a:gdLst/>
            <a:ahLst/>
            <a:cxnLst/>
            <a:rect l="l" t="t" r="r" b="b"/>
            <a:pathLst>
              <a:path w="66656" h="26171" extrusionOk="0">
                <a:moveTo>
                  <a:pt x="12207" y="2633"/>
                </a:moveTo>
                <a:cubicBezTo>
                  <a:pt x="12343" y="2633"/>
                  <a:pt x="12492" y="2671"/>
                  <a:pt x="12651" y="2755"/>
                </a:cubicBezTo>
                <a:cubicBezTo>
                  <a:pt x="13517" y="3210"/>
                  <a:pt x="13745" y="4258"/>
                  <a:pt x="13688" y="5147"/>
                </a:cubicBezTo>
                <a:cubicBezTo>
                  <a:pt x="13670" y="5429"/>
                  <a:pt x="13636" y="5708"/>
                  <a:pt x="13589" y="5984"/>
                </a:cubicBezTo>
                <a:lnTo>
                  <a:pt x="13589" y="5984"/>
                </a:lnTo>
                <a:cubicBezTo>
                  <a:pt x="12317" y="5819"/>
                  <a:pt x="10964" y="5021"/>
                  <a:pt x="11319" y="3563"/>
                </a:cubicBezTo>
                <a:cubicBezTo>
                  <a:pt x="11433" y="3054"/>
                  <a:pt x="11749" y="2633"/>
                  <a:pt x="12207" y="2633"/>
                </a:cubicBezTo>
                <a:close/>
                <a:moveTo>
                  <a:pt x="34824" y="0"/>
                </a:moveTo>
                <a:cubicBezTo>
                  <a:pt x="31481" y="0"/>
                  <a:pt x="28039" y="919"/>
                  <a:pt x="24896" y="2128"/>
                </a:cubicBezTo>
                <a:cubicBezTo>
                  <a:pt x="23188" y="2777"/>
                  <a:pt x="21513" y="3518"/>
                  <a:pt x="19805" y="4213"/>
                </a:cubicBezTo>
                <a:cubicBezTo>
                  <a:pt x="18273" y="4846"/>
                  <a:pt x="16622" y="5625"/>
                  <a:pt x="14967" y="5919"/>
                </a:cubicBezTo>
                <a:lnTo>
                  <a:pt x="14967" y="5919"/>
                </a:lnTo>
                <a:cubicBezTo>
                  <a:pt x="15221" y="4559"/>
                  <a:pt x="15147" y="3082"/>
                  <a:pt x="14018" y="2140"/>
                </a:cubicBezTo>
                <a:cubicBezTo>
                  <a:pt x="13529" y="1728"/>
                  <a:pt x="12921" y="1516"/>
                  <a:pt x="12320" y="1516"/>
                </a:cubicBezTo>
                <a:cubicBezTo>
                  <a:pt x="11591" y="1516"/>
                  <a:pt x="10871" y="1827"/>
                  <a:pt x="10385" y="2470"/>
                </a:cubicBezTo>
                <a:cubicBezTo>
                  <a:pt x="9564" y="3552"/>
                  <a:pt x="9747" y="5010"/>
                  <a:pt x="10692" y="5955"/>
                </a:cubicBezTo>
                <a:cubicBezTo>
                  <a:pt x="11410" y="6660"/>
                  <a:pt x="12354" y="6986"/>
                  <a:pt x="13331" y="7061"/>
                </a:cubicBezTo>
                <a:lnTo>
                  <a:pt x="13331" y="7061"/>
                </a:lnTo>
                <a:cubicBezTo>
                  <a:pt x="12449" y="9944"/>
                  <a:pt x="10149" y="12436"/>
                  <a:pt x="8049" y="14442"/>
                </a:cubicBezTo>
                <a:cubicBezTo>
                  <a:pt x="5293" y="17084"/>
                  <a:pt x="2263" y="19476"/>
                  <a:pt x="247" y="22802"/>
                </a:cubicBezTo>
                <a:cubicBezTo>
                  <a:pt x="0" y="23182"/>
                  <a:pt x="369" y="23398"/>
                  <a:pt x="787" y="23398"/>
                </a:cubicBezTo>
                <a:cubicBezTo>
                  <a:pt x="1083" y="23398"/>
                  <a:pt x="1403" y="23289"/>
                  <a:pt x="1545" y="23053"/>
                </a:cubicBezTo>
                <a:cubicBezTo>
                  <a:pt x="5187" y="17112"/>
                  <a:pt x="12555" y="13949"/>
                  <a:pt x="14694" y="7015"/>
                </a:cubicBezTo>
                <a:lnTo>
                  <a:pt x="14694" y="7015"/>
                </a:lnTo>
                <a:cubicBezTo>
                  <a:pt x="14889" y="6988"/>
                  <a:pt x="15082" y="6954"/>
                  <a:pt x="15271" y="6912"/>
                </a:cubicBezTo>
                <a:cubicBezTo>
                  <a:pt x="17105" y="6514"/>
                  <a:pt x="18893" y="5728"/>
                  <a:pt x="20625" y="5010"/>
                </a:cubicBezTo>
                <a:cubicBezTo>
                  <a:pt x="22482" y="4247"/>
                  <a:pt x="24327" y="3449"/>
                  <a:pt x="26206" y="2755"/>
                </a:cubicBezTo>
                <a:cubicBezTo>
                  <a:pt x="28863" y="1767"/>
                  <a:pt x="31718" y="992"/>
                  <a:pt x="34582" y="992"/>
                </a:cubicBezTo>
                <a:cubicBezTo>
                  <a:pt x="35352" y="992"/>
                  <a:pt x="36123" y="1048"/>
                  <a:pt x="36891" y="1171"/>
                </a:cubicBezTo>
                <a:cubicBezTo>
                  <a:pt x="40627" y="1764"/>
                  <a:pt x="43350" y="4076"/>
                  <a:pt x="45673" y="6935"/>
                </a:cubicBezTo>
                <a:cubicBezTo>
                  <a:pt x="47951" y="9760"/>
                  <a:pt x="49956" y="12927"/>
                  <a:pt x="53077" y="14920"/>
                </a:cubicBezTo>
                <a:cubicBezTo>
                  <a:pt x="54649" y="15934"/>
                  <a:pt x="56495" y="16617"/>
                  <a:pt x="58385" y="16663"/>
                </a:cubicBezTo>
                <a:cubicBezTo>
                  <a:pt x="58433" y="16664"/>
                  <a:pt x="58481" y="16664"/>
                  <a:pt x="58529" y="16664"/>
                </a:cubicBezTo>
                <a:cubicBezTo>
                  <a:pt x="59512" y="16664"/>
                  <a:pt x="60436" y="16444"/>
                  <a:pt x="61381" y="16162"/>
                </a:cubicBezTo>
                <a:cubicBezTo>
                  <a:pt x="62025" y="15973"/>
                  <a:pt x="62707" y="15732"/>
                  <a:pt x="63380" y="15732"/>
                </a:cubicBezTo>
                <a:cubicBezTo>
                  <a:pt x="63600" y="15732"/>
                  <a:pt x="63819" y="15758"/>
                  <a:pt x="64035" y="15820"/>
                </a:cubicBezTo>
                <a:cubicBezTo>
                  <a:pt x="65026" y="16105"/>
                  <a:pt x="65402" y="17005"/>
                  <a:pt x="65003" y="17939"/>
                </a:cubicBezTo>
                <a:cubicBezTo>
                  <a:pt x="64650" y="18770"/>
                  <a:pt x="63956" y="19397"/>
                  <a:pt x="63432" y="20103"/>
                </a:cubicBezTo>
                <a:cubicBezTo>
                  <a:pt x="62213" y="21698"/>
                  <a:pt x="61563" y="23623"/>
                  <a:pt x="61575" y="25627"/>
                </a:cubicBezTo>
                <a:cubicBezTo>
                  <a:pt x="61575" y="26001"/>
                  <a:pt x="61901" y="26170"/>
                  <a:pt x="62238" y="26170"/>
                </a:cubicBezTo>
                <a:cubicBezTo>
                  <a:pt x="62600" y="26170"/>
                  <a:pt x="62976" y="25975"/>
                  <a:pt x="62976" y="25627"/>
                </a:cubicBezTo>
                <a:cubicBezTo>
                  <a:pt x="62976" y="23885"/>
                  <a:pt x="63454" y="22153"/>
                  <a:pt x="64491" y="20752"/>
                </a:cubicBezTo>
                <a:cubicBezTo>
                  <a:pt x="65311" y="19636"/>
                  <a:pt x="66655" y="18508"/>
                  <a:pt x="66587" y="17005"/>
                </a:cubicBezTo>
                <a:cubicBezTo>
                  <a:pt x="66530" y="15626"/>
                  <a:pt x="65254" y="14840"/>
                  <a:pt x="64001" y="14692"/>
                </a:cubicBezTo>
                <a:cubicBezTo>
                  <a:pt x="63854" y="14676"/>
                  <a:pt x="63708" y="14668"/>
                  <a:pt x="63563" y="14668"/>
                </a:cubicBezTo>
                <a:cubicBezTo>
                  <a:pt x="62084" y="14668"/>
                  <a:pt x="60724" y="15446"/>
                  <a:pt x="59251" y="15581"/>
                </a:cubicBezTo>
                <a:cubicBezTo>
                  <a:pt x="59059" y="15597"/>
                  <a:pt x="58868" y="15605"/>
                  <a:pt x="58678" y="15605"/>
                </a:cubicBezTo>
                <a:cubicBezTo>
                  <a:pt x="55378" y="15605"/>
                  <a:pt x="52527" y="13234"/>
                  <a:pt x="50480" y="10853"/>
                </a:cubicBezTo>
                <a:cubicBezTo>
                  <a:pt x="48282" y="8291"/>
                  <a:pt x="46482" y="5352"/>
                  <a:pt x="43896" y="3153"/>
                </a:cubicBezTo>
                <a:cubicBezTo>
                  <a:pt x="41206" y="861"/>
                  <a:pt x="38062" y="0"/>
                  <a:pt x="34824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62131" tIns="162131" rIns="162131" bIns="162131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305"/>
          </a:p>
        </p:txBody>
      </p:sp>
      <p:sp>
        <p:nvSpPr>
          <p:cNvPr id="335" name="Google Shape;335;p33"/>
          <p:cNvSpPr/>
          <p:nvPr/>
        </p:nvSpPr>
        <p:spPr>
          <a:xfrm flipH="1">
            <a:off x="14421085" y="871847"/>
            <a:ext cx="910132" cy="507333"/>
          </a:xfrm>
          <a:custGeom>
            <a:avLst/>
            <a:gdLst/>
            <a:ahLst/>
            <a:cxnLst/>
            <a:rect l="l" t="t" r="r" b="b"/>
            <a:pathLst>
              <a:path w="20452" h="11415" extrusionOk="0">
                <a:moveTo>
                  <a:pt x="9376" y="0"/>
                </a:moveTo>
                <a:cubicBezTo>
                  <a:pt x="6176" y="0"/>
                  <a:pt x="3103" y="2282"/>
                  <a:pt x="1427" y="4907"/>
                </a:cubicBezTo>
                <a:cubicBezTo>
                  <a:pt x="636" y="6147"/>
                  <a:pt x="1" y="7789"/>
                  <a:pt x="792" y="9030"/>
                </a:cubicBezTo>
                <a:cubicBezTo>
                  <a:pt x="1354" y="9911"/>
                  <a:pt x="2449" y="10265"/>
                  <a:pt x="3465" y="10506"/>
                </a:cubicBezTo>
                <a:cubicBezTo>
                  <a:pt x="5993" y="11110"/>
                  <a:pt x="8592" y="11414"/>
                  <a:pt x="11191" y="11414"/>
                </a:cubicBezTo>
                <a:cubicBezTo>
                  <a:pt x="11616" y="11414"/>
                  <a:pt x="12042" y="11406"/>
                  <a:pt x="12467" y="11390"/>
                </a:cubicBezTo>
                <a:cubicBezTo>
                  <a:pt x="14662" y="11305"/>
                  <a:pt x="17178" y="10789"/>
                  <a:pt x="18219" y="8856"/>
                </a:cubicBezTo>
                <a:cubicBezTo>
                  <a:pt x="20452" y="4711"/>
                  <a:pt x="14681" y="1488"/>
                  <a:pt x="11569" y="378"/>
                </a:cubicBezTo>
                <a:cubicBezTo>
                  <a:pt x="10841" y="118"/>
                  <a:pt x="10105" y="0"/>
                  <a:pt x="9376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62131" tIns="162131" rIns="162131" bIns="162131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305"/>
          </a:p>
        </p:txBody>
      </p:sp>
    </p:spTree>
    <p:extLst>
      <p:ext uri="{BB962C8B-B14F-4D97-AF65-F5344CB8AC3E}">
        <p14:creationId xmlns:p14="http://schemas.microsoft.com/office/powerpoint/2010/main" val="18008477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ackground 1">
    <p:spTree>
      <p:nvGrpSpPr>
        <p:cNvPr id="1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Google Shape;337;p34"/>
          <p:cNvSpPr/>
          <p:nvPr/>
        </p:nvSpPr>
        <p:spPr>
          <a:xfrm rot="10800000" flipH="1">
            <a:off x="147918" y="-309425"/>
            <a:ext cx="1361283" cy="1497013"/>
          </a:xfrm>
          <a:custGeom>
            <a:avLst/>
            <a:gdLst/>
            <a:ahLst/>
            <a:cxnLst/>
            <a:rect l="l" t="t" r="r" b="b"/>
            <a:pathLst>
              <a:path w="23273" h="25626" extrusionOk="0">
                <a:moveTo>
                  <a:pt x="22082" y="0"/>
                </a:moveTo>
                <a:cubicBezTo>
                  <a:pt x="21833" y="0"/>
                  <a:pt x="21579" y="66"/>
                  <a:pt x="21324" y="144"/>
                </a:cubicBezTo>
                <a:cubicBezTo>
                  <a:pt x="19707" y="600"/>
                  <a:pt x="18135" y="1272"/>
                  <a:pt x="16586" y="1921"/>
                </a:cubicBezTo>
                <a:cubicBezTo>
                  <a:pt x="15321" y="2468"/>
                  <a:pt x="14080" y="3072"/>
                  <a:pt x="12872" y="3733"/>
                </a:cubicBezTo>
                <a:cubicBezTo>
                  <a:pt x="10366" y="5099"/>
                  <a:pt x="7986" y="6683"/>
                  <a:pt x="5753" y="8448"/>
                </a:cubicBezTo>
                <a:cubicBezTo>
                  <a:pt x="4466" y="9474"/>
                  <a:pt x="3259" y="10521"/>
                  <a:pt x="2085" y="11638"/>
                </a:cubicBezTo>
                <a:cubicBezTo>
                  <a:pt x="1390" y="12310"/>
                  <a:pt x="684" y="13016"/>
                  <a:pt x="343" y="13916"/>
                </a:cubicBezTo>
                <a:cubicBezTo>
                  <a:pt x="1" y="14827"/>
                  <a:pt x="92" y="15966"/>
                  <a:pt x="832" y="16593"/>
                </a:cubicBezTo>
                <a:cubicBezTo>
                  <a:pt x="1425" y="17094"/>
                  <a:pt x="2233" y="17162"/>
                  <a:pt x="2962" y="17379"/>
                </a:cubicBezTo>
                <a:cubicBezTo>
                  <a:pt x="3680" y="17584"/>
                  <a:pt x="4466" y="18119"/>
                  <a:pt x="4466" y="18871"/>
                </a:cubicBezTo>
                <a:cubicBezTo>
                  <a:pt x="4466" y="19327"/>
                  <a:pt x="4170" y="19725"/>
                  <a:pt x="3885" y="20090"/>
                </a:cubicBezTo>
                <a:cubicBezTo>
                  <a:pt x="3361" y="20773"/>
                  <a:pt x="2814" y="21479"/>
                  <a:pt x="2290" y="22163"/>
                </a:cubicBezTo>
                <a:cubicBezTo>
                  <a:pt x="1744" y="22858"/>
                  <a:pt x="1174" y="23758"/>
                  <a:pt x="1493" y="24578"/>
                </a:cubicBezTo>
                <a:cubicBezTo>
                  <a:pt x="1675" y="25068"/>
                  <a:pt x="2165" y="25386"/>
                  <a:pt x="2678" y="25535"/>
                </a:cubicBezTo>
                <a:cubicBezTo>
                  <a:pt x="2944" y="25601"/>
                  <a:pt x="3220" y="25626"/>
                  <a:pt x="3500" y="25626"/>
                </a:cubicBezTo>
                <a:cubicBezTo>
                  <a:pt x="3745" y="25626"/>
                  <a:pt x="3993" y="25607"/>
                  <a:pt x="4238" y="25580"/>
                </a:cubicBezTo>
                <a:cubicBezTo>
                  <a:pt x="7826" y="25193"/>
                  <a:pt x="11232" y="23735"/>
                  <a:pt x="14365" y="21935"/>
                </a:cubicBezTo>
                <a:cubicBezTo>
                  <a:pt x="15572" y="21229"/>
                  <a:pt x="16779" y="20420"/>
                  <a:pt x="17543" y="19258"/>
                </a:cubicBezTo>
                <a:cubicBezTo>
                  <a:pt x="18294" y="18074"/>
                  <a:pt x="18477" y="16422"/>
                  <a:pt x="17611" y="15306"/>
                </a:cubicBezTo>
                <a:cubicBezTo>
                  <a:pt x="17167" y="14736"/>
                  <a:pt x="16518" y="14383"/>
                  <a:pt x="15959" y="13916"/>
                </a:cubicBezTo>
                <a:cubicBezTo>
                  <a:pt x="15401" y="13460"/>
                  <a:pt x="14900" y="12788"/>
                  <a:pt x="14991" y="12082"/>
                </a:cubicBezTo>
                <a:cubicBezTo>
                  <a:pt x="15116" y="11023"/>
                  <a:pt x="16324" y="10521"/>
                  <a:pt x="17292" y="10100"/>
                </a:cubicBezTo>
                <a:cubicBezTo>
                  <a:pt x="18431" y="9587"/>
                  <a:pt x="19491" y="8893"/>
                  <a:pt x="20379" y="8016"/>
                </a:cubicBezTo>
                <a:cubicBezTo>
                  <a:pt x="20755" y="7662"/>
                  <a:pt x="21108" y="7264"/>
                  <a:pt x="21245" y="6785"/>
                </a:cubicBezTo>
                <a:cubicBezTo>
                  <a:pt x="21381" y="6296"/>
                  <a:pt x="21245" y="5680"/>
                  <a:pt x="20800" y="5430"/>
                </a:cubicBezTo>
                <a:cubicBezTo>
                  <a:pt x="20470" y="5225"/>
                  <a:pt x="20049" y="5259"/>
                  <a:pt x="19741" y="5031"/>
                </a:cubicBezTo>
                <a:cubicBezTo>
                  <a:pt x="18830" y="4370"/>
                  <a:pt x="19855" y="3254"/>
                  <a:pt x="20538" y="2947"/>
                </a:cubicBezTo>
                <a:cubicBezTo>
                  <a:pt x="21017" y="2753"/>
                  <a:pt x="21529" y="2650"/>
                  <a:pt x="21996" y="2468"/>
                </a:cubicBezTo>
                <a:cubicBezTo>
                  <a:pt x="22520" y="2252"/>
                  <a:pt x="23090" y="1842"/>
                  <a:pt x="23193" y="1238"/>
                </a:cubicBezTo>
                <a:cubicBezTo>
                  <a:pt x="23272" y="691"/>
                  <a:pt x="22862" y="99"/>
                  <a:pt x="22304" y="19"/>
                </a:cubicBezTo>
                <a:cubicBezTo>
                  <a:pt x="22231" y="6"/>
                  <a:pt x="22156" y="0"/>
                  <a:pt x="2208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62131" tIns="162131" rIns="162131" bIns="162131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305"/>
          </a:p>
        </p:txBody>
      </p:sp>
      <p:sp>
        <p:nvSpPr>
          <p:cNvPr id="338" name="Google Shape;338;p34"/>
          <p:cNvSpPr/>
          <p:nvPr/>
        </p:nvSpPr>
        <p:spPr>
          <a:xfrm rot="9738388" flipH="1">
            <a:off x="15295965" y="-106109"/>
            <a:ext cx="1773159" cy="2780719"/>
          </a:xfrm>
          <a:custGeom>
            <a:avLst/>
            <a:gdLst/>
            <a:ahLst/>
            <a:cxnLst/>
            <a:rect l="l" t="t" r="r" b="b"/>
            <a:pathLst>
              <a:path w="19092" h="29980" extrusionOk="0">
                <a:moveTo>
                  <a:pt x="8236" y="0"/>
                </a:moveTo>
                <a:cubicBezTo>
                  <a:pt x="6345" y="501"/>
                  <a:pt x="2484" y="1994"/>
                  <a:pt x="1253" y="3520"/>
                </a:cubicBezTo>
                <a:cubicBezTo>
                  <a:pt x="559" y="4397"/>
                  <a:pt x="0" y="5559"/>
                  <a:pt x="388" y="6596"/>
                </a:cubicBezTo>
                <a:cubicBezTo>
                  <a:pt x="741" y="7587"/>
                  <a:pt x="1823" y="8122"/>
                  <a:pt x="2848" y="8327"/>
                </a:cubicBezTo>
                <a:cubicBezTo>
                  <a:pt x="3896" y="8521"/>
                  <a:pt x="4955" y="8464"/>
                  <a:pt x="5969" y="8726"/>
                </a:cubicBezTo>
                <a:cubicBezTo>
                  <a:pt x="6664" y="8908"/>
                  <a:pt x="7359" y="9295"/>
                  <a:pt x="7644" y="9944"/>
                </a:cubicBezTo>
                <a:cubicBezTo>
                  <a:pt x="8020" y="10810"/>
                  <a:pt x="7553" y="11835"/>
                  <a:pt x="6869" y="12485"/>
                </a:cubicBezTo>
                <a:cubicBezTo>
                  <a:pt x="6186" y="13122"/>
                  <a:pt x="5297" y="13533"/>
                  <a:pt x="4557" y="14113"/>
                </a:cubicBezTo>
                <a:cubicBezTo>
                  <a:pt x="3816" y="14706"/>
                  <a:pt x="3190" y="15617"/>
                  <a:pt x="3361" y="16540"/>
                </a:cubicBezTo>
                <a:cubicBezTo>
                  <a:pt x="3543" y="17588"/>
                  <a:pt x="4671" y="18248"/>
                  <a:pt x="5730" y="18419"/>
                </a:cubicBezTo>
                <a:cubicBezTo>
                  <a:pt x="6789" y="18590"/>
                  <a:pt x="7894" y="18431"/>
                  <a:pt x="8942" y="18613"/>
                </a:cubicBezTo>
                <a:cubicBezTo>
                  <a:pt x="9888" y="18784"/>
                  <a:pt x="10890" y="19410"/>
                  <a:pt x="10890" y="20356"/>
                </a:cubicBezTo>
                <a:cubicBezTo>
                  <a:pt x="10890" y="20971"/>
                  <a:pt x="10491" y="21483"/>
                  <a:pt x="10070" y="21916"/>
                </a:cubicBezTo>
                <a:cubicBezTo>
                  <a:pt x="9227" y="22759"/>
                  <a:pt x="8236" y="23454"/>
                  <a:pt x="7473" y="24365"/>
                </a:cubicBezTo>
                <a:cubicBezTo>
                  <a:pt x="6721" y="25299"/>
                  <a:pt x="6220" y="26552"/>
                  <a:pt x="6607" y="27668"/>
                </a:cubicBezTo>
                <a:cubicBezTo>
                  <a:pt x="6880" y="28466"/>
                  <a:pt x="7564" y="29070"/>
                  <a:pt x="8327" y="29423"/>
                </a:cubicBezTo>
                <a:cubicBezTo>
                  <a:pt x="9102" y="29764"/>
                  <a:pt x="9956" y="29878"/>
                  <a:pt x="10799" y="29935"/>
                </a:cubicBezTo>
                <a:cubicBezTo>
                  <a:pt x="11255" y="29965"/>
                  <a:pt x="11712" y="29980"/>
                  <a:pt x="12169" y="29980"/>
                </a:cubicBezTo>
                <a:cubicBezTo>
                  <a:pt x="14522" y="29980"/>
                  <a:pt x="16879" y="29586"/>
                  <a:pt x="19091" y="28785"/>
                </a:cubicBezTo>
                <a:lnTo>
                  <a:pt x="8236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62131" tIns="162131" rIns="162131" bIns="162131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305"/>
          </a:p>
        </p:txBody>
      </p:sp>
      <p:sp>
        <p:nvSpPr>
          <p:cNvPr id="339" name="Google Shape;339;p34"/>
          <p:cNvSpPr/>
          <p:nvPr/>
        </p:nvSpPr>
        <p:spPr>
          <a:xfrm>
            <a:off x="11920601" y="7965433"/>
            <a:ext cx="4028307" cy="1581067"/>
          </a:xfrm>
          <a:custGeom>
            <a:avLst/>
            <a:gdLst/>
            <a:ahLst/>
            <a:cxnLst/>
            <a:rect l="l" t="t" r="r" b="b"/>
            <a:pathLst>
              <a:path w="90522" h="35574" extrusionOk="0">
                <a:moveTo>
                  <a:pt x="16591" y="3603"/>
                </a:moveTo>
                <a:cubicBezTo>
                  <a:pt x="16774" y="3603"/>
                  <a:pt x="16974" y="3653"/>
                  <a:pt x="17187" y="3764"/>
                </a:cubicBezTo>
                <a:cubicBezTo>
                  <a:pt x="18360" y="4373"/>
                  <a:pt x="18671" y="5807"/>
                  <a:pt x="18593" y="7017"/>
                </a:cubicBezTo>
                <a:cubicBezTo>
                  <a:pt x="18568" y="7396"/>
                  <a:pt x="18523" y="7771"/>
                  <a:pt x="18460" y="8142"/>
                </a:cubicBezTo>
                <a:lnTo>
                  <a:pt x="18460" y="8142"/>
                </a:lnTo>
                <a:cubicBezTo>
                  <a:pt x="16737" y="7924"/>
                  <a:pt x="14902" y="6837"/>
                  <a:pt x="15373" y="4862"/>
                </a:cubicBezTo>
                <a:cubicBezTo>
                  <a:pt x="15539" y="4172"/>
                  <a:pt x="15972" y="3603"/>
                  <a:pt x="16591" y="3603"/>
                </a:cubicBezTo>
                <a:close/>
                <a:moveTo>
                  <a:pt x="47310" y="0"/>
                </a:moveTo>
                <a:cubicBezTo>
                  <a:pt x="42765" y="0"/>
                  <a:pt x="38087" y="1252"/>
                  <a:pt x="33826" y="2897"/>
                </a:cubicBezTo>
                <a:cubicBezTo>
                  <a:pt x="31502" y="3794"/>
                  <a:pt x="29218" y="4795"/>
                  <a:pt x="26912" y="5737"/>
                </a:cubicBezTo>
                <a:cubicBezTo>
                  <a:pt x="24836" y="6584"/>
                  <a:pt x="22603" y="7643"/>
                  <a:pt x="20354" y="8046"/>
                </a:cubicBezTo>
                <a:lnTo>
                  <a:pt x="20354" y="8046"/>
                </a:lnTo>
                <a:cubicBezTo>
                  <a:pt x="20686" y="6222"/>
                  <a:pt x="20566" y="4234"/>
                  <a:pt x="19055" y="2972"/>
                </a:cubicBezTo>
                <a:cubicBezTo>
                  <a:pt x="18388" y="2415"/>
                  <a:pt x="17561" y="2130"/>
                  <a:pt x="16745" y="2130"/>
                </a:cubicBezTo>
                <a:cubicBezTo>
                  <a:pt x="15756" y="2130"/>
                  <a:pt x="14782" y="2549"/>
                  <a:pt x="14127" y="3408"/>
                </a:cubicBezTo>
                <a:cubicBezTo>
                  <a:pt x="13006" y="4878"/>
                  <a:pt x="13250" y="6864"/>
                  <a:pt x="14534" y="8139"/>
                </a:cubicBezTo>
                <a:cubicBezTo>
                  <a:pt x="15503" y="9100"/>
                  <a:pt x="16780" y="9537"/>
                  <a:pt x="18102" y="9636"/>
                </a:cubicBezTo>
                <a:lnTo>
                  <a:pt x="18102" y="9636"/>
                </a:lnTo>
                <a:cubicBezTo>
                  <a:pt x="16898" y="13548"/>
                  <a:pt x="13778" y="16927"/>
                  <a:pt x="10940" y="19646"/>
                </a:cubicBezTo>
                <a:cubicBezTo>
                  <a:pt x="7187" y="23241"/>
                  <a:pt x="3080" y="26497"/>
                  <a:pt x="336" y="30988"/>
                </a:cubicBezTo>
                <a:cubicBezTo>
                  <a:pt x="1" y="31537"/>
                  <a:pt x="510" y="31838"/>
                  <a:pt x="1083" y="31838"/>
                </a:cubicBezTo>
                <a:cubicBezTo>
                  <a:pt x="1487" y="31838"/>
                  <a:pt x="1923" y="31689"/>
                  <a:pt x="2118" y="31370"/>
                </a:cubicBezTo>
                <a:cubicBezTo>
                  <a:pt x="7053" y="23291"/>
                  <a:pt x="17074" y="19004"/>
                  <a:pt x="19975" y="9569"/>
                </a:cubicBezTo>
                <a:lnTo>
                  <a:pt x="19975" y="9569"/>
                </a:lnTo>
                <a:cubicBezTo>
                  <a:pt x="20240" y="9532"/>
                  <a:pt x="20501" y="9486"/>
                  <a:pt x="20757" y="9430"/>
                </a:cubicBezTo>
                <a:cubicBezTo>
                  <a:pt x="23251" y="8889"/>
                  <a:pt x="25673" y="7834"/>
                  <a:pt x="28026" y="6868"/>
                </a:cubicBezTo>
                <a:cubicBezTo>
                  <a:pt x="30549" y="5831"/>
                  <a:pt x="33048" y="4734"/>
                  <a:pt x="35607" y="3786"/>
                </a:cubicBezTo>
                <a:cubicBezTo>
                  <a:pt x="39232" y="2442"/>
                  <a:pt x="43108" y="1394"/>
                  <a:pt x="47000" y="1394"/>
                </a:cubicBezTo>
                <a:cubicBezTo>
                  <a:pt x="48038" y="1394"/>
                  <a:pt x="49077" y="1468"/>
                  <a:pt x="50112" y="1632"/>
                </a:cubicBezTo>
                <a:cubicBezTo>
                  <a:pt x="55198" y="2436"/>
                  <a:pt x="58895" y="5576"/>
                  <a:pt x="62045" y="9468"/>
                </a:cubicBezTo>
                <a:cubicBezTo>
                  <a:pt x="65137" y="13291"/>
                  <a:pt x="67867" y="17616"/>
                  <a:pt x="72093" y="20313"/>
                </a:cubicBezTo>
                <a:cubicBezTo>
                  <a:pt x="74247" y="21688"/>
                  <a:pt x="76733" y="22611"/>
                  <a:pt x="79307" y="22668"/>
                </a:cubicBezTo>
                <a:cubicBezTo>
                  <a:pt x="79374" y="22669"/>
                  <a:pt x="79441" y="22670"/>
                  <a:pt x="79507" y="22670"/>
                </a:cubicBezTo>
                <a:cubicBezTo>
                  <a:pt x="80835" y="22670"/>
                  <a:pt x="82090" y="22385"/>
                  <a:pt x="83359" y="21998"/>
                </a:cubicBezTo>
                <a:cubicBezTo>
                  <a:pt x="84220" y="21735"/>
                  <a:pt x="85136" y="21411"/>
                  <a:pt x="86047" y="21411"/>
                </a:cubicBezTo>
                <a:cubicBezTo>
                  <a:pt x="86358" y="21411"/>
                  <a:pt x="86668" y="21449"/>
                  <a:pt x="86976" y="21539"/>
                </a:cubicBezTo>
                <a:cubicBezTo>
                  <a:pt x="88318" y="21935"/>
                  <a:pt x="88838" y="23148"/>
                  <a:pt x="88289" y="24411"/>
                </a:cubicBezTo>
                <a:cubicBezTo>
                  <a:pt x="87804" y="25528"/>
                  <a:pt x="86864" y="26388"/>
                  <a:pt x="86141" y="27345"/>
                </a:cubicBezTo>
                <a:cubicBezTo>
                  <a:pt x="84507" y="29508"/>
                  <a:pt x="83617" y="32128"/>
                  <a:pt x="83618" y="34840"/>
                </a:cubicBezTo>
                <a:cubicBezTo>
                  <a:pt x="83618" y="35343"/>
                  <a:pt x="84066" y="35574"/>
                  <a:pt x="84527" y="35574"/>
                </a:cubicBezTo>
                <a:cubicBezTo>
                  <a:pt x="85017" y="35574"/>
                  <a:pt x="85522" y="35313"/>
                  <a:pt x="85522" y="34843"/>
                </a:cubicBezTo>
                <a:cubicBezTo>
                  <a:pt x="85522" y="32472"/>
                  <a:pt x="86186" y="30131"/>
                  <a:pt x="87592" y="28203"/>
                </a:cubicBezTo>
                <a:cubicBezTo>
                  <a:pt x="88696" y="26690"/>
                  <a:pt x="90522" y="25168"/>
                  <a:pt x="90439" y="23118"/>
                </a:cubicBezTo>
                <a:cubicBezTo>
                  <a:pt x="90363" y="21234"/>
                  <a:pt x="88623" y="20176"/>
                  <a:pt x="86913" y="19979"/>
                </a:cubicBezTo>
                <a:cubicBezTo>
                  <a:pt x="86706" y="19955"/>
                  <a:pt x="86501" y="19944"/>
                  <a:pt x="86298" y="19944"/>
                </a:cubicBezTo>
                <a:cubicBezTo>
                  <a:pt x="84294" y="19944"/>
                  <a:pt x="82465" y="21002"/>
                  <a:pt x="80471" y="21171"/>
                </a:cubicBezTo>
                <a:cubicBezTo>
                  <a:pt x="80207" y="21193"/>
                  <a:pt x="79944" y="21204"/>
                  <a:pt x="79684" y="21204"/>
                </a:cubicBezTo>
                <a:cubicBezTo>
                  <a:pt x="75202" y="21204"/>
                  <a:pt x="71342" y="17985"/>
                  <a:pt x="68559" y="14750"/>
                </a:cubicBezTo>
                <a:cubicBezTo>
                  <a:pt x="65565" y="11272"/>
                  <a:pt x="63133" y="7283"/>
                  <a:pt x="59614" y="4281"/>
                </a:cubicBezTo>
                <a:cubicBezTo>
                  <a:pt x="55968" y="1169"/>
                  <a:pt x="51701" y="0"/>
                  <a:pt x="47310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62131" tIns="162131" rIns="162131" bIns="162131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305"/>
          </a:p>
        </p:txBody>
      </p:sp>
      <p:sp>
        <p:nvSpPr>
          <p:cNvPr id="340" name="Google Shape;340;p34"/>
          <p:cNvSpPr/>
          <p:nvPr/>
        </p:nvSpPr>
        <p:spPr>
          <a:xfrm rot="10800000" flipH="1">
            <a:off x="-180182" y="7681967"/>
            <a:ext cx="1689387" cy="1229733"/>
          </a:xfrm>
          <a:custGeom>
            <a:avLst/>
            <a:gdLst/>
            <a:ahLst/>
            <a:cxnLst/>
            <a:rect l="l" t="t" r="r" b="b"/>
            <a:pathLst>
              <a:path w="37963" h="27669" extrusionOk="0">
                <a:moveTo>
                  <a:pt x="25550" y="0"/>
                </a:moveTo>
                <a:cubicBezTo>
                  <a:pt x="24891" y="0"/>
                  <a:pt x="24240" y="337"/>
                  <a:pt x="23653" y="674"/>
                </a:cubicBezTo>
                <a:cubicBezTo>
                  <a:pt x="19213" y="3229"/>
                  <a:pt x="15110" y="6365"/>
                  <a:pt x="11459" y="9957"/>
                </a:cubicBezTo>
                <a:cubicBezTo>
                  <a:pt x="8218" y="13145"/>
                  <a:pt x="5330" y="16694"/>
                  <a:pt x="2873" y="20518"/>
                </a:cubicBezTo>
                <a:cubicBezTo>
                  <a:pt x="2027" y="21835"/>
                  <a:pt x="1" y="24149"/>
                  <a:pt x="510" y="25826"/>
                </a:cubicBezTo>
                <a:cubicBezTo>
                  <a:pt x="954" y="27290"/>
                  <a:pt x="2706" y="27669"/>
                  <a:pt x="4112" y="27669"/>
                </a:cubicBezTo>
                <a:cubicBezTo>
                  <a:pt x="4328" y="27669"/>
                  <a:pt x="4536" y="27660"/>
                  <a:pt x="4729" y="27644"/>
                </a:cubicBezTo>
                <a:cubicBezTo>
                  <a:pt x="9751" y="27247"/>
                  <a:pt x="15087" y="25389"/>
                  <a:pt x="19889" y="23940"/>
                </a:cubicBezTo>
                <a:cubicBezTo>
                  <a:pt x="24776" y="22467"/>
                  <a:pt x="29585" y="20739"/>
                  <a:pt x="34292" y="18766"/>
                </a:cubicBezTo>
                <a:cubicBezTo>
                  <a:pt x="35186" y="18391"/>
                  <a:pt x="36098" y="17994"/>
                  <a:pt x="36800" y="17326"/>
                </a:cubicBezTo>
                <a:cubicBezTo>
                  <a:pt x="37503" y="16656"/>
                  <a:pt x="37962" y="15650"/>
                  <a:pt x="37728" y="14709"/>
                </a:cubicBezTo>
                <a:cubicBezTo>
                  <a:pt x="37333" y="13125"/>
                  <a:pt x="35428" y="12653"/>
                  <a:pt x="33725" y="12653"/>
                </a:cubicBezTo>
                <a:cubicBezTo>
                  <a:pt x="33523" y="12653"/>
                  <a:pt x="33324" y="12659"/>
                  <a:pt x="33131" y="12672"/>
                </a:cubicBezTo>
                <a:cubicBezTo>
                  <a:pt x="25611" y="13146"/>
                  <a:pt x="18430" y="15836"/>
                  <a:pt x="11380" y="18495"/>
                </a:cubicBezTo>
                <a:cubicBezTo>
                  <a:pt x="16148" y="14356"/>
                  <a:pt x="20919" y="10211"/>
                  <a:pt x="25392" y="5755"/>
                </a:cubicBezTo>
                <a:cubicBezTo>
                  <a:pt x="26225" y="4925"/>
                  <a:pt x="27081" y="4027"/>
                  <a:pt x="27363" y="2885"/>
                </a:cubicBezTo>
                <a:cubicBezTo>
                  <a:pt x="27646" y="1744"/>
                  <a:pt x="27104" y="312"/>
                  <a:pt x="25959" y="46"/>
                </a:cubicBezTo>
                <a:cubicBezTo>
                  <a:pt x="25822" y="15"/>
                  <a:pt x="25686" y="0"/>
                  <a:pt x="2555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62131" tIns="162131" rIns="162131" bIns="162131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305"/>
          </a:p>
        </p:txBody>
      </p:sp>
      <p:sp>
        <p:nvSpPr>
          <p:cNvPr id="341" name="Google Shape;341;p34"/>
          <p:cNvSpPr/>
          <p:nvPr/>
        </p:nvSpPr>
        <p:spPr>
          <a:xfrm rot="10800000" flipH="1">
            <a:off x="1205173" y="7458079"/>
            <a:ext cx="910132" cy="507333"/>
          </a:xfrm>
          <a:custGeom>
            <a:avLst/>
            <a:gdLst/>
            <a:ahLst/>
            <a:cxnLst/>
            <a:rect l="l" t="t" r="r" b="b"/>
            <a:pathLst>
              <a:path w="20452" h="11415" extrusionOk="0">
                <a:moveTo>
                  <a:pt x="9376" y="0"/>
                </a:moveTo>
                <a:cubicBezTo>
                  <a:pt x="6176" y="0"/>
                  <a:pt x="3103" y="2282"/>
                  <a:pt x="1427" y="4907"/>
                </a:cubicBezTo>
                <a:cubicBezTo>
                  <a:pt x="636" y="6147"/>
                  <a:pt x="1" y="7789"/>
                  <a:pt x="792" y="9030"/>
                </a:cubicBezTo>
                <a:cubicBezTo>
                  <a:pt x="1354" y="9911"/>
                  <a:pt x="2449" y="10265"/>
                  <a:pt x="3465" y="10506"/>
                </a:cubicBezTo>
                <a:cubicBezTo>
                  <a:pt x="5993" y="11110"/>
                  <a:pt x="8592" y="11414"/>
                  <a:pt x="11191" y="11414"/>
                </a:cubicBezTo>
                <a:cubicBezTo>
                  <a:pt x="11616" y="11414"/>
                  <a:pt x="12042" y="11406"/>
                  <a:pt x="12467" y="11390"/>
                </a:cubicBezTo>
                <a:cubicBezTo>
                  <a:pt x="14662" y="11305"/>
                  <a:pt x="17178" y="10789"/>
                  <a:pt x="18219" y="8856"/>
                </a:cubicBezTo>
                <a:cubicBezTo>
                  <a:pt x="20452" y="4711"/>
                  <a:pt x="14681" y="1488"/>
                  <a:pt x="11569" y="378"/>
                </a:cubicBezTo>
                <a:cubicBezTo>
                  <a:pt x="10841" y="118"/>
                  <a:pt x="10105" y="0"/>
                  <a:pt x="9376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62131" tIns="162131" rIns="162131" bIns="162131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305"/>
          </a:p>
        </p:txBody>
      </p:sp>
      <p:sp>
        <p:nvSpPr>
          <p:cNvPr id="342" name="Google Shape;342;p34"/>
          <p:cNvSpPr/>
          <p:nvPr/>
        </p:nvSpPr>
        <p:spPr>
          <a:xfrm flipH="1">
            <a:off x="14238466" y="8145967"/>
            <a:ext cx="1373661" cy="765717"/>
          </a:xfrm>
          <a:custGeom>
            <a:avLst/>
            <a:gdLst/>
            <a:ahLst/>
            <a:cxnLst/>
            <a:rect l="l" t="t" r="r" b="b"/>
            <a:pathLst>
              <a:path w="20452" h="11415" extrusionOk="0">
                <a:moveTo>
                  <a:pt x="9376" y="0"/>
                </a:moveTo>
                <a:cubicBezTo>
                  <a:pt x="6176" y="0"/>
                  <a:pt x="3103" y="2282"/>
                  <a:pt x="1427" y="4907"/>
                </a:cubicBezTo>
                <a:cubicBezTo>
                  <a:pt x="636" y="6147"/>
                  <a:pt x="1" y="7789"/>
                  <a:pt x="792" y="9030"/>
                </a:cubicBezTo>
                <a:cubicBezTo>
                  <a:pt x="1354" y="9911"/>
                  <a:pt x="2449" y="10265"/>
                  <a:pt x="3465" y="10506"/>
                </a:cubicBezTo>
                <a:cubicBezTo>
                  <a:pt x="5993" y="11110"/>
                  <a:pt x="8592" y="11414"/>
                  <a:pt x="11191" y="11414"/>
                </a:cubicBezTo>
                <a:cubicBezTo>
                  <a:pt x="11616" y="11414"/>
                  <a:pt x="12042" y="11406"/>
                  <a:pt x="12467" y="11390"/>
                </a:cubicBezTo>
                <a:cubicBezTo>
                  <a:pt x="14662" y="11305"/>
                  <a:pt x="17178" y="10789"/>
                  <a:pt x="18219" y="8856"/>
                </a:cubicBezTo>
                <a:cubicBezTo>
                  <a:pt x="20452" y="4711"/>
                  <a:pt x="14681" y="1488"/>
                  <a:pt x="11569" y="378"/>
                </a:cubicBezTo>
                <a:cubicBezTo>
                  <a:pt x="10841" y="118"/>
                  <a:pt x="10105" y="0"/>
                  <a:pt x="9376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62131" tIns="162131" rIns="162131" bIns="162131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305"/>
          </a:p>
        </p:txBody>
      </p:sp>
    </p:spTree>
    <p:extLst>
      <p:ext uri="{BB962C8B-B14F-4D97-AF65-F5344CB8AC3E}">
        <p14:creationId xmlns:p14="http://schemas.microsoft.com/office/powerpoint/2010/main" val="19297569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4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2" name="Google Shape;452;p3"/>
          <p:cNvSpPr txBox="1">
            <a:spLocks noGrp="1"/>
          </p:cNvSpPr>
          <p:nvPr>
            <p:ph type="subTitle" idx="1"/>
          </p:nvPr>
        </p:nvSpPr>
        <p:spPr>
          <a:xfrm>
            <a:off x="8769318" y="4561766"/>
            <a:ext cx="5364669" cy="1163733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5320"/>
            </a:lvl1pPr>
            <a:lvl2pPr lvl="1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5320"/>
            </a:lvl2pPr>
            <a:lvl3pPr lvl="2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5320"/>
            </a:lvl3pPr>
            <a:lvl4pPr lvl="3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5320"/>
            </a:lvl4pPr>
            <a:lvl5pPr lvl="4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5320"/>
            </a:lvl5pPr>
            <a:lvl6pPr lvl="5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5320"/>
            </a:lvl6pPr>
            <a:lvl7pPr lvl="6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5320"/>
            </a:lvl7pPr>
            <a:lvl8pPr lvl="7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5320"/>
            </a:lvl8pPr>
            <a:lvl9pPr lvl="8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5320"/>
            </a:lvl9pPr>
          </a:lstStyle>
          <a:p>
            <a:endParaRPr/>
          </a:p>
        </p:txBody>
      </p:sp>
      <p:sp>
        <p:nvSpPr>
          <p:cNvPr id="453" name="Google Shape;453;p3"/>
          <p:cNvSpPr txBox="1">
            <a:spLocks noGrp="1"/>
          </p:cNvSpPr>
          <p:nvPr>
            <p:ph type="subTitle" idx="2"/>
          </p:nvPr>
        </p:nvSpPr>
        <p:spPr>
          <a:xfrm>
            <a:off x="8325288" y="5955722"/>
            <a:ext cx="6252728" cy="1051733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2837">
                <a:latin typeface="Montserrat"/>
                <a:ea typeface="Montserrat"/>
                <a:cs typeface="Montserrat"/>
                <a:sym typeface="Montserrat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454" name="Google Shape;454;p3"/>
          <p:cNvSpPr txBox="1">
            <a:spLocks noGrp="1"/>
          </p:cNvSpPr>
          <p:nvPr>
            <p:ph type="title" hasCustomPrompt="1"/>
          </p:nvPr>
        </p:nvSpPr>
        <p:spPr>
          <a:xfrm>
            <a:off x="9248324" y="2025968"/>
            <a:ext cx="4406654" cy="2052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400"/>
              <a:buNone/>
              <a:defRPr sz="21989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2400"/>
              <a:buNone/>
              <a:defRPr sz="21989">
                <a:solidFill>
                  <a:schemeClr val="accent4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2400"/>
              <a:buNone/>
              <a:defRPr sz="21989">
                <a:solidFill>
                  <a:schemeClr val="accent4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2400"/>
              <a:buNone/>
              <a:defRPr sz="21989">
                <a:solidFill>
                  <a:schemeClr val="accent4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2400"/>
              <a:buNone/>
              <a:defRPr sz="21989">
                <a:solidFill>
                  <a:schemeClr val="accent4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2400"/>
              <a:buNone/>
              <a:defRPr sz="21989">
                <a:solidFill>
                  <a:schemeClr val="accent4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2400"/>
              <a:buNone/>
              <a:defRPr sz="21989">
                <a:solidFill>
                  <a:schemeClr val="accent4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2400"/>
              <a:buNone/>
              <a:defRPr sz="21989">
                <a:solidFill>
                  <a:schemeClr val="accent4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2400"/>
              <a:buNone/>
              <a:defRPr sz="21989">
                <a:solidFill>
                  <a:schemeClr val="accent4"/>
                </a:solidFill>
              </a:defRPr>
            </a:lvl9pPr>
          </a:lstStyle>
          <a:p>
            <a:r>
              <a:t>xx%</a:t>
            </a:r>
          </a:p>
        </p:txBody>
      </p:sp>
      <p:grpSp>
        <p:nvGrpSpPr>
          <p:cNvPr id="455" name="Google Shape;455;p3"/>
          <p:cNvGrpSpPr/>
          <p:nvPr/>
        </p:nvGrpSpPr>
        <p:grpSpPr>
          <a:xfrm>
            <a:off x="11623330" y="8493152"/>
            <a:ext cx="266280" cy="241291"/>
            <a:chOff x="7894217" y="3432112"/>
            <a:chExt cx="161913" cy="146905"/>
          </a:xfrm>
        </p:grpSpPr>
        <p:sp>
          <p:nvSpPr>
            <p:cNvPr id="456" name="Google Shape;456;p3"/>
            <p:cNvSpPr/>
            <p:nvPr/>
          </p:nvSpPr>
          <p:spPr>
            <a:xfrm>
              <a:off x="7894217" y="3526023"/>
              <a:ext cx="67974" cy="52995"/>
            </a:xfrm>
            <a:custGeom>
              <a:avLst/>
              <a:gdLst/>
              <a:ahLst/>
              <a:cxnLst/>
              <a:rect l="l" t="t" r="r" b="b"/>
              <a:pathLst>
                <a:path w="2269" h="1769" extrusionOk="0">
                  <a:moveTo>
                    <a:pt x="1135" y="1"/>
                  </a:moveTo>
                  <a:cubicBezTo>
                    <a:pt x="1" y="1"/>
                    <a:pt x="1" y="1769"/>
                    <a:pt x="1135" y="1769"/>
                  </a:cubicBezTo>
                  <a:cubicBezTo>
                    <a:pt x="2269" y="1769"/>
                    <a:pt x="2269" y="1"/>
                    <a:pt x="1135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457" name="Google Shape;457;p3"/>
            <p:cNvSpPr/>
            <p:nvPr/>
          </p:nvSpPr>
          <p:spPr>
            <a:xfrm>
              <a:off x="7947178" y="3432112"/>
              <a:ext cx="66985" cy="51976"/>
            </a:xfrm>
            <a:custGeom>
              <a:avLst/>
              <a:gdLst/>
              <a:ahLst/>
              <a:cxnLst/>
              <a:rect l="l" t="t" r="r" b="b"/>
              <a:pathLst>
                <a:path w="2236" h="1735" extrusionOk="0">
                  <a:moveTo>
                    <a:pt x="1101" y="0"/>
                  </a:moveTo>
                  <a:cubicBezTo>
                    <a:pt x="0" y="0"/>
                    <a:pt x="0" y="1735"/>
                    <a:pt x="1101" y="1735"/>
                  </a:cubicBezTo>
                  <a:cubicBezTo>
                    <a:pt x="2235" y="1735"/>
                    <a:pt x="2235" y="0"/>
                    <a:pt x="11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458" name="Google Shape;458;p3"/>
            <p:cNvSpPr/>
            <p:nvPr/>
          </p:nvSpPr>
          <p:spPr>
            <a:xfrm>
              <a:off x="7989146" y="3526023"/>
              <a:ext cx="66985" cy="52995"/>
            </a:xfrm>
            <a:custGeom>
              <a:avLst/>
              <a:gdLst/>
              <a:ahLst/>
              <a:cxnLst/>
              <a:rect l="l" t="t" r="r" b="b"/>
              <a:pathLst>
                <a:path w="2236" h="1769" extrusionOk="0">
                  <a:moveTo>
                    <a:pt x="1101" y="1"/>
                  </a:moveTo>
                  <a:cubicBezTo>
                    <a:pt x="0" y="1"/>
                    <a:pt x="0" y="1769"/>
                    <a:pt x="1101" y="1769"/>
                  </a:cubicBezTo>
                  <a:cubicBezTo>
                    <a:pt x="2235" y="1769"/>
                    <a:pt x="2235" y="1"/>
                    <a:pt x="110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</p:grpSp>
      <p:sp>
        <p:nvSpPr>
          <p:cNvPr id="459" name="Google Shape;459;p3"/>
          <p:cNvSpPr/>
          <p:nvPr/>
        </p:nvSpPr>
        <p:spPr>
          <a:xfrm rot="10800000">
            <a:off x="8980508" y="8132377"/>
            <a:ext cx="7658887" cy="1194473"/>
          </a:xfrm>
          <a:custGeom>
            <a:avLst/>
            <a:gdLst/>
            <a:ahLst/>
            <a:cxnLst/>
            <a:rect l="l" t="t" r="r" b="b"/>
            <a:pathLst>
              <a:path w="97938" h="30032" extrusionOk="0">
                <a:moveTo>
                  <a:pt x="97937" y="0"/>
                </a:moveTo>
                <a:lnTo>
                  <a:pt x="1" y="701"/>
                </a:lnTo>
                <a:cubicBezTo>
                  <a:pt x="1402" y="7005"/>
                  <a:pt x="3503" y="13643"/>
                  <a:pt x="8740" y="17846"/>
                </a:cubicBezTo>
                <a:cubicBezTo>
                  <a:pt x="11108" y="19687"/>
                  <a:pt x="13082" y="20384"/>
                  <a:pt x="14847" y="20384"/>
                </a:cubicBezTo>
                <a:cubicBezTo>
                  <a:pt x="20121" y="20384"/>
                  <a:pt x="23542" y="14168"/>
                  <a:pt x="30089" y="13643"/>
                </a:cubicBezTo>
                <a:cubicBezTo>
                  <a:pt x="30303" y="13627"/>
                  <a:pt x="30514" y="13620"/>
                  <a:pt x="30722" y="13620"/>
                </a:cubicBezTo>
                <a:cubicBezTo>
                  <a:pt x="39643" y="13620"/>
                  <a:pt x="42155" y="28026"/>
                  <a:pt x="50370" y="29722"/>
                </a:cubicBezTo>
                <a:cubicBezTo>
                  <a:pt x="51314" y="29934"/>
                  <a:pt x="52214" y="30032"/>
                  <a:pt x="53074" y="30032"/>
                </a:cubicBezTo>
                <a:cubicBezTo>
                  <a:pt x="62086" y="30032"/>
                  <a:pt x="66783" y="19247"/>
                  <a:pt x="73787" y="15745"/>
                </a:cubicBezTo>
                <a:cubicBezTo>
                  <a:pt x="74795" y="15220"/>
                  <a:pt x="75720" y="15001"/>
                  <a:pt x="76584" y="15001"/>
                </a:cubicBezTo>
                <a:cubicBezTo>
                  <a:pt x="81009" y="15001"/>
                  <a:pt x="83824" y="20764"/>
                  <a:pt x="87891" y="20764"/>
                </a:cubicBezTo>
                <a:cubicBezTo>
                  <a:pt x="89388" y="20764"/>
                  <a:pt x="91055" y="19983"/>
                  <a:pt x="93034" y="17846"/>
                </a:cubicBezTo>
                <a:cubicBezTo>
                  <a:pt x="97570" y="12943"/>
                  <a:pt x="97937" y="6638"/>
                  <a:pt x="97937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62131" tIns="162131" rIns="162131" bIns="162131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305"/>
          </a:p>
        </p:txBody>
      </p:sp>
      <p:grpSp>
        <p:nvGrpSpPr>
          <p:cNvPr id="460" name="Google Shape;460;p3"/>
          <p:cNvGrpSpPr/>
          <p:nvPr/>
        </p:nvGrpSpPr>
        <p:grpSpPr>
          <a:xfrm>
            <a:off x="243833" y="6949475"/>
            <a:ext cx="543124" cy="707856"/>
            <a:chOff x="1304140" y="978228"/>
            <a:chExt cx="436509" cy="569545"/>
          </a:xfrm>
        </p:grpSpPr>
        <p:sp>
          <p:nvSpPr>
            <p:cNvPr id="461" name="Google Shape;461;p3"/>
            <p:cNvSpPr/>
            <p:nvPr/>
          </p:nvSpPr>
          <p:spPr>
            <a:xfrm>
              <a:off x="1321934" y="978228"/>
              <a:ext cx="418716" cy="433845"/>
            </a:xfrm>
            <a:custGeom>
              <a:avLst/>
              <a:gdLst/>
              <a:ahLst/>
              <a:cxnLst/>
              <a:rect l="l" t="t" r="r" b="b"/>
              <a:pathLst>
                <a:path w="13977" h="14482" extrusionOk="0">
                  <a:moveTo>
                    <a:pt x="12193" y="1"/>
                  </a:moveTo>
                  <a:cubicBezTo>
                    <a:pt x="11019" y="1"/>
                    <a:pt x="8624" y="2538"/>
                    <a:pt x="7306" y="3407"/>
                  </a:cubicBezTo>
                  <a:cubicBezTo>
                    <a:pt x="7155" y="3515"/>
                    <a:pt x="7024" y="3559"/>
                    <a:pt x="6904" y="3559"/>
                  </a:cubicBezTo>
                  <a:cubicBezTo>
                    <a:pt x="6467" y="3559"/>
                    <a:pt x="6173" y="2969"/>
                    <a:pt x="5571" y="2707"/>
                  </a:cubicBezTo>
                  <a:cubicBezTo>
                    <a:pt x="5238" y="2567"/>
                    <a:pt x="4914" y="2426"/>
                    <a:pt x="4624" y="2426"/>
                  </a:cubicBezTo>
                  <a:cubicBezTo>
                    <a:pt x="4362" y="2426"/>
                    <a:pt x="4127" y="2541"/>
                    <a:pt x="3936" y="2873"/>
                  </a:cubicBezTo>
                  <a:cubicBezTo>
                    <a:pt x="3303" y="4041"/>
                    <a:pt x="4037" y="5876"/>
                    <a:pt x="3936" y="7143"/>
                  </a:cubicBezTo>
                  <a:cubicBezTo>
                    <a:pt x="3288" y="6861"/>
                    <a:pt x="2376" y="6317"/>
                    <a:pt x="1586" y="6317"/>
                  </a:cubicBezTo>
                  <a:cubicBezTo>
                    <a:pt x="1442" y="6317"/>
                    <a:pt x="1302" y="6335"/>
                    <a:pt x="1168" y="6376"/>
                  </a:cubicBezTo>
                  <a:cubicBezTo>
                    <a:pt x="0" y="6710"/>
                    <a:pt x="267" y="8344"/>
                    <a:pt x="401" y="9278"/>
                  </a:cubicBezTo>
                  <a:cubicBezTo>
                    <a:pt x="601" y="10946"/>
                    <a:pt x="1235" y="12714"/>
                    <a:pt x="1368" y="14382"/>
                  </a:cubicBezTo>
                  <a:lnTo>
                    <a:pt x="1401" y="14382"/>
                  </a:lnTo>
                  <a:cubicBezTo>
                    <a:pt x="2530" y="14382"/>
                    <a:pt x="3857" y="14480"/>
                    <a:pt x="5122" y="14480"/>
                  </a:cubicBezTo>
                  <a:cubicBezTo>
                    <a:pt x="5502" y="14480"/>
                    <a:pt x="5876" y="14472"/>
                    <a:pt x="6238" y="14448"/>
                  </a:cubicBezTo>
                  <a:cubicBezTo>
                    <a:pt x="7372" y="14415"/>
                    <a:pt x="9207" y="14482"/>
                    <a:pt x="10041" y="13514"/>
                  </a:cubicBezTo>
                  <a:cubicBezTo>
                    <a:pt x="11142" y="12213"/>
                    <a:pt x="8707" y="11580"/>
                    <a:pt x="7939" y="11113"/>
                  </a:cubicBezTo>
                  <a:cubicBezTo>
                    <a:pt x="9340" y="10479"/>
                    <a:pt x="10941" y="10379"/>
                    <a:pt x="12309" y="9512"/>
                  </a:cubicBezTo>
                  <a:cubicBezTo>
                    <a:pt x="13076" y="8978"/>
                    <a:pt x="13977" y="8444"/>
                    <a:pt x="13176" y="7577"/>
                  </a:cubicBezTo>
                  <a:cubicBezTo>
                    <a:pt x="12509" y="6810"/>
                    <a:pt x="11442" y="6309"/>
                    <a:pt x="10575" y="6042"/>
                  </a:cubicBezTo>
                  <a:cubicBezTo>
                    <a:pt x="11375" y="4675"/>
                    <a:pt x="13510" y="772"/>
                    <a:pt x="12543" y="105"/>
                  </a:cubicBezTo>
                  <a:cubicBezTo>
                    <a:pt x="12444" y="34"/>
                    <a:pt x="12327" y="1"/>
                    <a:pt x="1219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462" name="Google Shape;462;p3"/>
            <p:cNvSpPr/>
            <p:nvPr/>
          </p:nvSpPr>
          <p:spPr>
            <a:xfrm>
              <a:off x="1304140" y="1073037"/>
              <a:ext cx="322013" cy="474737"/>
            </a:xfrm>
            <a:custGeom>
              <a:avLst/>
              <a:gdLst/>
              <a:ahLst/>
              <a:cxnLst/>
              <a:rect l="l" t="t" r="r" b="b"/>
              <a:pathLst>
                <a:path w="10749" h="15847" extrusionOk="0">
                  <a:moveTo>
                    <a:pt x="10371" y="1"/>
                  </a:moveTo>
                  <a:cubicBezTo>
                    <a:pt x="10313" y="1"/>
                    <a:pt x="10254" y="23"/>
                    <a:pt x="10201" y="75"/>
                  </a:cubicBezTo>
                  <a:cubicBezTo>
                    <a:pt x="8066" y="2210"/>
                    <a:pt x="5931" y="4412"/>
                    <a:pt x="4264" y="6980"/>
                  </a:cubicBezTo>
                  <a:cubicBezTo>
                    <a:pt x="2529" y="9616"/>
                    <a:pt x="995" y="12484"/>
                    <a:pt x="61" y="15520"/>
                  </a:cubicBezTo>
                  <a:cubicBezTo>
                    <a:pt x="1" y="15719"/>
                    <a:pt x="155" y="15846"/>
                    <a:pt x="310" y="15846"/>
                  </a:cubicBezTo>
                  <a:cubicBezTo>
                    <a:pt x="415" y="15846"/>
                    <a:pt x="521" y="15788"/>
                    <a:pt x="561" y="15653"/>
                  </a:cubicBezTo>
                  <a:cubicBezTo>
                    <a:pt x="1495" y="12684"/>
                    <a:pt x="3029" y="9849"/>
                    <a:pt x="4731" y="7247"/>
                  </a:cubicBezTo>
                  <a:cubicBezTo>
                    <a:pt x="6365" y="4712"/>
                    <a:pt x="8467" y="2544"/>
                    <a:pt x="10568" y="442"/>
                  </a:cubicBezTo>
                  <a:cubicBezTo>
                    <a:pt x="10749" y="261"/>
                    <a:pt x="10570" y="1"/>
                    <a:pt x="1037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463" name="Google Shape;463;p3"/>
            <p:cNvSpPr/>
            <p:nvPr/>
          </p:nvSpPr>
          <p:spPr>
            <a:xfrm>
              <a:off x="1369383" y="1235665"/>
              <a:ext cx="155569" cy="125642"/>
            </a:xfrm>
            <a:custGeom>
              <a:avLst/>
              <a:gdLst/>
              <a:ahLst/>
              <a:cxnLst/>
              <a:rect l="l" t="t" r="r" b="b"/>
              <a:pathLst>
                <a:path w="5193" h="4194" extrusionOk="0">
                  <a:moveTo>
                    <a:pt x="255" y="0"/>
                  </a:moveTo>
                  <a:cubicBezTo>
                    <a:pt x="126" y="0"/>
                    <a:pt x="1" y="84"/>
                    <a:pt x="17" y="250"/>
                  </a:cubicBezTo>
                  <a:cubicBezTo>
                    <a:pt x="84" y="1518"/>
                    <a:pt x="484" y="2752"/>
                    <a:pt x="751" y="3986"/>
                  </a:cubicBezTo>
                  <a:cubicBezTo>
                    <a:pt x="751" y="4086"/>
                    <a:pt x="885" y="4187"/>
                    <a:pt x="985" y="4187"/>
                  </a:cubicBezTo>
                  <a:cubicBezTo>
                    <a:pt x="1217" y="4169"/>
                    <a:pt x="1450" y="4163"/>
                    <a:pt x="1683" y="4163"/>
                  </a:cubicBezTo>
                  <a:cubicBezTo>
                    <a:pt x="2210" y="4163"/>
                    <a:pt x="2739" y="4194"/>
                    <a:pt x="3264" y="4194"/>
                  </a:cubicBezTo>
                  <a:cubicBezTo>
                    <a:pt x="3812" y="4194"/>
                    <a:pt x="4356" y="4160"/>
                    <a:pt x="4888" y="4020"/>
                  </a:cubicBezTo>
                  <a:cubicBezTo>
                    <a:pt x="5193" y="3959"/>
                    <a:pt x="5107" y="3507"/>
                    <a:pt x="4835" y="3507"/>
                  </a:cubicBezTo>
                  <a:cubicBezTo>
                    <a:pt x="4810" y="3507"/>
                    <a:pt x="4783" y="3511"/>
                    <a:pt x="4754" y="3519"/>
                  </a:cubicBezTo>
                  <a:cubicBezTo>
                    <a:pt x="4273" y="3636"/>
                    <a:pt x="3782" y="3667"/>
                    <a:pt x="3288" y="3667"/>
                  </a:cubicBezTo>
                  <a:cubicBezTo>
                    <a:pt x="2738" y="3667"/>
                    <a:pt x="2185" y="3629"/>
                    <a:pt x="1641" y="3629"/>
                  </a:cubicBezTo>
                  <a:cubicBezTo>
                    <a:pt x="1494" y="3629"/>
                    <a:pt x="1348" y="3632"/>
                    <a:pt x="1203" y="3639"/>
                  </a:cubicBezTo>
                  <a:lnTo>
                    <a:pt x="1203" y="3639"/>
                  </a:lnTo>
                  <a:cubicBezTo>
                    <a:pt x="938" y="2513"/>
                    <a:pt x="581" y="1411"/>
                    <a:pt x="518" y="250"/>
                  </a:cubicBezTo>
                  <a:cubicBezTo>
                    <a:pt x="518" y="84"/>
                    <a:pt x="384" y="0"/>
                    <a:pt x="25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464" name="Google Shape;464;p3"/>
            <p:cNvSpPr/>
            <p:nvPr/>
          </p:nvSpPr>
          <p:spPr>
            <a:xfrm>
              <a:off x="1422853" y="1210682"/>
              <a:ext cx="90951" cy="89603"/>
            </a:xfrm>
            <a:custGeom>
              <a:avLst/>
              <a:gdLst/>
              <a:ahLst/>
              <a:cxnLst/>
              <a:rect l="l" t="t" r="r" b="b"/>
              <a:pathLst>
                <a:path w="3036" h="2991" extrusionOk="0">
                  <a:moveTo>
                    <a:pt x="267" y="0"/>
                  </a:moveTo>
                  <a:cubicBezTo>
                    <a:pt x="134" y="0"/>
                    <a:pt x="0" y="84"/>
                    <a:pt x="0" y="250"/>
                  </a:cubicBezTo>
                  <a:cubicBezTo>
                    <a:pt x="0" y="1084"/>
                    <a:pt x="67" y="1885"/>
                    <a:pt x="100" y="2719"/>
                  </a:cubicBezTo>
                  <a:cubicBezTo>
                    <a:pt x="130" y="2868"/>
                    <a:pt x="240" y="2991"/>
                    <a:pt x="383" y="2991"/>
                  </a:cubicBezTo>
                  <a:cubicBezTo>
                    <a:pt x="400" y="2991"/>
                    <a:pt x="417" y="2989"/>
                    <a:pt x="434" y="2986"/>
                  </a:cubicBezTo>
                  <a:cubicBezTo>
                    <a:pt x="1201" y="2686"/>
                    <a:pt x="2002" y="2686"/>
                    <a:pt x="2802" y="2552"/>
                  </a:cubicBezTo>
                  <a:cubicBezTo>
                    <a:pt x="2936" y="2519"/>
                    <a:pt x="3036" y="2352"/>
                    <a:pt x="3003" y="2219"/>
                  </a:cubicBezTo>
                  <a:cubicBezTo>
                    <a:pt x="2936" y="2085"/>
                    <a:pt x="2802" y="2018"/>
                    <a:pt x="2669" y="2018"/>
                  </a:cubicBezTo>
                  <a:cubicBezTo>
                    <a:pt x="1974" y="2163"/>
                    <a:pt x="1280" y="2182"/>
                    <a:pt x="607" y="2359"/>
                  </a:cubicBezTo>
                  <a:lnTo>
                    <a:pt x="607" y="2359"/>
                  </a:lnTo>
                  <a:cubicBezTo>
                    <a:pt x="559" y="1653"/>
                    <a:pt x="534" y="964"/>
                    <a:pt x="534" y="250"/>
                  </a:cubicBezTo>
                  <a:cubicBezTo>
                    <a:pt x="534" y="84"/>
                    <a:pt x="401" y="0"/>
                    <a:pt x="26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465" name="Google Shape;465;p3"/>
            <p:cNvSpPr/>
            <p:nvPr/>
          </p:nvSpPr>
          <p:spPr>
            <a:xfrm>
              <a:off x="1473208" y="1117461"/>
              <a:ext cx="125911" cy="118242"/>
            </a:xfrm>
            <a:custGeom>
              <a:avLst/>
              <a:gdLst/>
              <a:ahLst/>
              <a:cxnLst/>
              <a:rect l="l" t="t" r="r" b="b"/>
              <a:pathLst>
                <a:path w="4203" h="3947" extrusionOk="0">
                  <a:moveTo>
                    <a:pt x="318" y="0"/>
                  </a:moveTo>
                  <a:cubicBezTo>
                    <a:pt x="171" y="0"/>
                    <a:pt x="1" y="128"/>
                    <a:pt x="21" y="327"/>
                  </a:cubicBezTo>
                  <a:cubicBezTo>
                    <a:pt x="221" y="1361"/>
                    <a:pt x="187" y="2428"/>
                    <a:pt x="221" y="3463"/>
                  </a:cubicBezTo>
                  <a:cubicBezTo>
                    <a:pt x="221" y="3563"/>
                    <a:pt x="287" y="3696"/>
                    <a:pt x="421" y="3696"/>
                  </a:cubicBezTo>
                  <a:cubicBezTo>
                    <a:pt x="988" y="3796"/>
                    <a:pt x="1555" y="3863"/>
                    <a:pt x="2155" y="3930"/>
                  </a:cubicBezTo>
                  <a:cubicBezTo>
                    <a:pt x="2331" y="3940"/>
                    <a:pt x="2509" y="3947"/>
                    <a:pt x="2689" y="3947"/>
                  </a:cubicBezTo>
                  <a:cubicBezTo>
                    <a:pt x="3090" y="3947"/>
                    <a:pt x="3498" y="3911"/>
                    <a:pt x="3890" y="3796"/>
                  </a:cubicBezTo>
                  <a:cubicBezTo>
                    <a:pt x="4203" y="3734"/>
                    <a:pt x="4105" y="3290"/>
                    <a:pt x="3816" y="3290"/>
                  </a:cubicBezTo>
                  <a:cubicBezTo>
                    <a:pt x="3797" y="3290"/>
                    <a:pt x="3777" y="3292"/>
                    <a:pt x="3757" y="3296"/>
                  </a:cubicBezTo>
                  <a:cubicBezTo>
                    <a:pt x="3401" y="3385"/>
                    <a:pt x="3045" y="3414"/>
                    <a:pt x="2689" y="3414"/>
                  </a:cubicBezTo>
                  <a:cubicBezTo>
                    <a:pt x="2511" y="3414"/>
                    <a:pt x="2333" y="3407"/>
                    <a:pt x="2155" y="3396"/>
                  </a:cubicBezTo>
                  <a:cubicBezTo>
                    <a:pt x="1684" y="3366"/>
                    <a:pt x="1213" y="3311"/>
                    <a:pt x="742" y="3229"/>
                  </a:cubicBezTo>
                  <a:lnTo>
                    <a:pt x="742" y="3229"/>
                  </a:lnTo>
                  <a:cubicBezTo>
                    <a:pt x="691" y="2207"/>
                    <a:pt x="707" y="1186"/>
                    <a:pt x="521" y="194"/>
                  </a:cubicBezTo>
                  <a:cubicBezTo>
                    <a:pt x="507" y="59"/>
                    <a:pt x="418" y="0"/>
                    <a:pt x="31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466" name="Google Shape;466;p3"/>
            <p:cNvSpPr/>
            <p:nvPr/>
          </p:nvSpPr>
          <p:spPr>
            <a:xfrm>
              <a:off x="1524761" y="1114256"/>
              <a:ext cx="61982" cy="58986"/>
            </a:xfrm>
            <a:custGeom>
              <a:avLst/>
              <a:gdLst/>
              <a:ahLst/>
              <a:cxnLst/>
              <a:rect l="l" t="t" r="r" b="b"/>
              <a:pathLst>
                <a:path w="2069" h="1969" extrusionOk="0">
                  <a:moveTo>
                    <a:pt x="301" y="0"/>
                  </a:moveTo>
                  <a:cubicBezTo>
                    <a:pt x="168" y="34"/>
                    <a:pt x="34" y="134"/>
                    <a:pt x="34" y="267"/>
                  </a:cubicBezTo>
                  <a:cubicBezTo>
                    <a:pt x="34" y="734"/>
                    <a:pt x="1" y="1235"/>
                    <a:pt x="168" y="1702"/>
                  </a:cubicBezTo>
                  <a:cubicBezTo>
                    <a:pt x="201" y="1802"/>
                    <a:pt x="301" y="1902"/>
                    <a:pt x="401" y="1902"/>
                  </a:cubicBezTo>
                  <a:cubicBezTo>
                    <a:pt x="868" y="1902"/>
                    <a:pt x="1335" y="1968"/>
                    <a:pt x="1802" y="1968"/>
                  </a:cubicBezTo>
                  <a:cubicBezTo>
                    <a:pt x="1936" y="1968"/>
                    <a:pt x="2069" y="1868"/>
                    <a:pt x="2069" y="1735"/>
                  </a:cubicBezTo>
                  <a:cubicBezTo>
                    <a:pt x="2069" y="1568"/>
                    <a:pt x="1969" y="1468"/>
                    <a:pt x="1802" y="1468"/>
                  </a:cubicBezTo>
                  <a:cubicBezTo>
                    <a:pt x="1402" y="1468"/>
                    <a:pt x="1002" y="1395"/>
                    <a:pt x="601" y="1374"/>
                  </a:cubicBezTo>
                  <a:lnTo>
                    <a:pt x="601" y="1374"/>
                  </a:lnTo>
                  <a:cubicBezTo>
                    <a:pt x="601" y="1349"/>
                    <a:pt x="601" y="1325"/>
                    <a:pt x="601" y="1301"/>
                  </a:cubicBezTo>
                  <a:cubicBezTo>
                    <a:pt x="601" y="1301"/>
                    <a:pt x="601" y="1301"/>
                    <a:pt x="568" y="1268"/>
                  </a:cubicBezTo>
                  <a:cubicBezTo>
                    <a:pt x="568" y="1268"/>
                    <a:pt x="568" y="1201"/>
                    <a:pt x="568" y="1168"/>
                  </a:cubicBezTo>
                  <a:cubicBezTo>
                    <a:pt x="568" y="1168"/>
                    <a:pt x="568" y="1134"/>
                    <a:pt x="568" y="1101"/>
                  </a:cubicBezTo>
                  <a:cubicBezTo>
                    <a:pt x="568" y="1034"/>
                    <a:pt x="568" y="1001"/>
                    <a:pt x="535" y="934"/>
                  </a:cubicBezTo>
                  <a:cubicBezTo>
                    <a:pt x="535" y="734"/>
                    <a:pt x="568" y="501"/>
                    <a:pt x="568" y="267"/>
                  </a:cubicBezTo>
                  <a:cubicBezTo>
                    <a:pt x="568" y="134"/>
                    <a:pt x="434" y="0"/>
                    <a:pt x="30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467" name="Google Shape;467;p3"/>
            <p:cNvSpPr/>
            <p:nvPr/>
          </p:nvSpPr>
          <p:spPr>
            <a:xfrm>
              <a:off x="1567747" y="1071270"/>
              <a:ext cx="60964" cy="60814"/>
            </a:xfrm>
            <a:custGeom>
              <a:avLst/>
              <a:gdLst/>
              <a:ahLst/>
              <a:cxnLst/>
              <a:rect l="l" t="t" r="r" b="b"/>
              <a:pathLst>
                <a:path w="2035" h="2030" extrusionOk="0">
                  <a:moveTo>
                    <a:pt x="267" y="1"/>
                  </a:moveTo>
                  <a:cubicBezTo>
                    <a:pt x="134" y="1"/>
                    <a:pt x="0" y="101"/>
                    <a:pt x="0" y="268"/>
                  </a:cubicBezTo>
                  <a:lnTo>
                    <a:pt x="0" y="1669"/>
                  </a:lnTo>
                  <a:cubicBezTo>
                    <a:pt x="0" y="1769"/>
                    <a:pt x="100" y="1902"/>
                    <a:pt x="200" y="1902"/>
                  </a:cubicBezTo>
                  <a:cubicBezTo>
                    <a:pt x="585" y="1974"/>
                    <a:pt x="970" y="2029"/>
                    <a:pt x="1342" y="2029"/>
                  </a:cubicBezTo>
                  <a:cubicBezTo>
                    <a:pt x="1486" y="2029"/>
                    <a:pt x="1628" y="2021"/>
                    <a:pt x="1768" y="2002"/>
                  </a:cubicBezTo>
                  <a:cubicBezTo>
                    <a:pt x="1902" y="2002"/>
                    <a:pt x="2035" y="1902"/>
                    <a:pt x="2035" y="1769"/>
                  </a:cubicBezTo>
                  <a:cubicBezTo>
                    <a:pt x="2035" y="1647"/>
                    <a:pt x="1952" y="1498"/>
                    <a:pt x="1810" y="1498"/>
                  </a:cubicBezTo>
                  <a:cubicBezTo>
                    <a:pt x="1797" y="1498"/>
                    <a:pt x="1783" y="1499"/>
                    <a:pt x="1768" y="1502"/>
                  </a:cubicBezTo>
                  <a:lnTo>
                    <a:pt x="1034" y="1502"/>
                  </a:lnTo>
                  <a:cubicBezTo>
                    <a:pt x="968" y="1502"/>
                    <a:pt x="934" y="1502"/>
                    <a:pt x="867" y="1469"/>
                  </a:cubicBezTo>
                  <a:lnTo>
                    <a:pt x="734" y="1469"/>
                  </a:lnTo>
                  <a:cubicBezTo>
                    <a:pt x="667" y="1452"/>
                    <a:pt x="601" y="1444"/>
                    <a:pt x="534" y="1435"/>
                  </a:cubicBezTo>
                  <a:lnTo>
                    <a:pt x="534" y="1435"/>
                  </a:lnTo>
                  <a:lnTo>
                    <a:pt x="534" y="268"/>
                  </a:lnTo>
                  <a:cubicBezTo>
                    <a:pt x="534" y="101"/>
                    <a:pt x="434" y="1"/>
                    <a:pt x="26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468" name="Google Shape;468;p3"/>
            <p:cNvSpPr/>
            <p:nvPr/>
          </p:nvSpPr>
          <p:spPr>
            <a:xfrm>
              <a:off x="1620708" y="1230153"/>
              <a:ext cx="14020" cy="11024"/>
            </a:xfrm>
            <a:custGeom>
              <a:avLst/>
              <a:gdLst/>
              <a:ahLst/>
              <a:cxnLst/>
              <a:rect l="l" t="t" r="r" b="b"/>
              <a:pathLst>
                <a:path w="468" h="368" extrusionOk="0">
                  <a:moveTo>
                    <a:pt x="234" y="1"/>
                  </a:moveTo>
                  <a:cubicBezTo>
                    <a:pt x="0" y="1"/>
                    <a:pt x="0" y="368"/>
                    <a:pt x="234" y="368"/>
                  </a:cubicBezTo>
                  <a:cubicBezTo>
                    <a:pt x="467" y="368"/>
                    <a:pt x="467" y="1"/>
                    <a:pt x="23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469" name="Google Shape;469;p3"/>
            <p:cNvSpPr/>
            <p:nvPr/>
          </p:nvSpPr>
          <p:spPr>
            <a:xfrm>
              <a:off x="1628676" y="1204182"/>
              <a:ext cx="14020" cy="11024"/>
            </a:xfrm>
            <a:custGeom>
              <a:avLst/>
              <a:gdLst/>
              <a:ahLst/>
              <a:cxnLst/>
              <a:rect l="l" t="t" r="r" b="b"/>
              <a:pathLst>
                <a:path w="468" h="368" extrusionOk="0">
                  <a:moveTo>
                    <a:pt x="234" y="0"/>
                  </a:moveTo>
                  <a:cubicBezTo>
                    <a:pt x="1" y="0"/>
                    <a:pt x="1" y="367"/>
                    <a:pt x="234" y="367"/>
                  </a:cubicBezTo>
                  <a:cubicBezTo>
                    <a:pt x="468" y="367"/>
                    <a:pt x="468" y="0"/>
                    <a:pt x="23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470" name="Google Shape;470;p3"/>
            <p:cNvSpPr/>
            <p:nvPr/>
          </p:nvSpPr>
          <p:spPr>
            <a:xfrm>
              <a:off x="1641677" y="1227158"/>
              <a:ext cx="14020" cy="11024"/>
            </a:xfrm>
            <a:custGeom>
              <a:avLst/>
              <a:gdLst/>
              <a:ahLst/>
              <a:cxnLst/>
              <a:rect l="l" t="t" r="r" b="b"/>
              <a:pathLst>
                <a:path w="468" h="368" extrusionOk="0">
                  <a:moveTo>
                    <a:pt x="234" y="1"/>
                  </a:moveTo>
                  <a:cubicBezTo>
                    <a:pt x="1" y="1"/>
                    <a:pt x="1" y="368"/>
                    <a:pt x="234" y="368"/>
                  </a:cubicBezTo>
                  <a:cubicBezTo>
                    <a:pt x="468" y="368"/>
                    <a:pt x="468" y="1"/>
                    <a:pt x="23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471" name="Google Shape;471;p3"/>
            <p:cNvSpPr/>
            <p:nvPr/>
          </p:nvSpPr>
          <p:spPr>
            <a:xfrm>
              <a:off x="1628676" y="1036312"/>
              <a:ext cx="14020" cy="11024"/>
            </a:xfrm>
            <a:custGeom>
              <a:avLst/>
              <a:gdLst/>
              <a:ahLst/>
              <a:cxnLst/>
              <a:rect l="l" t="t" r="r" b="b"/>
              <a:pathLst>
                <a:path w="468" h="368" extrusionOk="0">
                  <a:moveTo>
                    <a:pt x="234" y="0"/>
                  </a:moveTo>
                  <a:cubicBezTo>
                    <a:pt x="1" y="0"/>
                    <a:pt x="1" y="367"/>
                    <a:pt x="234" y="367"/>
                  </a:cubicBezTo>
                  <a:cubicBezTo>
                    <a:pt x="468" y="367"/>
                    <a:pt x="468" y="0"/>
                    <a:pt x="23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472" name="Google Shape;472;p3"/>
            <p:cNvSpPr/>
            <p:nvPr/>
          </p:nvSpPr>
          <p:spPr>
            <a:xfrm>
              <a:off x="1638681" y="1057280"/>
              <a:ext cx="14020" cy="11024"/>
            </a:xfrm>
            <a:custGeom>
              <a:avLst/>
              <a:gdLst/>
              <a:ahLst/>
              <a:cxnLst/>
              <a:rect l="l" t="t" r="r" b="b"/>
              <a:pathLst>
                <a:path w="468" h="368" extrusionOk="0">
                  <a:moveTo>
                    <a:pt x="234" y="1"/>
                  </a:moveTo>
                  <a:cubicBezTo>
                    <a:pt x="1" y="1"/>
                    <a:pt x="1" y="368"/>
                    <a:pt x="234" y="368"/>
                  </a:cubicBezTo>
                  <a:cubicBezTo>
                    <a:pt x="468" y="368"/>
                    <a:pt x="468" y="1"/>
                    <a:pt x="23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473" name="Google Shape;473;p3"/>
            <p:cNvSpPr/>
            <p:nvPr/>
          </p:nvSpPr>
          <p:spPr>
            <a:xfrm>
              <a:off x="1651682" y="1030320"/>
              <a:ext cx="14020" cy="11024"/>
            </a:xfrm>
            <a:custGeom>
              <a:avLst/>
              <a:gdLst/>
              <a:ahLst/>
              <a:cxnLst/>
              <a:rect l="l" t="t" r="r" b="b"/>
              <a:pathLst>
                <a:path w="468" h="368" extrusionOk="0">
                  <a:moveTo>
                    <a:pt x="234" y="0"/>
                  </a:moveTo>
                  <a:cubicBezTo>
                    <a:pt x="0" y="0"/>
                    <a:pt x="0" y="367"/>
                    <a:pt x="234" y="367"/>
                  </a:cubicBezTo>
                  <a:cubicBezTo>
                    <a:pt x="467" y="367"/>
                    <a:pt x="467" y="0"/>
                    <a:pt x="23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474" name="Google Shape;474;p3"/>
            <p:cNvSpPr/>
            <p:nvPr/>
          </p:nvSpPr>
          <p:spPr>
            <a:xfrm>
              <a:off x="1451820" y="1101255"/>
              <a:ext cx="14020" cy="11024"/>
            </a:xfrm>
            <a:custGeom>
              <a:avLst/>
              <a:gdLst/>
              <a:ahLst/>
              <a:cxnLst/>
              <a:rect l="l" t="t" r="r" b="b"/>
              <a:pathLst>
                <a:path w="468" h="368" extrusionOk="0">
                  <a:moveTo>
                    <a:pt x="234" y="1"/>
                  </a:moveTo>
                  <a:cubicBezTo>
                    <a:pt x="1" y="1"/>
                    <a:pt x="1" y="368"/>
                    <a:pt x="234" y="368"/>
                  </a:cubicBezTo>
                  <a:cubicBezTo>
                    <a:pt x="468" y="368"/>
                    <a:pt x="468" y="1"/>
                    <a:pt x="23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475" name="Google Shape;475;p3"/>
            <p:cNvSpPr/>
            <p:nvPr/>
          </p:nvSpPr>
          <p:spPr>
            <a:xfrm>
              <a:off x="1457811" y="1073277"/>
              <a:ext cx="14020" cy="11024"/>
            </a:xfrm>
            <a:custGeom>
              <a:avLst/>
              <a:gdLst/>
              <a:ahLst/>
              <a:cxnLst/>
              <a:rect l="l" t="t" r="r" b="b"/>
              <a:pathLst>
                <a:path w="468" h="368" extrusionOk="0">
                  <a:moveTo>
                    <a:pt x="234" y="1"/>
                  </a:moveTo>
                  <a:cubicBezTo>
                    <a:pt x="1" y="1"/>
                    <a:pt x="1" y="368"/>
                    <a:pt x="234" y="368"/>
                  </a:cubicBezTo>
                  <a:cubicBezTo>
                    <a:pt x="468" y="368"/>
                    <a:pt x="468" y="1"/>
                    <a:pt x="23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476" name="Google Shape;476;p3"/>
            <p:cNvSpPr/>
            <p:nvPr/>
          </p:nvSpPr>
          <p:spPr>
            <a:xfrm>
              <a:off x="1471800" y="1092268"/>
              <a:ext cx="14020" cy="11024"/>
            </a:xfrm>
            <a:custGeom>
              <a:avLst/>
              <a:gdLst/>
              <a:ahLst/>
              <a:cxnLst/>
              <a:rect l="l" t="t" r="r" b="b"/>
              <a:pathLst>
                <a:path w="468" h="368" extrusionOk="0">
                  <a:moveTo>
                    <a:pt x="234" y="0"/>
                  </a:moveTo>
                  <a:cubicBezTo>
                    <a:pt x="1" y="0"/>
                    <a:pt x="1" y="367"/>
                    <a:pt x="234" y="367"/>
                  </a:cubicBezTo>
                  <a:cubicBezTo>
                    <a:pt x="468" y="367"/>
                    <a:pt x="468" y="0"/>
                    <a:pt x="23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477" name="Google Shape;477;p3"/>
            <p:cNvSpPr/>
            <p:nvPr/>
          </p:nvSpPr>
          <p:spPr>
            <a:xfrm>
              <a:off x="1544741" y="1374059"/>
              <a:ext cx="15039" cy="10006"/>
            </a:xfrm>
            <a:custGeom>
              <a:avLst/>
              <a:gdLst/>
              <a:ahLst/>
              <a:cxnLst/>
              <a:rect l="l" t="t" r="r" b="b"/>
              <a:pathLst>
                <a:path w="502" h="334" extrusionOk="0">
                  <a:moveTo>
                    <a:pt x="234" y="0"/>
                  </a:moveTo>
                  <a:cubicBezTo>
                    <a:pt x="1" y="0"/>
                    <a:pt x="1" y="334"/>
                    <a:pt x="234" y="334"/>
                  </a:cubicBezTo>
                  <a:lnTo>
                    <a:pt x="268" y="334"/>
                  </a:lnTo>
                  <a:cubicBezTo>
                    <a:pt x="501" y="334"/>
                    <a:pt x="501" y="0"/>
                    <a:pt x="26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478" name="Google Shape;478;p3"/>
            <p:cNvSpPr/>
            <p:nvPr/>
          </p:nvSpPr>
          <p:spPr>
            <a:xfrm>
              <a:off x="1555735" y="1346081"/>
              <a:ext cx="14020" cy="11024"/>
            </a:xfrm>
            <a:custGeom>
              <a:avLst/>
              <a:gdLst/>
              <a:ahLst/>
              <a:cxnLst/>
              <a:rect l="l" t="t" r="r" b="b"/>
              <a:pathLst>
                <a:path w="468" h="368" extrusionOk="0">
                  <a:moveTo>
                    <a:pt x="234" y="0"/>
                  </a:moveTo>
                  <a:cubicBezTo>
                    <a:pt x="1" y="0"/>
                    <a:pt x="1" y="367"/>
                    <a:pt x="234" y="367"/>
                  </a:cubicBezTo>
                  <a:cubicBezTo>
                    <a:pt x="468" y="367"/>
                    <a:pt x="468" y="0"/>
                    <a:pt x="23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479" name="Google Shape;479;p3"/>
            <p:cNvSpPr/>
            <p:nvPr/>
          </p:nvSpPr>
          <p:spPr>
            <a:xfrm>
              <a:off x="1571731" y="1371063"/>
              <a:ext cx="14020" cy="11024"/>
            </a:xfrm>
            <a:custGeom>
              <a:avLst/>
              <a:gdLst/>
              <a:ahLst/>
              <a:cxnLst/>
              <a:rect l="l" t="t" r="r" b="b"/>
              <a:pathLst>
                <a:path w="468" h="368" extrusionOk="0">
                  <a:moveTo>
                    <a:pt x="234" y="0"/>
                  </a:moveTo>
                  <a:cubicBezTo>
                    <a:pt x="1" y="0"/>
                    <a:pt x="1" y="367"/>
                    <a:pt x="234" y="367"/>
                  </a:cubicBezTo>
                  <a:cubicBezTo>
                    <a:pt x="468" y="367"/>
                    <a:pt x="468" y="0"/>
                    <a:pt x="23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480" name="Google Shape;480;p3"/>
            <p:cNvSpPr/>
            <p:nvPr/>
          </p:nvSpPr>
          <p:spPr>
            <a:xfrm>
              <a:off x="1354914" y="1205170"/>
              <a:ext cx="14020" cy="11024"/>
            </a:xfrm>
            <a:custGeom>
              <a:avLst/>
              <a:gdLst/>
              <a:ahLst/>
              <a:cxnLst/>
              <a:rect l="l" t="t" r="r" b="b"/>
              <a:pathLst>
                <a:path w="468" h="368" extrusionOk="0">
                  <a:moveTo>
                    <a:pt x="234" y="1"/>
                  </a:moveTo>
                  <a:cubicBezTo>
                    <a:pt x="0" y="1"/>
                    <a:pt x="0" y="368"/>
                    <a:pt x="234" y="368"/>
                  </a:cubicBezTo>
                  <a:cubicBezTo>
                    <a:pt x="467" y="368"/>
                    <a:pt x="467" y="1"/>
                    <a:pt x="23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481" name="Google Shape;481;p3"/>
            <p:cNvSpPr/>
            <p:nvPr/>
          </p:nvSpPr>
          <p:spPr>
            <a:xfrm>
              <a:off x="1367885" y="1184201"/>
              <a:ext cx="14020" cy="10006"/>
            </a:xfrm>
            <a:custGeom>
              <a:avLst/>
              <a:gdLst/>
              <a:ahLst/>
              <a:cxnLst/>
              <a:rect l="l" t="t" r="r" b="b"/>
              <a:pathLst>
                <a:path w="468" h="334" extrusionOk="0">
                  <a:moveTo>
                    <a:pt x="234" y="0"/>
                  </a:moveTo>
                  <a:cubicBezTo>
                    <a:pt x="1" y="0"/>
                    <a:pt x="1" y="334"/>
                    <a:pt x="234" y="334"/>
                  </a:cubicBezTo>
                  <a:cubicBezTo>
                    <a:pt x="468" y="334"/>
                    <a:pt x="468" y="0"/>
                    <a:pt x="23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482" name="Google Shape;482;p3"/>
            <p:cNvSpPr/>
            <p:nvPr/>
          </p:nvSpPr>
          <p:spPr>
            <a:xfrm>
              <a:off x="1375883" y="1205170"/>
              <a:ext cx="14020" cy="11024"/>
            </a:xfrm>
            <a:custGeom>
              <a:avLst/>
              <a:gdLst/>
              <a:ahLst/>
              <a:cxnLst/>
              <a:rect l="l" t="t" r="r" b="b"/>
              <a:pathLst>
                <a:path w="468" h="368" extrusionOk="0">
                  <a:moveTo>
                    <a:pt x="234" y="1"/>
                  </a:moveTo>
                  <a:cubicBezTo>
                    <a:pt x="1" y="1"/>
                    <a:pt x="1" y="368"/>
                    <a:pt x="234" y="368"/>
                  </a:cubicBezTo>
                  <a:cubicBezTo>
                    <a:pt x="468" y="368"/>
                    <a:pt x="468" y="1"/>
                    <a:pt x="23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</p:grpSp>
      <p:grpSp>
        <p:nvGrpSpPr>
          <p:cNvPr id="483" name="Google Shape;483;p3"/>
          <p:cNvGrpSpPr/>
          <p:nvPr/>
        </p:nvGrpSpPr>
        <p:grpSpPr>
          <a:xfrm rot="-5400000">
            <a:off x="13724344" y="8299526"/>
            <a:ext cx="556379" cy="1508980"/>
            <a:chOff x="7607455" y="4238363"/>
            <a:chExt cx="438017" cy="1186459"/>
          </a:xfrm>
        </p:grpSpPr>
        <p:sp>
          <p:nvSpPr>
            <p:cNvPr id="484" name="Google Shape;484;p3"/>
            <p:cNvSpPr/>
            <p:nvPr/>
          </p:nvSpPr>
          <p:spPr>
            <a:xfrm>
              <a:off x="7911202" y="4620055"/>
              <a:ext cx="134270" cy="198019"/>
            </a:xfrm>
            <a:custGeom>
              <a:avLst/>
              <a:gdLst/>
              <a:ahLst/>
              <a:cxnLst/>
              <a:rect l="l" t="t" r="r" b="b"/>
              <a:pathLst>
                <a:path w="4482" h="6610" extrusionOk="0">
                  <a:moveTo>
                    <a:pt x="3267" y="1"/>
                  </a:moveTo>
                  <a:cubicBezTo>
                    <a:pt x="2782" y="1"/>
                    <a:pt x="2218" y="255"/>
                    <a:pt x="1735" y="739"/>
                  </a:cubicBezTo>
                  <a:cubicBezTo>
                    <a:pt x="734" y="1739"/>
                    <a:pt x="501" y="3374"/>
                    <a:pt x="334" y="4642"/>
                  </a:cubicBezTo>
                  <a:cubicBezTo>
                    <a:pt x="234" y="5242"/>
                    <a:pt x="267" y="6142"/>
                    <a:pt x="34" y="6609"/>
                  </a:cubicBezTo>
                  <a:lnTo>
                    <a:pt x="34" y="6609"/>
                  </a:lnTo>
                  <a:cubicBezTo>
                    <a:pt x="2551" y="6553"/>
                    <a:pt x="4304" y="3997"/>
                    <a:pt x="4404" y="1606"/>
                  </a:cubicBezTo>
                  <a:cubicBezTo>
                    <a:pt x="4482" y="511"/>
                    <a:pt x="3953" y="1"/>
                    <a:pt x="3267" y="1"/>
                  </a:cubicBezTo>
                  <a:close/>
                  <a:moveTo>
                    <a:pt x="34" y="6609"/>
                  </a:moveTo>
                  <a:lnTo>
                    <a:pt x="34" y="6609"/>
                  </a:lnTo>
                  <a:cubicBezTo>
                    <a:pt x="23" y="6609"/>
                    <a:pt x="12" y="6609"/>
                    <a:pt x="1" y="6610"/>
                  </a:cubicBezTo>
                  <a:lnTo>
                    <a:pt x="34" y="6610"/>
                  </a:lnTo>
                  <a:cubicBezTo>
                    <a:pt x="34" y="6609"/>
                    <a:pt x="34" y="6609"/>
                    <a:pt x="34" y="660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485" name="Google Shape;485;p3"/>
            <p:cNvSpPr/>
            <p:nvPr/>
          </p:nvSpPr>
          <p:spPr>
            <a:xfrm>
              <a:off x="7607455" y="4894537"/>
              <a:ext cx="220847" cy="138703"/>
            </a:xfrm>
            <a:custGeom>
              <a:avLst/>
              <a:gdLst/>
              <a:ahLst/>
              <a:cxnLst/>
              <a:rect l="l" t="t" r="r" b="b"/>
              <a:pathLst>
                <a:path w="7372" h="4630" extrusionOk="0">
                  <a:moveTo>
                    <a:pt x="2707" y="0"/>
                  </a:moveTo>
                  <a:cubicBezTo>
                    <a:pt x="2193" y="0"/>
                    <a:pt x="1713" y="194"/>
                    <a:pt x="1334" y="682"/>
                  </a:cubicBezTo>
                  <a:cubicBezTo>
                    <a:pt x="0" y="2417"/>
                    <a:pt x="2435" y="3918"/>
                    <a:pt x="3836" y="4218"/>
                  </a:cubicBezTo>
                  <a:cubicBezTo>
                    <a:pt x="4807" y="4424"/>
                    <a:pt x="5882" y="4630"/>
                    <a:pt x="6923" y="4630"/>
                  </a:cubicBezTo>
                  <a:cubicBezTo>
                    <a:pt x="7062" y="4630"/>
                    <a:pt x="7201" y="4626"/>
                    <a:pt x="7339" y="4618"/>
                  </a:cubicBezTo>
                  <a:lnTo>
                    <a:pt x="7372" y="4518"/>
                  </a:lnTo>
                  <a:cubicBezTo>
                    <a:pt x="7038" y="3651"/>
                    <a:pt x="6571" y="2584"/>
                    <a:pt x="6004" y="1883"/>
                  </a:cubicBezTo>
                  <a:cubicBezTo>
                    <a:pt x="5303" y="1065"/>
                    <a:pt x="3913" y="0"/>
                    <a:pt x="270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486" name="Google Shape;486;p3"/>
            <p:cNvSpPr/>
            <p:nvPr/>
          </p:nvSpPr>
          <p:spPr>
            <a:xfrm>
              <a:off x="7905211" y="4892829"/>
              <a:ext cx="118362" cy="243015"/>
            </a:xfrm>
            <a:custGeom>
              <a:avLst/>
              <a:gdLst/>
              <a:ahLst/>
              <a:cxnLst/>
              <a:rect l="l" t="t" r="r" b="b"/>
              <a:pathLst>
                <a:path w="3951" h="8112" extrusionOk="0">
                  <a:moveTo>
                    <a:pt x="2540" y="0"/>
                  </a:moveTo>
                  <a:cubicBezTo>
                    <a:pt x="2197" y="0"/>
                    <a:pt x="1809" y="179"/>
                    <a:pt x="1401" y="606"/>
                  </a:cubicBezTo>
                  <a:cubicBezTo>
                    <a:pt x="301" y="1707"/>
                    <a:pt x="134" y="3475"/>
                    <a:pt x="67" y="4976"/>
                  </a:cubicBezTo>
                  <a:cubicBezTo>
                    <a:pt x="0" y="6043"/>
                    <a:pt x="134" y="7077"/>
                    <a:pt x="134" y="8111"/>
                  </a:cubicBezTo>
                  <a:cubicBezTo>
                    <a:pt x="2469" y="8111"/>
                    <a:pt x="3903" y="4042"/>
                    <a:pt x="3903" y="2174"/>
                  </a:cubicBezTo>
                  <a:cubicBezTo>
                    <a:pt x="3951" y="1062"/>
                    <a:pt x="3377" y="0"/>
                    <a:pt x="254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487" name="Google Shape;487;p3"/>
            <p:cNvSpPr/>
            <p:nvPr/>
          </p:nvSpPr>
          <p:spPr>
            <a:xfrm>
              <a:off x="7664130" y="4671009"/>
              <a:ext cx="171177" cy="210032"/>
            </a:xfrm>
            <a:custGeom>
              <a:avLst/>
              <a:gdLst/>
              <a:ahLst/>
              <a:cxnLst/>
              <a:rect l="l" t="t" r="r" b="b"/>
              <a:pathLst>
                <a:path w="5714" h="7011" extrusionOk="0">
                  <a:moveTo>
                    <a:pt x="1775" y="1"/>
                  </a:moveTo>
                  <a:cubicBezTo>
                    <a:pt x="329" y="1"/>
                    <a:pt x="1" y="1969"/>
                    <a:pt x="543" y="3174"/>
                  </a:cubicBezTo>
                  <a:cubicBezTo>
                    <a:pt x="1177" y="4742"/>
                    <a:pt x="2411" y="5442"/>
                    <a:pt x="3879" y="6143"/>
                  </a:cubicBezTo>
                  <a:cubicBezTo>
                    <a:pt x="4379" y="6443"/>
                    <a:pt x="5046" y="6843"/>
                    <a:pt x="5613" y="7010"/>
                  </a:cubicBezTo>
                  <a:lnTo>
                    <a:pt x="5547" y="6910"/>
                  </a:lnTo>
                  <a:cubicBezTo>
                    <a:pt x="5713" y="6076"/>
                    <a:pt x="5246" y="5042"/>
                    <a:pt x="5080" y="4208"/>
                  </a:cubicBezTo>
                  <a:cubicBezTo>
                    <a:pt x="4746" y="2640"/>
                    <a:pt x="4079" y="539"/>
                    <a:pt x="2278" y="72"/>
                  </a:cubicBezTo>
                  <a:cubicBezTo>
                    <a:pt x="2097" y="23"/>
                    <a:pt x="1930" y="1"/>
                    <a:pt x="177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488" name="Google Shape;488;p3"/>
            <p:cNvSpPr/>
            <p:nvPr/>
          </p:nvSpPr>
          <p:spPr>
            <a:xfrm>
              <a:off x="7844252" y="4313910"/>
              <a:ext cx="142777" cy="314314"/>
            </a:xfrm>
            <a:custGeom>
              <a:avLst/>
              <a:gdLst/>
              <a:ahLst/>
              <a:cxnLst/>
              <a:rect l="l" t="t" r="r" b="b"/>
              <a:pathLst>
                <a:path w="4766" h="10492" extrusionOk="0">
                  <a:moveTo>
                    <a:pt x="2352" y="1"/>
                  </a:moveTo>
                  <a:cubicBezTo>
                    <a:pt x="2102" y="1"/>
                    <a:pt x="1830" y="67"/>
                    <a:pt x="1535" y="218"/>
                  </a:cubicBezTo>
                  <a:cubicBezTo>
                    <a:pt x="1" y="1052"/>
                    <a:pt x="534" y="3954"/>
                    <a:pt x="768" y="5255"/>
                  </a:cubicBezTo>
                  <a:cubicBezTo>
                    <a:pt x="930" y="6323"/>
                    <a:pt x="1814" y="9433"/>
                    <a:pt x="921" y="10409"/>
                  </a:cubicBezTo>
                  <a:lnTo>
                    <a:pt x="921" y="10409"/>
                  </a:lnTo>
                  <a:cubicBezTo>
                    <a:pt x="3487" y="8976"/>
                    <a:pt x="4766" y="6065"/>
                    <a:pt x="4504" y="3153"/>
                  </a:cubicBezTo>
                  <a:cubicBezTo>
                    <a:pt x="4391" y="1970"/>
                    <a:pt x="3707" y="1"/>
                    <a:pt x="2352" y="1"/>
                  </a:cubicBezTo>
                  <a:close/>
                  <a:moveTo>
                    <a:pt x="921" y="10409"/>
                  </a:moveTo>
                  <a:cubicBezTo>
                    <a:pt x="871" y="10437"/>
                    <a:pt x="819" y="10465"/>
                    <a:pt x="768" y="10492"/>
                  </a:cubicBezTo>
                  <a:lnTo>
                    <a:pt x="835" y="10492"/>
                  </a:lnTo>
                  <a:cubicBezTo>
                    <a:pt x="865" y="10466"/>
                    <a:pt x="894" y="10438"/>
                    <a:pt x="921" y="1040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489" name="Google Shape;489;p3"/>
            <p:cNvSpPr/>
            <p:nvPr/>
          </p:nvSpPr>
          <p:spPr>
            <a:xfrm>
              <a:off x="7689173" y="4238363"/>
              <a:ext cx="152124" cy="256975"/>
            </a:xfrm>
            <a:custGeom>
              <a:avLst/>
              <a:gdLst/>
              <a:ahLst/>
              <a:cxnLst/>
              <a:rect l="l" t="t" r="r" b="b"/>
              <a:pathLst>
                <a:path w="5078" h="8578" extrusionOk="0">
                  <a:moveTo>
                    <a:pt x="2093" y="1"/>
                  </a:moveTo>
                  <a:cubicBezTo>
                    <a:pt x="743" y="1"/>
                    <a:pt x="1" y="2105"/>
                    <a:pt x="241" y="3440"/>
                  </a:cubicBezTo>
                  <a:cubicBezTo>
                    <a:pt x="508" y="5075"/>
                    <a:pt x="1909" y="7143"/>
                    <a:pt x="3210" y="8110"/>
                  </a:cubicBezTo>
                  <a:cubicBezTo>
                    <a:pt x="3443" y="8277"/>
                    <a:pt x="3710" y="8410"/>
                    <a:pt x="3943" y="8577"/>
                  </a:cubicBezTo>
                  <a:cubicBezTo>
                    <a:pt x="4611" y="6609"/>
                    <a:pt x="5078" y="1772"/>
                    <a:pt x="3210" y="438"/>
                  </a:cubicBezTo>
                  <a:cubicBezTo>
                    <a:pt x="2804" y="132"/>
                    <a:pt x="2429" y="1"/>
                    <a:pt x="20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490" name="Google Shape;490;p3"/>
            <p:cNvSpPr/>
            <p:nvPr/>
          </p:nvSpPr>
          <p:spPr>
            <a:xfrm>
              <a:off x="7764720" y="4348509"/>
              <a:ext cx="112550" cy="1076313"/>
            </a:xfrm>
            <a:custGeom>
              <a:avLst/>
              <a:gdLst/>
              <a:ahLst/>
              <a:cxnLst/>
              <a:rect l="l" t="t" r="r" b="b"/>
              <a:pathLst>
                <a:path w="3757" h="35928" extrusionOk="0">
                  <a:moveTo>
                    <a:pt x="386" y="1"/>
                  </a:moveTo>
                  <a:cubicBezTo>
                    <a:pt x="209" y="1"/>
                    <a:pt x="0" y="157"/>
                    <a:pt x="20" y="397"/>
                  </a:cubicBezTo>
                  <a:cubicBezTo>
                    <a:pt x="321" y="2599"/>
                    <a:pt x="1021" y="4767"/>
                    <a:pt x="1588" y="6935"/>
                  </a:cubicBezTo>
                  <a:cubicBezTo>
                    <a:pt x="2189" y="9203"/>
                    <a:pt x="2556" y="11438"/>
                    <a:pt x="2756" y="13773"/>
                  </a:cubicBezTo>
                  <a:cubicBezTo>
                    <a:pt x="3189" y="18377"/>
                    <a:pt x="3189" y="23013"/>
                    <a:pt x="2956" y="27616"/>
                  </a:cubicBezTo>
                  <a:cubicBezTo>
                    <a:pt x="2789" y="30285"/>
                    <a:pt x="2722" y="32920"/>
                    <a:pt x="2122" y="35555"/>
                  </a:cubicBezTo>
                  <a:cubicBezTo>
                    <a:pt x="2061" y="35779"/>
                    <a:pt x="2259" y="35928"/>
                    <a:pt x="2447" y="35928"/>
                  </a:cubicBezTo>
                  <a:cubicBezTo>
                    <a:pt x="2567" y="35928"/>
                    <a:pt x="2683" y="35866"/>
                    <a:pt x="2722" y="35722"/>
                  </a:cubicBezTo>
                  <a:cubicBezTo>
                    <a:pt x="3256" y="33454"/>
                    <a:pt x="3390" y="31119"/>
                    <a:pt x="3523" y="28817"/>
                  </a:cubicBezTo>
                  <a:cubicBezTo>
                    <a:pt x="3623" y="26449"/>
                    <a:pt x="3756" y="24081"/>
                    <a:pt x="3756" y="21712"/>
                  </a:cubicBezTo>
                  <a:cubicBezTo>
                    <a:pt x="3756" y="19344"/>
                    <a:pt x="3656" y="17009"/>
                    <a:pt x="3456" y="14641"/>
                  </a:cubicBezTo>
                  <a:cubicBezTo>
                    <a:pt x="3289" y="12339"/>
                    <a:pt x="3023" y="10071"/>
                    <a:pt x="2456" y="7802"/>
                  </a:cubicBezTo>
                  <a:cubicBezTo>
                    <a:pt x="1822" y="5267"/>
                    <a:pt x="988" y="2799"/>
                    <a:pt x="621" y="230"/>
                  </a:cubicBezTo>
                  <a:cubicBezTo>
                    <a:pt x="608" y="70"/>
                    <a:pt x="503" y="1"/>
                    <a:pt x="386" y="1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491" name="Google Shape;491;p3"/>
            <p:cNvSpPr/>
            <p:nvPr/>
          </p:nvSpPr>
          <p:spPr>
            <a:xfrm>
              <a:off x="7852399" y="4935066"/>
              <a:ext cx="148979" cy="280073"/>
            </a:xfrm>
            <a:custGeom>
              <a:avLst/>
              <a:gdLst/>
              <a:ahLst/>
              <a:cxnLst/>
              <a:rect l="l" t="t" r="r" b="b"/>
              <a:pathLst>
                <a:path w="4973" h="9349" extrusionOk="0">
                  <a:moveTo>
                    <a:pt x="4591" y="0"/>
                  </a:moveTo>
                  <a:cubicBezTo>
                    <a:pt x="4471" y="0"/>
                    <a:pt x="4359" y="70"/>
                    <a:pt x="4332" y="230"/>
                  </a:cubicBezTo>
                  <a:cubicBezTo>
                    <a:pt x="3698" y="3399"/>
                    <a:pt x="1964" y="6234"/>
                    <a:pt x="162" y="8903"/>
                  </a:cubicBezTo>
                  <a:cubicBezTo>
                    <a:pt x="1" y="9134"/>
                    <a:pt x="206" y="9348"/>
                    <a:pt x="426" y="9348"/>
                  </a:cubicBezTo>
                  <a:cubicBezTo>
                    <a:pt x="524" y="9348"/>
                    <a:pt x="624" y="9306"/>
                    <a:pt x="696" y="9203"/>
                  </a:cubicBezTo>
                  <a:cubicBezTo>
                    <a:pt x="2531" y="6534"/>
                    <a:pt x="4299" y="3632"/>
                    <a:pt x="4932" y="397"/>
                  </a:cubicBezTo>
                  <a:cubicBezTo>
                    <a:pt x="4972" y="156"/>
                    <a:pt x="4772" y="0"/>
                    <a:pt x="4591" y="0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492" name="Google Shape;492;p3"/>
            <p:cNvSpPr/>
            <p:nvPr/>
          </p:nvSpPr>
          <p:spPr>
            <a:xfrm>
              <a:off x="7738300" y="4739937"/>
              <a:ext cx="140081" cy="186096"/>
            </a:xfrm>
            <a:custGeom>
              <a:avLst/>
              <a:gdLst/>
              <a:ahLst/>
              <a:cxnLst/>
              <a:rect l="l" t="t" r="r" b="b"/>
              <a:pathLst>
                <a:path w="4676" h="6212" extrusionOk="0">
                  <a:moveTo>
                    <a:pt x="393" y="0"/>
                  </a:moveTo>
                  <a:cubicBezTo>
                    <a:pt x="195" y="0"/>
                    <a:pt x="0" y="149"/>
                    <a:pt x="102" y="373"/>
                  </a:cubicBezTo>
                  <a:cubicBezTo>
                    <a:pt x="902" y="2541"/>
                    <a:pt x="2470" y="4442"/>
                    <a:pt x="4005" y="6110"/>
                  </a:cubicBezTo>
                  <a:cubicBezTo>
                    <a:pt x="4076" y="6182"/>
                    <a:pt x="4155" y="6211"/>
                    <a:pt x="4231" y="6211"/>
                  </a:cubicBezTo>
                  <a:cubicBezTo>
                    <a:pt x="4472" y="6211"/>
                    <a:pt x="4675" y="5905"/>
                    <a:pt x="4472" y="5676"/>
                  </a:cubicBezTo>
                  <a:cubicBezTo>
                    <a:pt x="3704" y="4843"/>
                    <a:pt x="2971" y="3975"/>
                    <a:pt x="2337" y="3075"/>
                  </a:cubicBezTo>
                  <a:cubicBezTo>
                    <a:pt x="1703" y="2174"/>
                    <a:pt x="1103" y="1240"/>
                    <a:pt x="702" y="206"/>
                  </a:cubicBezTo>
                  <a:cubicBezTo>
                    <a:pt x="650" y="62"/>
                    <a:pt x="521" y="0"/>
                    <a:pt x="393" y="0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493" name="Google Shape;493;p3"/>
            <p:cNvSpPr/>
            <p:nvPr/>
          </p:nvSpPr>
          <p:spPr>
            <a:xfrm>
              <a:off x="7832240" y="4369508"/>
              <a:ext cx="111981" cy="285195"/>
            </a:xfrm>
            <a:custGeom>
              <a:avLst/>
              <a:gdLst/>
              <a:ahLst/>
              <a:cxnLst/>
              <a:rect l="l" t="t" r="r" b="b"/>
              <a:pathLst>
                <a:path w="3738" h="9520" extrusionOk="0">
                  <a:moveTo>
                    <a:pt x="2944" y="0"/>
                  </a:moveTo>
                  <a:cubicBezTo>
                    <a:pt x="2763" y="0"/>
                    <a:pt x="2563" y="156"/>
                    <a:pt x="2603" y="396"/>
                  </a:cubicBezTo>
                  <a:cubicBezTo>
                    <a:pt x="3104" y="3265"/>
                    <a:pt x="2603" y="7001"/>
                    <a:pt x="235" y="9003"/>
                  </a:cubicBezTo>
                  <a:cubicBezTo>
                    <a:pt x="1" y="9211"/>
                    <a:pt x="213" y="9520"/>
                    <a:pt x="460" y="9520"/>
                  </a:cubicBezTo>
                  <a:cubicBezTo>
                    <a:pt x="530" y="9520"/>
                    <a:pt x="602" y="9495"/>
                    <a:pt x="669" y="9436"/>
                  </a:cubicBezTo>
                  <a:cubicBezTo>
                    <a:pt x="3237" y="7301"/>
                    <a:pt x="3737" y="3332"/>
                    <a:pt x="3204" y="230"/>
                  </a:cubicBezTo>
                  <a:cubicBezTo>
                    <a:pt x="3177" y="70"/>
                    <a:pt x="3065" y="0"/>
                    <a:pt x="2944" y="0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494" name="Google Shape;494;p3"/>
            <p:cNvSpPr/>
            <p:nvPr/>
          </p:nvSpPr>
          <p:spPr>
            <a:xfrm>
              <a:off x="7858570" y="4654144"/>
              <a:ext cx="160093" cy="196761"/>
            </a:xfrm>
            <a:custGeom>
              <a:avLst/>
              <a:gdLst/>
              <a:ahLst/>
              <a:cxnLst/>
              <a:rect l="l" t="t" r="r" b="b"/>
              <a:pathLst>
                <a:path w="5344" h="6568" extrusionOk="0">
                  <a:moveTo>
                    <a:pt x="5035" y="1"/>
                  </a:moveTo>
                  <a:cubicBezTo>
                    <a:pt x="4877" y="1"/>
                    <a:pt x="4710" y="101"/>
                    <a:pt x="4693" y="301"/>
                  </a:cubicBezTo>
                  <a:cubicBezTo>
                    <a:pt x="4460" y="2770"/>
                    <a:pt x="2558" y="5005"/>
                    <a:pt x="323" y="5939"/>
                  </a:cubicBezTo>
                  <a:cubicBezTo>
                    <a:pt x="0" y="6085"/>
                    <a:pt x="91" y="6568"/>
                    <a:pt x="367" y="6568"/>
                  </a:cubicBezTo>
                  <a:cubicBezTo>
                    <a:pt x="405" y="6568"/>
                    <a:pt x="446" y="6559"/>
                    <a:pt x="490" y="6539"/>
                  </a:cubicBezTo>
                  <a:cubicBezTo>
                    <a:pt x="3025" y="5505"/>
                    <a:pt x="5060" y="3070"/>
                    <a:pt x="5327" y="301"/>
                  </a:cubicBezTo>
                  <a:cubicBezTo>
                    <a:pt x="5344" y="101"/>
                    <a:pt x="5193" y="1"/>
                    <a:pt x="5035" y="1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495" name="Google Shape;495;p3"/>
            <p:cNvSpPr/>
            <p:nvPr/>
          </p:nvSpPr>
          <p:spPr>
            <a:xfrm>
              <a:off x="7692198" y="4929614"/>
              <a:ext cx="181752" cy="123245"/>
            </a:xfrm>
            <a:custGeom>
              <a:avLst/>
              <a:gdLst/>
              <a:ahLst/>
              <a:cxnLst/>
              <a:rect l="l" t="t" r="r" b="b"/>
              <a:pathLst>
                <a:path w="6067" h="4114" extrusionOk="0">
                  <a:moveTo>
                    <a:pt x="428" y="1"/>
                  </a:moveTo>
                  <a:cubicBezTo>
                    <a:pt x="216" y="1"/>
                    <a:pt x="1" y="223"/>
                    <a:pt x="140" y="479"/>
                  </a:cubicBezTo>
                  <a:cubicBezTo>
                    <a:pt x="707" y="1379"/>
                    <a:pt x="1541" y="2113"/>
                    <a:pt x="2408" y="2747"/>
                  </a:cubicBezTo>
                  <a:cubicBezTo>
                    <a:pt x="3309" y="3414"/>
                    <a:pt x="4476" y="3581"/>
                    <a:pt x="5444" y="4081"/>
                  </a:cubicBezTo>
                  <a:cubicBezTo>
                    <a:pt x="5492" y="4103"/>
                    <a:pt x="5540" y="4113"/>
                    <a:pt x="5585" y="4113"/>
                  </a:cubicBezTo>
                  <a:cubicBezTo>
                    <a:pt x="5879" y="4113"/>
                    <a:pt x="6067" y="3692"/>
                    <a:pt x="5777" y="3547"/>
                  </a:cubicBezTo>
                  <a:cubicBezTo>
                    <a:pt x="4843" y="3047"/>
                    <a:pt x="3742" y="2880"/>
                    <a:pt x="2875" y="2313"/>
                  </a:cubicBezTo>
                  <a:cubicBezTo>
                    <a:pt x="2041" y="1746"/>
                    <a:pt x="1207" y="1012"/>
                    <a:pt x="674" y="145"/>
                  </a:cubicBezTo>
                  <a:cubicBezTo>
                    <a:pt x="613" y="43"/>
                    <a:pt x="521" y="1"/>
                    <a:pt x="428" y="1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496" name="Google Shape;496;p3"/>
            <p:cNvSpPr/>
            <p:nvPr/>
          </p:nvSpPr>
          <p:spPr>
            <a:xfrm>
              <a:off x="7935196" y="4960918"/>
              <a:ext cx="21000" cy="16027"/>
            </a:xfrm>
            <a:custGeom>
              <a:avLst/>
              <a:gdLst/>
              <a:ahLst/>
              <a:cxnLst/>
              <a:rect l="l" t="t" r="r" b="b"/>
              <a:pathLst>
                <a:path w="701" h="535" extrusionOk="0">
                  <a:moveTo>
                    <a:pt x="334" y="1"/>
                  </a:moveTo>
                  <a:cubicBezTo>
                    <a:pt x="0" y="1"/>
                    <a:pt x="0" y="534"/>
                    <a:pt x="334" y="534"/>
                  </a:cubicBezTo>
                  <a:cubicBezTo>
                    <a:pt x="701" y="534"/>
                    <a:pt x="701" y="1"/>
                    <a:pt x="334" y="1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497" name="Google Shape;497;p3"/>
            <p:cNvSpPr/>
            <p:nvPr/>
          </p:nvSpPr>
          <p:spPr>
            <a:xfrm>
              <a:off x="7928186" y="4990903"/>
              <a:ext cx="21030" cy="15009"/>
            </a:xfrm>
            <a:custGeom>
              <a:avLst/>
              <a:gdLst/>
              <a:ahLst/>
              <a:cxnLst/>
              <a:rect l="l" t="t" r="r" b="b"/>
              <a:pathLst>
                <a:path w="702" h="501" extrusionOk="0">
                  <a:moveTo>
                    <a:pt x="334" y="0"/>
                  </a:moveTo>
                  <a:cubicBezTo>
                    <a:pt x="1" y="0"/>
                    <a:pt x="1" y="501"/>
                    <a:pt x="334" y="501"/>
                  </a:cubicBezTo>
                  <a:cubicBezTo>
                    <a:pt x="701" y="501"/>
                    <a:pt x="701" y="0"/>
                    <a:pt x="334" y="0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498" name="Google Shape;498;p3"/>
            <p:cNvSpPr/>
            <p:nvPr/>
          </p:nvSpPr>
          <p:spPr>
            <a:xfrm>
              <a:off x="7956165" y="4688144"/>
              <a:ext cx="21030" cy="15997"/>
            </a:xfrm>
            <a:custGeom>
              <a:avLst/>
              <a:gdLst/>
              <a:ahLst/>
              <a:cxnLst/>
              <a:rect l="l" t="t" r="r" b="b"/>
              <a:pathLst>
                <a:path w="702" h="534" extrusionOk="0">
                  <a:moveTo>
                    <a:pt x="334" y="0"/>
                  </a:moveTo>
                  <a:cubicBezTo>
                    <a:pt x="1" y="0"/>
                    <a:pt x="1" y="534"/>
                    <a:pt x="334" y="534"/>
                  </a:cubicBezTo>
                  <a:cubicBezTo>
                    <a:pt x="701" y="534"/>
                    <a:pt x="701" y="0"/>
                    <a:pt x="334" y="0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499" name="Google Shape;499;p3"/>
            <p:cNvSpPr/>
            <p:nvPr/>
          </p:nvSpPr>
          <p:spPr>
            <a:xfrm>
              <a:off x="7949185" y="4714115"/>
              <a:ext cx="21000" cy="16027"/>
            </a:xfrm>
            <a:custGeom>
              <a:avLst/>
              <a:gdLst/>
              <a:ahLst/>
              <a:cxnLst/>
              <a:rect l="l" t="t" r="r" b="b"/>
              <a:pathLst>
                <a:path w="701" h="535" extrusionOk="0">
                  <a:moveTo>
                    <a:pt x="334" y="0"/>
                  </a:moveTo>
                  <a:cubicBezTo>
                    <a:pt x="0" y="0"/>
                    <a:pt x="0" y="534"/>
                    <a:pt x="334" y="534"/>
                  </a:cubicBezTo>
                  <a:cubicBezTo>
                    <a:pt x="701" y="534"/>
                    <a:pt x="701" y="0"/>
                    <a:pt x="334" y="0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00" name="Google Shape;500;p3"/>
            <p:cNvSpPr/>
            <p:nvPr/>
          </p:nvSpPr>
          <p:spPr>
            <a:xfrm>
              <a:off x="7719368" y="4704110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0" y="1"/>
                    <a:pt x="0" y="535"/>
                    <a:pt x="334" y="535"/>
                  </a:cubicBezTo>
                  <a:cubicBezTo>
                    <a:pt x="667" y="535"/>
                    <a:pt x="667" y="1"/>
                    <a:pt x="334" y="1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01" name="Google Shape;501;p3"/>
            <p:cNvSpPr/>
            <p:nvPr/>
          </p:nvSpPr>
          <p:spPr>
            <a:xfrm>
              <a:off x="7706367" y="4734095"/>
              <a:ext cx="21000" cy="15009"/>
            </a:xfrm>
            <a:custGeom>
              <a:avLst/>
              <a:gdLst/>
              <a:ahLst/>
              <a:cxnLst/>
              <a:rect l="l" t="t" r="r" b="b"/>
              <a:pathLst>
                <a:path w="701" h="501" extrusionOk="0">
                  <a:moveTo>
                    <a:pt x="367" y="1"/>
                  </a:moveTo>
                  <a:cubicBezTo>
                    <a:pt x="0" y="1"/>
                    <a:pt x="0" y="501"/>
                    <a:pt x="367" y="501"/>
                  </a:cubicBezTo>
                  <a:cubicBezTo>
                    <a:pt x="701" y="501"/>
                    <a:pt x="701" y="1"/>
                    <a:pt x="367" y="1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02" name="Google Shape;502;p3"/>
            <p:cNvSpPr/>
            <p:nvPr/>
          </p:nvSpPr>
          <p:spPr>
            <a:xfrm>
              <a:off x="7689383" y="4707105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0" y="1"/>
                    <a:pt x="0" y="535"/>
                    <a:pt x="334" y="535"/>
                  </a:cubicBezTo>
                  <a:cubicBezTo>
                    <a:pt x="667" y="535"/>
                    <a:pt x="667" y="1"/>
                    <a:pt x="334" y="1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03" name="Google Shape;503;p3"/>
            <p:cNvSpPr/>
            <p:nvPr/>
          </p:nvSpPr>
          <p:spPr>
            <a:xfrm>
              <a:off x="7907218" y="4335418"/>
              <a:ext cx="21000" cy="15997"/>
            </a:xfrm>
            <a:custGeom>
              <a:avLst/>
              <a:gdLst/>
              <a:ahLst/>
              <a:cxnLst/>
              <a:rect l="l" t="t" r="r" b="b"/>
              <a:pathLst>
                <a:path w="701" h="534" extrusionOk="0">
                  <a:moveTo>
                    <a:pt x="367" y="0"/>
                  </a:moveTo>
                  <a:cubicBezTo>
                    <a:pt x="0" y="0"/>
                    <a:pt x="0" y="534"/>
                    <a:pt x="367" y="534"/>
                  </a:cubicBezTo>
                  <a:cubicBezTo>
                    <a:pt x="701" y="534"/>
                    <a:pt x="701" y="0"/>
                    <a:pt x="367" y="0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04" name="Google Shape;504;p3"/>
            <p:cNvSpPr/>
            <p:nvPr/>
          </p:nvSpPr>
          <p:spPr>
            <a:xfrm>
              <a:off x="7883223" y="4349408"/>
              <a:ext cx="20012" cy="15997"/>
            </a:xfrm>
            <a:custGeom>
              <a:avLst/>
              <a:gdLst/>
              <a:ahLst/>
              <a:cxnLst/>
              <a:rect l="l" t="t" r="r" b="b"/>
              <a:pathLst>
                <a:path w="668" h="534" extrusionOk="0">
                  <a:moveTo>
                    <a:pt x="334" y="0"/>
                  </a:moveTo>
                  <a:cubicBezTo>
                    <a:pt x="1" y="0"/>
                    <a:pt x="1" y="534"/>
                    <a:pt x="334" y="534"/>
                  </a:cubicBezTo>
                  <a:cubicBezTo>
                    <a:pt x="668" y="534"/>
                    <a:pt x="668" y="0"/>
                    <a:pt x="334" y="0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05" name="Google Shape;505;p3"/>
            <p:cNvSpPr/>
            <p:nvPr/>
          </p:nvSpPr>
          <p:spPr>
            <a:xfrm>
              <a:off x="7755314" y="4299442"/>
              <a:ext cx="21030" cy="15009"/>
            </a:xfrm>
            <a:custGeom>
              <a:avLst/>
              <a:gdLst/>
              <a:ahLst/>
              <a:cxnLst/>
              <a:rect l="l" t="t" r="r" b="b"/>
              <a:pathLst>
                <a:path w="702" h="501" extrusionOk="0">
                  <a:moveTo>
                    <a:pt x="368" y="0"/>
                  </a:moveTo>
                  <a:cubicBezTo>
                    <a:pt x="1" y="0"/>
                    <a:pt x="1" y="501"/>
                    <a:pt x="368" y="501"/>
                  </a:cubicBezTo>
                  <a:cubicBezTo>
                    <a:pt x="701" y="501"/>
                    <a:pt x="701" y="0"/>
                    <a:pt x="368" y="0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06" name="Google Shape;506;p3"/>
            <p:cNvSpPr/>
            <p:nvPr/>
          </p:nvSpPr>
          <p:spPr>
            <a:xfrm>
              <a:off x="7738330" y="4328409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1" y="1"/>
                    <a:pt x="1" y="534"/>
                    <a:pt x="334" y="534"/>
                  </a:cubicBezTo>
                  <a:cubicBezTo>
                    <a:pt x="668" y="534"/>
                    <a:pt x="668" y="1"/>
                    <a:pt x="334" y="1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07" name="Google Shape;507;p3"/>
            <p:cNvSpPr/>
            <p:nvPr/>
          </p:nvSpPr>
          <p:spPr>
            <a:xfrm>
              <a:off x="7722363" y="4299442"/>
              <a:ext cx="20012" cy="15009"/>
            </a:xfrm>
            <a:custGeom>
              <a:avLst/>
              <a:gdLst/>
              <a:ahLst/>
              <a:cxnLst/>
              <a:rect l="l" t="t" r="r" b="b"/>
              <a:pathLst>
                <a:path w="668" h="501" extrusionOk="0">
                  <a:moveTo>
                    <a:pt x="334" y="0"/>
                  </a:moveTo>
                  <a:cubicBezTo>
                    <a:pt x="0" y="0"/>
                    <a:pt x="0" y="501"/>
                    <a:pt x="334" y="501"/>
                  </a:cubicBezTo>
                  <a:cubicBezTo>
                    <a:pt x="667" y="501"/>
                    <a:pt x="667" y="0"/>
                    <a:pt x="334" y="0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</p:grpSp>
      <p:grpSp>
        <p:nvGrpSpPr>
          <p:cNvPr id="508" name="Google Shape;508;p3"/>
          <p:cNvGrpSpPr/>
          <p:nvPr/>
        </p:nvGrpSpPr>
        <p:grpSpPr>
          <a:xfrm>
            <a:off x="14507497" y="7672332"/>
            <a:ext cx="1597557" cy="1747616"/>
            <a:chOff x="2318158" y="4088320"/>
            <a:chExt cx="1256104" cy="1375835"/>
          </a:xfrm>
        </p:grpSpPr>
        <p:sp>
          <p:nvSpPr>
            <p:cNvPr id="509" name="Google Shape;509;p3"/>
            <p:cNvSpPr/>
            <p:nvPr/>
          </p:nvSpPr>
          <p:spPr>
            <a:xfrm>
              <a:off x="2820748" y="4145416"/>
              <a:ext cx="387171" cy="1065798"/>
            </a:xfrm>
            <a:custGeom>
              <a:avLst/>
              <a:gdLst/>
              <a:ahLst/>
              <a:cxnLst/>
              <a:rect l="l" t="t" r="r" b="b"/>
              <a:pathLst>
                <a:path w="12924" h="35577" extrusionOk="0">
                  <a:moveTo>
                    <a:pt x="489" y="0"/>
                  </a:moveTo>
                  <a:cubicBezTo>
                    <a:pt x="233" y="0"/>
                    <a:pt x="1" y="309"/>
                    <a:pt x="235" y="517"/>
                  </a:cubicBezTo>
                  <a:cubicBezTo>
                    <a:pt x="3537" y="3386"/>
                    <a:pt x="6506" y="6622"/>
                    <a:pt x="7940" y="10858"/>
                  </a:cubicBezTo>
                  <a:cubicBezTo>
                    <a:pt x="8741" y="13193"/>
                    <a:pt x="9007" y="15628"/>
                    <a:pt x="9241" y="18097"/>
                  </a:cubicBezTo>
                  <a:cubicBezTo>
                    <a:pt x="9474" y="20832"/>
                    <a:pt x="9575" y="23567"/>
                    <a:pt x="9908" y="26303"/>
                  </a:cubicBezTo>
                  <a:cubicBezTo>
                    <a:pt x="10275" y="29472"/>
                    <a:pt x="10976" y="32507"/>
                    <a:pt x="12243" y="35409"/>
                  </a:cubicBezTo>
                  <a:cubicBezTo>
                    <a:pt x="12297" y="35527"/>
                    <a:pt x="12392" y="35576"/>
                    <a:pt x="12490" y="35576"/>
                  </a:cubicBezTo>
                  <a:cubicBezTo>
                    <a:pt x="12699" y="35576"/>
                    <a:pt x="12923" y="35358"/>
                    <a:pt x="12810" y="35109"/>
                  </a:cubicBezTo>
                  <a:cubicBezTo>
                    <a:pt x="10442" y="29705"/>
                    <a:pt x="10342" y="23868"/>
                    <a:pt x="9841" y="18097"/>
                  </a:cubicBezTo>
                  <a:cubicBezTo>
                    <a:pt x="9641" y="15662"/>
                    <a:pt x="9374" y="13260"/>
                    <a:pt x="8641" y="10958"/>
                  </a:cubicBezTo>
                  <a:cubicBezTo>
                    <a:pt x="8007" y="8990"/>
                    <a:pt x="7073" y="7189"/>
                    <a:pt x="5872" y="5521"/>
                  </a:cubicBezTo>
                  <a:cubicBezTo>
                    <a:pt x="4404" y="3486"/>
                    <a:pt x="2570" y="1718"/>
                    <a:pt x="702" y="84"/>
                  </a:cubicBezTo>
                  <a:cubicBezTo>
                    <a:pt x="635" y="25"/>
                    <a:pt x="561" y="0"/>
                    <a:pt x="48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10" name="Google Shape;510;p3"/>
            <p:cNvSpPr/>
            <p:nvPr/>
          </p:nvSpPr>
          <p:spPr>
            <a:xfrm>
              <a:off x="3064285" y="4374694"/>
              <a:ext cx="65277" cy="105990"/>
            </a:xfrm>
            <a:custGeom>
              <a:avLst/>
              <a:gdLst/>
              <a:ahLst/>
              <a:cxnLst/>
              <a:rect l="l" t="t" r="r" b="b"/>
              <a:pathLst>
                <a:path w="2179" h="3538" extrusionOk="0">
                  <a:moveTo>
                    <a:pt x="1288" y="0"/>
                  </a:moveTo>
                  <a:cubicBezTo>
                    <a:pt x="15" y="0"/>
                    <a:pt x="176" y="2216"/>
                    <a:pt x="77" y="3037"/>
                  </a:cubicBezTo>
                  <a:cubicBezTo>
                    <a:pt x="44" y="3104"/>
                    <a:pt x="77" y="3137"/>
                    <a:pt x="77" y="3171"/>
                  </a:cubicBezTo>
                  <a:cubicBezTo>
                    <a:pt x="0" y="3324"/>
                    <a:pt x="159" y="3537"/>
                    <a:pt x="343" y="3537"/>
                  </a:cubicBezTo>
                  <a:cubicBezTo>
                    <a:pt x="398" y="3537"/>
                    <a:pt x="456" y="3518"/>
                    <a:pt x="511" y="3471"/>
                  </a:cubicBezTo>
                  <a:cubicBezTo>
                    <a:pt x="1244" y="2837"/>
                    <a:pt x="1845" y="2370"/>
                    <a:pt x="2078" y="1403"/>
                  </a:cubicBezTo>
                  <a:cubicBezTo>
                    <a:pt x="2178" y="836"/>
                    <a:pt x="2078" y="2"/>
                    <a:pt x="1344" y="2"/>
                  </a:cubicBezTo>
                  <a:cubicBezTo>
                    <a:pt x="1325" y="1"/>
                    <a:pt x="1306" y="0"/>
                    <a:pt x="128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11" name="Google Shape;511;p3"/>
            <p:cNvSpPr/>
            <p:nvPr/>
          </p:nvSpPr>
          <p:spPr>
            <a:xfrm>
              <a:off x="2938682" y="4379847"/>
              <a:ext cx="102934" cy="55781"/>
            </a:xfrm>
            <a:custGeom>
              <a:avLst/>
              <a:gdLst/>
              <a:ahLst/>
              <a:cxnLst/>
              <a:rect l="l" t="t" r="r" b="b"/>
              <a:pathLst>
                <a:path w="3436" h="1862" extrusionOk="0">
                  <a:moveTo>
                    <a:pt x="1421" y="1"/>
                  </a:moveTo>
                  <a:cubicBezTo>
                    <a:pt x="946" y="1"/>
                    <a:pt x="519" y="153"/>
                    <a:pt x="300" y="564"/>
                  </a:cubicBezTo>
                  <a:cubicBezTo>
                    <a:pt x="0" y="1097"/>
                    <a:pt x="601" y="1598"/>
                    <a:pt x="1034" y="1765"/>
                  </a:cubicBezTo>
                  <a:cubicBezTo>
                    <a:pt x="1230" y="1833"/>
                    <a:pt x="1427" y="1862"/>
                    <a:pt x="1624" y="1862"/>
                  </a:cubicBezTo>
                  <a:cubicBezTo>
                    <a:pt x="2201" y="1862"/>
                    <a:pt x="2772" y="1613"/>
                    <a:pt x="3269" y="1364"/>
                  </a:cubicBezTo>
                  <a:cubicBezTo>
                    <a:pt x="3436" y="1264"/>
                    <a:pt x="3436" y="1131"/>
                    <a:pt x="3369" y="997"/>
                  </a:cubicBezTo>
                  <a:cubicBezTo>
                    <a:pt x="3436" y="897"/>
                    <a:pt x="3436" y="731"/>
                    <a:pt x="3303" y="630"/>
                  </a:cubicBezTo>
                  <a:cubicBezTo>
                    <a:pt x="2889" y="316"/>
                    <a:pt x="2105" y="1"/>
                    <a:pt x="142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12" name="Google Shape;512;p3"/>
            <p:cNvSpPr/>
            <p:nvPr/>
          </p:nvSpPr>
          <p:spPr>
            <a:xfrm>
              <a:off x="2984634" y="4243550"/>
              <a:ext cx="61982" cy="103204"/>
            </a:xfrm>
            <a:custGeom>
              <a:avLst/>
              <a:gdLst/>
              <a:ahLst/>
              <a:cxnLst/>
              <a:rect l="l" t="t" r="r" b="b"/>
              <a:pathLst>
                <a:path w="2069" h="3445" extrusionOk="0">
                  <a:moveTo>
                    <a:pt x="1049" y="0"/>
                  </a:moveTo>
                  <a:cubicBezTo>
                    <a:pt x="500" y="0"/>
                    <a:pt x="261" y="641"/>
                    <a:pt x="167" y="1078"/>
                  </a:cubicBezTo>
                  <a:cubicBezTo>
                    <a:pt x="1" y="1878"/>
                    <a:pt x="134" y="2479"/>
                    <a:pt x="468" y="3179"/>
                  </a:cubicBezTo>
                  <a:cubicBezTo>
                    <a:pt x="534" y="3279"/>
                    <a:pt x="601" y="3312"/>
                    <a:pt x="701" y="3312"/>
                  </a:cubicBezTo>
                  <a:cubicBezTo>
                    <a:pt x="740" y="3390"/>
                    <a:pt x="812" y="3445"/>
                    <a:pt x="892" y="3445"/>
                  </a:cubicBezTo>
                  <a:cubicBezTo>
                    <a:pt x="950" y="3445"/>
                    <a:pt x="1012" y="3416"/>
                    <a:pt x="1068" y="3346"/>
                  </a:cubicBezTo>
                  <a:cubicBezTo>
                    <a:pt x="1535" y="2779"/>
                    <a:pt x="2069" y="2045"/>
                    <a:pt x="2002" y="1278"/>
                  </a:cubicBezTo>
                  <a:cubicBezTo>
                    <a:pt x="1969" y="777"/>
                    <a:pt x="1735" y="110"/>
                    <a:pt x="1168" y="10"/>
                  </a:cubicBezTo>
                  <a:cubicBezTo>
                    <a:pt x="1127" y="4"/>
                    <a:pt x="1087" y="0"/>
                    <a:pt x="104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13" name="Google Shape;513;p3"/>
            <p:cNvSpPr/>
            <p:nvPr/>
          </p:nvSpPr>
          <p:spPr>
            <a:xfrm>
              <a:off x="2864723" y="4267424"/>
              <a:ext cx="95984" cy="57548"/>
            </a:xfrm>
            <a:custGeom>
              <a:avLst/>
              <a:gdLst/>
              <a:ahLst/>
              <a:cxnLst/>
              <a:rect l="l" t="t" r="r" b="b"/>
              <a:pathLst>
                <a:path w="3204" h="1921" extrusionOk="0">
                  <a:moveTo>
                    <a:pt x="2084" y="0"/>
                  </a:moveTo>
                  <a:cubicBezTo>
                    <a:pt x="1874" y="0"/>
                    <a:pt x="1664" y="21"/>
                    <a:pt x="1468" y="47"/>
                  </a:cubicBezTo>
                  <a:cubicBezTo>
                    <a:pt x="935" y="114"/>
                    <a:pt x="368" y="314"/>
                    <a:pt x="201" y="881"/>
                  </a:cubicBezTo>
                  <a:cubicBezTo>
                    <a:pt x="1" y="1481"/>
                    <a:pt x="735" y="1848"/>
                    <a:pt x="1235" y="1915"/>
                  </a:cubicBezTo>
                  <a:cubicBezTo>
                    <a:pt x="1273" y="1919"/>
                    <a:pt x="1311" y="1920"/>
                    <a:pt x="1349" y="1920"/>
                  </a:cubicBezTo>
                  <a:cubicBezTo>
                    <a:pt x="2011" y="1920"/>
                    <a:pt x="2661" y="1389"/>
                    <a:pt x="3103" y="948"/>
                  </a:cubicBezTo>
                  <a:cubicBezTo>
                    <a:pt x="3203" y="814"/>
                    <a:pt x="3170" y="681"/>
                    <a:pt x="3103" y="581"/>
                  </a:cubicBezTo>
                  <a:cubicBezTo>
                    <a:pt x="3170" y="481"/>
                    <a:pt x="3170" y="314"/>
                    <a:pt x="3003" y="214"/>
                  </a:cubicBezTo>
                  <a:cubicBezTo>
                    <a:pt x="2739" y="51"/>
                    <a:pt x="2412" y="0"/>
                    <a:pt x="208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14" name="Google Shape;514;p3"/>
            <p:cNvSpPr/>
            <p:nvPr/>
          </p:nvSpPr>
          <p:spPr>
            <a:xfrm>
              <a:off x="2886830" y="4133733"/>
              <a:ext cx="43888" cy="88135"/>
            </a:xfrm>
            <a:custGeom>
              <a:avLst/>
              <a:gdLst/>
              <a:ahLst/>
              <a:cxnLst/>
              <a:rect l="l" t="t" r="r" b="b"/>
              <a:pathLst>
                <a:path w="1465" h="2942" extrusionOk="0">
                  <a:moveTo>
                    <a:pt x="669" y="1"/>
                  </a:moveTo>
                  <a:cubicBezTo>
                    <a:pt x="206" y="1"/>
                    <a:pt x="0" y="724"/>
                    <a:pt x="30" y="1108"/>
                  </a:cubicBezTo>
                  <a:cubicBezTo>
                    <a:pt x="63" y="1608"/>
                    <a:pt x="330" y="1975"/>
                    <a:pt x="497" y="2442"/>
                  </a:cubicBezTo>
                  <a:cubicBezTo>
                    <a:pt x="497" y="2475"/>
                    <a:pt x="497" y="2509"/>
                    <a:pt x="530" y="2575"/>
                  </a:cubicBezTo>
                  <a:cubicBezTo>
                    <a:pt x="428" y="2729"/>
                    <a:pt x="601" y="2942"/>
                    <a:pt x="792" y="2942"/>
                  </a:cubicBezTo>
                  <a:cubicBezTo>
                    <a:pt x="850" y="2942"/>
                    <a:pt x="910" y="2922"/>
                    <a:pt x="964" y="2876"/>
                  </a:cubicBezTo>
                  <a:cubicBezTo>
                    <a:pt x="1398" y="2509"/>
                    <a:pt x="1431" y="1841"/>
                    <a:pt x="1464" y="1308"/>
                  </a:cubicBezTo>
                  <a:cubicBezTo>
                    <a:pt x="1464" y="874"/>
                    <a:pt x="1331" y="207"/>
                    <a:pt x="864" y="40"/>
                  </a:cubicBezTo>
                  <a:cubicBezTo>
                    <a:pt x="795" y="13"/>
                    <a:pt x="730" y="1"/>
                    <a:pt x="66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15" name="Google Shape;515;p3"/>
            <p:cNvSpPr/>
            <p:nvPr/>
          </p:nvSpPr>
          <p:spPr>
            <a:xfrm>
              <a:off x="2800768" y="4184328"/>
              <a:ext cx="81994" cy="56021"/>
            </a:xfrm>
            <a:custGeom>
              <a:avLst/>
              <a:gdLst/>
              <a:ahLst/>
              <a:cxnLst/>
              <a:rect l="l" t="t" r="r" b="b"/>
              <a:pathLst>
                <a:path w="2737" h="1870" extrusionOk="0">
                  <a:moveTo>
                    <a:pt x="1780" y="1"/>
                  </a:moveTo>
                  <a:cubicBezTo>
                    <a:pt x="960" y="1"/>
                    <a:pt x="26" y="432"/>
                    <a:pt x="1" y="1253"/>
                  </a:cubicBezTo>
                  <a:cubicBezTo>
                    <a:pt x="1" y="1704"/>
                    <a:pt x="430" y="1870"/>
                    <a:pt x="804" y="1870"/>
                  </a:cubicBezTo>
                  <a:cubicBezTo>
                    <a:pt x="873" y="1870"/>
                    <a:pt x="940" y="1864"/>
                    <a:pt x="1002" y="1854"/>
                  </a:cubicBezTo>
                  <a:cubicBezTo>
                    <a:pt x="1702" y="1787"/>
                    <a:pt x="2269" y="1187"/>
                    <a:pt x="2536" y="553"/>
                  </a:cubicBezTo>
                  <a:cubicBezTo>
                    <a:pt x="2703" y="453"/>
                    <a:pt x="2736" y="219"/>
                    <a:pt x="2536" y="152"/>
                  </a:cubicBezTo>
                  <a:cubicBezTo>
                    <a:pt x="2324" y="51"/>
                    <a:pt x="2059" y="1"/>
                    <a:pt x="17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16" name="Google Shape;516;p3"/>
            <p:cNvSpPr/>
            <p:nvPr/>
          </p:nvSpPr>
          <p:spPr>
            <a:xfrm>
              <a:off x="2774797" y="4088320"/>
              <a:ext cx="73995" cy="73606"/>
            </a:xfrm>
            <a:custGeom>
              <a:avLst/>
              <a:gdLst/>
              <a:ahLst/>
              <a:cxnLst/>
              <a:rect l="l" t="t" r="r" b="b"/>
              <a:pathLst>
                <a:path w="2470" h="2457" extrusionOk="0">
                  <a:moveTo>
                    <a:pt x="798" y="0"/>
                  </a:moveTo>
                  <a:cubicBezTo>
                    <a:pt x="721" y="0"/>
                    <a:pt x="644" y="17"/>
                    <a:pt x="568" y="55"/>
                  </a:cubicBezTo>
                  <a:cubicBezTo>
                    <a:pt x="1" y="355"/>
                    <a:pt x="201" y="1123"/>
                    <a:pt x="534" y="1489"/>
                  </a:cubicBezTo>
                  <a:cubicBezTo>
                    <a:pt x="868" y="1923"/>
                    <a:pt x="1468" y="2390"/>
                    <a:pt x="2035" y="2390"/>
                  </a:cubicBezTo>
                  <a:cubicBezTo>
                    <a:pt x="2091" y="2435"/>
                    <a:pt x="2158" y="2457"/>
                    <a:pt x="2222" y="2457"/>
                  </a:cubicBezTo>
                  <a:cubicBezTo>
                    <a:pt x="2350" y="2457"/>
                    <a:pt x="2469" y="2368"/>
                    <a:pt x="2469" y="2190"/>
                  </a:cubicBezTo>
                  <a:cubicBezTo>
                    <a:pt x="2469" y="1690"/>
                    <a:pt x="2102" y="1123"/>
                    <a:pt x="1802" y="722"/>
                  </a:cubicBezTo>
                  <a:cubicBezTo>
                    <a:pt x="1579" y="443"/>
                    <a:pt x="1192" y="0"/>
                    <a:pt x="79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17" name="Google Shape;517;p3"/>
            <p:cNvSpPr/>
            <p:nvPr/>
          </p:nvSpPr>
          <p:spPr>
            <a:xfrm>
              <a:off x="2922686" y="4298787"/>
              <a:ext cx="651576" cy="1046356"/>
            </a:xfrm>
            <a:custGeom>
              <a:avLst/>
              <a:gdLst/>
              <a:ahLst/>
              <a:cxnLst/>
              <a:rect l="l" t="t" r="r" b="b"/>
              <a:pathLst>
                <a:path w="21750" h="34928" extrusionOk="0">
                  <a:moveTo>
                    <a:pt x="20882" y="1"/>
                  </a:moveTo>
                  <a:cubicBezTo>
                    <a:pt x="15445" y="2503"/>
                    <a:pt x="8940" y="5204"/>
                    <a:pt x="5338" y="10308"/>
                  </a:cubicBezTo>
                  <a:cubicBezTo>
                    <a:pt x="1535" y="15745"/>
                    <a:pt x="0" y="20749"/>
                    <a:pt x="1201" y="27387"/>
                  </a:cubicBezTo>
                  <a:cubicBezTo>
                    <a:pt x="1635" y="29789"/>
                    <a:pt x="3370" y="32824"/>
                    <a:pt x="3269" y="34892"/>
                  </a:cubicBezTo>
                  <a:lnTo>
                    <a:pt x="3603" y="34792"/>
                  </a:lnTo>
                  <a:cubicBezTo>
                    <a:pt x="3958" y="34886"/>
                    <a:pt x="4367" y="34928"/>
                    <a:pt x="4813" y="34928"/>
                  </a:cubicBezTo>
                  <a:cubicBezTo>
                    <a:pt x="7383" y="34928"/>
                    <a:pt x="11181" y="33534"/>
                    <a:pt x="12943" y="32624"/>
                  </a:cubicBezTo>
                  <a:cubicBezTo>
                    <a:pt x="15878" y="31090"/>
                    <a:pt x="18180" y="29022"/>
                    <a:pt x="19581" y="26086"/>
                  </a:cubicBezTo>
                  <a:cubicBezTo>
                    <a:pt x="21749" y="21750"/>
                    <a:pt x="21416" y="16513"/>
                    <a:pt x="21116" y="11743"/>
                  </a:cubicBezTo>
                  <a:cubicBezTo>
                    <a:pt x="20882" y="7806"/>
                    <a:pt x="20248" y="3803"/>
                    <a:pt x="2088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18" name="Google Shape;518;p3"/>
            <p:cNvSpPr/>
            <p:nvPr/>
          </p:nvSpPr>
          <p:spPr>
            <a:xfrm>
              <a:off x="2914239" y="4374065"/>
              <a:ext cx="577850" cy="1059986"/>
            </a:xfrm>
            <a:custGeom>
              <a:avLst/>
              <a:gdLst/>
              <a:ahLst/>
              <a:cxnLst/>
              <a:rect l="l" t="t" r="r" b="b"/>
              <a:pathLst>
                <a:path w="19289" h="35383" extrusionOk="0">
                  <a:moveTo>
                    <a:pt x="18746" y="0"/>
                  </a:moveTo>
                  <a:cubicBezTo>
                    <a:pt x="18623" y="0"/>
                    <a:pt x="18503" y="65"/>
                    <a:pt x="18429" y="223"/>
                  </a:cubicBezTo>
                  <a:cubicBezTo>
                    <a:pt x="15960" y="5260"/>
                    <a:pt x="13625" y="10397"/>
                    <a:pt x="11524" y="15601"/>
                  </a:cubicBezTo>
                  <a:cubicBezTo>
                    <a:pt x="10456" y="18236"/>
                    <a:pt x="9489" y="20871"/>
                    <a:pt x="8522" y="23506"/>
                  </a:cubicBezTo>
                  <a:cubicBezTo>
                    <a:pt x="7788" y="25608"/>
                    <a:pt x="6787" y="27609"/>
                    <a:pt x="5486" y="29377"/>
                  </a:cubicBezTo>
                  <a:cubicBezTo>
                    <a:pt x="4018" y="31379"/>
                    <a:pt x="2217" y="33113"/>
                    <a:pt x="316" y="34681"/>
                  </a:cubicBezTo>
                  <a:cubicBezTo>
                    <a:pt x="1" y="34970"/>
                    <a:pt x="306" y="35383"/>
                    <a:pt x="645" y="35383"/>
                  </a:cubicBezTo>
                  <a:cubicBezTo>
                    <a:pt x="737" y="35383"/>
                    <a:pt x="831" y="35353"/>
                    <a:pt x="916" y="35281"/>
                  </a:cubicBezTo>
                  <a:cubicBezTo>
                    <a:pt x="4285" y="32446"/>
                    <a:pt x="7087" y="29210"/>
                    <a:pt x="8789" y="25141"/>
                  </a:cubicBezTo>
                  <a:cubicBezTo>
                    <a:pt x="9856" y="22572"/>
                    <a:pt x="10690" y="19904"/>
                    <a:pt x="11724" y="17335"/>
                  </a:cubicBezTo>
                  <a:cubicBezTo>
                    <a:pt x="12758" y="14667"/>
                    <a:pt x="13892" y="11998"/>
                    <a:pt x="15060" y="9396"/>
                  </a:cubicBezTo>
                  <a:cubicBezTo>
                    <a:pt x="16361" y="6428"/>
                    <a:pt x="17728" y="3525"/>
                    <a:pt x="19129" y="623"/>
                  </a:cubicBezTo>
                  <a:cubicBezTo>
                    <a:pt x="19289" y="304"/>
                    <a:pt x="19012" y="0"/>
                    <a:pt x="18746" y="0"/>
                  </a:cubicBezTo>
                  <a:close/>
                </a:path>
              </a:pathLst>
            </a:custGeom>
            <a:solidFill>
              <a:srgbClr val="915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19" name="Google Shape;519;p3"/>
            <p:cNvSpPr/>
            <p:nvPr/>
          </p:nvSpPr>
          <p:spPr>
            <a:xfrm>
              <a:off x="3304736" y="4462763"/>
              <a:ext cx="202153" cy="167133"/>
            </a:xfrm>
            <a:custGeom>
              <a:avLst/>
              <a:gdLst/>
              <a:ahLst/>
              <a:cxnLst/>
              <a:rect l="l" t="t" r="r" b="b"/>
              <a:pathLst>
                <a:path w="6748" h="5579" extrusionOk="0">
                  <a:moveTo>
                    <a:pt x="521" y="0"/>
                  </a:moveTo>
                  <a:cubicBezTo>
                    <a:pt x="261" y="0"/>
                    <a:pt x="1" y="194"/>
                    <a:pt x="122" y="498"/>
                  </a:cubicBezTo>
                  <a:cubicBezTo>
                    <a:pt x="689" y="2066"/>
                    <a:pt x="1423" y="3600"/>
                    <a:pt x="1657" y="5268"/>
                  </a:cubicBezTo>
                  <a:cubicBezTo>
                    <a:pt x="1681" y="5483"/>
                    <a:pt x="1876" y="5578"/>
                    <a:pt x="2058" y="5578"/>
                  </a:cubicBezTo>
                  <a:cubicBezTo>
                    <a:pt x="2130" y="5578"/>
                    <a:pt x="2200" y="5563"/>
                    <a:pt x="2257" y="5535"/>
                  </a:cubicBezTo>
                  <a:cubicBezTo>
                    <a:pt x="3591" y="4901"/>
                    <a:pt x="4892" y="4200"/>
                    <a:pt x="6293" y="3733"/>
                  </a:cubicBezTo>
                  <a:cubicBezTo>
                    <a:pt x="6747" y="3582"/>
                    <a:pt x="6625" y="2910"/>
                    <a:pt x="6200" y="2910"/>
                  </a:cubicBezTo>
                  <a:cubicBezTo>
                    <a:pt x="6157" y="2910"/>
                    <a:pt x="6110" y="2917"/>
                    <a:pt x="6060" y="2933"/>
                  </a:cubicBezTo>
                  <a:cubicBezTo>
                    <a:pt x="4783" y="3368"/>
                    <a:pt x="3582" y="3980"/>
                    <a:pt x="2369" y="4549"/>
                  </a:cubicBezTo>
                  <a:lnTo>
                    <a:pt x="2369" y="4549"/>
                  </a:lnTo>
                  <a:cubicBezTo>
                    <a:pt x="2072" y="3079"/>
                    <a:pt x="1431" y="1698"/>
                    <a:pt x="923" y="264"/>
                  </a:cubicBezTo>
                  <a:cubicBezTo>
                    <a:pt x="857" y="81"/>
                    <a:pt x="689" y="0"/>
                    <a:pt x="521" y="0"/>
                  </a:cubicBezTo>
                  <a:close/>
                </a:path>
              </a:pathLst>
            </a:custGeom>
            <a:solidFill>
              <a:srgbClr val="915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20" name="Google Shape;520;p3"/>
            <p:cNvSpPr/>
            <p:nvPr/>
          </p:nvSpPr>
          <p:spPr>
            <a:xfrm>
              <a:off x="3227452" y="4556973"/>
              <a:ext cx="280732" cy="217192"/>
            </a:xfrm>
            <a:custGeom>
              <a:avLst/>
              <a:gdLst/>
              <a:ahLst/>
              <a:cxnLst/>
              <a:rect l="l" t="t" r="r" b="b"/>
              <a:pathLst>
                <a:path w="9371" h="7250" extrusionOk="0">
                  <a:moveTo>
                    <a:pt x="515" y="0"/>
                  </a:moveTo>
                  <a:cubicBezTo>
                    <a:pt x="262" y="0"/>
                    <a:pt x="0" y="201"/>
                    <a:pt x="100" y="522"/>
                  </a:cubicBezTo>
                  <a:cubicBezTo>
                    <a:pt x="668" y="2657"/>
                    <a:pt x="2002" y="4591"/>
                    <a:pt x="2235" y="6826"/>
                  </a:cubicBezTo>
                  <a:cubicBezTo>
                    <a:pt x="2269" y="7060"/>
                    <a:pt x="2435" y="7226"/>
                    <a:pt x="2669" y="7226"/>
                  </a:cubicBezTo>
                  <a:cubicBezTo>
                    <a:pt x="2844" y="7242"/>
                    <a:pt x="3018" y="7250"/>
                    <a:pt x="3192" y="7250"/>
                  </a:cubicBezTo>
                  <a:cubicBezTo>
                    <a:pt x="5241" y="7250"/>
                    <a:pt x="7221" y="6209"/>
                    <a:pt x="8973" y="5225"/>
                  </a:cubicBezTo>
                  <a:cubicBezTo>
                    <a:pt x="9371" y="4998"/>
                    <a:pt x="9117" y="4434"/>
                    <a:pt x="8745" y="4434"/>
                  </a:cubicBezTo>
                  <a:cubicBezTo>
                    <a:pt x="8679" y="4434"/>
                    <a:pt x="8610" y="4451"/>
                    <a:pt x="8540" y="4491"/>
                  </a:cubicBezTo>
                  <a:cubicBezTo>
                    <a:pt x="6914" y="5411"/>
                    <a:pt x="5091" y="6416"/>
                    <a:pt x="3174" y="6416"/>
                  </a:cubicBezTo>
                  <a:cubicBezTo>
                    <a:pt x="3121" y="6416"/>
                    <a:pt x="3069" y="6416"/>
                    <a:pt x="3016" y="6414"/>
                  </a:cubicBezTo>
                  <a:lnTo>
                    <a:pt x="3016" y="6414"/>
                  </a:lnTo>
                  <a:cubicBezTo>
                    <a:pt x="2680" y="4257"/>
                    <a:pt x="1466" y="2390"/>
                    <a:pt x="901" y="288"/>
                  </a:cubicBezTo>
                  <a:cubicBezTo>
                    <a:pt x="848" y="89"/>
                    <a:pt x="683" y="0"/>
                    <a:pt x="515" y="0"/>
                  </a:cubicBezTo>
                  <a:close/>
                </a:path>
              </a:pathLst>
            </a:custGeom>
            <a:solidFill>
              <a:srgbClr val="915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21" name="Google Shape;521;p3"/>
            <p:cNvSpPr/>
            <p:nvPr/>
          </p:nvSpPr>
          <p:spPr>
            <a:xfrm>
              <a:off x="3129528" y="4660889"/>
              <a:ext cx="387830" cy="265723"/>
            </a:xfrm>
            <a:custGeom>
              <a:avLst/>
              <a:gdLst/>
              <a:ahLst/>
              <a:cxnLst/>
              <a:rect l="l" t="t" r="r" b="b"/>
              <a:pathLst>
                <a:path w="12946" h="8870" extrusionOk="0">
                  <a:moveTo>
                    <a:pt x="515" y="1"/>
                  </a:moveTo>
                  <a:cubicBezTo>
                    <a:pt x="262" y="1"/>
                    <a:pt x="0" y="201"/>
                    <a:pt x="100" y="522"/>
                  </a:cubicBezTo>
                  <a:cubicBezTo>
                    <a:pt x="901" y="3324"/>
                    <a:pt x="2135" y="6026"/>
                    <a:pt x="3403" y="8661"/>
                  </a:cubicBezTo>
                  <a:cubicBezTo>
                    <a:pt x="3458" y="8800"/>
                    <a:pt x="3630" y="8869"/>
                    <a:pt x="3782" y="8869"/>
                  </a:cubicBezTo>
                  <a:cubicBezTo>
                    <a:pt x="3812" y="8869"/>
                    <a:pt x="3842" y="8867"/>
                    <a:pt x="3870" y="8861"/>
                  </a:cubicBezTo>
                  <a:cubicBezTo>
                    <a:pt x="6739" y="8094"/>
                    <a:pt x="9541" y="7127"/>
                    <a:pt x="12443" y="6559"/>
                  </a:cubicBezTo>
                  <a:cubicBezTo>
                    <a:pt x="12945" y="6465"/>
                    <a:pt x="12797" y="5750"/>
                    <a:pt x="12333" y="5750"/>
                  </a:cubicBezTo>
                  <a:cubicBezTo>
                    <a:pt x="12304" y="5750"/>
                    <a:pt x="12274" y="5753"/>
                    <a:pt x="12242" y="5759"/>
                  </a:cubicBezTo>
                  <a:cubicBezTo>
                    <a:pt x="9420" y="6304"/>
                    <a:pt x="6720" y="7220"/>
                    <a:pt x="3966" y="7971"/>
                  </a:cubicBezTo>
                  <a:lnTo>
                    <a:pt x="3966" y="7971"/>
                  </a:lnTo>
                  <a:cubicBezTo>
                    <a:pt x="2781" y="5466"/>
                    <a:pt x="1640" y="2954"/>
                    <a:pt x="901" y="288"/>
                  </a:cubicBezTo>
                  <a:cubicBezTo>
                    <a:pt x="848" y="89"/>
                    <a:pt x="683" y="1"/>
                    <a:pt x="515" y="1"/>
                  </a:cubicBezTo>
                  <a:close/>
                </a:path>
              </a:pathLst>
            </a:custGeom>
            <a:solidFill>
              <a:srgbClr val="915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22" name="Google Shape;522;p3"/>
            <p:cNvSpPr/>
            <p:nvPr/>
          </p:nvSpPr>
          <p:spPr>
            <a:xfrm>
              <a:off x="3050985" y="4859733"/>
              <a:ext cx="447385" cy="249276"/>
            </a:xfrm>
            <a:custGeom>
              <a:avLst/>
              <a:gdLst/>
              <a:ahLst/>
              <a:cxnLst/>
              <a:rect l="l" t="t" r="r" b="b"/>
              <a:pathLst>
                <a:path w="14934" h="8321" extrusionOk="0">
                  <a:moveTo>
                    <a:pt x="511" y="1"/>
                  </a:moveTo>
                  <a:cubicBezTo>
                    <a:pt x="254" y="1"/>
                    <a:pt x="0" y="201"/>
                    <a:pt x="121" y="522"/>
                  </a:cubicBezTo>
                  <a:cubicBezTo>
                    <a:pt x="1021" y="3157"/>
                    <a:pt x="2689" y="5425"/>
                    <a:pt x="3690" y="8027"/>
                  </a:cubicBezTo>
                  <a:cubicBezTo>
                    <a:pt x="3771" y="8163"/>
                    <a:pt x="3919" y="8321"/>
                    <a:pt x="4097" y="8321"/>
                  </a:cubicBezTo>
                  <a:cubicBezTo>
                    <a:pt x="4138" y="8321"/>
                    <a:pt x="4180" y="8313"/>
                    <a:pt x="4224" y="8294"/>
                  </a:cubicBezTo>
                  <a:cubicBezTo>
                    <a:pt x="7626" y="6960"/>
                    <a:pt x="10795" y="4958"/>
                    <a:pt x="14431" y="4291"/>
                  </a:cubicBezTo>
                  <a:cubicBezTo>
                    <a:pt x="14933" y="4197"/>
                    <a:pt x="14756" y="3482"/>
                    <a:pt x="14288" y="3482"/>
                  </a:cubicBezTo>
                  <a:cubicBezTo>
                    <a:pt x="14259" y="3482"/>
                    <a:pt x="14229" y="3485"/>
                    <a:pt x="14197" y="3491"/>
                  </a:cubicBezTo>
                  <a:cubicBezTo>
                    <a:pt x="10680" y="4136"/>
                    <a:pt x="7599" y="6030"/>
                    <a:pt x="4322" y="7361"/>
                  </a:cubicBezTo>
                  <a:lnTo>
                    <a:pt x="4322" y="7361"/>
                  </a:lnTo>
                  <a:cubicBezTo>
                    <a:pt x="3336" y="4938"/>
                    <a:pt x="1772" y="2777"/>
                    <a:pt x="921" y="288"/>
                  </a:cubicBezTo>
                  <a:cubicBezTo>
                    <a:pt x="855" y="89"/>
                    <a:pt x="682" y="1"/>
                    <a:pt x="511" y="1"/>
                  </a:cubicBezTo>
                  <a:close/>
                </a:path>
              </a:pathLst>
            </a:custGeom>
            <a:solidFill>
              <a:srgbClr val="915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23" name="Google Shape;523;p3"/>
            <p:cNvSpPr/>
            <p:nvPr/>
          </p:nvSpPr>
          <p:spPr>
            <a:xfrm>
              <a:off x="3031125" y="5077958"/>
              <a:ext cx="279653" cy="177648"/>
            </a:xfrm>
            <a:custGeom>
              <a:avLst/>
              <a:gdLst/>
              <a:ahLst/>
              <a:cxnLst/>
              <a:rect l="l" t="t" r="r" b="b"/>
              <a:pathLst>
                <a:path w="9335" h="5930" extrusionOk="0">
                  <a:moveTo>
                    <a:pt x="561" y="0"/>
                  </a:moveTo>
                  <a:cubicBezTo>
                    <a:pt x="287" y="0"/>
                    <a:pt x="0" y="289"/>
                    <a:pt x="183" y="609"/>
                  </a:cubicBezTo>
                  <a:cubicBezTo>
                    <a:pt x="984" y="2177"/>
                    <a:pt x="1317" y="3978"/>
                    <a:pt x="1851" y="5612"/>
                  </a:cubicBezTo>
                  <a:cubicBezTo>
                    <a:pt x="1906" y="5805"/>
                    <a:pt x="2075" y="5930"/>
                    <a:pt x="2264" y="5930"/>
                  </a:cubicBezTo>
                  <a:cubicBezTo>
                    <a:pt x="2303" y="5930"/>
                    <a:pt x="2344" y="5924"/>
                    <a:pt x="2385" y="5913"/>
                  </a:cubicBezTo>
                  <a:cubicBezTo>
                    <a:pt x="4653" y="5145"/>
                    <a:pt x="6688" y="3878"/>
                    <a:pt x="8889" y="2977"/>
                  </a:cubicBezTo>
                  <a:cubicBezTo>
                    <a:pt x="9335" y="2799"/>
                    <a:pt x="9225" y="2145"/>
                    <a:pt x="8842" y="2145"/>
                  </a:cubicBezTo>
                  <a:cubicBezTo>
                    <a:pt x="8795" y="2145"/>
                    <a:pt x="8744" y="2155"/>
                    <a:pt x="8689" y="2177"/>
                  </a:cubicBezTo>
                  <a:cubicBezTo>
                    <a:pt x="6583" y="3026"/>
                    <a:pt x="4654" y="4201"/>
                    <a:pt x="2540" y="4975"/>
                  </a:cubicBezTo>
                  <a:lnTo>
                    <a:pt x="2540" y="4975"/>
                  </a:lnTo>
                  <a:cubicBezTo>
                    <a:pt x="2025" y="3368"/>
                    <a:pt x="1679" y="1676"/>
                    <a:pt x="884" y="209"/>
                  </a:cubicBezTo>
                  <a:cubicBezTo>
                    <a:pt x="810" y="61"/>
                    <a:pt x="687" y="0"/>
                    <a:pt x="561" y="0"/>
                  </a:cubicBezTo>
                  <a:close/>
                </a:path>
              </a:pathLst>
            </a:custGeom>
            <a:solidFill>
              <a:srgbClr val="915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24" name="Google Shape;524;p3"/>
            <p:cNvSpPr/>
            <p:nvPr/>
          </p:nvSpPr>
          <p:spPr>
            <a:xfrm>
              <a:off x="3079562" y="4761449"/>
              <a:ext cx="31995" cy="25015"/>
            </a:xfrm>
            <a:custGeom>
              <a:avLst/>
              <a:gdLst/>
              <a:ahLst/>
              <a:cxnLst/>
              <a:rect l="l" t="t" r="r" b="b"/>
              <a:pathLst>
                <a:path w="1068" h="835" extrusionOk="0">
                  <a:moveTo>
                    <a:pt x="534" y="0"/>
                  </a:moveTo>
                  <a:cubicBezTo>
                    <a:pt x="1" y="0"/>
                    <a:pt x="1" y="834"/>
                    <a:pt x="534" y="834"/>
                  </a:cubicBezTo>
                  <a:cubicBezTo>
                    <a:pt x="1068" y="834"/>
                    <a:pt x="1068" y="0"/>
                    <a:pt x="534" y="0"/>
                  </a:cubicBezTo>
                  <a:close/>
                </a:path>
              </a:pathLst>
            </a:custGeom>
            <a:solidFill>
              <a:srgbClr val="915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25" name="Google Shape;525;p3"/>
            <p:cNvSpPr/>
            <p:nvPr/>
          </p:nvSpPr>
          <p:spPr>
            <a:xfrm>
              <a:off x="3044604" y="4794400"/>
              <a:ext cx="31006" cy="25015"/>
            </a:xfrm>
            <a:custGeom>
              <a:avLst/>
              <a:gdLst/>
              <a:ahLst/>
              <a:cxnLst/>
              <a:rect l="l" t="t" r="r" b="b"/>
              <a:pathLst>
                <a:path w="1035" h="835" extrusionOk="0">
                  <a:moveTo>
                    <a:pt x="500" y="1"/>
                  </a:moveTo>
                  <a:cubicBezTo>
                    <a:pt x="0" y="1"/>
                    <a:pt x="0" y="835"/>
                    <a:pt x="500" y="835"/>
                  </a:cubicBezTo>
                  <a:cubicBezTo>
                    <a:pt x="1034" y="835"/>
                    <a:pt x="1034" y="1"/>
                    <a:pt x="500" y="1"/>
                  </a:cubicBezTo>
                  <a:close/>
                </a:path>
              </a:pathLst>
            </a:custGeom>
            <a:solidFill>
              <a:srgbClr val="915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26" name="Google Shape;526;p3"/>
            <p:cNvSpPr/>
            <p:nvPr/>
          </p:nvSpPr>
          <p:spPr>
            <a:xfrm>
              <a:off x="3030615" y="4735448"/>
              <a:ext cx="31995" cy="25015"/>
            </a:xfrm>
            <a:custGeom>
              <a:avLst/>
              <a:gdLst/>
              <a:ahLst/>
              <a:cxnLst/>
              <a:rect l="l" t="t" r="r" b="b"/>
              <a:pathLst>
                <a:path w="1068" h="835" extrusionOk="0">
                  <a:moveTo>
                    <a:pt x="534" y="1"/>
                  </a:moveTo>
                  <a:cubicBezTo>
                    <a:pt x="0" y="1"/>
                    <a:pt x="0" y="835"/>
                    <a:pt x="534" y="835"/>
                  </a:cubicBezTo>
                  <a:cubicBezTo>
                    <a:pt x="1067" y="835"/>
                    <a:pt x="1067" y="1"/>
                    <a:pt x="534" y="1"/>
                  </a:cubicBezTo>
                  <a:close/>
                </a:path>
              </a:pathLst>
            </a:custGeom>
            <a:solidFill>
              <a:srgbClr val="915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27" name="Google Shape;527;p3"/>
            <p:cNvSpPr/>
            <p:nvPr/>
          </p:nvSpPr>
          <p:spPr>
            <a:xfrm>
              <a:off x="3412306" y="4911316"/>
              <a:ext cx="31006" cy="25015"/>
            </a:xfrm>
            <a:custGeom>
              <a:avLst/>
              <a:gdLst/>
              <a:ahLst/>
              <a:cxnLst/>
              <a:rect l="l" t="t" r="r" b="b"/>
              <a:pathLst>
                <a:path w="1035" h="835" extrusionOk="0">
                  <a:moveTo>
                    <a:pt x="534" y="1"/>
                  </a:moveTo>
                  <a:cubicBezTo>
                    <a:pt x="0" y="1"/>
                    <a:pt x="0" y="835"/>
                    <a:pt x="534" y="835"/>
                  </a:cubicBezTo>
                  <a:cubicBezTo>
                    <a:pt x="1035" y="835"/>
                    <a:pt x="1035" y="1"/>
                    <a:pt x="534" y="1"/>
                  </a:cubicBezTo>
                  <a:close/>
                </a:path>
              </a:pathLst>
            </a:custGeom>
            <a:solidFill>
              <a:srgbClr val="915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28" name="Google Shape;528;p3"/>
            <p:cNvSpPr/>
            <p:nvPr/>
          </p:nvSpPr>
          <p:spPr>
            <a:xfrm>
              <a:off x="3373334" y="4941301"/>
              <a:ext cx="31006" cy="24026"/>
            </a:xfrm>
            <a:custGeom>
              <a:avLst/>
              <a:gdLst/>
              <a:ahLst/>
              <a:cxnLst/>
              <a:rect l="l" t="t" r="r" b="b"/>
              <a:pathLst>
                <a:path w="1035" h="802" extrusionOk="0">
                  <a:moveTo>
                    <a:pt x="501" y="0"/>
                  </a:moveTo>
                  <a:cubicBezTo>
                    <a:pt x="1" y="0"/>
                    <a:pt x="1" y="801"/>
                    <a:pt x="501" y="801"/>
                  </a:cubicBezTo>
                  <a:cubicBezTo>
                    <a:pt x="1035" y="801"/>
                    <a:pt x="1035" y="0"/>
                    <a:pt x="501" y="0"/>
                  </a:cubicBezTo>
                  <a:close/>
                </a:path>
              </a:pathLst>
            </a:custGeom>
            <a:solidFill>
              <a:srgbClr val="915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29" name="Google Shape;529;p3"/>
            <p:cNvSpPr/>
            <p:nvPr/>
          </p:nvSpPr>
          <p:spPr>
            <a:xfrm>
              <a:off x="3262410" y="5198109"/>
              <a:ext cx="31006" cy="25015"/>
            </a:xfrm>
            <a:custGeom>
              <a:avLst/>
              <a:gdLst/>
              <a:ahLst/>
              <a:cxnLst/>
              <a:rect l="l" t="t" r="r" b="b"/>
              <a:pathLst>
                <a:path w="1035" h="835" extrusionOk="0">
                  <a:moveTo>
                    <a:pt x="535" y="0"/>
                  </a:moveTo>
                  <a:cubicBezTo>
                    <a:pt x="1" y="0"/>
                    <a:pt x="1" y="834"/>
                    <a:pt x="535" y="834"/>
                  </a:cubicBezTo>
                  <a:cubicBezTo>
                    <a:pt x="1035" y="834"/>
                    <a:pt x="1035" y="0"/>
                    <a:pt x="535" y="0"/>
                  </a:cubicBezTo>
                  <a:close/>
                </a:path>
              </a:pathLst>
            </a:custGeom>
            <a:solidFill>
              <a:srgbClr val="915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30" name="Google Shape;530;p3"/>
            <p:cNvSpPr/>
            <p:nvPr/>
          </p:nvSpPr>
          <p:spPr>
            <a:xfrm>
              <a:off x="3220442" y="5231090"/>
              <a:ext cx="31006" cy="23996"/>
            </a:xfrm>
            <a:custGeom>
              <a:avLst/>
              <a:gdLst/>
              <a:ahLst/>
              <a:cxnLst/>
              <a:rect l="l" t="t" r="r" b="b"/>
              <a:pathLst>
                <a:path w="1035" h="801" extrusionOk="0">
                  <a:moveTo>
                    <a:pt x="501" y="0"/>
                  </a:moveTo>
                  <a:cubicBezTo>
                    <a:pt x="1" y="0"/>
                    <a:pt x="1" y="801"/>
                    <a:pt x="501" y="801"/>
                  </a:cubicBezTo>
                  <a:cubicBezTo>
                    <a:pt x="1035" y="801"/>
                    <a:pt x="1035" y="0"/>
                    <a:pt x="501" y="0"/>
                  </a:cubicBezTo>
                  <a:close/>
                </a:path>
              </a:pathLst>
            </a:custGeom>
            <a:solidFill>
              <a:srgbClr val="915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31" name="Google Shape;531;p3"/>
            <p:cNvSpPr/>
            <p:nvPr/>
          </p:nvSpPr>
          <p:spPr>
            <a:xfrm>
              <a:off x="3213463" y="4713490"/>
              <a:ext cx="31006" cy="23996"/>
            </a:xfrm>
            <a:custGeom>
              <a:avLst/>
              <a:gdLst/>
              <a:ahLst/>
              <a:cxnLst/>
              <a:rect l="l" t="t" r="r" b="b"/>
              <a:pathLst>
                <a:path w="1035" h="801" extrusionOk="0">
                  <a:moveTo>
                    <a:pt x="534" y="0"/>
                  </a:moveTo>
                  <a:cubicBezTo>
                    <a:pt x="0" y="0"/>
                    <a:pt x="0" y="801"/>
                    <a:pt x="534" y="801"/>
                  </a:cubicBezTo>
                  <a:cubicBezTo>
                    <a:pt x="1034" y="801"/>
                    <a:pt x="1034" y="0"/>
                    <a:pt x="534" y="0"/>
                  </a:cubicBezTo>
                  <a:close/>
                </a:path>
              </a:pathLst>
            </a:custGeom>
            <a:solidFill>
              <a:srgbClr val="915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32" name="Google Shape;532;p3"/>
            <p:cNvSpPr/>
            <p:nvPr/>
          </p:nvSpPr>
          <p:spPr>
            <a:xfrm>
              <a:off x="3190487" y="4654508"/>
              <a:ext cx="31995" cy="24026"/>
            </a:xfrm>
            <a:custGeom>
              <a:avLst/>
              <a:gdLst/>
              <a:ahLst/>
              <a:cxnLst/>
              <a:rect l="l" t="t" r="r" b="b"/>
              <a:pathLst>
                <a:path w="1068" h="802" extrusionOk="0">
                  <a:moveTo>
                    <a:pt x="534" y="1"/>
                  </a:moveTo>
                  <a:cubicBezTo>
                    <a:pt x="0" y="1"/>
                    <a:pt x="0" y="802"/>
                    <a:pt x="534" y="802"/>
                  </a:cubicBezTo>
                  <a:cubicBezTo>
                    <a:pt x="1068" y="802"/>
                    <a:pt x="1068" y="1"/>
                    <a:pt x="534" y="1"/>
                  </a:cubicBezTo>
                  <a:close/>
                </a:path>
              </a:pathLst>
            </a:custGeom>
            <a:solidFill>
              <a:srgbClr val="915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33" name="Google Shape;533;p3"/>
            <p:cNvSpPr/>
            <p:nvPr/>
          </p:nvSpPr>
          <p:spPr>
            <a:xfrm>
              <a:off x="3474254" y="4608556"/>
              <a:ext cx="31006" cy="25015"/>
            </a:xfrm>
            <a:custGeom>
              <a:avLst/>
              <a:gdLst/>
              <a:ahLst/>
              <a:cxnLst/>
              <a:rect l="l" t="t" r="r" b="b"/>
              <a:pathLst>
                <a:path w="1035" h="835" extrusionOk="0">
                  <a:moveTo>
                    <a:pt x="534" y="1"/>
                  </a:moveTo>
                  <a:cubicBezTo>
                    <a:pt x="1" y="1"/>
                    <a:pt x="1" y="834"/>
                    <a:pt x="534" y="834"/>
                  </a:cubicBezTo>
                  <a:cubicBezTo>
                    <a:pt x="1035" y="834"/>
                    <a:pt x="1035" y="1"/>
                    <a:pt x="534" y="1"/>
                  </a:cubicBezTo>
                  <a:close/>
                </a:path>
              </a:pathLst>
            </a:custGeom>
            <a:solidFill>
              <a:srgbClr val="915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34" name="Google Shape;534;p3"/>
            <p:cNvSpPr/>
            <p:nvPr/>
          </p:nvSpPr>
          <p:spPr>
            <a:xfrm>
              <a:off x="3425307" y="4644533"/>
              <a:ext cx="31006" cy="25015"/>
            </a:xfrm>
            <a:custGeom>
              <a:avLst/>
              <a:gdLst/>
              <a:ahLst/>
              <a:cxnLst/>
              <a:rect l="l" t="t" r="r" b="b"/>
              <a:pathLst>
                <a:path w="1035" h="835" extrusionOk="0">
                  <a:moveTo>
                    <a:pt x="534" y="0"/>
                  </a:moveTo>
                  <a:cubicBezTo>
                    <a:pt x="0" y="0"/>
                    <a:pt x="0" y="834"/>
                    <a:pt x="534" y="834"/>
                  </a:cubicBezTo>
                  <a:cubicBezTo>
                    <a:pt x="1034" y="834"/>
                    <a:pt x="1034" y="0"/>
                    <a:pt x="534" y="0"/>
                  </a:cubicBezTo>
                  <a:close/>
                </a:path>
              </a:pathLst>
            </a:custGeom>
            <a:solidFill>
              <a:srgbClr val="915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35" name="Google Shape;535;p3"/>
            <p:cNvSpPr/>
            <p:nvPr/>
          </p:nvSpPr>
          <p:spPr>
            <a:xfrm>
              <a:off x="3366355" y="4432688"/>
              <a:ext cx="31995" cy="25015"/>
            </a:xfrm>
            <a:custGeom>
              <a:avLst/>
              <a:gdLst/>
              <a:ahLst/>
              <a:cxnLst/>
              <a:rect l="l" t="t" r="r" b="b"/>
              <a:pathLst>
                <a:path w="1068" h="835" extrusionOk="0">
                  <a:moveTo>
                    <a:pt x="534" y="1"/>
                  </a:moveTo>
                  <a:cubicBezTo>
                    <a:pt x="0" y="1"/>
                    <a:pt x="0" y="835"/>
                    <a:pt x="534" y="835"/>
                  </a:cubicBezTo>
                  <a:cubicBezTo>
                    <a:pt x="1067" y="835"/>
                    <a:pt x="1067" y="1"/>
                    <a:pt x="534" y="1"/>
                  </a:cubicBezTo>
                  <a:close/>
                </a:path>
              </a:pathLst>
            </a:custGeom>
            <a:solidFill>
              <a:srgbClr val="915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36" name="Google Shape;536;p3"/>
            <p:cNvSpPr/>
            <p:nvPr/>
          </p:nvSpPr>
          <p:spPr>
            <a:xfrm>
              <a:off x="3399305" y="4380745"/>
              <a:ext cx="31006" cy="24985"/>
            </a:xfrm>
            <a:custGeom>
              <a:avLst/>
              <a:gdLst/>
              <a:ahLst/>
              <a:cxnLst/>
              <a:rect l="l" t="t" r="r" b="b"/>
              <a:pathLst>
                <a:path w="1035" h="834" extrusionOk="0">
                  <a:moveTo>
                    <a:pt x="535" y="0"/>
                  </a:moveTo>
                  <a:cubicBezTo>
                    <a:pt x="1" y="0"/>
                    <a:pt x="1" y="834"/>
                    <a:pt x="535" y="834"/>
                  </a:cubicBezTo>
                  <a:cubicBezTo>
                    <a:pt x="1035" y="834"/>
                    <a:pt x="1035" y="0"/>
                    <a:pt x="535" y="0"/>
                  </a:cubicBezTo>
                  <a:close/>
                </a:path>
              </a:pathLst>
            </a:custGeom>
            <a:solidFill>
              <a:srgbClr val="915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37" name="Google Shape;537;p3"/>
            <p:cNvSpPr/>
            <p:nvPr/>
          </p:nvSpPr>
          <p:spPr>
            <a:xfrm>
              <a:off x="2318158" y="4324070"/>
              <a:ext cx="815743" cy="1023678"/>
            </a:xfrm>
            <a:custGeom>
              <a:avLst/>
              <a:gdLst/>
              <a:ahLst/>
              <a:cxnLst/>
              <a:rect l="l" t="t" r="r" b="b"/>
              <a:pathLst>
                <a:path w="27230" h="34171" extrusionOk="0">
                  <a:moveTo>
                    <a:pt x="3505" y="0"/>
                  </a:moveTo>
                  <a:cubicBezTo>
                    <a:pt x="783" y="0"/>
                    <a:pt x="671" y="2298"/>
                    <a:pt x="334" y="4961"/>
                  </a:cubicBezTo>
                  <a:cubicBezTo>
                    <a:pt x="100" y="7196"/>
                    <a:pt x="0" y="9498"/>
                    <a:pt x="100" y="11833"/>
                  </a:cubicBezTo>
                  <a:cubicBezTo>
                    <a:pt x="234" y="15102"/>
                    <a:pt x="2569" y="14168"/>
                    <a:pt x="5137" y="14868"/>
                  </a:cubicBezTo>
                  <a:cubicBezTo>
                    <a:pt x="9674" y="16169"/>
                    <a:pt x="3603" y="16402"/>
                    <a:pt x="1968" y="16636"/>
                  </a:cubicBezTo>
                  <a:cubicBezTo>
                    <a:pt x="100" y="16869"/>
                    <a:pt x="234" y="17103"/>
                    <a:pt x="334" y="18938"/>
                  </a:cubicBezTo>
                  <a:cubicBezTo>
                    <a:pt x="467" y="20472"/>
                    <a:pt x="467" y="21740"/>
                    <a:pt x="801" y="23141"/>
                  </a:cubicBezTo>
                  <a:cubicBezTo>
                    <a:pt x="1270" y="25416"/>
                    <a:pt x="2260" y="26170"/>
                    <a:pt x="3774" y="26170"/>
                  </a:cubicBezTo>
                  <a:cubicBezTo>
                    <a:pt x="4523" y="26170"/>
                    <a:pt x="5400" y="25985"/>
                    <a:pt x="6405" y="25709"/>
                  </a:cubicBezTo>
                  <a:cubicBezTo>
                    <a:pt x="6897" y="25545"/>
                    <a:pt x="8080" y="25036"/>
                    <a:pt x="8983" y="25036"/>
                  </a:cubicBezTo>
                  <a:cubicBezTo>
                    <a:pt x="9366" y="25036"/>
                    <a:pt x="9699" y="25127"/>
                    <a:pt x="9907" y="25376"/>
                  </a:cubicBezTo>
                  <a:cubicBezTo>
                    <a:pt x="11308" y="26743"/>
                    <a:pt x="8140" y="27444"/>
                    <a:pt x="7339" y="27811"/>
                  </a:cubicBezTo>
                  <a:cubicBezTo>
                    <a:pt x="5704" y="28378"/>
                    <a:pt x="3269" y="28978"/>
                    <a:pt x="5471" y="30713"/>
                  </a:cubicBezTo>
                  <a:cubicBezTo>
                    <a:pt x="6772" y="31547"/>
                    <a:pt x="8740" y="31647"/>
                    <a:pt x="10141" y="32014"/>
                  </a:cubicBezTo>
                  <a:cubicBezTo>
                    <a:pt x="12637" y="32669"/>
                    <a:pt x="17206" y="34171"/>
                    <a:pt x="19970" y="34171"/>
                  </a:cubicBezTo>
                  <a:cubicBezTo>
                    <a:pt x="20161" y="34171"/>
                    <a:pt x="20343" y="34164"/>
                    <a:pt x="20515" y="34148"/>
                  </a:cubicBezTo>
                  <a:cubicBezTo>
                    <a:pt x="22750" y="30212"/>
                    <a:pt x="23651" y="25709"/>
                    <a:pt x="25185" y="21506"/>
                  </a:cubicBezTo>
                  <a:cubicBezTo>
                    <a:pt x="25615" y="20340"/>
                    <a:pt x="27229" y="16408"/>
                    <a:pt x="25746" y="16408"/>
                  </a:cubicBezTo>
                  <a:cubicBezTo>
                    <a:pt x="25617" y="16408"/>
                    <a:pt x="25464" y="16438"/>
                    <a:pt x="25285" y="16503"/>
                  </a:cubicBezTo>
                  <a:cubicBezTo>
                    <a:pt x="23551" y="17203"/>
                    <a:pt x="22950" y="19772"/>
                    <a:pt x="20849" y="20339"/>
                  </a:cubicBezTo>
                  <a:cubicBezTo>
                    <a:pt x="19815" y="17803"/>
                    <a:pt x="24251" y="15702"/>
                    <a:pt x="23784" y="13133"/>
                  </a:cubicBezTo>
                  <a:cubicBezTo>
                    <a:pt x="23551" y="11366"/>
                    <a:pt x="19815" y="5895"/>
                    <a:pt x="17947" y="5661"/>
                  </a:cubicBezTo>
                  <a:cubicBezTo>
                    <a:pt x="17934" y="5661"/>
                    <a:pt x="17921" y="5660"/>
                    <a:pt x="17908" y="5660"/>
                  </a:cubicBezTo>
                  <a:cubicBezTo>
                    <a:pt x="16432" y="5660"/>
                    <a:pt x="14690" y="10734"/>
                    <a:pt x="13243" y="10734"/>
                  </a:cubicBezTo>
                  <a:cubicBezTo>
                    <a:pt x="13095" y="10734"/>
                    <a:pt x="12950" y="10681"/>
                    <a:pt x="12810" y="10565"/>
                  </a:cubicBezTo>
                  <a:cubicBezTo>
                    <a:pt x="11175" y="9264"/>
                    <a:pt x="14678" y="5094"/>
                    <a:pt x="14110" y="3560"/>
                  </a:cubicBezTo>
                  <a:cubicBezTo>
                    <a:pt x="13277" y="1358"/>
                    <a:pt x="6405" y="424"/>
                    <a:pt x="4303" y="57"/>
                  </a:cubicBezTo>
                  <a:cubicBezTo>
                    <a:pt x="4015" y="19"/>
                    <a:pt x="3749" y="0"/>
                    <a:pt x="350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38" name="Google Shape;538;p3"/>
            <p:cNvSpPr/>
            <p:nvPr/>
          </p:nvSpPr>
          <p:spPr>
            <a:xfrm>
              <a:off x="2392866" y="4415554"/>
              <a:ext cx="574675" cy="1048602"/>
            </a:xfrm>
            <a:custGeom>
              <a:avLst/>
              <a:gdLst/>
              <a:ahLst/>
              <a:cxnLst/>
              <a:rect l="l" t="t" r="r" b="b"/>
              <a:pathLst>
                <a:path w="19183" h="35003" extrusionOk="0">
                  <a:moveTo>
                    <a:pt x="440" y="1"/>
                  </a:moveTo>
                  <a:cubicBezTo>
                    <a:pt x="225" y="1"/>
                    <a:pt x="0" y="237"/>
                    <a:pt x="142" y="473"/>
                  </a:cubicBezTo>
                  <a:cubicBezTo>
                    <a:pt x="5479" y="9179"/>
                    <a:pt x="10249" y="18185"/>
                    <a:pt x="15152" y="27125"/>
                  </a:cubicBezTo>
                  <a:cubicBezTo>
                    <a:pt x="16453" y="29560"/>
                    <a:pt x="17888" y="32062"/>
                    <a:pt x="18521" y="34797"/>
                  </a:cubicBezTo>
                  <a:cubicBezTo>
                    <a:pt x="18561" y="34941"/>
                    <a:pt x="18677" y="35003"/>
                    <a:pt x="18797" y="35003"/>
                  </a:cubicBezTo>
                  <a:cubicBezTo>
                    <a:pt x="18984" y="35003"/>
                    <a:pt x="19183" y="34854"/>
                    <a:pt x="19122" y="34630"/>
                  </a:cubicBezTo>
                  <a:cubicBezTo>
                    <a:pt x="18588" y="32262"/>
                    <a:pt x="17454" y="30060"/>
                    <a:pt x="16320" y="27959"/>
                  </a:cubicBezTo>
                  <a:cubicBezTo>
                    <a:pt x="15086" y="25724"/>
                    <a:pt x="13851" y="23456"/>
                    <a:pt x="12617" y="21221"/>
                  </a:cubicBezTo>
                  <a:cubicBezTo>
                    <a:pt x="10149" y="16684"/>
                    <a:pt x="7680" y="12148"/>
                    <a:pt x="5112" y="7678"/>
                  </a:cubicBezTo>
                  <a:cubicBezTo>
                    <a:pt x="3677" y="5143"/>
                    <a:pt x="2210" y="2641"/>
                    <a:pt x="675" y="139"/>
                  </a:cubicBezTo>
                  <a:cubicBezTo>
                    <a:pt x="617" y="41"/>
                    <a:pt x="529" y="1"/>
                    <a:pt x="440" y="1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39" name="Google Shape;539;p3"/>
            <p:cNvSpPr/>
            <p:nvPr/>
          </p:nvSpPr>
          <p:spPr>
            <a:xfrm>
              <a:off x="2751551" y="5149132"/>
              <a:ext cx="166174" cy="158565"/>
            </a:xfrm>
            <a:custGeom>
              <a:avLst/>
              <a:gdLst/>
              <a:ahLst/>
              <a:cxnLst/>
              <a:rect l="l" t="t" r="r" b="b"/>
              <a:pathLst>
                <a:path w="5547" h="5293" extrusionOk="0">
                  <a:moveTo>
                    <a:pt x="5251" y="1"/>
                  </a:moveTo>
                  <a:cubicBezTo>
                    <a:pt x="5096" y="1"/>
                    <a:pt x="4930" y="101"/>
                    <a:pt x="4913" y="301"/>
                  </a:cubicBezTo>
                  <a:cubicBezTo>
                    <a:pt x="4779" y="1569"/>
                    <a:pt x="4980" y="2936"/>
                    <a:pt x="4446" y="4137"/>
                  </a:cubicBezTo>
                  <a:cubicBezTo>
                    <a:pt x="4379" y="4304"/>
                    <a:pt x="4279" y="4504"/>
                    <a:pt x="4179" y="4604"/>
                  </a:cubicBezTo>
                  <a:cubicBezTo>
                    <a:pt x="4179" y="4637"/>
                    <a:pt x="4146" y="4637"/>
                    <a:pt x="4179" y="4637"/>
                  </a:cubicBezTo>
                  <a:cubicBezTo>
                    <a:pt x="4157" y="4649"/>
                    <a:pt x="4146" y="4652"/>
                    <a:pt x="4141" y="4652"/>
                  </a:cubicBezTo>
                  <a:cubicBezTo>
                    <a:pt x="4131" y="4652"/>
                    <a:pt x="4146" y="4637"/>
                    <a:pt x="4146" y="4637"/>
                  </a:cubicBezTo>
                  <a:lnTo>
                    <a:pt x="4146" y="4637"/>
                  </a:lnTo>
                  <a:cubicBezTo>
                    <a:pt x="4123" y="4649"/>
                    <a:pt x="4116" y="4652"/>
                    <a:pt x="4115" y="4652"/>
                  </a:cubicBezTo>
                  <a:cubicBezTo>
                    <a:pt x="4112" y="4652"/>
                    <a:pt x="4135" y="4637"/>
                    <a:pt x="4112" y="4637"/>
                  </a:cubicBezTo>
                  <a:cubicBezTo>
                    <a:pt x="4095" y="4637"/>
                    <a:pt x="4089" y="4640"/>
                    <a:pt x="4088" y="4642"/>
                  </a:cubicBezTo>
                  <a:lnTo>
                    <a:pt x="4088" y="4642"/>
                  </a:lnTo>
                  <a:cubicBezTo>
                    <a:pt x="4086" y="4641"/>
                    <a:pt x="4083" y="4639"/>
                    <a:pt x="4079" y="4637"/>
                  </a:cubicBezTo>
                  <a:cubicBezTo>
                    <a:pt x="3712" y="4537"/>
                    <a:pt x="3312" y="4204"/>
                    <a:pt x="2945" y="4004"/>
                  </a:cubicBezTo>
                  <a:cubicBezTo>
                    <a:pt x="2545" y="3803"/>
                    <a:pt x="2144" y="3637"/>
                    <a:pt x="1744" y="3437"/>
                  </a:cubicBezTo>
                  <a:cubicBezTo>
                    <a:pt x="1377" y="3203"/>
                    <a:pt x="977" y="2970"/>
                    <a:pt x="610" y="2736"/>
                  </a:cubicBezTo>
                  <a:cubicBezTo>
                    <a:pt x="546" y="2696"/>
                    <a:pt x="485" y="2678"/>
                    <a:pt x="428" y="2678"/>
                  </a:cubicBezTo>
                  <a:cubicBezTo>
                    <a:pt x="158" y="2678"/>
                    <a:pt x="0" y="3077"/>
                    <a:pt x="276" y="3270"/>
                  </a:cubicBezTo>
                  <a:cubicBezTo>
                    <a:pt x="1010" y="3737"/>
                    <a:pt x="1777" y="4137"/>
                    <a:pt x="2578" y="4537"/>
                  </a:cubicBezTo>
                  <a:cubicBezTo>
                    <a:pt x="3012" y="4737"/>
                    <a:pt x="3412" y="5138"/>
                    <a:pt x="3912" y="5271"/>
                  </a:cubicBezTo>
                  <a:cubicBezTo>
                    <a:pt x="3975" y="5286"/>
                    <a:pt x="4034" y="5292"/>
                    <a:pt x="4091" y="5292"/>
                  </a:cubicBezTo>
                  <a:cubicBezTo>
                    <a:pt x="4430" y="5292"/>
                    <a:pt x="4675" y="5052"/>
                    <a:pt x="4846" y="4737"/>
                  </a:cubicBezTo>
                  <a:cubicBezTo>
                    <a:pt x="5180" y="4137"/>
                    <a:pt x="5313" y="3503"/>
                    <a:pt x="5380" y="2803"/>
                  </a:cubicBezTo>
                  <a:cubicBezTo>
                    <a:pt x="5480" y="1969"/>
                    <a:pt x="5447" y="1135"/>
                    <a:pt x="5513" y="301"/>
                  </a:cubicBezTo>
                  <a:cubicBezTo>
                    <a:pt x="5547" y="101"/>
                    <a:pt x="5405" y="1"/>
                    <a:pt x="5251" y="1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40" name="Google Shape;540;p3"/>
            <p:cNvSpPr/>
            <p:nvPr/>
          </p:nvSpPr>
          <p:spPr>
            <a:xfrm>
              <a:off x="2622654" y="4908320"/>
              <a:ext cx="229145" cy="228066"/>
            </a:xfrm>
            <a:custGeom>
              <a:avLst/>
              <a:gdLst/>
              <a:ahLst/>
              <a:cxnLst/>
              <a:rect l="l" t="t" r="r" b="b"/>
              <a:pathLst>
                <a:path w="7649" h="7613" extrusionOk="0">
                  <a:moveTo>
                    <a:pt x="7352" y="1"/>
                  </a:moveTo>
                  <a:cubicBezTo>
                    <a:pt x="7198" y="1"/>
                    <a:pt x="7031" y="101"/>
                    <a:pt x="7014" y="301"/>
                  </a:cubicBezTo>
                  <a:cubicBezTo>
                    <a:pt x="6759" y="2532"/>
                    <a:pt x="6352" y="4703"/>
                    <a:pt x="5909" y="6900"/>
                  </a:cubicBezTo>
                  <a:lnTo>
                    <a:pt x="5909" y="6900"/>
                  </a:lnTo>
                  <a:cubicBezTo>
                    <a:pt x="4040" y="6238"/>
                    <a:pt x="2158" y="5306"/>
                    <a:pt x="576" y="4104"/>
                  </a:cubicBezTo>
                  <a:cubicBezTo>
                    <a:pt x="524" y="4063"/>
                    <a:pt x="472" y="4046"/>
                    <a:pt x="421" y="4046"/>
                  </a:cubicBezTo>
                  <a:cubicBezTo>
                    <a:pt x="181" y="4046"/>
                    <a:pt x="0" y="4444"/>
                    <a:pt x="276" y="4637"/>
                  </a:cubicBezTo>
                  <a:cubicBezTo>
                    <a:pt x="1977" y="5938"/>
                    <a:pt x="4046" y="6906"/>
                    <a:pt x="6047" y="7606"/>
                  </a:cubicBezTo>
                  <a:cubicBezTo>
                    <a:pt x="6069" y="7610"/>
                    <a:pt x="6091" y="7613"/>
                    <a:pt x="6113" y="7613"/>
                  </a:cubicBezTo>
                  <a:cubicBezTo>
                    <a:pt x="6263" y="7613"/>
                    <a:pt x="6418" y="7518"/>
                    <a:pt x="6447" y="7373"/>
                  </a:cubicBezTo>
                  <a:cubicBezTo>
                    <a:pt x="6948" y="5038"/>
                    <a:pt x="7381" y="2669"/>
                    <a:pt x="7615" y="301"/>
                  </a:cubicBezTo>
                  <a:cubicBezTo>
                    <a:pt x="7648" y="101"/>
                    <a:pt x="7506" y="1"/>
                    <a:pt x="7352" y="1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41" name="Google Shape;541;p3"/>
            <p:cNvSpPr/>
            <p:nvPr/>
          </p:nvSpPr>
          <p:spPr>
            <a:xfrm>
              <a:off x="2527695" y="4691503"/>
              <a:ext cx="257155" cy="325788"/>
            </a:xfrm>
            <a:custGeom>
              <a:avLst/>
              <a:gdLst/>
              <a:ahLst/>
              <a:cxnLst/>
              <a:rect l="l" t="t" r="r" b="b"/>
              <a:pathLst>
                <a:path w="8584" h="10875" extrusionOk="0">
                  <a:moveTo>
                    <a:pt x="8279" y="0"/>
                  </a:moveTo>
                  <a:cubicBezTo>
                    <a:pt x="8125" y="0"/>
                    <a:pt x="7966" y="100"/>
                    <a:pt x="7949" y="300"/>
                  </a:cubicBezTo>
                  <a:cubicBezTo>
                    <a:pt x="7822" y="3576"/>
                    <a:pt x="6907" y="6790"/>
                    <a:pt x="6908" y="10089"/>
                  </a:cubicBezTo>
                  <a:lnTo>
                    <a:pt x="6908" y="10089"/>
                  </a:lnTo>
                  <a:cubicBezTo>
                    <a:pt x="4786" y="9126"/>
                    <a:pt x="2597" y="8349"/>
                    <a:pt x="611" y="7139"/>
                  </a:cubicBezTo>
                  <a:cubicBezTo>
                    <a:pt x="560" y="7108"/>
                    <a:pt x="508" y="7094"/>
                    <a:pt x="460" y="7094"/>
                  </a:cubicBezTo>
                  <a:cubicBezTo>
                    <a:pt x="191" y="7094"/>
                    <a:pt x="0" y="7503"/>
                    <a:pt x="311" y="7672"/>
                  </a:cubicBezTo>
                  <a:cubicBezTo>
                    <a:pt x="2445" y="8973"/>
                    <a:pt x="4814" y="9774"/>
                    <a:pt x="7049" y="10841"/>
                  </a:cubicBezTo>
                  <a:cubicBezTo>
                    <a:pt x="7095" y="10864"/>
                    <a:pt x="7146" y="10875"/>
                    <a:pt x="7197" y="10875"/>
                  </a:cubicBezTo>
                  <a:cubicBezTo>
                    <a:pt x="7369" y="10875"/>
                    <a:pt x="7541" y="10754"/>
                    <a:pt x="7516" y="10574"/>
                  </a:cubicBezTo>
                  <a:cubicBezTo>
                    <a:pt x="7449" y="7105"/>
                    <a:pt x="8450" y="3736"/>
                    <a:pt x="8583" y="300"/>
                  </a:cubicBezTo>
                  <a:cubicBezTo>
                    <a:pt x="8583" y="100"/>
                    <a:pt x="8433" y="0"/>
                    <a:pt x="8279" y="0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42" name="Google Shape;542;p3"/>
            <p:cNvSpPr/>
            <p:nvPr/>
          </p:nvSpPr>
          <p:spPr>
            <a:xfrm>
              <a:off x="2544440" y="4684493"/>
              <a:ext cx="132472" cy="171836"/>
            </a:xfrm>
            <a:custGeom>
              <a:avLst/>
              <a:gdLst/>
              <a:ahLst/>
              <a:cxnLst/>
              <a:rect l="l" t="t" r="r" b="b"/>
              <a:pathLst>
                <a:path w="4422" h="5736" extrusionOk="0">
                  <a:moveTo>
                    <a:pt x="4105" y="1"/>
                  </a:moveTo>
                  <a:cubicBezTo>
                    <a:pt x="3946" y="1"/>
                    <a:pt x="3788" y="101"/>
                    <a:pt x="3788" y="301"/>
                  </a:cubicBezTo>
                  <a:cubicBezTo>
                    <a:pt x="3788" y="1876"/>
                    <a:pt x="3588" y="3423"/>
                    <a:pt x="3373" y="4967"/>
                  </a:cubicBezTo>
                  <a:lnTo>
                    <a:pt x="3373" y="4967"/>
                  </a:lnTo>
                  <a:cubicBezTo>
                    <a:pt x="2458" y="4500"/>
                    <a:pt x="1580" y="3943"/>
                    <a:pt x="652" y="3537"/>
                  </a:cubicBezTo>
                  <a:cubicBezTo>
                    <a:pt x="604" y="3514"/>
                    <a:pt x="556" y="3505"/>
                    <a:pt x="510" y="3505"/>
                  </a:cubicBezTo>
                  <a:cubicBezTo>
                    <a:pt x="209" y="3505"/>
                    <a:pt x="0" y="3926"/>
                    <a:pt x="319" y="4070"/>
                  </a:cubicBezTo>
                  <a:cubicBezTo>
                    <a:pt x="1386" y="4571"/>
                    <a:pt x="2387" y="5238"/>
                    <a:pt x="3454" y="5705"/>
                  </a:cubicBezTo>
                  <a:cubicBezTo>
                    <a:pt x="3503" y="5724"/>
                    <a:pt x="3560" y="5735"/>
                    <a:pt x="3617" y="5735"/>
                  </a:cubicBezTo>
                  <a:cubicBezTo>
                    <a:pt x="3757" y="5735"/>
                    <a:pt x="3898" y="5670"/>
                    <a:pt x="3921" y="5505"/>
                  </a:cubicBezTo>
                  <a:cubicBezTo>
                    <a:pt x="4188" y="3803"/>
                    <a:pt x="4388" y="2069"/>
                    <a:pt x="4422" y="301"/>
                  </a:cubicBezTo>
                  <a:cubicBezTo>
                    <a:pt x="4422" y="101"/>
                    <a:pt x="4263" y="1"/>
                    <a:pt x="4105" y="1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43" name="Google Shape;543;p3"/>
            <p:cNvSpPr/>
            <p:nvPr/>
          </p:nvSpPr>
          <p:spPr>
            <a:xfrm>
              <a:off x="2414165" y="4499638"/>
              <a:ext cx="169829" cy="203411"/>
            </a:xfrm>
            <a:custGeom>
              <a:avLst/>
              <a:gdLst/>
              <a:ahLst/>
              <a:cxnLst/>
              <a:rect l="l" t="t" r="r" b="b"/>
              <a:pathLst>
                <a:path w="5669" h="6790" extrusionOk="0">
                  <a:moveTo>
                    <a:pt x="5160" y="1"/>
                  </a:moveTo>
                  <a:cubicBezTo>
                    <a:pt x="5001" y="1"/>
                    <a:pt x="4851" y="101"/>
                    <a:pt x="4868" y="301"/>
                  </a:cubicBezTo>
                  <a:cubicBezTo>
                    <a:pt x="4993" y="2184"/>
                    <a:pt x="5030" y="4186"/>
                    <a:pt x="4617" y="6055"/>
                  </a:cubicBezTo>
                  <a:lnTo>
                    <a:pt x="4617" y="6055"/>
                  </a:lnTo>
                  <a:cubicBezTo>
                    <a:pt x="3266" y="5514"/>
                    <a:pt x="1838" y="5098"/>
                    <a:pt x="498" y="4537"/>
                  </a:cubicBezTo>
                  <a:cubicBezTo>
                    <a:pt x="462" y="4524"/>
                    <a:pt x="427" y="4518"/>
                    <a:pt x="395" y="4518"/>
                  </a:cubicBezTo>
                  <a:cubicBezTo>
                    <a:pt x="103" y="4518"/>
                    <a:pt x="1" y="5017"/>
                    <a:pt x="331" y="5138"/>
                  </a:cubicBezTo>
                  <a:cubicBezTo>
                    <a:pt x="1766" y="5738"/>
                    <a:pt x="3300" y="6172"/>
                    <a:pt x="4734" y="6772"/>
                  </a:cubicBezTo>
                  <a:cubicBezTo>
                    <a:pt x="4765" y="6784"/>
                    <a:pt x="4797" y="6790"/>
                    <a:pt x="4828" y="6790"/>
                  </a:cubicBezTo>
                  <a:cubicBezTo>
                    <a:pt x="4969" y="6790"/>
                    <a:pt x="5107" y="6681"/>
                    <a:pt x="5135" y="6572"/>
                  </a:cubicBezTo>
                  <a:cubicBezTo>
                    <a:pt x="5668" y="4537"/>
                    <a:pt x="5635" y="2369"/>
                    <a:pt x="5502" y="301"/>
                  </a:cubicBezTo>
                  <a:cubicBezTo>
                    <a:pt x="5485" y="101"/>
                    <a:pt x="5318" y="1"/>
                    <a:pt x="5160" y="1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44" name="Google Shape;544;p3"/>
            <p:cNvSpPr/>
            <p:nvPr/>
          </p:nvSpPr>
          <p:spPr>
            <a:xfrm>
              <a:off x="2387774" y="4436702"/>
              <a:ext cx="121268" cy="140920"/>
            </a:xfrm>
            <a:custGeom>
              <a:avLst/>
              <a:gdLst/>
              <a:ahLst/>
              <a:cxnLst/>
              <a:rect l="l" t="t" r="r" b="b"/>
              <a:pathLst>
                <a:path w="4048" h="4704" extrusionOk="0">
                  <a:moveTo>
                    <a:pt x="3731" y="0"/>
                  </a:moveTo>
                  <a:cubicBezTo>
                    <a:pt x="3572" y="0"/>
                    <a:pt x="3414" y="100"/>
                    <a:pt x="3414" y="300"/>
                  </a:cubicBezTo>
                  <a:cubicBezTo>
                    <a:pt x="3414" y="1554"/>
                    <a:pt x="3443" y="2807"/>
                    <a:pt x="3253" y="4061"/>
                  </a:cubicBezTo>
                  <a:lnTo>
                    <a:pt x="3253" y="4061"/>
                  </a:lnTo>
                  <a:cubicBezTo>
                    <a:pt x="2335" y="4000"/>
                    <a:pt x="1404" y="3626"/>
                    <a:pt x="612" y="3169"/>
                  </a:cubicBezTo>
                  <a:cubicBezTo>
                    <a:pt x="561" y="3138"/>
                    <a:pt x="510" y="3125"/>
                    <a:pt x="461" y="3125"/>
                  </a:cubicBezTo>
                  <a:cubicBezTo>
                    <a:pt x="193" y="3125"/>
                    <a:pt x="1" y="3538"/>
                    <a:pt x="312" y="3736"/>
                  </a:cubicBezTo>
                  <a:cubicBezTo>
                    <a:pt x="1246" y="4270"/>
                    <a:pt x="2380" y="4670"/>
                    <a:pt x="3514" y="4703"/>
                  </a:cubicBezTo>
                  <a:cubicBezTo>
                    <a:pt x="3614" y="4703"/>
                    <a:pt x="3781" y="4603"/>
                    <a:pt x="3814" y="4470"/>
                  </a:cubicBezTo>
                  <a:cubicBezTo>
                    <a:pt x="4048" y="3102"/>
                    <a:pt x="4048" y="1701"/>
                    <a:pt x="4048" y="300"/>
                  </a:cubicBezTo>
                  <a:cubicBezTo>
                    <a:pt x="4048" y="100"/>
                    <a:pt x="3889" y="0"/>
                    <a:pt x="3731" y="0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45" name="Google Shape;545;p3"/>
            <p:cNvSpPr/>
            <p:nvPr/>
          </p:nvSpPr>
          <p:spPr>
            <a:xfrm>
              <a:off x="2915677" y="4698483"/>
              <a:ext cx="34032" cy="26003"/>
            </a:xfrm>
            <a:custGeom>
              <a:avLst/>
              <a:gdLst/>
              <a:ahLst/>
              <a:cxnLst/>
              <a:rect l="l" t="t" r="r" b="b"/>
              <a:pathLst>
                <a:path w="1136" h="868" extrusionOk="0">
                  <a:moveTo>
                    <a:pt x="568" y="1"/>
                  </a:moveTo>
                  <a:cubicBezTo>
                    <a:pt x="1" y="1"/>
                    <a:pt x="1" y="868"/>
                    <a:pt x="568" y="868"/>
                  </a:cubicBezTo>
                  <a:cubicBezTo>
                    <a:pt x="1135" y="868"/>
                    <a:pt x="1135" y="1"/>
                    <a:pt x="568" y="1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46" name="Google Shape;546;p3"/>
            <p:cNvSpPr/>
            <p:nvPr/>
          </p:nvSpPr>
          <p:spPr>
            <a:xfrm>
              <a:off x="2880719" y="4656515"/>
              <a:ext cx="34002" cy="26003"/>
            </a:xfrm>
            <a:custGeom>
              <a:avLst/>
              <a:gdLst/>
              <a:ahLst/>
              <a:cxnLst/>
              <a:rect l="l" t="t" r="r" b="b"/>
              <a:pathLst>
                <a:path w="1135" h="868" extrusionOk="0">
                  <a:moveTo>
                    <a:pt x="568" y="1"/>
                  </a:moveTo>
                  <a:cubicBezTo>
                    <a:pt x="0" y="1"/>
                    <a:pt x="0" y="868"/>
                    <a:pt x="568" y="868"/>
                  </a:cubicBezTo>
                  <a:cubicBezTo>
                    <a:pt x="1135" y="868"/>
                    <a:pt x="1135" y="1"/>
                    <a:pt x="568" y="1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47" name="Google Shape;547;p3"/>
            <p:cNvSpPr/>
            <p:nvPr/>
          </p:nvSpPr>
          <p:spPr>
            <a:xfrm>
              <a:off x="2866730" y="4715467"/>
              <a:ext cx="34002" cy="26033"/>
            </a:xfrm>
            <a:custGeom>
              <a:avLst/>
              <a:gdLst/>
              <a:ahLst/>
              <a:cxnLst/>
              <a:rect l="l" t="t" r="r" b="b"/>
              <a:pathLst>
                <a:path w="1135" h="869" extrusionOk="0">
                  <a:moveTo>
                    <a:pt x="568" y="1"/>
                  </a:moveTo>
                  <a:cubicBezTo>
                    <a:pt x="0" y="1"/>
                    <a:pt x="0" y="868"/>
                    <a:pt x="568" y="868"/>
                  </a:cubicBezTo>
                  <a:cubicBezTo>
                    <a:pt x="1135" y="868"/>
                    <a:pt x="1135" y="1"/>
                    <a:pt x="568" y="1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48" name="Google Shape;548;p3"/>
            <p:cNvSpPr/>
            <p:nvPr/>
          </p:nvSpPr>
          <p:spPr>
            <a:xfrm>
              <a:off x="2392088" y="4963289"/>
              <a:ext cx="34002" cy="26003"/>
            </a:xfrm>
            <a:custGeom>
              <a:avLst/>
              <a:gdLst/>
              <a:ahLst/>
              <a:cxnLst/>
              <a:rect l="l" t="t" r="r" b="b"/>
              <a:pathLst>
                <a:path w="1135" h="868" extrusionOk="0">
                  <a:moveTo>
                    <a:pt x="568" y="0"/>
                  </a:moveTo>
                  <a:cubicBezTo>
                    <a:pt x="1" y="0"/>
                    <a:pt x="1" y="868"/>
                    <a:pt x="568" y="868"/>
                  </a:cubicBezTo>
                  <a:cubicBezTo>
                    <a:pt x="1135" y="868"/>
                    <a:pt x="1135" y="0"/>
                    <a:pt x="568" y="0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49" name="Google Shape;549;p3"/>
            <p:cNvSpPr/>
            <p:nvPr/>
          </p:nvSpPr>
          <p:spPr>
            <a:xfrm>
              <a:off x="2402093" y="4907332"/>
              <a:ext cx="34002" cy="26003"/>
            </a:xfrm>
            <a:custGeom>
              <a:avLst/>
              <a:gdLst/>
              <a:ahLst/>
              <a:cxnLst/>
              <a:rect l="l" t="t" r="r" b="b"/>
              <a:pathLst>
                <a:path w="1135" h="868" extrusionOk="0">
                  <a:moveTo>
                    <a:pt x="567" y="0"/>
                  </a:moveTo>
                  <a:cubicBezTo>
                    <a:pt x="0" y="0"/>
                    <a:pt x="0" y="868"/>
                    <a:pt x="567" y="868"/>
                  </a:cubicBezTo>
                  <a:cubicBezTo>
                    <a:pt x="1135" y="868"/>
                    <a:pt x="1135" y="0"/>
                    <a:pt x="567" y="0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50" name="Google Shape;550;p3"/>
            <p:cNvSpPr/>
            <p:nvPr/>
          </p:nvSpPr>
          <p:spPr>
            <a:xfrm>
              <a:off x="2458049" y="4949299"/>
              <a:ext cx="34002" cy="26003"/>
            </a:xfrm>
            <a:custGeom>
              <a:avLst/>
              <a:gdLst/>
              <a:ahLst/>
              <a:cxnLst/>
              <a:rect l="l" t="t" r="r" b="b"/>
              <a:pathLst>
                <a:path w="1135" h="868" extrusionOk="0">
                  <a:moveTo>
                    <a:pt x="567" y="0"/>
                  </a:moveTo>
                  <a:cubicBezTo>
                    <a:pt x="0" y="0"/>
                    <a:pt x="0" y="868"/>
                    <a:pt x="567" y="868"/>
                  </a:cubicBezTo>
                  <a:cubicBezTo>
                    <a:pt x="1135" y="868"/>
                    <a:pt x="1135" y="0"/>
                    <a:pt x="567" y="0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51" name="Google Shape;551;p3"/>
            <p:cNvSpPr/>
            <p:nvPr/>
          </p:nvSpPr>
          <p:spPr>
            <a:xfrm>
              <a:off x="2541984" y="4390721"/>
              <a:ext cx="34002" cy="26003"/>
            </a:xfrm>
            <a:custGeom>
              <a:avLst/>
              <a:gdLst/>
              <a:ahLst/>
              <a:cxnLst/>
              <a:rect l="l" t="t" r="r" b="b"/>
              <a:pathLst>
                <a:path w="1135" h="868" extrusionOk="0">
                  <a:moveTo>
                    <a:pt x="567" y="1"/>
                  </a:moveTo>
                  <a:cubicBezTo>
                    <a:pt x="0" y="1"/>
                    <a:pt x="0" y="868"/>
                    <a:pt x="567" y="868"/>
                  </a:cubicBezTo>
                  <a:cubicBezTo>
                    <a:pt x="1135" y="868"/>
                    <a:pt x="1135" y="1"/>
                    <a:pt x="567" y="1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52" name="Google Shape;552;p3"/>
            <p:cNvSpPr/>
            <p:nvPr/>
          </p:nvSpPr>
          <p:spPr>
            <a:xfrm>
              <a:off x="2504001" y="4373736"/>
              <a:ext cx="33013" cy="26003"/>
            </a:xfrm>
            <a:custGeom>
              <a:avLst/>
              <a:gdLst/>
              <a:ahLst/>
              <a:cxnLst/>
              <a:rect l="l" t="t" r="r" b="b"/>
              <a:pathLst>
                <a:path w="1102" h="868" extrusionOk="0">
                  <a:moveTo>
                    <a:pt x="535" y="1"/>
                  </a:moveTo>
                  <a:cubicBezTo>
                    <a:pt x="1" y="1"/>
                    <a:pt x="1" y="868"/>
                    <a:pt x="535" y="868"/>
                  </a:cubicBezTo>
                  <a:cubicBezTo>
                    <a:pt x="1102" y="868"/>
                    <a:pt x="1102" y="1"/>
                    <a:pt x="535" y="1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53" name="Google Shape;553;p3"/>
            <p:cNvSpPr/>
            <p:nvPr/>
          </p:nvSpPr>
          <p:spPr>
            <a:xfrm>
              <a:off x="2357130" y="4586569"/>
              <a:ext cx="34002" cy="26003"/>
            </a:xfrm>
            <a:custGeom>
              <a:avLst/>
              <a:gdLst/>
              <a:ahLst/>
              <a:cxnLst/>
              <a:rect l="l" t="t" r="r" b="b"/>
              <a:pathLst>
                <a:path w="1135" h="868" extrusionOk="0">
                  <a:moveTo>
                    <a:pt x="567" y="1"/>
                  </a:moveTo>
                  <a:cubicBezTo>
                    <a:pt x="0" y="1"/>
                    <a:pt x="0" y="868"/>
                    <a:pt x="567" y="868"/>
                  </a:cubicBezTo>
                  <a:cubicBezTo>
                    <a:pt x="1134" y="868"/>
                    <a:pt x="1134" y="1"/>
                    <a:pt x="567" y="1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54" name="Google Shape;554;p3"/>
            <p:cNvSpPr/>
            <p:nvPr/>
          </p:nvSpPr>
          <p:spPr>
            <a:xfrm>
              <a:off x="2357130" y="4621557"/>
              <a:ext cx="34002" cy="26003"/>
            </a:xfrm>
            <a:custGeom>
              <a:avLst/>
              <a:gdLst/>
              <a:ahLst/>
              <a:cxnLst/>
              <a:rect l="l" t="t" r="r" b="b"/>
              <a:pathLst>
                <a:path w="1135" h="868" extrusionOk="0">
                  <a:moveTo>
                    <a:pt x="567" y="0"/>
                  </a:moveTo>
                  <a:cubicBezTo>
                    <a:pt x="0" y="0"/>
                    <a:pt x="0" y="867"/>
                    <a:pt x="567" y="867"/>
                  </a:cubicBezTo>
                  <a:cubicBezTo>
                    <a:pt x="1134" y="867"/>
                    <a:pt x="1134" y="0"/>
                    <a:pt x="567" y="0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55" name="Google Shape;555;p3"/>
            <p:cNvSpPr/>
            <p:nvPr/>
          </p:nvSpPr>
          <p:spPr>
            <a:xfrm>
              <a:off x="2880719" y="5026225"/>
              <a:ext cx="34002" cy="26033"/>
            </a:xfrm>
            <a:custGeom>
              <a:avLst/>
              <a:gdLst/>
              <a:ahLst/>
              <a:cxnLst/>
              <a:rect l="l" t="t" r="r" b="b"/>
              <a:pathLst>
                <a:path w="1135" h="869" extrusionOk="0">
                  <a:moveTo>
                    <a:pt x="568" y="1"/>
                  </a:moveTo>
                  <a:cubicBezTo>
                    <a:pt x="0" y="1"/>
                    <a:pt x="0" y="868"/>
                    <a:pt x="568" y="868"/>
                  </a:cubicBezTo>
                  <a:cubicBezTo>
                    <a:pt x="1135" y="868"/>
                    <a:pt x="1135" y="1"/>
                    <a:pt x="568" y="1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56" name="Google Shape;556;p3"/>
            <p:cNvSpPr/>
            <p:nvPr/>
          </p:nvSpPr>
          <p:spPr>
            <a:xfrm>
              <a:off x="2677861" y="5183102"/>
              <a:ext cx="34032" cy="27022"/>
            </a:xfrm>
            <a:custGeom>
              <a:avLst/>
              <a:gdLst/>
              <a:ahLst/>
              <a:cxnLst/>
              <a:rect l="l" t="t" r="r" b="b"/>
              <a:pathLst>
                <a:path w="1136" h="902" extrusionOk="0">
                  <a:moveTo>
                    <a:pt x="568" y="1"/>
                  </a:moveTo>
                  <a:cubicBezTo>
                    <a:pt x="1" y="1"/>
                    <a:pt x="1" y="902"/>
                    <a:pt x="568" y="902"/>
                  </a:cubicBezTo>
                  <a:cubicBezTo>
                    <a:pt x="1135" y="902"/>
                    <a:pt x="1135" y="1"/>
                    <a:pt x="568" y="1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57" name="Google Shape;557;p3"/>
            <p:cNvSpPr/>
            <p:nvPr/>
          </p:nvSpPr>
          <p:spPr>
            <a:xfrm>
              <a:off x="2562953" y="4876358"/>
              <a:ext cx="34032" cy="26003"/>
            </a:xfrm>
            <a:custGeom>
              <a:avLst/>
              <a:gdLst/>
              <a:ahLst/>
              <a:cxnLst/>
              <a:rect l="l" t="t" r="r" b="b"/>
              <a:pathLst>
                <a:path w="1136" h="868" extrusionOk="0">
                  <a:moveTo>
                    <a:pt x="568" y="0"/>
                  </a:moveTo>
                  <a:cubicBezTo>
                    <a:pt x="1" y="0"/>
                    <a:pt x="1" y="868"/>
                    <a:pt x="568" y="868"/>
                  </a:cubicBezTo>
                  <a:cubicBezTo>
                    <a:pt x="1135" y="868"/>
                    <a:pt x="1135" y="0"/>
                    <a:pt x="568" y="0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58" name="Google Shape;558;p3"/>
            <p:cNvSpPr/>
            <p:nvPr/>
          </p:nvSpPr>
          <p:spPr>
            <a:xfrm>
              <a:off x="2824762" y="4851375"/>
              <a:ext cx="34002" cy="26992"/>
            </a:xfrm>
            <a:custGeom>
              <a:avLst/>
              <a:gdLst/>
              <a:ahLst/>
              <a:cxnLst/>
              <a:rect l="l" t="t" r="r" b="b"/>
              <a:pathLst>
                <a:path w="1135" h="901" extrusionOk="0">
                  <a:moveTo>
                    <a:pt x="568" y="0"/>
                  </a:moveTo>
                  <a:cubicBezTo>
                    <a:pt x="0" y="0"/>
                    <a:pt x="0" y="901"/>
                    <a:pt x="568" y="901"/>
                  </a:cubicBezTo>
                  <a:cubicBezTo>
                    <a:pt x="1135" y="901"/>
                    <a:pt x="1135" y="0"/>
                    <a:pt x="568" y="0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</p:grpSp>
      <p:grpSp>
        <p:nvGrpSpPr>
          <p:cNvPr id="559" name="Google Shape;559;p3"/>
          <p:cNvGrpSpPr/>
          <p:nvPr/>
        </p:nvGrpSpPr>
        <p:grpSpPr>
          <a:xfrm>
            <a:off x="13993378" y="-119702"/>
            <a:ext cx="612811" cy="798155"/>
            <a:chOff x="3289399" y="3455662"/>
            <a:chExt cx="436502" cy="569243"/>
          </a:xfrm>
        </p:grpSpPr>
        <p:sp>
          <p:nvSpPr>
            <p:cNvPr id="560" name="Google Shape;560;p3"/>
            <p:cNvSpPr/>
            <p:nvPr/>
          </p:nvSpPr>
          <p:spPr>
            <a:xfrm>
              <a:off x="3289399" y="3590341"/>
              <a:ext cx="418746" cy="434563"/>
            </a:xfrm>
            <a:custGeom>
              <a:avLst/>
              <a:gdLst/>
              <a:ahLst/>
              <a:cxnLst/>
              <a:rect l="l" t="t" r="r" b="b"/>
              <a:pathLst>
                <a:path w="13978" h="14506" extrusionOk="0">
                  <a:moveTo>
                    <a:pt x="9083" y="30"/>
                  </a:moveTo>
                  <a:cubicBezTo>
                    <a:pt x="8628" y="30"/>
                    <a:pt x="8176" y="40"/>
                    <a:pt x="7739" y="67"/>
                  </a:cubicBezTo>
                  <a:cubicBezTo>
                    <a:pt x="6639" y="101"/>
                    <a:pt x="4804" y="1"/>
                    <a:pt x="3970" y="968"/>
                  </a:cubicBezTo>
                  <a:cubicBezTo>
                    <a:pt x="2869" y="2269"/>
                    <a:pt x="5271" y="2903"/>
                    <a:pt x="6038" y="3403"/>
                  </a:cubicBezTo>
                  <a:cubicBezTo>
                    <a:pt x="4637" y="4037"/>
                    <a:pt x="3036" y="4103"/>
                    <a:pt x="1702" y="5004"/>
                  </a:cubicBezTo>
                  <a:cubicBezTo>
                    <a:pt x="935" y="5538"/>
                    <a:pt x="1" y="6038"/>
                    <a:pt x="834" y="6939"/>
                  </a:cubicBezTo>
                  <a:cubicBezTo>
                    <a:pt x="1502" y="7706"/>
                    <a:pt x="2569" y="8173"/>
                    <a:pt x="3436" y="8473"/>
                  </a:cubicBezTo>
                  <a:cubicBezTo>
                    <a:pt x="2602" y="9841"/>
                    <a:pt x="501" y="13744"/>
                    <a:pt x="1468" y="14411"/>
                  </a:cubicBezTo>
                  <a:cubicBezTo>
                    <a:pt x="1563" y="14476"/>
                    <a:pt x="1674" y="14506"/>
                    <a:pt x="1801" y="14506"/>
                  </a:cubicBezTo>
                  <a:cubicBezTo>
                    <a:pt x="2969" y="14506"/>
                    <a:pt x="5377" y="11948"/>
                    <a:pt x="6672" y="11075"/>
                  </a:cubicBezTo>
                  <a:cubicBezTo>
                    <a:pt x="6822" y="10980"/>
                    <a:pt x="6951" y="10940"/>
                    <a:pt x="7068" y="10940"/>
                  </a:cubicBezTo>
                  <a:cubicBezTo>
                    <a:pt x="7523" y="10940"/>
                    <a:pt x="7796" y="11543"/>
                    <a:pt x="8407" y="11809"/>
                  </a:cubicBezTo>
                  <a:cubicBezTo>
                    <a:pt x="8739" y="11932"/>
                    <a:pt x="9072" y="12073"/>
                    <a:pt x="9371" y="12073"/>
                  </a:cubicBezTo>
                  <a:cubicBezTo>
                    <a:pt x="9642" y="12073"/>
                    <a:pt x="9884" y="11957"/>
                    <a:pt x="10074" y="11609"/>
                  </a:cubicBezTo>
                  <a:cubicBezTo>
                    <a:pt x="10675" y="10441"/>
                    <a:pt x="9974" y="8607"/>
                    <a:pt x="10074" y="7372"/>
                  </a:cubicBezTo>
                  <a:lnTo>
                    <a:pt x="10074" y="7372"/>
                  </a:lnTo>
                  <a:cubicBezTo>
                    <a:pt x="10731" y="7658"/>
                    <a:pt x="11633" y="8188"/>
                    <a:pt x="12423" y="8188"/>
                  </a:cubicBezTo>
                  <a:cubicBezTo>
                    <a:pt x="12555" y="8188"/>
                    <a:pt x="12685" y="8173"/>
                    <a:pt x="12810" y="8140"/>
                  </a:cubicBezTo>
                  <a:cubicBezTo>
                    <a:pt x="13977" y="7806"/>
                    <a:pt x="13744" y="6138"/>
                    <a:pt x="13610" y="5238"/>
                  </a:cubicBezTo>
                  <a:cubicBezTo>
                    <a:pt x="13410" y="3536"/>
                    <a:pt x="12776" y="1802"/>
                    <a:pt x="12643" y="101"/>
                  </a:cubicBezTo>
                  <a:lnTo>
                    <a:pt x="12576" y="101"/>
                  </a:lnTo>
                  <a:cubicBezTo>
                    <a:pt x="11533" y="101"/>
                    <a:pt x="10296" y="30"/>
                    <a:pt x="9083" y="3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61" name="Google Shape;561;p3"/>
            <p:cNvSpPr/>
            <p:nvPr/>
          </p:nvSpPr>
          <p:spPr>
            <a:xfrm>
              <a:off x="3404877" y="3455662"/>
              <a:ext cx="321025" cy="474737"/>
            </a:xfrm>
            <a:custGeom>
              <a:avLst/>
              <a:gdLst/>
              <a:ahLst/>
              <a:cxnLst/>
              <a:rect l="l" t="t" r="r" b="b"/>
              <a:pathLst>
                <a:path w="10716" h="15847" extrusionOk="0">
                  <a:moveTo>
                    <a:pt x="10407" y="0"/>
                  </a:moveTo>
                  <a:cubicBezTo>
                    <a:pt x="10302" y="0"/>
                    <a:pt x="10196" y="59"/>
                    <a:pt x="10156" y="193"/>
                  </a:cubicBezTo>
                  <a:cubicBezTo>
                    <a:pt x="9255" y="3162"/>
                    <a:pt x="7720" y="5998"/>
                    <a:pt x="6019" y="8599"/>
                  </a:cubicBezTo>
                  <a:cubicBezTo>
                    <a:pt x="4385" y="11101"/>
                    <a:pt x="2283" y="13269"/>
                    <a:pt x="182" y="15404"/>
                  </a:cubicBezTo>
                  <a:cubicBezTo>
                    <a:pt x="1" y="15585"/>
                    <a:pt x="180" y="15846"/>
                    <a:pt x="379" y="15846"/>
                  </a:cubicBezTo>
                  <a:cubicBezTo>
                    <a:pt x="437" y="15846"/>
                    <a:pt x="496" y="15824"/>
                    <a:pt x="549" y="15771"/>
                  </a:cubicBezTo>
                  <a:cubicBezTo>
                    <a:pt x="2684" y="13603"/>
                    <a:pt x="4785" y="11401"/>
                    <a:pt x="6486" y="8866"/>
                  </a:cubicBezTo>
                  <a:cubicBezTo>
                    <a:pt x="8187" y="6231"/>
                    <a:pt x="9755" y="3329"/>
                    <a:pt x="10656" y="327"/>
                  </a:cubicBezTo>
                  <a:cubicBezTo>
                    <a:pt x="10716" y="128"/>
                    <a:pt x="10562" y="0"/>
                    <a:pt x="1040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62" name="Google Shape;562;p3"/>
            <p:cNvSpPr/>
            <p:nvPr/>
          </p:nvSpPr>
          <p:spPr>
            <a:xfrm>
              <a:off x="3505857" y="3642074"/>
              <a:ext cx="155300" cy="125672"/>
            </a:xfrm>
            <a:custGeom>
              <a:avLst/>
              <a:gdLst/>
              <a:ahLst/>
              <a:cxnLst/>
              <a:rect l="l" t="t" r="r" b="b"/>
              <a:pathLst>
                <a:path w="5184" h="4195" extrusionOk="0">
                  <a:moveTo>
                    <a:pt x="1934" y="1"/>
                  </a:moveTo>
                  <a:cubicBezTo>
                    <a:pt x="1389" y="1"/>
                    <a:pt x="845" y="35"/>
                    <a:pt x="313" y="175"/>
                  </a:cubicBezTo>
                  <a:cubicBezTo>
                    <a:pt x="0" y="237"/>
                    <a:pt x="98" y="681"/>
                    <a:pt x="387" y="681"/>
                  </a:cubicBezTo>
                  <a:cubicBezTo>
                    <a:pt x="406" y="681"/>
                    <a:pt x="426" y="679"/>
                    <a:pt x="447" y="675"/>
                  </a:cubicBezTo>
                  <a:cubicBezTo>
                    <a:pt x="934" y="540"/>
                    <a:pt x="1438" y="503"/>
                    <a:pt x="1947" y="503"/>
                  </a:cubicBezTo>
                  <a:cubicBezTo>
                    <a:pt x="2542" y="503"/>
                    <a:pt x="3144" y="553"/>
                    <a:pt x="3735" y="553"/>
                  </a:cubicBezTo>
                  <a:cubicBezTo>
                    <a:pt x="3821" y="553"/>
                    <a:pt x="3906" y="552"/>
                    <a:pt x="3992" y="550"/>
                  </a:cubicBezTo>
                  <a:lnTo>
                    <a:pt x="3992" y="550"/>
                  </a:lnTo>
                  <a:cubicBezTo>
                    <a:pt x="4231" y="1678"/>
                    <a:pt x="4618" y="2781"/>
                    <a:pt x="4650" y="3944"/>
                  </a:cubicBezTo>
                  <a:cubicBezTo>
                    <a:pt x="4666" y="4111"/>
                    <a:pt x="4800" y="4194"/>
                    <a:pt x="4929" y="4194"/>
                  </a:cubicBezTo>
                  <a:cubicBezTo>
                    <a:pt x="5058" y="4194"/>
                    <a:pt x="5183" y="4111"/>
                    <a:pt x="5183" y="3944"/>
                  </a:cubicBezTo>
                  <a:cubicBezTo>
                    <a:pt x="5117" y="2677"/>
                    <a:pt x="4716" y="1442"/>
                    <a:pt x="4450" y="208"/>
                  </a:cubicBezTo>
                  <a:cubicBezTo>
                    <a:pt x="4416" y="108"/>
                    <a:pt x="4316" y="8"/>
                    <a:pt x="4183" y="8"/>
                  </a:cubicBezTo>
                  <a:cubicBezTo>
                    <a:pt x="3957" y="26"/>
                    <a:pt x="3729" y="32"/>
                    <a:pt x="3499" y="32"/>
                  </a:cubicBezTo>
                  <a:cubicBezTo>
                    <a:pt x="2982" y="32"/>
                    <a:pt x="2457" y="1"/>
                    <a:pt x="193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63" name="Google Shape;563;p3"/>
            <p:cNvSpPr/>
            <p:nvPr/>
          </p:nvSpPr>
          <p:spPr>
            <a:xfrm>
              <a:off x="3517210" y="3702794"/>
              <a:ext cx="89992" cy="89932"/>
            </a:xfrm>
            <a:custGeom>
              <a:avLst/>
              <a:gdLst/>
              <a:ahLst/>
              <a:cxnLst/>
              <a:rect l="l" t="t" r="r" b="b"/>
              <a:pathLst>
                <a:path w="3004" h="3002" extrusionOk="0">
                  <a:moveTo>
                    <a:pt x="2679" y="1"/>
                  </a:moveTo>
                  <a:cubicBezTo>
                    <a:pt x="2654" y="1"/>
                    <a:pt x="2629" y="5"/>
                    <a:pt x="2603" y="16"/>
                  </a:cubicBezTo>
                  <a:cubicBezTo>
                    <a:pt x="1836" y="283"/>
                    <a:pt x="1002" y="316"/>
                    <a:pt x="201" y="450"/>
                  </a:cubicBezTo>
                  <a:cubicBezTo>
                    <a:pt x="68" y="483"/>
                    <a:pt x="1" y="650"/>
                    <a:pt x="34" y="783"/>
                  </a:cubicBezTo>
                  <a:cubicBezTo>
                    <a:pt x="62" y="894"/>
                    <a:pt x="158" y="958"/>
                    <a:pt x="285" y="958"/>
                  </a:cubicBezTo>
                  <a:cubicBezTo>
                    <a:pt x="312" y="958"/>
                    <a:pt x="339" y="956"/>
                    <a:pt x="368" y="950"/>
                  </a:cubicBezTo>
                  <a:cubicBezTo>
                    <a:pt x="1030" y="835"/>
                    <a:pt x="1742" y="794"/>
                    <a:pt x="2418" y="613"/>
                  </a:cubicBezTo>
                  <a:lnTo>
                    <a:pt x="2418" y="613"/>
                  </a:lnTo>
                  <a:cubicBezTo>
                    <a:pt x="2453" y="1312"/>
                    <a:pt x="2503" y="2031"/>
                    <a:pt x="2503" y="2751"/>
                  </a:cubicBezTo>
                  <a:cubicBezTo>
                    <a:pt x="2503" y="2918"/>
                    <a:pt x="2628" y="3001"/>
                    <a:pt x="2753" y="3001"/>
                  </a:cubicBezTo>
                  <a:cubicBezTo>
                    <a:pt x="2878" y="3001"/>
                    <a:pt x="3003" y="2918"/>
                    <a:pt x="3003" y="2751"/>
                  </a:cubicBezTo>
                  <a:cubicBezTo>
                    <a:pt x="3003" y="1917"/>
                    <a:pt x="2970" y="1083"/>
                    <a:pt x="2903" y="249"/>
                  </a:cubicBezTo>
                  <a:cubicBezTo>
                    <a:pt x="2903" y="137"/>
                    <a:pt x="2808" y="1"/>
                    <a:pt x="267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64" name="Google Shape;564;p3"/>
            <p:cNvSpPr/>
            <p:nvPr/>
          </p:nvSpPr>
          <p:spPr>
            <a:xfrm>
              <a:off x="3432196" y="3767648"/>
              <a:ext cx="125222" cy="117284"/>
            </a:xfrm>
            <a:custGeom>
              <a:avLst/>
              <a:gdLst/>
              <a:ahLst/>
              <a:cxnLst/>
              <a:rect l="l" t="t" r="r" b="b"/>
              <a:pathLst>
                <a:path w="4180" h="3915" extrusionOk="0">
                  <a:moveTo>
                    <a:pt x="1463" y="1"/>
                  </a:moveTo>
                  <a:cubicBezTo>
                    <a:pt x="1075" y="1"/>
                    <a:pt x="682" y="30"/>
                    <a:pt x="304" y="119"/>
                  </a:cubicBezTo>
                  <a:cubicBezTo>
                    <a:pt x="0" y="210"/>
                    <a:pt x="83" y="633"/>
                    <a:pt x="352" y="633"/>
                  </a:cubicBezTo>
                  <a:cubicBezTo>
                    <a:pt x="379" y="633"/>
                    <a:pt x="407" y="629"/>
                    <a:pt x="437" y="620"/>
                  </a:cubicBezTo>
                  <a:cubicBezTo>
                    <a:pt x="714" y="546"/>
                    <a:pt x="1011" y="523"/>
                    <a:pt x="1311" y="523"/>
                  </a:cubicBezTo>
                  <a:cubicBezTo>
                    <a:pt x="1554" y="523"/>
                    <a:pt x="1800" y="538"/>
                    <a:pt x="2038" y="553"/>
                  </a:cubicBezTo>
                  <a:cubicBezTo>
                    <a:pt x="2507" y="582"/>
                    <a:pt x="2976" y="637"/>
                    <a:pt x="3445" y="695"/>
                  </a:cubicBezTo>
                  <a:lnTo>
                    <a:pt x="3445" y="695"/>
                  </a:lnTo>
                  <a:cubicBezTo>
                    <a:pt x="3469" y="1697"/>
                    <a:pt x="3452" y="2724"/>
                    <a:pt x="3640" y="3722"/>
                  </a:cubicBezTo>
                  <a:cubicBezTo>
                    <a:pt x="3666" y="3856"/>
                    <a:pt x="3764" y="3915"/>
                    <a:pt x="3867" y="3915"/>
                  </a:cubicBezTo>
                  <a:cubicBezTo>
                    <a:pt x="4018" y="3915"/>
                    <a:pt x="4180" y="3787"/>
                    <a:pt x="4140" y="3588"/>
                  </a:cubicBezTo>
                  <a:cubicBezTo>
                    <a:pt x="3940" y="2554"/>
                    <a:pt x="4006" y="1520"/>
                    <a:pt x="3973" y="486"/>
                  </a:cubicBezTo>
                  <a:cubicBezTo>
                    <a:pt x="3973" y="386"/>
                    <a:pt x="3873" y="253"/>
                    <a:pt x="3773" y="219"/>
                  </a:cubicBezTo>
                  <a:cubicBezTo>
                    <a:pt x="3206" y="119"/>
                    <a:pt x="2605" y="52"/>
                    <a:pt x="2038" y="19"/>
                  </a:cubicBezTo>
                  <a:cubicBezTo>
                    <a:pt x="1849" y="8"/>
                    <a:pt x="1657" y="1"/>
                    <a:pt x="146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65" name="Google Shape;565;p3"/>
            <p:cNvSpPr/>
            <p:nvPr/>
          </p:nvSpPr>
          <p:spPr>
            <a:xfrm>
              <a:off x="3444268" y="3829146"/>
              <a:ext cx="62012" cy="58986"/>
            </a:xfrm>
            <a:custGeom>
              <a:avLst/>
              <a:gdLst/>
              <a:ahLst/>
              <a:cxnLst/>
              <a:rect l="l" t="t" r="r" b="b"/>
              <a:pathLst>
                <a:path w="2070" h="1969" extrusionOk="0">
                  <a:moveTo>
                    <a:pt x="268" y="1"/>
                  </a:moveTo>
                  <a:cubicBezTo>
                    <a:pt x="101" y="1"/>
                    <a:pt x="1" y="134"/>
                    <a:pt x="1" y="268"/>
                  </a:cubicBezTo>
                  <a:cubicBezTo>
                    <a:pt x="1" y="401"/>
                    <a:pt x="101" y="535"/>
                    <a:pt x="268" y="535"/>
                  </a:cubicBezTo>
                  <a:cubicBezTo>
                    <a:pt x="668" y="535"/>
                    <a:pt x="1068" y="608"/>
                    <a:pt x="1469" y="629"/>
                  </a:cubicBezTo>
                  <a:lnTo>
                    <a:pt x="1469" y="629"/>
                  </a:lnTo>
                  <a:cubicBezTo>
                    <a:pt x="1469" y="651"/>
                    <a:pt x="1469" y="668"/>
                    <a:pt x="1469" y="668"/>
                  </a:cubicBezTo>
                  <a:cubicBezTo>
                    <a:pt x="1469" y="701"/>
                    <a:pt x="1469" y="701"/>
                    <a:pt x="1469" y="735"/>
                  </a:cubicBezTo>
                  <a:cubicBezTo>
                    <a:pt x="1469" y="735"/>
                    <a:pt x="1502" y="801"/>
                    <a:pt x="1502" y="801"/>
                  </a:cubicBezTo>
                  <a:cubicBezTo>
                    <a:pt x="1502" y="835"/>
                    <a:pt x="1502" y="868"/>
                    <a:pt x="1502" y="902"/>
                  </a:cubicBezTo>
                  <a:cubicBezTo>
                    <a:pt x="1502" y="935"/>
                    <a:pt x="1502" y="1002"/>
                    <a:pt x="1502" y="1035"/>
                  </a:cubicBezTo>
                  <a:cubicBezTo>
                    <a:pt x="1502" y="1268"/>
                    <a:pt x="1502" y="1502"/>
                    <a:pt x="1502" y="1702"/>
                  </a:cubicBezTo>
                  <a:cubicBezTo>
                    <a:pt x="1502" y="1836"/>
                    <a:pt x="1602" y="1969"/>
                    <a:pt x="1769" y="1969"/>
                  </a:cubicBezTo>
                  <a:cubicBezTo>
                    <a:pt x="1902" y="1969"/>
                    <a:pt x="2002" y="1869"/>
                    <a:pt x="2002" y="1702"/>
                  </a:cubicBezTo>
                  <a:cubicBezTo>
                    <a:pt x="2002" y="1235"/>
                    <a:pt x="2069" y="735"/>
                    <a:pt x="1902" y="301"/>
                  </a:cubicBezTo>
                  <a:cubicBezTo>
                    <a:pt x="1869" y="168"/>
                    <a:pt x="1769" y="101"/>
                    <a:pt x="1669" y="101"/>
                  </a:cubicBezTo>
                  <a:cubicBezTo>
                    <a:pt x="1202" y="101"/>
                    <a:pt x="735" y="1"/>
                    <a:pt x="26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66" name="Google Shape;566;p3"/>
            <p:cNvSpPr/>
            <p:nvPr/>
          </p:nvSpPr>
          <p:spPr>
            <a:xfrm>
              <a:off x="3402301" y="3870754"/>
              <a:ext cx="60005" cy="61353"/>
            </a:xfrm>
            <a:custGeom>
              <a:avLst/>
              <a:gdLst/>
              <a:ahLst/>
              <a:cxnLst/>
              <a:rect l="l" t="t" r="r" b="b"/>
              <a:pathLst>
                <a:path w="2003" h="2048" extrusionOk="0">
                  <a:moveTo>
                    <a:pt x="649" y="0"/>
                  </a:moveTo>
                  <a:cubicBezTo>
                    <a:pt x="520" y="0"/>
                    <a:pt x="393" y="5"/>
                    <a:pt x="268" y="13"/>
                  </a:cubicBezTo>
                  <a:cubicBezTo>
                    <a:pt x="134" y="13"/>
                    <a:pt x="1" y="113"/>
                    <a:pt x="1" y="280"/>
                  </a:cubicBezTo>
                  <a:cubicBezTo>
                    <a:pt x="1" y="413"/>
                    <a:pt x="101" y="547"/>
                    <a:pt x="268" y="547"/>
                  </a:cubicBezTo>
                  <a:cubicBezTo>
                    <a:pt x="385" y="530"/>
                    <a:pt x="501" y="522"/>
                    <a:pt x="622" y="522"/>
                  </a:cubicBezTo>
                  <a:cubicBezTo>
                    <a:pt x="743" y="522"/>
                    <a:pt x="868" y="530"/>
                    <a:pt x="1002" y="547"/>
                  </a:cubicBezTo>
                  <a:lnTo>
                    <a:pt x="1168" y="547"/>
                  </a:lnTo>
                  <a:cubicBezTo>
                    <a:pt x="1202" y="547"/>
                    <a:pt x="1235" y="547"/>
                    <a:pt x="1268" y="580"/>
                  </a:cubicBezTo>
                  <a:lnTo>
                    <a:pt x="1302" y="580"/>
                  </a:lnTo>
                  <a:cubicBezTo>
                    <a:pt x="1370" y="580"/>
                    <a:pt x="1438" y="589"/>
                    <a:pt x="1502" y="597"/>
                  </a:cubicBezTo>
                  <a:lnTo>
                    <a:pt x="1502" y="597"/>
                  </a:lnTo>
                  <a:lnTo>
                    <a:pt x="1502" y="1781"/>
                  </a:lnTo>
                  <a:cubicBezTo>
                    <a:pt x="1502" y="1914"/>
                    <a:pt x="1602" y="2048"/>
                    <a:pt x="1735" y="2048"/>
                  </a:cubicBezTo>
                  <a:cubicBezTo>
                    <a:pt x="1902" y="2014"/>
                    <a:pt x="2002" y="1914"/>
                    <a:pt x="2002" y="1781"/>
                  </a:cubicBezTo>
                  <a:lnTo>
                    <a:pt x="2002" y="380"/>
                  </a:lnTo>
                  <a:cubicBezTo>
                    <a:pt x="2002" y="280"/>
                    <a:pt x="1936" y="146"/>
                    <a:pt x="1836" y="113"/>
                  </a:cubicBezTo>
                  <a:cubicBezTo>
                    <a:pt x="1435" y="38"/>
                    <a:pt x="1035" y="0"/>
                    <a:pt x="6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67" name="Google Shape;567;p3"/>
            <p:cNvSpPr/>
            <p:nvPr/>
          </p:nvSpPr>
          <p:spPr>
            <a:xfrm>
              <a:off x="3395321" y="3762196"/>
              <a:ext cx="14020" cy="11024"/>
            </a:xfrm>
            <a:custGeom>
              <a:avLst/>
              <a:gdLst/>
              <a:ahLst/>
              <a:cxnLst/>
              <a:rect l="l" t="t" r="r" b="b"/>
              <a:pathLst>
                <a:path w="468" h="368" extrusionOk="0">
                  <a:moveTo>
                    <a:pt x="234" y="1"/>
                  </a:moveTo>
                  <a:cubicBezTo>
                    <a:pt x="0" y="1"/>
                    <a:pt x="0" y="368"/>
                    <a:pt x="234" y="368"/>
                  </a:cubicBezTo>
                  <a:cubicBezTo>
                    <a:pt x="467" y="368"/>
                    <a:pt x="467" y="1"/>
                    <a:pt x="23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68" name="Google Shape;568;p3"/>
            <p:cNvSpPr/>
            <p:nvPr/>
          </p:nvSpPr>
          <p:spPr>
            <a:xfrm>
              <a:off x="3388312" y="3788197"/>
              <a:ext cx="14020" cy="11024"/>
            </a:xfrm>
            <a:custGeom>
              <a:avLst/>
              <a:gdLst/>
              <a:ahLst/>
              <a:cxnLst/>
              <a:rect l="l" t="t" r="r" b="b"/>
              <a:pathLst>
                <a:path w="468" h="368" extrusionOk="0">
                  <a:moveTo>
                    <a:pt x="234" y="0"/>
                  </a:moveTo>
                  <a:cubicBezTo>
                    <a:pt x="1" y="0"/>
                    <a:pt x="1" y="367"/>
                    <a:pt x="234" y="367"/>
                  </a:cubicBezTo>
                  <a:cubicBezTo>
                    <a:pt x="468" y="367"/>
                    <a:pt x="468" y="0"/>
                    <a:pt x="23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69" name="Google Shape;569;p3"/>
            <p:cNvSpPr/>
            <p:nvPr/>
          </p:nvSpPr>
          <p:spPr>
            <a:xfrm>
              <a:off x="3375341" y="3765221"/>
              <a:ext cx="14020" cy="10994"/>
            </a:xfrm>
            <a:custGeom>
              <a:avLst/>
              <a:gdLst/>
              <a:ahLst/>
              <a:cxnLst/>
              <a:rect l="l" t="t" r="r" b="b"/>
              <a:pathLst>
                <a:path w="468" h="367" extrusionOk="0">
                  <a:moveTo>
                    <a:pt x="234" y="0"/>
                  </a:moveTo>
                  <a:cubicBezTo>
                    <a:pt x="0" y="0"/>
                    <a:pt x="0" y="367"/>
                    <a:pt x="234" y="367"/>
                  </a:cubicBezTo>
                  <a:cubicBezTo>
                    <a:pt x="467" y="367"/>
                    <a:pt x="467" y="0"/>
                    <a:pt x="23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70" name="Google Shape;570;p3"/>
            <p:cNvSpPr/>
            <p:nvPr/>
          </p:nvSpPr>
          <p:spPr>
            <a:xfrm>
              <a:off x="3388312" y="3956067"/>
              <a:ext cx="14020" cy="11024"/>
            </a:xfrm>
            <a:custGeom>
              <a:avLst/>
              <a:gdLst/>
              <a:ahLst/>
              <a:cxnLst/>
              <a:rect l="l" t="t" r="r" b="b"/>
              <a:pathLst>
                <a:path w="468" h="368" extrusionOk="0">
                  <a:moveTo>
                    <a:pt x="234" y="0"/>
                  </a:moveTo>
                  <a:cubicBezTo>
                    <a:pt x="1" y="0"/>
                    <a:pt x="1" y="367"/>
                    <a:pt x="234" y="367"/>
                  </a:cubicBezTo>
                  <a:cubicBezTo>
                    <a:pt x="468" y="367"/>
                    <a:pt x="468" y="0"/>
                    <a:pt x="23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71" name="Google Shape;571;p3"/>
            <p:cNvSpPr/>
            <p:nvPr/>
          </p:nvSpPr>
          <p:spPr>
            <a:xfrm>
              <a:off x="3378337" y="3934080"/>
              <a:ext cx="14020" cy="11024"/>
            </a:xfrm>
            <a:custGeom>
              <a:avLst/>
              <a:gdLst/>
              <a:ahLst/>
              <a:cxnLst/>
              <a:rect l="l" t="t" r="r" b="b"/>
              <a:pathLst>
                <a:path w="468" h="368" extrusionOk="0">
                  <a:moveTo>
                    <a:pt x="234" y="0"/>
                  </a:moveTo>
                  <a:cubicBezTo>
                    <a:pt x="0" y="0"/>
                    <a:pt x="0" y="367"/>
                    <a:pt x="234" y="367"/>
                  </a:cubicBezTo>
                  <a:cubicBezTo>
                    <a:pt x="467" y="367"/>
                    <a:pt x="467" y="0"/>
                    <a:pt x="23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72" name="Google Shape;572;p3"/>
            <p:cNvSpPr/>
            <p:nvPr/>
          </p:nvSpPr>
          <p:spPr>
            <a:xfrm>
              <a:off x="3365336" y="3962058"/>
              <a:ext cx="14020" cy="11024"/>
            </a:xfrm>
            <a:custGeom>
              <a:avLst/>
              <a:gdLst/>
              <a:ahLst/>
              <a:cxnLst/>
              <a:rect l="l" t="t" r="r" b="b"/>
              <a:pathLst>
                <a:path w="468" h="368" extrusionOk="0">
                  <a:moveTo>
                    <a:pt x="234" y="0"/>
                  </a:moveTo>
                  <a:cubicBezTo>
                    <a:pt x="1" y="0"/>
                    <a:pt x="1" y="367"/>
                    <a:pt x="234" y="367"/>
                  </a:cubicBezTo>
                  <a:cubicBezTo>
                    <a:pt x="468" y="367"/>
                    <a:pt x="468" y="0"/>
                    <a:pt x="23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73" name="Google Shape;573;p3"/>
            <p:cNvSpPr/>
            <p:nvPr/>
          </p:nvSpPr>
          <p:spPr>
            <a:xfrm>
              <a:off x="3565198" y="3891124"/>
              <a:ext cx="14020" cy="10994"/>
            </a:xfrm>
            <a:custGeom>
              <a:avLst/>
              <a:gdLst/>
              <a:ahLst/>
              <a:cxnLst/>
              <a:rect l="l" t="t" r="r" b="b"/>
              <a:pathLst>
                <a:path w="468" h="367" extrusionOk="0">
                  <a:moveTo>
                    <a:pt x="234" y="0"/>
                  </a:moveTo>
                  <a:cubicBezTo>
                    <a:pt x="0" y="0"/>
                    <a:pt x="0" y="367"/>
                    <a:pt x="234" y="367"/>
                  </a:cubicBezTo>
                  <a:cubicBezTo>
                    <a:pt x="467" y="367"/>
                    <a:pt x="467" y="0"/>
                    <a:pt x="23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74" name="Google Shape;574;p3"/>
            <p:cNvSpPr/>
            <p:nvPr/>
          </p:nvSpPr>
          <p:spPr>
            <a:xfrm>
              <a:off x="3559177" y="3918084"/>
              <a:ext cx="14020" cy="11024"/>
            </a:xfrm>
            <a:custGeom>
              <a:avLst/>
              <a:gdLst/>
              <a:ahLst/>
              <a:cxnLst/>
              <a:rect l="l" t="t" r="r" b="b"/>
              <a:pathLst>
                <a:path w="468" h="368" extrusionOk="0">
                  <a:moveTo>
                    <a:pt x="234" y="1"/>
                  </a:moveTo>
                  <a:cubicBezTo>
                    <a:pt x="1" y="1"/>
                    <a:pt x="1" y="368"/>
                    <a:pt x="234" y="368"/>
                  </a:cubicBezTo>
                  <a:cubicBezTo>
                    <a:pt x="468" y="368"/>
                    <a:pt x="468" y="1"/>
                    <a:pt x="23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75" name="Google Shape;575;p3"/>
            <p:cNvSpPr/>
            <p:nvPr/>
          </p:nvSpPr>
          <p:spPr>
            <a:xfrm>
              <a:off x="3545188" y="3899092"/>
              <a:ext cx="14020" cy="11024"/>
            </a:xfrm>
            <a:custGeom>
              <a:avLst/>
              <a:gdLst/>
              <a:ahLst/>
              <a:cxnLst/>
              <a:rect l="l" t="t" r="r" b="b"/>
              <a:pathLst>
                <a:path w="468" h="368" extrusionOk="0">
                  <a:moveTo>
                    <a:pt x="234" y="1"/>
                  </a:moveTo>
                  <a:cubicBezTo>
                    <a:pt x="1" y="1"/>
                    <a:pt x="1" y="368"/>
                    <a:pt x="234" y="368"/>
                  </a:cubicBezTo>
                  <a:cubicBezTo>
                    <a:pt x="468" y="368"/>
                    <a:pt x="468" y="1"/>
                    <a:pt x="23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76" name="Google Shape;576;p3"/>
            <p:cNvSpPr/>
            <p:nvPr/>
          </p:nvSpPr>
          <p:spPr>
            <a:xfrm>
              <a:off x="3471258" y="3618320"/>
              <a:ext cx="15009" cy="11024"/>
            </a:xfrm>
            <a:custGeom>
              <a:avLst/>
              <a:gdLst/>
              <a:ahLst/>
              <a:cxnLst/>
              <a:rect l="l" t="t" r="r" b="b"/>
              <a:pathLst>
                <a:path w="501" h="368" extrusionOk="0">
                  <a:moveTo>
                    <a:pt x="234" y="1"/>
                  </a:moveTo>
                  <a:cubicBezTo>
                    <a:pt x="1" y="1"/>
                    <a:pt x="1" y="367"/>
                    <a:pt x="234" y="367"/>
                  </a:cubicBezTo>
                  <a:lnTo>
                    <a:pt x="267" y="367"/>
                  </a:lnTo>
                  <a:cubicBezTo>
                    <a:pt x="501" y="367"/>
                    <a:pt x="501" y="1"/>
                    <a:pt x="26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77" name="Google Shape;577;p3"/>
            <p:cNvSpPr/>
            <p:nvPr/>
          </p:nvSpPr>
          <p:spPr>
            <a:xfrm>
              <a:off x="3460265" y="3646298"/>
              <a:ext cx="15009" cy="11024"/>
            </a:xfrm>
            <a:custGeom>
              <a:avLst/>
              <a:gdLst/>
              <a:ahLst/>
              <a:cxnLst/>
              <a:rect l="l" t="t" r="r" b="b"/>
              <a:pathLst>
                <a:path w="501" h="368" extrusionOk="0">
                  <a:moveTo>
                    <a:pt x="267" y="1"/>
                  </a:moveTo>
                  <a:cubicBezTo>
                    <a:pt x="1" y="1"/>
                    <a:pt x="1" y="367"/>
                    <a:pt x="267" y="367"/>
                  </a:cubicBezTo>
                  <a:cubicBezTo>
                    <a:pt x="501" y="367"/>
                    <a:pt x="501" y="1"/>
                    <a:pt x="26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78" name="Google Shape;578;p3"/>
            <p:cNvSpPr/>
            <p:nvPr/>
          </p:nvSpPr>
          <p:spPr>
            <a:xfrm>
              <a:off x="3445287" y="3621315"/>
              <a:ext cx="14020" cy="11024"/>
            </a:xfrm>
            <a:custGeom>
              <a:avLst/>
              <a:gdLst/>
              <a:ahLst/>
              <a:cxnLst/>
              <a:rect l="l" t="t" r="r" b="b"/>
              <a:pathLst>
                <a:path w="468" h="368" extrusionOk="0">
                  <a:moveTo>
                    <a:pt x="234" y="1"/>
                  </a:moveTo>
                  <a:cubicBezTo>
                    <a:pt x="0" y="1"/>
                    <a:pt x="0" y="368"/>
                    <a:pt x="234" y="368"/>
                  </a:cubicBezTo>
                  <a:cubicBezTo>
                    <a:pt x="467" y="368"/>
                    <a:pt x="467" y="1"/>
                    <a:pt x="23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79" name="Google Shape;579;p3"/>
            <p:cNvSpPr/>
            <p:nvPr/>
          </p:nvSpPr>
          <p:spPr>
            <a:xfrm>
              <a:off x="3662104" y="3786190"/>
              <a:ext cx="14020" cy="11024"/>
            </a:xfrm>
            <a:custGeom>
              <a:avLst/>
              <a:gdLst/>
              <a:ahLst/>
              <a:cxnLst/>
              <a:rect l="l" t="t" r="r" b="b"/>
              <a:pathLst>
                <a:path w="468" h="368" extrusionOk="0">
                  <a:moveTo>
                    <a:pt x="234" y="1"/>
                  </a:moveTo>
                  <a:cubicBezTo>
                    <a:pt x="1" y="1"/>
                    <a:pt x="1" y="367"/>
                    <a:pt x="234" y="367"/>
                  </a:cubicBezTo>
                  <a:cubicBezTo>
                    <a:pt x="468" y="367"/>
                    <a:pt x="468" y="1"/>
                    <a:pt x="23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80" name="Google Shape;580;p3"/>
            <p:cNvSpPr/>
            <p:nvPr/>
          </p:nvSpPr>
          <p:spPr>
            <a:xfrm>
              <a:off x="3649133" y="3808177"/>
              <a:ext cx="14020" cy="11024"/>
            </a:xfrm>
            <a:custGeom>
              <a:avLst/>
              <a:gdLst/>
              <a:ahLst/>
              <a:cxnLst/>
              <a:rect l="l" t="t" r="r" b="b"/>
              <a:pathLst>
                <a:path w="468" h="368" extrusionOk="0">
                  <a:moveTo>
                    <a:pt x="234" y="0"/>
                  </a:moveTo>
                  <a:cubicBezTo>
                    <a:pt x="0" y="0"/>
                    <a:pt x="0" y="367"/>
                    <a:pt x="234" y="367"/>
                  </a:cubicBezTo>
                  <a:cubicBezTo>
                    <a:pt x="467" y="367"/>
                    <a:pt x="467" y="0"/>
                    <a:pt x="23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81" name="Google Shape;581;p3"/>
            <p:cNvSpPr/>
            <p:nvPr/>
          </p:nvSpPr>
          <p:spPr>
            <a:xfrm>
              <a:off x="3640116" y="3786190"/>
              <a:ext cx="14020" cy="11024"/>
            </a:xfrm>
            <a:custGeom>
              <a:avLst/>
              <a:gdLst/>
              <a:ahLst/>
              <a:cxnLst/>
              <a:rect l="l" t="t" r="r" b="b"/>
              <a:pathLst>
                <a:path w="468" h="368" extrusionOk="0">
                  <a:moveTo>
                    <a:pt x="234" y="1"/>
                  </a:moveTo>
                  <a:cubicBezTo>
                    <a:pt x="1" y="1"/>
                    <a:pt x="1" y="367"/>
                    <a:pt x="234" y="367"/>
                  </a:cubicBezTo>
                  <a:cubicBezTo>
                    <a:pt x="468" y="367"/>
                    <a:pt x="468" y="1"/>
                    <a:pt x="23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</p:grpSp>
      <p:grpSp>
        <p:nvGrpSpPr>
          <p:cNvPr id="582" name="Google Shape;582;p3"/>
          <p:cNvGrpSpPr/>
          <p:nvPr/>
        </p:nvGrpSpPr>
        <p:grpSpPr>
          <a:xfrm>
            <a:off x="15490501" y="7402227"/>
            <a:ext cx="904934" cy="405541"/>
            <a:chOff x="8502760" y="3542528"/>
            <a:chExt cx="711519" cy="319269"/>
          </a:xfrm>
        </p:grpSpPr>
        <p:sp>
          <p:nvSpPr>
            <p:cNvPr id="583" name="Google Shape;583;p3"/>
            <p:cNvSpPr/>
            <p:nvPr/>
          </p:nvSpPr>
          <p:spPr>
            <a:xfrm>
              <a:off x="8526724" y="3663878"/>
              <a:ext cx="687555" cy="166504"/>
            </a:xfrm>
            <a:custGeom>
              <a:avLst/>
              <a:gdLst/>
              <a:ahLst/>
              <a:cxnLst/>
              <a:rect l="l" t="t" r="r" b="b"/>
              <a:pathLst>
                <a:path w="22951" h="5558" extrusionOk="0">
                  <a:moveTo>
                    <a:pt x="371" y="1"/>
                  </a:moveTo>
                  <a:cubicBezTo>
                    <a:pt x="1" y="1"/>
                    <a:pt x="11" y="603"/>
                    <a:pt x="401" y="636"/>
                  </a:cubicBezTo>
                  <a:cubicBezTo>
                    <a:pt x="2336" y="803"/>
                    <a:pt x="4170" y="1403"/>
                    <a:pt x="5972" y="2070"/>
                  </a:cubicBezTo>
                  <a:cubicBezTo>
                    <a:pt x="7739" y="2704"/>
                    <a:pt x="9541" y="3271"/>
                    <a:pt x="11275" y="3972"/>
                  </a:cubicBezTo>
                  <a:cubicBezTo>
                    <a:pt x="13043" y="4672"/>
                    <a:pt x="14778" y="5272"/>
                    <a:pt x="16679" y="5439"/>
                  </a:cubicBezTo>
                  <a:cubicBezTo>
                    <a:pt x="17549" y="5528"/>
                    <a:pt x="18411" y="5557"/>
                    <a:pt x="19274" y="5557"/>
                  </a:cubicBezTo>
                  <a:cubicBezTo>
                    <a:pt x="20363" y="5557"/>
                    <a:pt x="21451" y="5510"/>
                    <a:pt x="22550" y="5473"/>
                  </a:cubicBezTo>
                  <a:cubicBezTo>
                    <a:pt x="22950" y="5439"/>
                    <a:pt x="22950" y="4839"/>
                    <a:pt x="22550" y="4839"/>
                  </a:cubicBezTo>
                  <a:cubicBezTo>
                    <a:pt x="21467" y="4895"/>
                    <a:pt x="20373" y="4940"/>
                    <a:pt x="19275" y="4940"/>
                  </a:cubicBezTo>
                  <a:cubicBezTo>
                    <a:pt x="18412" y="4940"/>
                    <a:pt x="17546" y="4912"/>
                    <a:pt x="16679" y="4839"/>
                  </a:cubicBezTo>
                  <a:cubicBezTo>
                    <a:pt x="14711" y="4639"/>
                    <a:pt x="12943" y="3972"/>
                    <a:pt x="11075" y="3238"/>
                  </a:cubicBezTo>
                  <a:cubicBezTo>
                    <a:pt x="9341" y="2537"/>
                    <a:pt x="7573" y="1970"/>
                    <a:pt x="5805" y="1336"/>
                  </a:cubicBezTo>
                  <a:cubicBezTo>
                    <a:pt x="4037" y="703"/>
                    <a:pt x="2269" y="169"/>
                    <a:pt x="401" y="2"/>
                  </a:cubicBezTo>
                  <a:cubicBezTo>
                    <a:pt x="391" y="1"/>
                    <a:pt x="381" y="1"/>
                    <a:pt x="371" y="1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84" name="Google Shape;584;p3"/>
            <p:cNvSpPr/>
            <p:nvPr/>
          </p:nvSpPr>
          <p:spPr>
            <a:xfrm>
              <a:off x="8656460" y="3580482"/>
              <a:ext cx="187055" cy="259702"/>
            </a:xfrm>
            <a:custGeom>
              <a:avLst/>
              <a:gdLst/>
              <a:ahLst/>
              <a:cxnLst/>
              <a:rect l="l" t="t" r="r" b="b"/>
              <a:pathLst>
                <a:path w="6244" h="8669" extrusionOk="0">
                  <a:moveTo>
                    <a:pt x="1198" y="0"/>
                  </a:moveTo>
                  <a:cubicBezTo>
                    <a:pt x="951" y="0"/>
                    <a:pt x="739" y="310"/>
                    <a:pt x="973" y="518"/>
                  </a:cubicBezTo>
                  <a:cubicBezTo>
                    <a:pt x="2793" y="2018"/>
                    <a:pt x="3941" y="4099"/>
                    <a:pt x="5498" y="5825"/>
                  </a:cubicBezTo>
                  <a:lnTo>
                    <a:pt x="5498" y="5825"/>
                  </a:lnTo>
                  <a:cubicBezTo>
                    <a:pt x="4123" y="7069"/>
                    <a:pt x="2051" y="7518"/>
                    <a:pt x="340" y="8056"/>
                  </a:cubicBezTo>
                  <a:cubicBezTo>
                    <a:pt x="1" y="8149"/>
                    <a:pt x="117" y="8668"/>
                    <a:pt x="426" y="8668"/>
                  </a:cubicBezTo>
                  <a:cubicBezTo>
                    <a:pt x="452" y="8668"/>
                    <a:pt x="478" y="8665"/>
                    <a:pt x="506" y="8657"/>
                  </a:cubicBezTo>
                  <a:cubicBezTo>
                    <a:pt x="2441" y="8056"/>
                    <a:pt x="4676" y="7556"/>
                    <a:pt x="6144" y="6055"/>
                  </a:cubicBezTo>
                  <a:cubicBezTo>
                    <a:pt x="6244" y="5955"/>
                    <a:pt x="6244" y="5755"/>
                    <a:pt x="6144" y="5621"/>
                  </a:cubicBezTo>
                  <a:cubicBezTo>
                    <a:pt x="4476" y="3853"/>
                    <a:pt x="3308" y="1652"/>
                    <a:pt x="1407" y="84"/>
                  </a:cubicBezTo>
                  <a:cubicBezTo>
                    <a:pt x="1341" y="25"/>
                    <a:pt x="1268" y="0"/>
                    <a:pt x="1198" y="0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85" name="Google Shape;585;p3"/>
            <p:cNvSpPr/>
            <p:nvPr/>
          </p:nvSpPr>
          <p:spPr>
            <a:xfrm>
              <a:off x="8576689" y="3749640"/>
              <a:ext cx="258833" cy="29239"/>
            </a:xfrm>
            <a:custGeom>
              <a:avLst/>
              <a:gdLst/>
              <a:ahLst/>
              <a:cxnLst/>
              <a:rect l="l" t="t" r="r" b="b"/>
              <a:pathLst>
                <a:path w="8640" h="976" extrusionOk="0">
                  <a:moveTo>
                    <a:pt x="7633" y="0"/>
                  </a:moveTo>
                  <a:cubicBezTo>
                    <a:pt x="5209" y="0"/>
                    <a:pt x="2836" y="341"/>
                    <a:pt x="434" y="341"/>
                  </a:cubicBezTo>
                  <a:cubicBezTo>
                    <a:pt x="0" y="341"/>
                    <a:pt x="0" y="975"/>
                    <a:pt x="434" y="975"/>
                  </a:cubicBezTo>
                  <a:cubicBezTo>
                    <a:pt x="2836" y="975"/>
                    <a:pt x="5209" y="634"/>
                    <a:pt x="7633" y="634"/>
                  </a:cubicBezTo>
                  <a:cubicBezTo>
                    <a:pt x="7835" y="634"/>
                    <a:pt x="8037" y="636"/>
                    <a:pt x="8240" y="642"/>
                  </a:cubicBezTo>
                  <a:cubicBezTo>
                    <a:pt x="8640" y="642"/>
                    <a:pt x="8640" y="8"/>
                    <a:pt x="8240" y="8"/>
                  </a:cubicBezTo>
                  <a:cubicBezTo>
                    <a:pt x="8037" y="3"/>
                    <a:pt x="7835" y="0"/>
                    <a:pt x="7633" y="0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86" name="Google Shape;586;p3"/>
            <p:cNvSpPr/>
            <p:nvPr/>
          </p:nvSpPr>
          <p:spPr>
            <a:xfrm>
              <a:off x="8619286" y="3621790"/>
              <a:ext cx="206347" cy="133131"/>
            </a:xfrm>
            <a:custGeom>
              <a:avLst/>
              <a:gdLst/>
              <a:ahLst/>
              <a:cxnLst/>
              <a:rect l="l" t="t" r="r" b="b"/>
              <a:pathLst>
                <a:path w="6888" h="4444" extrusionOk="0">
                  <a:moveTo>
                    <a:pt x="486" y="1"/>
                  </a:moveTo>
                  <a:cubicBezTo>
                    <a:pt x="130" y="1"/>
                    <a:pt x="0" y="545"/>
                    <a:pt x="380" y="640"/>
                  </a:cubicBezTo>
                  <a:cubicBezTo>
                    <a:pt x="980" y="740"/>
                    <a:pt x="1514" y="1107"/>
                    <a:pt x="2014" y="1474"/>
                  </a:cubicBezTo>
                  <a:cubicBezTo>
                    <a:pt x="2481" y="1807"/>
                    <a:pt x="2948" y="2108"/>
                    <a:pt x="3449" y="2408"/>
                  </a:cubicBezTo>
                  <a:cubicBezTo>
                    <a:pt x="4416" y="2975"/>
                    <a:pt x="5517" y="3475"/>
                    <a:pt x="6251" y="4342"/>
                  </a:cubicBezTo>
                  <a:cubicBezTo>
                    <a:pt x="6306" y="4414"/>
                    <a:pt x="6375" y="4444"/>
                    <a:pt x="6444" y="4444"/>
                  </a:cubicBezTo>
                  <a:cubicBezTo>
                    <a:pt x="6665" y="4444"/>
                    <a:pt x="6888" y="4138"/>
                    <a:pt x="6684" y="3909"/>
                  </a:cubicBezTo>
                  <a:cubicBezTo>
                    <a:pt x="5917" y="2975"/>
                    <a:pt x="4750" y="2474"/>
                    <a:pt x="3749" y="1874"/>
                  </a:cubicBezTo>
                  <a:cubicBezTo>
                    <a:pt x="3248" y="1574"/>
                    <a:pt x="2781" y="1240"/>
                    <a:pt x="2281" y="907"/>
                  </a:cubicBezTo>
                  <a:cubicBezTo>
                    <a:pt x="1747" y="540"/>
                    <a:pt x="1180" y="173"/>
                    <a:pt x="547" y="6"/>
                  </a:cubicBezTo>
                  <a:cubicBezTo>
                    <a:pt x="526" y="3"/>
                    <a:pt x="505" y="1"/>
                    <a:pt x="486" y="1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87" name="Google Shape;587;p3"/>
            <p:cNvSpPr/>
            <p:nvPr/>
          </p:nvSpPr>
          <p:spPr>
            <a:xfrm>
              <a:off x="8663620" y="3542528"/>
              <a:ext cx="60993" cy="55991"/>
            </a:xfrm>
            <a:custGeom>
              <a:avLst/>
              <a:gdLst/>
              <a:ahLst/>
              <a:cxnLst/>
              <a:rect l="l" t="t" r="r" b="b"/>
              <a:pathLst>
                <a:path w="2036" h="1869" extrusionOk="0">
                  <a:moveTo>
                    <a:pt x="951" y="0"/>
                  </a:moveTo>
                  <a:cubicBezTo>
                    <a:pt x="726" y="0"/>
                    <a:pt x="501" y="83"/>
                    <a:pt x="334" y="250"/>
                  </a:cubicBezTo>
                  <a:cubicBezTo>
                    <a:pt x="1" y="584"/>
                    <a:pt x="1" y="1151"/>
                    <a:pt x="334" y="1484"/>
                  </a:cubicBezTo>
                  <a:lnTo>
                    <a:pt x="468" y="1618"/>
                  </a:lnTo>
                  <a:cubicBezTo>
                    <a:pt x="634" y="1785"/>
                    <a:pt x="860" y="1868"/>
                    <a:pt x="1085" y="1868"/>
                  </a:cubicBezTo>
                  <a:cubicBezTo>
                    <a:pt x="1310" y="1868"/>
                    <a:pt x="1535" y="1785"/>
                    <a:pt x="1702" y="1618"/>
                  </a:cubicBezTo>
                  <a:cubicBezTo>
                    <a:pt x="2035" y="1284"/>
                    <a:pt x="2035" y="717"/>
                    <a:pt x="1702" y="350"/>
                  </a:cubicBezTo>
                  <a:lnTo>
                    <a:pt x="1568" y="250"/>
                  </a:lnTo>
                  <a:cubicBezTo>
                    <a:pt x="1402" y="83"/>
                    <a:pt x="1176" y="0"/>
                    <a:pt x="951" y="0"/>
                  </a:cubicBezTo>
                  <a:close/>
                </a:path>
              </a:pathLst>
            </a:custGeom>
            <a:solidFill>
              <a:srgbClr val="E2431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88" name="Google Shape;588;p3"/>
            <p:cNvSpPr/>
            <p:nvPr/>
          </p:nvSpPr>
          <p:spPr>
            <a:xfrm>
              <a:off x="8595681" y="3598335"/>
              <a:ext cx="60993" cy="54253"/>
            </a:xfrm>
            <a:custGeom>
              <a:avLst/>
              <a:gdLst/>
              <a:ahLst/>
              <a:cxnLst/>
              <a:rect l="l" t="t" r="r" b="b"/>
              <a:pathLst>
                <a:path w="2036" h="1811" extrusionOk="0">
                  <a:moveTo>
                    <a:pt x="1031" y="1"/>
                  </a:moveTo>
                  <a:cubicBezTo>
                    <a:pt x="966" y="1"/>
                    <a:pt x="900" y="8"/>
                    <a:pt x="834" y="22"/>
                  </a:cubicBezTo>
                  <a:cubicBezTo>
                    <a:pt x="734" y="55"/>
                    <a:pt x="667" y="88"/>
                    <a:pt x="601" y="155"/>
                  </a:cubicBezTo>
                  <a:cubicBezTo>
                    <a:pt x="200" y="322"/>
                    <a:pt x="0" y="756"/>
                    <a:pt x="100" y="1156"/>
                  </a:cubicBezTo>
                  <a:cubicBezTo>
                    <a:pt x="215" y="1557"/>
                    <a:pt x="600" y="1811"/>
                    <a:pt x="1003" y="1811"/>
                  </a:cubicBezTo>
                  <a:cubicBezTo>
                    <a:pt x="1069" y="1811"/>
                    <a:pt x="1135" y="1804"/>
                    <a:pt x="1201" y="1790"/>
                  </a:cubicBezTo>
                  <a:cubicBezTo>
                    <a:pt x="1268" y="1756"/>
                    <a:pt x="1368" y="1723"/>
                    <a:pt x="1435" y="1656"/>
                  </a:cubicBezTo>
                  <a:cubicBezTo>
                    <a:pt x="1802" y="1490"/>
                    <a:pt x="2035" y="1056"/>
                    <a:pt x="1902" y="656"/>
                  </a:cubicBezTo>
                  <a:cubicBezTo>
                    <a:pt x="1787" y="254"/>
                    <a:pt x="1426" y="1"/>
                    <a:pt x="1031" y="1"/>
                  </a:cubicBezTo>
                  <a:close/>
                </a:path>
              </a:pathLst>
            </a:custGeom>
            <a:solidFill>
              <a:srgbClr val="E2431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89" name="Google Shape;589;p3"/>
            <p:cNvSpPr/>
            <p:nvPr/>
          </p:nvSpPr>
          <p:spPr>
            <a:xfrm>
              <a:off x="8502760" y="3644946"/>
              <a:ext cx="67974" cy="52995"/>
            </a:xfrm>
            <a:custGeom>
              <a:avLst/>
              <a:gdLst/>
              <a:ahLst/>
              <a:cxnLst/>
              <a:rect l="l" t="t" r="r" b="b"/>
              <a:pathLst>
                <a:path w="2269" h="1769" extrusionOk="0">
                  <a:moveTo>
                    <a:pt x="1134" y="0"/>
                  </a:moveTo>
                  <a:cubicBezTo>
                    <a:pt x="0" y="0"/>
                    <a:pt x="0" y="1768"/>
                    <a:pt x="1134" y="1768"/>
                  </a:cubicBezTo>
                  <a:cubicBezTo>
                    <a:pt x="2268" y="1768"/>
                    <a:pt x="2268" y="0"/>
                    <a:pt x="1134" y="0"/>
                  </a:cubicBezTo>
                  <a:close/>
                </a:path>
              </a:pathLst>
            </a:custGeom>
            <a:solidFill>
              <a:srgbClr val="E2431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90" name="Google Shape;590;p3"/>
            <p:cNvSpPr/>
            <p:nvPr/>
          </p:nvSpPr>
          <p:spPr>
            <a:xfrm>
              <a:off x="8548711" y="3744847"/>
              <a:ext cx="66985" cy="52995"/>
            </a:xfrm>
            <a:custGeom>
              <a:avLst/>
              <a:gdLst/>
              <a:ahLst/>
              <a:cxnLst/>
              <a:rect l="l" t="t" r="r" b="b"/>
              <a:pathLst>
                <a:path w="2236" h="1769" extrusionOk="0">
                  <a:moveTo>
                    <a:pt x="1135" y="1"/>
                  </a:moveTo>
                  <a:cubicBezTo>
                    <a:pt x="0" y="1"/>
                    <a:pt x="0" y="1769"/>
                    <a:pt x="1135" y="1769"/>
                  </a:cubicBezTo>
                  <a:cubicBezTo>
                    <a:pt x="2235" y="1769"/>
                    <a:pt x="2235" y="1"/>
                    <a:pt x="1135" y="1"/>
                  </a:cubicBezTo>
                  <a:close/>
                </a:path>
              </a:pathLst>
            </a:custGeom>
            <a:solidFill>
              <a:srgbClr val="E2431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91" name="Google Shape;591;p3"/>
            <p:cNvSpPr/>
            <p:nvPr/>
          </p:nvSpPr>
          <p:spPr>
            <a:xfrm>
              <a:off x="8630639" y="3809820"/>
              <a:ext cx="66985" cy="51976"/>
            </a:xfrm>
            <a:custGeom>
              <a:avLst/>
              <a:gdLst/>
              <a:ahLst/>
              <a:cxnLst/>
              <a:rect l="l" t="t" r="r" b="b"/>
              <a:pathLst>
                <a:path w="2236" h="1735" extrusionOk="0">
                  <a:moveTo>
                    <a:pt x="1135" y="0"/>
                  </a:moveTo>
                  <a:cubicBezTo>
                    <a:pt x="1" y="0"/>
                    <a:pt x="1" y="1735"/>
                    <a:pt x="1135" y="1735"/>
                  </a:cubicBezTo>
                  <a:cubicBezTo>
                    <a:pt x="2236" y="1735"/>
                    <a:pt x="2236" y="0"/>
                    <a:pt x="1135" y="0"/>
                  </a:cubicBezTo>
                  <a:close/>
                </a:path>
              </a:pathLst>
            </a:custGeom>
            <a:solidFill>
              <a:srgbClr val="E2431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</p:grpSp>
      <p:grpSp>
        <p:nvGrpSpPr>
          <p:cNvPr id="592" name="Google Shape;592;p3"/>
          <p:cNvGrpSpPr/>
          <p:nvPr/>
        </p:nvGrpSpPr>
        <p:grpSpPr>
          <a:xfrm>
            <a:off x="14670150" y="119655"/>
            <a:ext cx="2004177" cy="1495692"/>
            <a:chOff x="7809743" y="1407245"/>
            <a:chExt cx="1427565" cy="1066727"/>
          </a:xfrm>
        </p:grpSpPr>
        <p:sp>
          <p:nvSpPr>
            <p:cNvPr id="593" name="Google Shape;593;p3"/>
            <p:cNvSpPr/>
            <p:nvPr/>
          </p:nvSpPr>
          <p:spPr>
            <a:xfrm>
              <a:off x="7809743" y="1407245"/>
              <a:ext cx="1427565" cy="1066727"/>
            </a:xfrm>
            <a:custGeom>
              <a:avLst/>
              <a:gdLst/>
              <a:ahLst/>
              <a:cxnLst/>
              <a:rect l="l" t="t" r="r" b="b"/>
              <a:pathLst>
                <a:path w="47653" h="35608" extrusionOk="0">
                  <a:moveTo>
                    <a:pt x="10687" y="0"/>
                  </a:moveTo>
                  <a:cubicBezTo>
                    <a:pt x="9318" y="0"/>
                    <a:pt x="8106" y="427"/>
                    <a:pt x="7557" y="1782"/>
                  </a:cubicBezTo>
                  <a:cubicBezTo>
                    <a:pt x="6156" y="5285"/>
                    <a:pt x="11960" y="7853"/>
                    <a:pt x="14062" y="9021"/>
                  </a:cubicBezTo>
                  <a:cubicBezTo>
                    <a:pt x="19199" y="12490"/>
                    <a:pt x="25270" y="14358"/>
                    <a:pt x="30407" y="17861"/>
                  </a:cubicBezTo>
                  <a:cubicBezTo>
                    <a:pt x="28067" y="17276"/>
                    <a:pt x="16214" y="14414"/>
                    <a:pt x="8199" y="14414"/>
                  </a:cubicBezTo>
                  <a:cubicBezTo>
                    <a:pt x="3417" y="14414"/>
                    <a:pt x="0" y="15432"/>
                    <a:pt x="786" y="18561"/>
                  </a:cubicBezTo>
                  <a:cubicBezTo>
                    <a:pt x="2187" y="24399"/>
                    <a:pt x="24569" y="22998"/>
                    <a:pt x="29706" y="24632"/>
                  </a:cubicBezTo>
                  <a:cubicBezTo>
                    <a:pt x="29466" y="24623"/>
                    <a:pt x="29220" y="24619"/>
                    <a:pt x="28971" y="24619"/>
                  </a:cubicBezTo>
                  <a:cubicBezTo>
                    <a:pt x="22677" y="24619"/>
                    <a:pt x="13625" y="27407"/>
                    <a:pt x="8491" y="30937"/>
                  </a:cubicBezTo>
                  <a:cubicBezTo>
                    <a:pt x="3921" y="34058"/>
                    <a:pt x="5815" y="35607"/>
                    <a:pt x="9677" y="35607"/>
                  </a:cubicBezTo>
                  <a:cubicBezTo>
                    <a:pt x="12129" y="35607"/>
                    <a:pt x="15376" y="34982"/>
                    <a:pt x="18265" y="33739"/>
                  </a:cubicBezTo>
                  <a:cubicBezTo>
                    <a:pt x="27138" y="29869"/>
                    <a:pt x="37379" y="29069"/>
                    <a:pt x="46952" y="29069"/>
                  </a:cubicBezTo>
                  <a:lnTo>
                    <a:pt x="47653" y="29069"/>
                  </a:lnTo>
                  <a:lnTo>
                    <a:pt x="47653" y="18328"/>
                  </a:lnTo>
                  <a:cubicBezTo>
                    <a:pt x="37612" y="12490"/>
                    <a:pt x="26204" y="3650"/>
                    <a:pt x="14996" y="848"/>
                  </a:cubicBezTo>
                  <a:cubicBezTo>
                    <a:pt x="13790" y="487"/>
                    <a:pt x="12149" y="0"/>
                    <a:pt x="1068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94" name="Google Shape;594;p3"/>
            <p:cNvSpPr/>
            <p:nvPr/>
          </p:nvSpPr>
          <p:spPr>
            <a:xfrm>
              <a:off x="8923422" y="2140105"/>
              <a:ext cx="67974" cy="51976"/>
            </a:xfrm>
            <a:custGeom>
              <a:avLst/>
              <a:gdLst/>
              <a:ahLst/>
              <a:cxnLst/>
              <a:rect l="l" t="t" r="r" b="b"/>
              <a:pathLst>
                <a:path w="2269" h="1735" extrusionOk="0">
                  <a:moveTo>
                    <a:pt x="1135" y="0"/>
                  </a:moveTo>
                  <a:cubicBezTo>
                    <a:pt x="0" y="0"/>
                    <a:pt x="0" y="1735"/>
                    <a:pt x="1135" y="1735"/>
                  </a:cubicBezTo>
                  <a:cubicBezTo>
                    <a:pt x="2269" y="1735"/>
                    <a:pt x="2269" y="0"/>
                    <a:pt x="113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95" name="Google Shape;595;p3"/>
            <p:cNvSpPr/>
            <p:nvPr/>
          </p:nvSpPr>
          <p:spPr>
            <a:xfrm>
              <a:off x="8804500" y="2063149"/>
              <a:ext cx="68004" cy="52006"/>
            </a:xfrm>
            <a:custGeom>
              <a:avLst/>
              <a:gdLst/>
              <a:ahLst/>
              <a:cxnLst/>
              <a:rect l="l" t="t" r="r" b="b"/>
              <a:pathLst>
                <a:path w="2270" h="1736" extrusionOk="0">
                  <a:moveTo>
                    <a:pt x="1135" y="1"/>
                  </a:moveTo>
                  <a:cubicBezTo>
                    <a:pt x="1" y="1"/>
                    <a:pt x="1" y="1735"/>
                    <a:pt x="1135" y="1735"/>
                  </a:cubicBezTo>
                  <a:cubicBezTo>
                    <a:pt x="2269" y="1735"/>
                    <a:pt x="2269" y="1"/>
                    <a:pt x="113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96" name="Google Shape;596;p3"/>
            <p:cNvSpPr/>
            <p:nvPr/>
          </p:nvSpPr>
          <p:spPr>
            <a:xfrm>
              <a:off x="8700585" y="2224040"/>
              <a:ext cx="66985" cy="51976"/>
            </a:xfrm>
            <a:custGeom>
              <a:avLst/>
              <a:gdLst/>
              <a:ahLst/>
              <a:cxnLst/>
              <a:rect l="l" t="t" r="r" b="b"/>
              <a:pathLst>
                <a:path w="2236" h="1735" extrusionOk="0">
                  <a:moveTo>
                    <a:pt x="1102" y="0"/>
                  </a:moveTo>
                  <a:cubicBezTo>
                    <a:pt x="1" y="0"/>
                    <a:pt x="1" y="1735"/>
                    <a:pt x="1102" y="1735"/>
                  </a:cubicBezTo>
                  <a:cubicBezTo>
                    <a:pt x="2236" y="1735"/>
                    <a:pt x="2236" y="0"/>
                    <a:pt x="11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97" name="Google Shape;597;p3"/>
            <p:cNvSpPr/>
            <p:nvPr/>
          </p:nvSpPr>
          <p:spPr>
            <a:xfrm>
              <a:off x="8518726" y="2182072"/>
              <a:ext cx="66985" cy="51976"/>
            </a:xfrm>
            <a:custGeom>
              <a:avLst/>
              <a:gdLst/>
              <a:ahLst/>
              <a:cxnLst/>
              <a:rect l="l" t="t" r="r" b="b"/>
              <a:pathLst>
                <a:path w="2236" h="1735" extrusionOk="0">
                  <a:moveTo>
                    <a:pt x="1135" y="0"/>
                  </a:moveTo>
                  <a:cubicBezTo>
                    <a:pt x="1" y="0"/>
                    <a:pt x="1" y="1735"/>
                    <a:pt x="1135" y="1735"/>
                  </a:cubicBezTo>
                  <a:cubicBezTo>
                    <a:pt x="2236" y="1735"/>
                    <a:pt x="2236" y="0"/>
                    <a:pt x="113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98" name="Google Shape;598;p3"/>
            <p:cNvSpPr/>
            <p:nvPr/>
          </p:nvSpPr>
          <p:spPr>
            <a:xfrm>
              <a:off x="8406813" y="2292967"/>
              <a:ext cx="68004" cy="52995"/>
            </a:xfrm>
            <a:custGeom>
              <a:avLst/>
              <a:gdLst/>
              <a:ahLst/>
              <a:cxnLst/>
              <a:rect l="l" t="t" r="r" b="b"/>
              <a:pathLst>
                <a:path w="2270" h="1769" extrusionOk="0">
                  <a:moveTo>
                    <a:pt x="1135" y="1"/>
                  </a:moveTo>
                  <a:cubicBezTo>
                    <a:pt x="1" y="1"/>
                    <a:pt x="1" y="1769"/>
                    <a:pt x="1135" y="1769"/>
                  </a:cubicBezTo>
                  <a:cubicBezTo>
                    <a:pt x="2269" y="1769"/>
                    <a:pt x="2269" y="1"/>
                    <a:pt x="113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99" name="Google Shape;599;p3"/>
            <p:cNvSpPr/>
            <p:nvPr/>
          </p:nvSpPr>
          <p:spPr>
            <a:xfrm>
              <a:off x="8259942" y="2264989"/>
              <a:ext cx="67974" cy="52995"/>
            </a:xfrm>
            <a:custGeom>
              <a:avLst/>
              <a:gdLst/>
              <a:ahLst/>
              <a:cxnLst/>
              <a:rect l="l" t="t" r="r" b="b"/>
              <a:pathLst>
                <a:path w="2269" h="1769" extrusionOk="0">
                  <a:moveTo>
                    <a:pt x="1134" y="1"/>
                  </a:moveTo>
                  <a:cubicBezTo>
                    <a:pt x="0" y="1"/>
                    <a:pt x="0" y="1769"/>
                    <a:pt x="1134" y="1769"/>
                  </a:cubicBezTo>
                  <a:cubicBezTo>
                    <a:pt x="2269" y="1769"/>
                    <a:pt x="2269" y="1"/>
                    <a:pt x="113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600" name="Google Shape;600;p3"/>
            <p:cNvSpPr/>
            <p:nvPr/>
          </p:nvSpPr>
          <p:spPr>
            <a:xfrm>
              <a:off x="8378834" y="2021182"/>
              <a:ext cx="68004" cy="52006"/>
            </a:xfrm>
            <a:custGeom>
              <a:avLst/>
              <a:gdLst/>
              <a:ahLst/>
              <a:cxnLst/>
              <a:rect l="l" t="t" r="r" b="b"/>
              <a:pathLst>
                <a:path w="2270" h="1736" extrusionOk="0">
                  <a:moveTo>
                    <a:pt x="1135" y="1"/>
                  </a:moveTo>
                  <a:cubicBezTo>
                    <a:pt x="1" y="1"/>
                    <a:pt x="1" y="1735"/>
                    <a:pt x="1135" y="1735"/>
                  </a:cubicBezTo>
                  <a:cubicBezTo>
                    <a:pt x="2269" y="1735"/>
                    <a:pt x="2269" y="1"/>
                    <a:pt x="113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601" name="Google Shape;601;p3"/>
            <p:cNvSpPr/>
            <p:nvPr/>
          </p:nvSpPr>
          <p:spPr>
            <a:xfrm>
              <a:off x="8294900" y="1909268"/>
              <a:ext cx="68004" cy="52006"/>
            </a:xfrm>
            <a:custGeom>
              <a:avLst/>
              <a:gdLst/>
              <a:ahLst/>
              <a:cxnLst/>
              <a:rect l="l" t="t" r="r" b="b"/>
              <a:pathLst>
                <a:path w="2270" h="1736" extrusionOk="0">
                  <a:moveTo>
                    <a:pt x="1135" y="1"/>
                  </a:moveTo>
                  <a:cubicBezTo>
                    <a:pt x="1" y="1"/>
                    <a:pt x="1" y="1735"/>
                    <a:pt x="1135" y="1735"/>
                  </a:cubicBezTo>
                  <a:cubicBezTo>
                    <a:pt x="2269" y="1735"/>
                    <a:pt x="2269" y="1"/>
                    <a:pt x="113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602" name="Google Shape;602;p3"/>
            <p:cNvSpPr/>
            <p:nvPr/>
          </p:nvSpPr>
          <p:spPr>
            <a:xfrm>
              <a:off x="8128048" y="2021182"/>
              <a:ext cx="66985" cy="52006"/>
            </a:xfrm>
            <a:custGeom>
              <a:avLst/>
              <a:gdLst/>
              <a:ahLst/>
              <a:cxnLst/>
              <a:rect l="l" t="t" r="r" b="b"/>
              <a:pathLst>
                <a:path w="2236" h="1736" extrusionOk="0">
                  <a:moveTo>
                    <a:pt x="1101" y="1"/>
                  </a:moveTo>
                  <a:cubicBezTo>
                    <a:pt x="0" y="1"/>
                    <a:pt x="0" y="1735"/>
                    <a:pt x="1101" y="1735"/>
                  </a:cubicBezTo>
                  <a:cubicBezTo>
                    <a:pt x="2235" y="1735"/>
                    <a:pt x="2235" y="1"/>
                    <a:pt x="110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603" name="Google Shape;603;p3"/>
            <p:cNvSpPr/>
            <p:nvPr/>
          </p:nvSpPr>
          <p:spPr>
            <a:xfrm>
              <a:off x="8051093" y="1881290"/>
              <a:ext cx="66985" cy="52006"/>
            </a:xfrm>
            <a:custGeom>
              <a:avLst/>
              <a:gdLst/>
              <a:ahLst/>
              <a:cxnLst/>
              <a:rect l="l" t="t" r="r" b="b"/>
              <a:pathLst>
                <a:path w="2236" h="1736" extrusionOk="0">
                  <a:moveTo>
                    <a:pt x="1101" y="1"/>
                  </a:moveTo>
                  <a:cubicBezTo>
                    <a:pt x="1" y="1"/>
                    <a:pt x="1" y="1735"/>
                    <a:pt x="1101" y="1735"/>
                  </a:cubicBezTo>
                  <a:cubicBezTo>
                    <a:pt x="2236" y="1735"/>
                    <a:pt x="2236" y="1"/>
                    <a:pt x="110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604" name="Google Shape;604;p3"/>
            <p:cNvSpPr/>
            <p:nvPr/>
          </p:nvSpPr>
          <p:spPr>
            <a:xfrm>
              <a:off x="7904222" y="1930267"/>
              <a:ext cx="66985" cy="51976"/>
            </a:xfrm>
            <a:custGeom>
              <a:avLst/>
              <a:gdLst/>
              <a:ahLst/>
              <a:cxnLst/>
              <a:rect l="l" t="t" r="r" b="b"/>
              <a:pathLst>
                <a:path w="2236" h="1735" extrusionOk="0">
                  <a:moveTo>
                    <a:pt x="1134" y="0"/>
                  </a:moveTo>
                  <a:cubicBezTo>
                    <a:pt x="0" y="0"/>
                    <a:pt x="0" y="1735"/>
                    <a:pt x="1134" y="1735"/>
                  </a:cubicBezTo>
                  <a:cubicBezTo>
                    <a:pt x="2235" y="1735"/>
                    <a:pt x="2235" y="0"/>
                    <a:pt x="113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605" name="Google Shape;605;p3"/>
            <p:cNvSpPr/>
            <p:nvPr/>
          </p:nvSpPr>
          <p:spPr>
            <a:xfrm>
              <a:off x="8881455" y="1944256"/>
              <a:ext cx="67974" cy="51976"/>
            </a:xfrm>
            <a:custGeom>
              <a:avLst/>
              <a:gdLst/>
              <a:ahLst/>
              <a:cxnLst/>
              <a:rect l="l" t="t" r="r" b="b"/>
              <a:pathLst>
                <a:path w="2269" h="1735" extrusionOk="0">
                  <a:moveTo>
                    <a:pt x="1135" y="0"/>
                  </a:moveTo>
                  <a:cubicBezTo>
                    <a:pt x="0" y="0"/>
                    <a:pt x="0" y="1735"/>
                    <a:pt x="1135" y="1735"/>
                  </a:cubicBezTo>
                  <a:cubicBezTo>
                    <a:pt x="2269" y="1735"/>
                    <a:pt x="2269" y="0"/>
                    <a:pt x="113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606" name="Google Shape;606;p3"/>
            <p:cNvSpPr/>
            <p:nvPr/>
          </p:nvSpPr>
          <p:spPr>
            <a:xfrm>
              <a:off x="8364845" y="1553548"/>
              <a:ext cx="68004" cy="52006"/>
            </a:xfrm>
            <a:custGeom>
              <a:avLst/>
              <a:gdLst/>
              <a:ahLst/>
              <a:cxnLst/>
              <a:rect l="l" t="t" r="r" b="b"/>
              <a:pathLst>
                <a:path w="2270" h="1736" extrusionOk="0">
                  <a:moveTo>
                    <a:pt x="1135" y="1"/>
                  </a:moveTo>
                  <a:cubicBezTo>
                    <a:pt x="1" y="1"/>
                    <a:pt x="1" y="1735"/>
                    <a:pt x="1135" y="1735"/>
                  </a:cubicBezTo>
                  <a:cubicBezTo>
                    <a:pt x="2269" y="1735"/>
                    <a:pt x="2269" y="1"/>
                    <a:pt x="113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607" name="Google Shape;607;p3"/>
            <p:cNvSpPr/>
            <p:nvPr/>
          </p:nvSpPr>
          <p:spPr>
            <a:xfrm>
              <a:off x="8196976" y="1581526"/>
              <a:ext cx="68004" cy="52006"/>
            </a:xfrm>
            <a:custGeom>
              <a:avLst/>
              <a:gdLst/>
              <a:ahLst/>
              <a:cxnLst/>
              <a:rect l="l" t="t" r="r" b="b"/>
              <a:pathLst>
                <a:path w="2270" h="1736" extrusionOk="0">
                  <a:moveTo>
                    <a:pt x="1103" y="0"/>
                  </a:moveTo>
                  <a:cubicBezTo>
                    <a:pt x="1" y="0"/>
                    <a:pt x="11" y="1735"/>
                    <a:pt x="1135" y="1735"/>
                  </a:cubicBezTo>
                  <a:cubicBezTo>
                    <a:pt x="2269" y="1735"/>
                    <a:pt x="2269" y="1"/>
                    <a:pt x="1135" y="1"/>
                  </a:cubicBezTo>
                  <a:cubicBezTo>
                    <a:pt x="1124" y="0"/>
                    <a:pt x="1114" y="0"/>
                    <a:pt x="110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608" name="Google Shape;608;p3"/>
            <p:cNvSpPr/>
            <p:nvPr/>
          </p:nvSpPr>
          <p:spPr>
            <a:xfrm>
              <a:off x="8114059" y="1455623"/>
              <a:ext cx="66985" cy="52006"/>
            </a:xfrm>
            <a:custGeom>
              <a:avLst/>
              <a:gdLst/>
              <a:ahLst/>
              <a:cxnLst/>
              <a:rect l="l" t="t" r="r" b="b"/>
              <a:pathLst>
                <a:path w="2236" h="1736" extrusionOk="0">
                  <a:moveTo>
                    <a:pt x="1101" y="1"/>
                  </a:moveTo>
                  <a:cubicBezTo>
                    <a:pt x="0" y="1"/>
                    <a:pt x="0" y="1735"/>
                    <a:pt x="1101" y="1735"/>
                  </a:cubicBezTo>
                  <a:cubicBezTo>
                    <a:pt x="2235" y="1735"/>
                    <a:pt x="2235" y="1"/>
                    <a:pt x="110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609" name="Google Shape;609;p3"/>
            <p:cNvSpPr/>
            <p:nvPr/>
          </p:nvSpPr>
          <p:spPr>
            <a:xfrm>
              <a:off x="9127268" y="1974721"/>
              <a:ext cx="51976" cy="55991"/>
            </a:xfrm>
            <a:custGeom>
              <a:avLst/>
              <a:gdLst/>
              <a:ahLst/>
              <a:cxnLst/>
              <a:rect l="l" t="t" r="r" b="b"/>
              <a:pathLst>
                <a:path w="1735" h="1869" extrusionOk="0">
                  <a:moveTo>
                    <a:pt x="868" y="1"/>
                  </a:moveTo>
                  <a:cubicBezTo>
                    <a:pt x="434" y="1"/>
                    <a:pt x="0" y="284"/>
                    <a:pt x="0" y="851"/>
                  </a:cubicBezTo>
                  <a:lnTo>
                    <a:pt x="0" y="1018"/>
                  </a:lnTo>
                  <a:cubicBezTo>
                    <a:pt x="0" y="1585"/>
                    <a:pt x="434" y="1869"/>
                    <a:pt x="868" y="1869"/>
                  </a:cubicBezTo>
                  <a:cubicBezTo>
                    <a:pt x="1301" y="1869"/>
                    <a:pt x="1735" y="1585"/>
                    <a:pt x="1735" y="1018"/>
                  </a:cubicBezTo>
                  <a:lnTo>
                    <a:pt x="1735" y="851"/>
                  </a:lnTo>
                  <a:cubicBezTo>
                    <a:pt x="1735" y="284"/>
                    <a:pt x="1301" y="1"/>
                    <a:pt x="86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610" name="Google Shape;610;p3"/>
            <p:cNvSpPr/>
            <p:nvPr/>
          </p:nvSpPr>
          <p:spPr>
            <a:xfrm>
              <a:off x="9119270" y="2161074"/>
              <a:ext cx="67974" cy="52006"/>
            </a:xfrm>
            <a:custGeom>
              <a:avLst/>
              <a:gdLst/>
              <a:ahLst/>
              <a:cxnLst/>
              <a:rect l="l" t="t" r="r" b="b"/>
              <a:pathLst>
                <a:path w="2269" h="1736" extrusionOk="0">
                  <a:moveTo>
                    <a:pt x="1135" y="1"/>
                  </a:moveTo>
                  <a:cubicBezTo>
                    <a:pt x="0" y="1"/>
                    <a:pt x="0" y="1735"/>
                    <a:pt x="1135" y="1735"/>
                  </a:cubicBezTo>
                  <a:cubicBezTo>
                    <a:pt x="2269" y="1735"/>
                    <a:pt x="2269" y="1"/>
                    <a:pt x="113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</p:grpSp>
      <p:grpSp>
        <p:nvGrpSpPr>
          <p:cNvPr id="611" name="Google Shape;611;p3"/>
          <p:cNvGrpSpPr/>
          <p:nvPr/>
        </p:nvGrpSpPr>
        <p:grpSpPr>
          <a:xfrm>
            <a:off x="-50672" y="8144781"/>
            <a:ext cx="1390021" cy="1351607"/>
            <a:chOff x="-181020" y="4253777"/>
            <a:chExt cx="1117161" cy="1087511"/>
          </a:xfrm>
        </p:grpSpPr>
        <p:sp>
          <p:nvSpPr>
            <p:cNvPr id="612" name="Google Shape;612;p3"/>
            <p:cNvSpPr/>
            <p:nvPr/>
          </p:nvSpPr>
          <p:spPr>
            <a:xfrm>
              <a:off x="-181020" y="4348975"/>
              <a:ext cx="1040274" cy="992312"/>
            </a:xfrm>
            <a:custGeom>
              <a:avLst/>
              <a:gdLst/>
              <a:ahLst/>
              <a:cxnLst/>
              <a:rect l="l" t="t" r="r" b="b"/>
              <a:pathLst>
                <a:path w="34725" h="33124" extrusionOk="0">
                  <a:moveTo>
                    <a:pt x="34408" y="0"/>
                  </a:moveTo>
                  <a:cubicBezTo>
                    <a:pt x="34250" y="0"/>
                    <a:pt x="34091" y="100"/>
                    <a:pt x="34091" y="300"/>
                  </a:cubicBezTo>
                  <a:cubicBezTo>
                    <a:pt x="34091" y="4103"/>
                    <a:pt x="33557" y="8006"/>
                    <a:pt x="31356" y="11208"/>
                  </a:cubicBezTo>
                  <a:cubicBezTo>
                    <a:pt x="29555" y="13844"/>
                    <a:pt x="26819" y="15645"/>
                    <a:pt x="23884" y="16912"/>
                  </a:cubicBezTo>
                  <a:cubicBezTo>
                    <a:pt x="17713" y="19548"/>
                    <a:pt x="10608" y="19648"/>
                    <a:pt x="5004" y="23717"/>
                  </a:cubicBezTo>
                  <a:cubicBezTo>
                    <a:pt x="3603" y="24718"/>
                    <a:pt x="2369" y="25952"/>
                    <a:pt x="1468" y="27453"/>
                  </a:cubicBezTo>
                  <a:cubicBezTo>
                    <a:pt x="501" y="29088"/>
                    <a:pt x="34" y="30922"/>
                    <a:pt x="0" y="32824"/>
                  </a:cubicBezTo>
                  <a:cubicBezTo>
                    <a:pt x="0" y="33024"/>
                    <a:pt x="150" y="33124"/>
                    <a:pt x="305" y="33124"/>
                  </a:cubicBezTo>
                  <a:cubicBezTo>
                    <a:pt x="459" y="33124"/>
                    <a:pt x="617" y="33024"/>
                    <a:pt x="634" y="32824"/>
                  </a:cubicBezTo>
                  <a:cubicBezTo>
                    <a:pt x="701" y="29355"/>
                    <a:pt x="2435" y="26419"/>
                    <a:pt x="5171" y="24351"/>
                  </a:cubicBezTo>
                  <a:cubicBezTo>
                    <a:pt x="7872" y="22350"/>
                    <a:pt x="11108" y="21215"/>
                    <a:pt x="14310" y="20348"/>
                  </a:cubicBezTo>
                  <a:cubicBezTo>
                    <a:pt x="17613" y="19481"/>
                    <a:pt x="20948" y="18847"/>
                    <a:pt x="24084" y="17479"/>
                  </a:cubicBezTo>
                  <a:cubicBezTo>
                    <a:pt x="26953" y="16279"/>
                    <a:pt x="29621" y="14544"/>
                    <a:pt x="31523" y="12042"/>
                  </a:cubicBezTo>
                  <a:cubicBezTo>
                    <a:pt x="34091" y="8673"/>
                    <a:pt x="34725" y="4403"/>
                    <a:pt x="34725" y="300"/>
                  </a:cubicBezTo>
                  <a:cubicBezTo>
                    <a:pt x="34725" y="100"/>
                    <a:pt x="34567" y="0"/>
                    <a:pt x="3440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613" name="Google Shape;613;p3"/>
            <p:cNvSpPr/>
            <p:nvPr/>
          </p:nvSpPr>
          <p:spPr>
            <a:xfrm>
              <a:off x="75757" y="4879546"/>
              <a:ext cx="68004" cy="129596"/>
            </a:xfrm>
            <a:custGeom>
              <a:avLst/>
              <a:gdLst/>
              <a:ahLst/>
              <a:cxnLst/>
              <a:rect l="l" t="t" r="r" b="b"/>
              <a:pathLst>
                <a:path w="2270" h="4326" extrusionOk="0">
                  <a:moveTo>
                    <a:pt x="1369" y="1"/>
                  </a:moveTo>
                  <a:cubicBezTo>
                    <a:pt x="701" y="1"/>
                    <a:pt x="468" y="1068"/>
                    <a:pt x="368" y="1502"/>
                  </a:cubicBezTo>
                  <a:cubicBezTo>
                    <a:pt x="168" y="2303"/>
                    <a:pt x="1" y="3270"/>
                    <a:pt x="101" y="4071"/>
                  </a:cubicBezTo>
                  <a:cubicBezTo>
                    <a:pt x="118" y="4242"/>
                    <a:pt x="258" y="4325"/>
                    <a:pt x="391" y="4325"/>
                  </a:cubicBezTo>
                  <a:cubicBezTo>
                    <a:pt x="516" y="4325"/>
                    <a:pt x="635" y="4250"/>
                    <a:pt x="635" y="4104"/>
                  </a:cubicBezTo>
                  <a:cubicBezTo>
                    <a:pt x="701" y="4104"/>
                    <a:pt x="735" y="4071"/>
                    <a:pt x="768" y="3970"/>
                  </a:cubicBezTo>
                  <a:cubicBezTo>
                    <a:pt x="1135" y="3137"/>
                    <a:pt x="1769" y="2436"/>
                    <a:pt x="2069" y="1569"/>
                  </a:cubicBezTo>
                  <a:cubicBezTo>
                    <a:pt x="2269" y="968"/>
                    <a:pt x="2169" y="1"/>
                    <a:pt x="136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614" name="Google Shape;614;p3"/>
            <p:cNvSpPr/>
            <p:nvPr/>
          </p:nvSpPr>
          <p:spPr>
            <a:xfrm>
              <a:off x="165473" y="4973486"/>
              <a:ext cx="105181" cy="98380"/>
            </a:xfrm>
            <a:custGeom>
              <a:avLst/>
              <a:gdLst/>
              <a:ahLst/>
              <a:cxnLst/>
              <a:rect l="l" t="t" r="r" b="b"/>
              <a:pathLst>
                <a:path w="3511" h="3284" extrusionOk="0">
                  <a:moveTo>
                    <a:pt x="328" y="0"/>
                  </a:moveTo>
                  <a:cubicBezTo>
                    <a:pt x="173" y="0"/>
                    <a:pt x="1" y="129"/>
                    <a:pt x="41" y="334"/>
                  </a:cubicBezTo>
                  <a:cubicBezTo>
                    <a:pt x="187" y="1149"/>
                    <a:pt x="1196" y="3284"/>
                    <a:pt x="2314" y="3284"/>
                  </a:cubicBezTo>
                  <a:cubicBezTo>
                    <a:pt x="2478" y="3284"/>
                    <a:pt x="2644" y="3238"/>
                    <a:pt x="2810" y="3136"/>
                  </a:cubicBezTo>
                  <a:cubicBezTo>
                    <a:pt x="3511" y="2669"/>
                    <a:pt x="3444" y="1768"/>
                    <a:pt x="2877" y="1235"/>
                  </a:cubicBezTo>
                  <a:cubicBezTo>
                    <a:pt x="2310" y="668"/>
                    <a:pt x="1442" y="468"/>
                    <a:pt x="709" y="167"/>
                  </a:cubicBezTo>
                  <a:cubicBezTo>
                    <a:pt x="686" y="156"/>
                    <a:pt x="664" y="152"/>
                    <a:pt x="643" y="152"/>
                  </a:cubicBezTo>
                  <a:cubicBezTo>
                    <a:pt x="601" y="152"/>
                    <a:pt x="564" y="167"/>
                    <a:pt x="542" y="167"/>
                  </a:cubicBezTo>
                  <a:cubicBezTo>
                    <a:pt x="516" y="51"/>
                    <a:pt x="426" y="0"/>
                    <a:pt x="32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615" name="Google Shape;615;p3"/>
            <p:cNvSpPr/>
            <p:nvPr/>
          </p:nvSpPr>
          <p:spPr>
            <a:xfrm>
              <a:off x="262618" y="4842671"/>
              <a:ext cx="69981" cy="100807"/>
            </a:xfrm>
            <a:custGeom>
              <a:avLst/>
              <a:gdLst/>
              <a:ahLst/>
              <a:cxnLst/>
              <a:rect l="l" t="t" r="r" b="b"/>
              <a:pathLst>
                <a:path w="2336" h="3365" extrusionOk="0">
                  <a:moveTo>
                    <a:pt x="1353" y="1"/>
                  </a:moveTo>
                  <a:cubicBezTo>
                    <a:pt x="899" y="1"/>
                    <a:pt x="477" y="371"/>
                    <a:pt x="301" y="798"/>
                  </a:cubicBezTo>
                  <a:cubicBezTo>
                    <a:pt x="1" y="1532"/>
                    <a:pt x="1" y="2399"/>
                    <a:pt x="101" y="3167"/>
                  </a:cubicBezTo>
                  <a:cubicBezTo>
                    <a:pt x="124" y="3306"/>
                    <a:pt x="228" y="3365"/>
                    <a:pt x="335" y="3365"/>
                  </a:cubicBezTo>
                  <a:cubicBezTo>
                    <a:pt x="381" y="3365"/>
                    <a:pt x="427" y="3354"/>
                    <a:pt x="468" y="3333"/>
                  </a:cubicBezTo>
                  <a:cubicBezTo>
                    <a:pt x="534" y="3333"/>
                    <a:pt x="635" y="3333"/>
                    <a:pt x="735" y="3267"/>
                  </a:cubicBezTo>
                  <a:cubicBezTo>
                    <a:pt x="1168" y="2900"/>
                    <a:pt x="1502" y="2199"/>
                    <a:pt x="1769" y="1699"/>
                  </a:cubicBezTo>
                  <a:cubicBezTo>
                    <a:pt x="1969" y="1299"/>
                    <a:pt x="2336" y="431"/>
                    <a:pt x="1802" y="131"/>
                  </a:cubicBezTo>
                  <a:cubicBezTo>
                    <a:pt x="1654" y="41"/>
                    <a:pt x="1502" y="1"/>
                    <a:pt x="13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616" name="Google Shape;616;p3"/>
            <p:cNvSpPr/>
            <p:nvPr/>
          </p:nvSpPr>
          <p:spPr>
            <a:xfrm>
              <a:off x="393523" y="4912197"/>
              <a:ext cx="106948" cy="91910"/>
            </a:xfrm>
            <a:custGeom>
              <a:avLst/>
              <a:gdLst/>
              <a:ahLst/>
              <a:cxnLst/>
              <a:rect l="l" t="t" r="r" b="b"/>
              <a:pathLst>
                <a:path w="3570" h="3068" extrusionOk="0">
                  <a:moveTo>
                    <a:pt x="255" y="0"/>
                  </a:moveTo>
                  <a:cubicBezTo>
                    <a:pt x="131" y="0"/>
                    <a:pt x="1" y="82"/>
                    <a:pt x="1" y="245"/>
                  </a:cubicBezTo>
                  <a:cubicBezTo>
                    <a:pt x="1" y="1012"/>
                    <a:pt x="534" y="1713"/>
                    <a:pt x="1068" y="2213"/>
                  </a:cubicBezTo>
                  <a:cubicBezTo>
                    <a:pt x="1368" y="2540"/>
                    <a:pt x="1979" y="3068"/>
                    <a:pt x="2521" y="3068"/>
                  </a:cubicBezTo>
                  <a:cubicBezTo>
                    <a:pt x="2642" y="3068"/>
                    <a:pt x="2759" y="3042"/>
                    <a:pt x="2869" y="2981"/>
                  </a:cubicBezTo>
                  <a:cubicBezTo>
                    <a:pt x="3570" y="2580"/>
                    <a:pt x="3303" y="1580"/>
                    <a:pt x="2903" y="1079"/>
                  </a:cubicBezTo>
                  <a:cubicBezTo>
                    <a:pt x="2415" y="500"/>
                    <a:pt x="1454" y="32"/>
                    <a:pt x="655" y="32"/>
                  </a:cubicBezTo>
                  <a:cubicBezTo>
                    <a:pt x="580" y="32"/>
                    <a:pt x="506" y="36"/>
                    <a:pt x="434" y="45"/>
                  </a:cubicBezTo>
                  <a:lnTo>
                    <a:pt x="401" y="45"/>
                  </a:lnTo>
                  <a:cubicBezTo>
                    <a:pt x="361" y="15"/>
                    <a:pt x="309" y="0"/>
                    <a:pt x="25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617" name="Google Shape;617;p3"/>
            <p:cNvSpPr/>
            <p:nvPr/>
          </p:nvSpPr>
          <p:spPr>
            <a:xfrm>
              <a:off x="452415" y="4773294"/>
              <a:ext cx="62042" cy="109315"/>
            </a:xfrm>
            <a:custGeom>
              <a:avLst/>
              <a:gdLst/>
              <a:ahLst/>
              <a:cxnLst/>
              <a:rect l="l" t="t" r="r" b="b"/>
              <a:pathLst>
                <a:path w="2071" h="3649" extrusionOk="0">
                  <a:moveTo>
                    <a:pt x="1060" y="1"/>
                  </a:moveTo>
                  <a:cubicBezTo>
                    <a:pt x="0" y="1"/>
                    <a:pt x="456" y="2949"/>
                    <a:pt x="736" y="3448"/>
                  </a:cubicBezTo>
                  <a:cubicBezTo>
                    <a:pt x="770" y="3548"/>
                    <a:pt x="870" y="3581"/>
                    <a:pt x="970" y="3581"/>
                  </a:cubicBezTo>
                  <a:cubicBezTo>
                    <a:pt x="1003" y="3615"/>
                    <a:pt x="1037" y="3648"/>
                    <a:pt x="1137" y="3648"/>
                  </a:cubicBezTo>
                  <a:cubicBezTo>
                    <a:pt x="1737" y="3615"/>
                    <a:pt x="1837" y="2414"/>
                    <a:pt x="1904" y="2014"/>
                  </a:cubicBezTo>
                  <a:cubicBezTo>
                    <a:pt x="2004" y="1346"/>
                    <a:pt x="2071" y="312"/>
                    <a:pt x="1304" y="45"/>
                  </a:cubicBezTo>
                  <a:cubicBezTo>
                    <a:pt x="1215" y="15"/>
                    <a:pt x="1133" y="1"/>
                    <a:pt x="106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618" name="Google Shape;618;p3"/>
            <p:cNvSpPr/>
            <p:nvPr/>
          </p:nvSpPr>
          <p:spPr>
            <a:xfrm>
              <a:off x="559386" y="4847733"/>
              <a:ext cx="101975" cy="74145"/>
            </a:xfrm>
            <a:custGeom>
              <a:avLst/>
              <a:gdLst/>
              <a:ahLst/>
              <a:cxnLst/>
              <a:rect l="l" t="t" r="r" b="b"/>
              <a:pathLst>
                <a:path w="3404" h="2475" extrusionOk="0">
                  <a:moveTo>
                    <a:pt x="312" y="0"/>
                  </a:moveTo>
                  <a:cubicBezTo>
                    <a:pt x="160" y="0"/>
                    <a:pt x="0" y="127"/>
                    <a:pt x="68" y="329"/>
                  </a:cubicBezTo>
                  <a:cubicBezTo>
                    <a:pt x="234" y="966"/>
                    <a:pt x="1433" y="2475"/>
                    <a:pt x="2351" y="2475"/>
                  </a:cubicBezTo>
                  <a:cubicBezTo>
                    <a:pt x="2540" y="2475"/>
                    <a:pt x="2716" y="2411"/>
                    <a:pt x="2870" y="2264"/>
                  </a:cubicBezTo>
                  <a:cubicBezTo>
                    <a:pt x="3403" y="1797"/>
                    <a:pt x="3203" y="996"/>
                    <a:pt x="2703" y="629"/>
                  </a:cubicBezTo>
                  <a:cubicBezTo>
                    <a:pt x="2136" y="229"/>
                    <a:pt x="1368" y="62"/>
                    <a:pt x="668" y="62"/>
                  </a:cubicBezTo>
                  <a:cubicBezTo>
                    <a:pt x="601" y="62"/>
                    <a:pt x="568" y="62"/>
                    <a:pt x="501" y="96"/>
                  </a:cubicBezTo>
                  <a:cubicBezTo>
                    <a:pt x="458" y="30"/>
                    <a:pt x="386" y="0"/>
                    <a:pt x="31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619" name="Google Shape;619;p3"/>
            <p:cNvSpPr/>
            <p:nvPr/>
          </p:nvSpPr>
          <p:spPr>
            <a:xfrm>
              <a:off x="616361" y="4692145"/>
              <a:ext cx="58986" cy="117134"/>
            </a:xfrm>
            <a:custGeom>
              <a:avLst/>
              <a:gdLst/>
              <a:ahLst/>
              <a:cxnLst/>
              <a:rect l="l" t="t" r="r" b="b"/>
              <a:pathLst>
                <a:path w="1969" h="3910" extrusionOk="0">
                  <a:moveTo>
                    <a:pt x="1121" y="0"/>
                  </a:moveTo>
                  <a:cubicBezTo>
                    <a:pt x="597" y="0"/>
                    <a:pt x="190" y="706"/>
                    <a:pt x="134" y="1153"/>
                  </a:cubicBezTo>
                  <a:cubicBezTo>
                    <a:pt x="0" y="2021"/>
                    <a:pt x="300" y="2988"/>
                    <a:pt x="701" y="3789"/>
                  </a:cubicBezTo>
                  <a:cubicBezTo>
                    <a:pt x="736" y="3878"/>
                    <a:pt x="801" y="3910"/>
                    <a:pt x="874" y="3910"/>
                  </a:cubicBezTo>
                  <a:cubicBezTo>
                    <a:pt x="937" y="3910"/>
                    <a:pt x="1006" y="3886"/>
                    <a:pt x="1068" y="3855"/>
                  </a:cubicBezTo>
                  <a:cubicBezTo>
                    <a:pt x="1168" y="3855"/>
                    <a:pt x="1268" y="3822"/>
                    <a:pt x="1301" y="3722"/>
                  </a:cubicBezTo>
                  <a:cubicBezTo>
                    <a:pt x="1668" y="3188"/>
                    <a:pt x="1768" y="2454"/>
                    <a:pt x="1835" y="1820"/>
                  </a:cubicBezTo>
                  <a:cubicBezTo>
                    <a:pt x="1902" y="1287"/>
                    <a:pt x="1968" y="419"/>
                    <a:pt x="1435" y="86"/>
                  </a:cubicBezTo>
                  <a:cubicBezTo>
                    <a:pt x="1327" y="27"/>
                    <a:pt x="1222" y="0"/>
                    <a:pt x="112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620" name="Google Shape;620;p3"/>
            <p:cNvSpPr/>
            <p:nvPr/>
          </p:nvSpPr>
          <p:spPr>
            <a:xfrm>
              <a:off x="711289" y="4724497"/>
              <a:ext cx="130195" cy="74085"/>
            </a:xfrm>
            <a:custGeom>
              <a:avLst/>
              <a:gdLst/>
              <a:ahLst/>
              <a:cxnLst/>
              <a:rect l="l" t="t" r="r" b="b"/>
              <a:pathLst>
                <a:path w="4346" h="2473" extrusionOk="0">
                  <a:moveTo>
                    <a:pt x="1526" y="1"/>
                  </a:moveTo>
                  <a:cubicBezTo>
                    <a:pt x="928" y="1"/>
                    <a:pt x="389" y="143"/>
                    <a:pt x="134" y="440"/>
                  </a:cubicBezTo>
                  <a:cubicBezTo>
                    <a:pt x="0" y="607"/>
                    <a:pt x="67" y="807"/>
                    <a:pt x="200" y="874"/>
                  </a:cubicBezTo>
                  <a:cubicBezTo>
                    <a:pt x="636" y="1563"/>
                    <a:pt x="1974" y="2473"/>
                    <a:pt x="2950" y="2473"/>
                  </a:cubicBezTo>
                  <a:cubicBezTo>
                    <a:pt x="3392" y="2473"/>
                    <a:pt x="3759" y="2286"/>
                    <a:pt x="3936" y="1808"/>
                  </a:cubicBezTo>
                  <a:cubicBezTo>
                    <a:pt x="4345" y="649"/>
                    <a:pt x="2803" y="1"/>
                    <a:pt x="152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621" name="Google Shape;621;p3"/>
            <p:cNvSpPr/>
            <p:nvPr/>
          </p:nvSpPr>
          <p:spPr>
            <a:xfrm>
              <a:off x="719257" y="4548688"/>
              <a:ext cx="76991" cy="108266"/>
            </a:xfrm>
            <a:custGeom>
              <a:avLst/>
              <a:gdLst/>
              <a:ahLst/>
              <a:cxnLst/>
              <a:rect l="l" t="t" r="r" b="b"/>
              <a:pathLst>
                <a:path w="2570" h="3614" extrusionOk="0">
                  <a:moveTo>
                    <a:pt x="973" y="1"/>
                  </a:moveTo>
                  <a:cubicBezTo>
                    <a:pt x="949" y="1"/>
                    <a:pt x="926" y="2"/>
                    <a:pt x="902" y="5"/>
                  </a:cubicBezTo>
                  <a:cubicBezTo>
                    <a:pt x="101" y="71"/>
                    <a:pt x="1" y="972"/>
                    <a:pt x="234" y="1539"/>
                  </a:cubicBezTo>
                  <a:cubicBezTo>
                    <a:pt x="601" y="2340"/>
                    <a:pt x="1302" y="3207"/>
                    <a:pt x="2069" y="3574"/>
                  </a:cubicBezTo>
                  <a:cubicBezTo>
                    <a:pt x="2117" y="3601"/>
                    <a:pt x="2163" y="3613"/>
                    <a:pt x="2207" y="3613"/>
                  </a:cubicBezTo>
                  <a:cubicBezTo>
                    <a:pt x="2375" y="3613"/>
                    <a:pt x="2496" y="3433"/>
                    <a:pt x="2469" y="3274"/>
                  </a:cubicBezTo>
                  <a:cubicBezTo>
                    <a:pt x="2503" y="3240"/>
                    <a:pt x="2503" y="3174"/>
                    <a:pt x="2536" y="3140"/>
                  </a:cubicBezTo>
                  <a:cubicBezTo>
                    <a:pt x="2569" y="2540"/>
                    <a:pt x="2303" y="1806"/>
                    <a:pt x="2102" y="1239"/>
                  </a:cubicBezTo>
                  <a:cubicBezTo>
                    <a:pt x="1910" y="790"/>
                    <a:pt x="1563" y="1"/>
                    <a:pt x="9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622" name="Google Shape;622;p3"/>
            <p:cNvSpPr/>
            <p:nvPr/>
          </p:nvSpPr>
          <p:spPr>
            <a:xfrm>
              <a:off x="810681" y="4525563"/>
              <a:ext cx="103473" cy="71808"/>
            </a:xfrm>
            <a:custGeom>
              <a:avLst/>
              <a:gdLst/>
              <a:ahLst/>
              <a:cxnLst/>
              <a:rect l="l" t="t" r="r" b="b"/>
              <a:pathLst>
                <a:path w="3454" h="2397" extrusionOk="0">
                  <a:moveTo>
                    <a:pt x="2697" y="1"/>
                  </a:moveTo>
                  <a:cubicBezTo>
                    <a:pt x="1870" y="1"/>
                    <a:pt x="587" y="907"/>
                    <a:pt x="251" y="1377"/>
                  </a:cubicBezTo>
                  <a:cubicBezTo>
                    <a:pt x="151" y="1544"/>
                    <a:pt x="251" y="1677"/>
                    <a:pt x="385" y="1744"/>
                  </a:cubicBezTo>
                  <a:cubicBezTo>
                    <a:pt x="351" y="1744"/>
                    <a:pt x="285" y="1777"/>
                    <a:pt x="251" y="1844"/>
                  </a:cubicBezTo>
                  <a:cubicBezTo>
                    <a:pt x="0" y="2288"/>
                    <a:pt x="386" y="2397"/>
                    <a:pt x="814" y="2397"/>
                  </a:cubicBezTo>
                  <a:cubicBezTo>
                    <a:pt x="1125" y="2397"/>
                    <a:pt x="1459" y="2339"/>
                    <a:pt x="1586" y="2311"/>
                  </a:cubicBezTo>
                  <a:cubicBezTo>
                    <a:pt x="2386" y="2178"/>
                    <a:pt x="3454" y="1811"/>
                    <a:pt x="3420" y="810"/>
                  </a:cubicBezTo>
                  <a:cubicBezTo>
                    <a:pt x="3398" y="218"/>
                    <a:pt x="3102" y="1"/>
                    <a:pt x="269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623" name="Google Shape;623;p3"/>
            <p:cNvSpPr/>
            <p:nvPr/>
          </p:nvSpPr>
          <p:spPr>
            <a:xfrm>
              <a:off x="723691" y="4397893"/>
              <a:ext cx="124533" cy="86038"/>
            </a:xfrm>
            <a:custGeom>
              <a:avLst/>
              <a:gdLst/>
              <a:ahLst/>
              <a:cxnLst/>
              <a:rect l="l" t="t" r="r" b="b"/>
              <a:pathLst>
                <a:path w="4157" h="2872" extrusionOk="0">
                  <a:moveTo>
                    <a:pt x="1799" y="1"/>
                  </a:moveTo>
                  <a:cubicBezTo>
                    <a:pt x="1617" y="1"/>
                    <a:pt x="1444" y="61"/>
                    <a:pt x="1287" y="202"/>
                  </a:cubicBezTo>
                  <a:cubicBezTo>
                    <a:pt x="1" y="1390"/>
                    <a:pt x="2695" y="2871"/>
                    <a:pt x="3722" y="2871"/>
                  </a:cubicBezTo>
                  <a:cubicBezTo>
                    <a:pt x="3734" y="2871"/>
                    <a:pt x="3745" y="2871"/>
                    <a:pt x="3756" y="2870"/>
                  </a:cubicBezTo>
                  <a:cubicBezTo>
                    <a:pt x="3923" y="2870"/>
                    <a:pt x="4023" y="2704"/>
                    <a:pt x="3989" y="2537"/>
                  </a:cubicBezTo>
                  <a:cubicBezTo>
                    <a:pt x="4089" y="2504"/>
                    <a:pt x="4156" y="2403"/>
                    <a:pt x="4123" y="2270"/>
                  </a:cubicBezTo>
                  <a:cubicBezTo>
                    <a:pt x="3899" y="1627"/>
                    <a:pt x="2739" y="1"/>
                    <a:pt x="179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624" name="Google Shape;624;p3"/>
            <p:cNvSpPr/>
            <p:nvPr/>
          </p:nvSpPr>
          <p:spPr>
            <a:xfrm>
              <a:off x="842164" y="4366529"/>
              <a:ext cx="93977" cy="72947"/>
            </a:xfrm>
            <a:custGeom>
              <a:avLst/>
              <a:gdLst/>
              <a:ahLst/>
              <a:cxnLst/>
              <a:rect l="l" t="t" r="r" b="b"/>
              <a:pathLst>
                <a:path w="3137" h="2435" extrusionOk="0">
                  <a:moveTo>
                    <a:pt x="2242" y="1"/>
                  </a:moveTo>
                  <a:cubicBezTo>
                    <a:pt x="2025" y="1"/>
                    <a:pt x="1803" y="50"/>
                    <a:pt x="1635" y="115"/>
                  </a:cubicBezTo>
                  <a:cubicBezTo>
                    <a:pt x="935" y="382"/>
                    <a:pt x="435" y="1015"/>
                    <a:pt x="201" y="1716"/>
                  </a:cubicBezTo>
                  <a:cubicBezTo>
                    <a:pt x="168" y="1749"/>
                    <a:pt x="101" y="1816"/>
                    <a:pt x="68" y="1849"/>
                  </a:cubicBezTo>
                  <a:cubicBezTo>
                    <a:pt x="1" y="1983"/>
                    <a:pt x="68" y="2150"/>
                    <a:pt x="201" y="2216"/>
                  </a:cubicBezTo>
                  <a:cubicBezTo>
                    <a:pt x="201" y="2325"/>
                    <a:pt x="268" y="2434"/>
                    <a:pt x="401" y="2434"/>
                  </a:cubicBezTo>
                  <a:cubicBezTo>
                    <a:pt x="431" y="2434"/>
                    <a:pt x="465" y="2429"/>
                    <a:pt x="501" y="2416"/>
                  </a:cubicBezTo>
                  <a:cubicBezTo>
                    <a:pt x="1035" y="2216"/>
                    <a:pt x="1602" y="2216"/>
                    <a:pt x="2102" y="1983"/>
                  </a:cubicBezTo>
                  <a:cubicBezTo>
                    <a:pt x="2669" y="1749"/>
                    <a:pt x="3136" y="1115"/>
                    <a:pt x="3003" y="515"/>
                  </a:cubicBezTo>
                  <a:cubicBezTo>
                    <a:pt x="2921" y="126"/>
                    <a:pt x="2588" y="1"/>
                    <a:pt x="224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625" name="Google Shape;625;p3"/>
            <p:cNvSpPr/>
            <p:nvPr/>
          </p:nvSpPr>
          <p:spPr>
            <a:xfrm>
              <a:off x="781235" y="4253777"/>
              <a:ext cx="91400" cy="115396"/>
            </a:xfrm>
            <a:custGeom>
              <a:avLst/>
              <a:gdLst/>
              <a:ahLst/>
              <a:cxnLst/>
              <a:rect l="l" t="t" r="r" b="b"/>
              <a:pathLst>
                <a:path w="3051" h="3852" extrusionOk="0">
                  <a:moveTo>
                    <a:pt x="1657" y="0"/>
                  </a:moveTo>
                  <a:cubicBezTo>
                    <a:pt x="1557" y="0"/>
                    <a:pt x="1450" y="14"/>
                    <a:pt x="1334" y="43"/>
                  </a:cubicBezTo>
                  <a:cubicBezTo>
                    <a:pt x="0" y="376"/>
                    <a:pt x="1434" y="3245"/>
                    <a:pt x="1968" y="3779"/>
                  </a:cubicBezTo>
                  <a:cubicBezTo>
                    <a:pt x="2032" y="3830"/>
                    <a:pt x="2096" y="3851"/>
                    <a:pt x="2156" y="3851"/>
                  </a:cubicBezTo>
                  <a:cubicBezTo>
                    <a:pt x="2253" y="3851"/>
                    <a:pt x="2340" y="3794"/>
                    <a:pt x="2402" y="3712"/>
                  </a:cubicBezTo>
                  <a:cubicBezTo>
                    <a:pt x="2469" y="3679"/>
                    <a:pt x="2569" y="3645"/>
                    <a:pt x="2602" y="3545"/>
                  </a:cubicBezTo>
                  <a:cubicBezTo>
                    <a:pt x="2913" y="2673"/>
                    <a:pt x="3050" y="0"/>
                    <a:pt x="165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</p:grpSp>
      <p:grpSp>
        <p:nvGrpSpPr>
          <p:cNvPr id="626" name="Google Shape;626;p3"/>
          <p:cNvGrpSpPr/>
          <p:nvPr/>
        </p:nvGrpSpPr>
        <p:grpSpPr>
          <a:xfrm>
            <a:off x="-34542" y="7797266"/>
            <a:ext cx="1100053" cy="1473844"/>
            <a:chOff x="-168050" y="4195214"/>
            <a:chExt cx="719519" cy="965231"/>
          </a:xfrm>
        </p:grpSpPr>
        <p:sp>
          <p:nvSpPr>
            <p:cNvPr id="627" name="Google Shape;627;p3"/>
            <p:cNvSpPr/>
            <p:nvPr/>
          </p:nvSpPr>
          <p:spPr>
            <a:xfrm>
              <a:off x="-168050" y="4195214"/>
              <a:ext cx="719519" cy="965231"/>
            </a:xfrm>
            <a:custGeom>
              <a:avLst/>
              <a:gdLst/>
              <a:ahLst/>
              <a:cxnLst/>
              <a:rect l="l" t="t" r="r" b="b"/>
              <a:pathLst>
                <a:path w="24018" h="32220" extrusionOk="0">
                  <a:moveTo>
                    <a:pt x="11911" y="0"/>
                  </a:moveTo>
                  <a:cubicBezTo>
                    <a:pt x="10245" y="0"/>
                    <a:pt x="8091" y="4375"/>
                    <a:pt x="6872" y="6468"/>
                  </a:cubicBezTo>
                  <a:cubicBezTo>
                    <a:pt x="5371" y="9236"/>
                    <a:pt x="3870" y="12138"/>
                    <a:pt x="2936" y="15174"/>
                  </a:cubicBezTo>
                  <a:cubicBezTo>
                    <a:pt x="1669" y="19377"/>
                    <a:pt x="1" y="26282"/>
                    <a:pt x="701" y="30718"/>
                  </a:cubicBezTo>
                  <a:lnTo>
                    <a:pt x="1502" y="32219"/>
                  </a:lnTo>
                  <a:cubicBezTo>
                    <a:pt x="1635" y="29084"/>
                    <a:pt x="4204" y="26182"/>
                    <a:pt x="6305" y="24314"/>
                  </a:cubicBezTo>
                  <a:cubicBezTo>
                    <a:pt x="11175" y="20111"/>
                    <a:pt x="17146" y="17542"/>
                    <a:pt x="21550" y="12639"/>
                  </a:cubicBezTo>
                  <a:cubicBezTo>
                    <a:pt x="22383" y="11705"/>
                    <a:pt x="24018" y="9503"/>
                    <a:pt x="21683" y="9136"/>
                  </a:cubicBezTo>
                  <a:cubicBezTo>
                    <a:pt x="21615" y="9124"/>
                    <a:pt x="21544" y="9118"/>
                    <a:pt x="21471" y="9118"/>
                  </a:cubicBezTo>
                  <a:cubicBezTo>
                    <a:pt x="20146" y="9118"/>
                    <a:pt x="18032" y="11041"/>
                    <a:pt x="17146" y="11705"/>
                  </a:cubicBezTo>
                  <a:cubicBezTo>
                    <a:pt x="13644" y="14507"/>
                    <a:pt x="10842" y="18710"/>
                    <a:pt x="6872" y="20811"/>
                  </a:cubicBezTo>
                  <a:cubicBezTo>
                    <a:pt x="7239" y="20211"/>
                    <a:pt x="7706" y="19644"/>
                    <a:pt x="8040" y="19043"/>
                  </a:cubicBezTo>
                  <a:cubicBezTo>
                    <a:pt x="10141" y="16275"/>
                    <a:pt x="12109" y="13339"/>
                    <a:pt x="14211" y="10437"/>
                  </a:cubicBezTo>
                  <a:cubicBezTo>
                    <a:pt x="15378" y="8903"/>
                    <a:pt x="16446" y="7168"/>
                    <a:pt x="17613" y="5534"/>
                  </a:cubicBezTo>
                  <a:cubicBezTo>
                    <a:pt x="18303" y="4441"/>
                    <a:pt x="19265" y="2978"/>
                    <a:pt x="18025" y="2978"/>
                  </a:cubicBezTo>
                  <a:cubicBezTo>
                    <a:pt x="17826" y="2978"/>
                    <a:pt x="17569" y="3015"/>
                    <a:pt x="17246" y="3098"/>
                  </a:cubicBezTo>
                  <a:cubicBezTo>
                    <a:pt x="14911" y="3565"/>
                    <a:pt x="12576" y="7635"/>
                    <a:pt x="11309" y="9503"/>
                  </a:cubicBezTo>
                  <a:cubicBezTo>
                    <a:pt x="9541" y="12305"/>
                    <a:pt x="6372" y="16575"/>
                    <a:pt x="4537" y="19077"/>
                  </a:cubicBezTo>
                  <a:cubicBezTo>
                    <a:pt x="5371" y="16041"/>
                    <a:pt x="6872" y="13106"/>
                    <a:pt x="8173" y="10304"/>
                  </a:cubicBezTo>
                  <a:cubicBezTo>
                    <a:pt x="9074" y="8469"/>
                    <a:pt x="14111" y="1697"/>
                    <a:pt x="12243" y="63"/>
                  </a:cubicBezTo>
                  <a:cubicBezTo>
                    <a:pt x="12135" y="21"/>
                    <a:pt x="12024" y="0"/>
                    <a:pt x="11911" y="0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628" name="Google Shape;628;p3"/>
            <p:cNvSpPr/>
            <p:nvPr/>
          </p:nvSpPr>
          <p:spPr>
            <a:xfrm>
              <a:off x="-69107" y="4860584"/>
              <a:ext cx="20012" cy="15997"/>
            </a:xfrm>
            <a:custGeom>
              <a:avLst/>
              <a:gdLst/>
              <a:ahLst/>
              <a:cxnLst/>
              <a:rect l="l" t="t" r="r" b="b"/>
              <a:pathLst>
                <a:path w="668" h="534" extrusionOk="0">
                  <a:moveTo>
                    <a:pt x="334" y="0"/>
                  </a:moveTo>
                  <a:cubicBezTo>
                    <a:pt x="0" y="0"/>
                    <a:pt x="0" y="534"/>
                    <a:pt x="334" y="534"/>
                  </a:cubicBezTo>
                  <a:cubicBezTo>
                    <a:pt x="667" y="534"/>
                    <a:pt x="667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629" name="Google Shape;629;p3"/>
            <p:cNvSpPr/>
            <p:nvPr/>
          </p:nvSpPr>
          <p:spPr>
            <a:xfrm>
              <a:off x="-32142" y="4784647"/>
              <a:ext cx="20012" cy="15997"/>
            </a:xfrm>
            <a:custGeom>
              <a:avLst/>
              <a:gdLst/>
              <a:ahLst/>
              <a:cxnLst/>
              <a:rect l="l" t="t" r="r" b="b"/>
              <a:pathLst>
                <a:path w="668" h="534" extrusionOk="0">
                  <a:moveTo>
                    <a:pt x="334" y="0"/>
                  </a:moveTo>
                  <a:cubicBezTo>
                    <a:pt x="0" y="0"/>
                    <a:pt x="0" y="534"/>
                    <a:pt x="334" y="534"/>
                  </a:cubicBezTo>
                  <a:cubicBezTo>
                    <a:pt x="668" y="534"/>
                    <a:pt x="668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630" name="Google Shape;630;p3"/>
            <p:cNvSpPr/>
            <p:nvPr/>
          </p:nvSpPr>
          <p:spPr>
            <a:xfrm>
              <a:off x="16805" y="4768651"/>
              <a:ext cx="21030" cy="16027"/>
            </a:xfrm>
            <a:custGeom>
              <a:avLst/>
              <a:gdLst/>
              <a:ahLst/>
              <a:cxnLst/>
              <a:rect l="l" t="t" r="r" b="b"/>
              <a:pathLst>
                <a:path w="702" h="535" extrusionOk="0">
                  <a:moveTo>
                    <a:pt x="368" y="0"/>
                  </a:moveTo>
                  <a:cubicBezTo>
                    <a:pt x="1" y="0"/>
                    <a:pt x="1" y="534"/>
                    <a:pt x="368" y="534"/>
                  </a:cubicBezTo>
                  <a:cubicBezTo>
                    <a:pt x="701" y="534"/>
                    <a:pt x="701" y="0"/>
                    <a:pt x="36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631" name="Google Shape;631;p3"/>
            <p:cNvSpPr/>
            <p:nvPr/>
          </p:nvSpPr>
          <p:spPr>
            <a:xfrm>
              <a:off x="58772" y="4690707"/>
              <a:ext cx="21030" cy="15009"/>
            </a:xfrm>
            <a:custGeom>
              <a:avLst/>
              <a:gdLst/>
              <a:ahLst/>
              <a:cxnLst/>
              <a:rect l="l" t="t" r="r" b="b"/>
              <a:pathLst>
                <a:path w="702" h="501" extrusionOk="0">
                  <a:moveTo>
                    <a:pt x="334" y="0"/>
                  </a:moveTo>
                  <a:cubicBezTo>
                    <a:pt x="1" y="0"/>
                    <a:pt x="1" y="501"/>
                    <a:pt x="334" y="501"/>
                  </a:cubicBezTo>
                  <a:cubicBezTo>
                    <a:pt x="701" y="501"/>
                    <a:pt x="701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632" name="Google Shape;632;p3"/>
            <p:cNvSpPr/>
            <p:nvPr/>
          </p:nvSpPr>
          <p:spPr>
            <a:xfrm>
              <a:off x="100740" y="4671715"/>
              <a:ext cx="21030" cy="16027"/>
            </a:xfrm>
            <a:custGeom>
              <a:avLst/>
              <a:gdLst/>
              <a:ahLst/>
              <a:cxnLst/>
              <a:rect l="l" t="t" r="r" b="b"/>
              <a:pathLst>
                <a:path w="702" h="535" extrusionOk="0">
                  <a:moveTo>
                    <a:pt x="334" y="1"/>
                  </a:moveTo>
                  <a:cubicBezTo>
                    <a:pt x="1" y="1"/>
                    <a:pt x="1" y="534"/>
                    <a:pt x="334" y="534"/>
                  </a:cubicBezTo>
                  <a:cubicBezTo>
                    <a:pt x="701" y="534"/>
                    <a:pt x="701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633" name="Google Shape;633;p3"/>
            <p:cNvSpPr/>
            <p:nvPr/>
          </p:nvSpPr>
          <p:spPr>
            <a:xfrm>
              <a:off x="111733" y="4598774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1" y="1"/>
                    <a:pt x="1" y="534"/>
                    <a:pt x="334" y="534"/>
                  </a:cubicBezTo>
                  <a:cubicBezTo>
                    <a:pt x="668" y="534"/>
                    <a:pt x="668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634" name="Google Shape;634;p3"/>
            <p:cNvSpPr/>
            <p:nvPr/>
          </p:nvSpPr>
          <p:spPr>
            <a:xfrm>
              <a:off x="158703" y="4582777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1" y="1"/>
                    <a:pt x="1" y="535"/>
                    <a:pt x="334" y="535"/>
                  </a:cubicBezTo>
                  <a:cubicBezTo>
                    <a:pt x="668" y="535"/>
                    <a:pt x="668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635" name="Google Shape;635;p3"/>
            <p:cNvSpPr/>
            <p:nvPr/>
          </p:nvSpPr>
          <p:spPr>
            <a:xfrm>
              <a:off x="166701" y="4509836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0" y="1"/>
                    <a:pt x="0" y="535"/>
                    <a:pt x="334" y="535"/>
                  </a:cubicBezTo>
                  <a:cubicBezTo>
                    <a:pt x="668" y="535"/>
                    <a:pt x="668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636" name="Google Shape;636;p3"/>
            <p:cNvSpPr/>
            <p:nvPr/>
          </p:nvSpPr>
          <p:spPr>
            <a:xfrm>
              <a:off x="210676" y="4501838"/>
              <a:ext cx="21000" cy="16027"/>
            </a:xfrm>
            <a:custGeom>
              <a:avLst/>
              <a:gdLst/>
              <a:ahLst/>
              <a:cxnLst/>
              <a:rect l="l" t="t" r="r" b="b"/>
              <a:pathLst>
                <a:path w="701" h="535" extrusionOk="0">
                  <a:moveTo>
                    <a:pt x="334" y="1"/>
                  </a:moveTo>
                  <a:cubicBezTo>
                    <a:pt x="0" y="1"/>
                    <a:pt x="0" y="535"/>
                    <a:pt x="334" y="535"/>
                  </a:cubicBezTo>
                  <a:cubicBezTo>
                    <a:pt x="701" y="535"/>
                    <a:pt x="667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637" name="Google Shape;637;p3"/>
            <p:cNvSpPr/>
            <p:nvPr/>
          </p:nvSpPr>
          <p:spPr>
            <a:xfrm>
              <a:off x="208669" y="4443904"/>
              <a:ext cx="20012" cy="15997"/>
            </a:xfrm>
            <a:custGeom>
              <a:avLst/>
              <a:gdLst/>
              <a:ahLst/>
              <a:cxnLst/>
              <a:rect l="l" t="t" r="r" b="b"/>
              <a:pathLst>
                <a:path w="668" h="534" extrusionOk="0">
                  <a:moveTo>
                    <a:pt x="334" y="0"/>
                  </a:moveTo>
                  <a:cubicBezTo>
                    <a:pt x="0" y="0"/>
                    <a:pt x="0" y="534"/>
                    <a:pt x="334" y="534"/>
                  </a:cubicBezTo>
                  <a:cubicBezTo>
                    <a:pt x="668" y="534"/>
                    <a:pt x="668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638" name="Google Shape;638;p3"/>
            <p:cNvSpPr/>
            <p:nvPr/>
          </p:nvSpPr>
          <p:spPr>
            <a:xfrm>
              <a:off x="260641" y="4433899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0" y="1"/>
                    <a:pt x="0" y="534"/>
                    <a:pt x="334" y="534"/>
                  </a:cubicBezTo>
                  <a:cubicBezTo>
                    <a:pt x="667" y="534"/>
                    <a:pt x="667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639" name="Google Shape;639;p3"/>
            <p:cNvSpPr/>
            <p:nvPr/>
          </p:nvSpPr>
          <p:spPr>
            <a:xfrm>
              <a:off x="260641" y="4375935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0" y="1"/>
                    <a:pt x="0" y="535"/>
                    <a:pt x="334" y="535"/>
                  </a:cubicBezTo>
                  <a:cubicBezTo>
                    <a:pt x="667" y="535"/>
                    <a:pt x="667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640" name="Google Shape;640;p3"/>
            <p:cNvSpPr/>
            <p:nvPr/>
          </p:nvSpPr>
          <p:spPr>
            <a:xfrm>
              <a:off x="305604" y="4370963"/>
              <a:ext cx="20012" cy="15997"/>
            </a:xfrm>
            <a:custGeom>
              <a:avLst/>
              <a:gdLst/>
              <a:ahLst/>
              <a:cxnLst/>
              <a:rect l="l" t="t" r="r" b="b"/>
              <a:pathLst>
                <a:path w="668" h="534" extrusionOk="0">
                  <a:moveTo>
                    <a:pt x="334" y="0"/>
                  </a:moveTo>
                  <a:cubicBezTo>
                    <a:pt x="0" y="0"/>
                    <a:pt x="0" y="534"/>
                    <a:pt x="334" y="534"/>
                  </a:cubicBezTo>
                  <a:cubicBezTo>
                    <a:pt x="667" y="534"/>
                    <a:pt x="667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641" name="Google Shape;641;p3"/>
            <p:cNvSpPr/>
            <p:nvPr/>
          </p:nvSpPr>
          <p:spPr>
            <a:xfrm>
              <a:off x="318700" y="4300794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0"/>
                  </a:moveTo>
                  <a:cubicBezTo>
                    <a:pt x="1" y="0"/>
                    <a:pt x="1" y="534"/>
                    <a:pt x="334" y="534"/>
                  </a:cubicBezTo>
                  <a:cubicBezTo>
                    <a:pt x="668" y="534"/>
                    <a:pt x="668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642" name="Google Shape;642;p3"/>
            <p:cNvSpPr/>
            <p:nvPr/>
          </p:nvSpPr>
          <p:spPr>
            <a:xfrm>
              <a:off x="357672" y="4284798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1" y="1"/>
                    <a:pt x="1" y="534"/>
                    <a:pt x="334" y="534"/>
                  </a:cubicBezTo>
                  <a:cubicBezTo>
                    <a:pt x="668" y="534"/>
                    <a:pt x="668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643" name="Google Shape;643;p3"/>
            <p:cNvSpPr/>
            <p:nvPr/>
          </p:nvSpPr>
          <p:spPr>
            <a:xfrm>
              <a:off x="-1168" y="4870559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0" y="1"/>
                    <a:pt x="0" y="534"/>
                    <a:pt x="334" y="534"/>
                  </a:cubicBezTo>
                  <a:cubicBezTo>
                    <a:pt x="668" y="534"/>
                    <a:pt x="668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644" name="Google Shape;644;p3"/>
            <p:cNvSpPr/>
            <p:nvPr/>
          </p:nvSpPr>
          <p:spPr>
            <a:xfrm>
              <a:off x="58772" y="4818617"/>
              <a:ext cx="21030" cy="15997"/>
            </a:xfrm>
            <a:custGeom>
              <a:avLst/>
              <a:gdLst/>
              <a:ahLst/>
              <a:cxnLst/>
              <a:rect l="l" t="t" r="r" b="b"/>
              <a:pathLst>
                <a:path w="702" h="534" extrusionOk="0">
                  <a:moveTo>
                    <a:pt x="334" y="0"/>
                  </a:moveTo>
                  <a:cubicBezTo>
                    <a:pt x="1" y="0"/>
                    <a:pt x="1" y="534"/>
                    <a:pt x="334" y="534"/>
                  </a:cubicBezTo>
                  <a:cubicBezTo>
                    <a:pt x="701" y="534"/>
                    <a:pt x="701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645" name="Google Shape;645;p3"/>
            <p:cNvSpPr/>
            <p:nvPr/>
          </p:nvSpPr>
          <p:spPr>
            <a:xfrm>
              <a:off x="116736" y="4813614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0"/>
                  </a:moveTo>
                  <a:cubicBezTo>
                    <a:pt x="1" y="0"/>
                    <a:pt x="1" y="534"/>
                    <a:pt x="334" y="534"/>
                  </a:cubicBezTo>
                  <a:cubicBezTo>
                    <a:pt x="668" y="534"/>
                    <a:pt x="668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646" name="Google Shape;646;p3"/>
            <p:cNvSpPr/>
            <p:nvPr/>
          </p:nvSpPr>
          <p:spPr>
            <a:xfrm>
              <a:off x="137734" y="4763648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0" y="1"/>
                    <a:pt x="0" y="534"/>
                    <a:pt x="334" y="534"/>
                  </a:cubicBezTo>
                  <a:cubicBezTo>
                    <a:pt x="667" y="534"/>
                    <a:pt x="667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647" name="Google Shape;647;p3"/>
            <p:cNvSpPr/>
            <p:nvPr/>
          </p:nvSpPr>
          <p:spPr>
            <a:xfrm>
              <a:off x="205673" y="4755650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0" y="1"/>
                    <a:pt x="0" y="534"/>
                    <a:pt x="334" y="534"/>
                  </a:cubicBezTo>
                  <a:cubicBezTo>
                    <a:pt x="668" y="534"/>
                    <a:pt x="668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648" name="Google Shape;648;p3"/>
            <p:cNvSpPr/>
            <p:nvPr/>
          </p:nvSpPr>
          <p:spPr>
            <a:xfrm>
              <a:off x="213671" y="4705685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0" y="1"/>
                    <a:pt x="0" y="535"/>
                    <a:pt x="334" y="535"/>
                  </a:cubicBezTo>
                  <a:cubicBezTo>
                    <a:pt x="667" y="535"/>
                    <a:pt x="667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649" name="Google Shape;649;p3"/>
            <p:cNvSpPr/>
            <p:nvPr/>
          </p:nvSpPr>
          <p:spPr>
            <a:xfrm>
              <a:off x="268609" y="4700712"/>
              <a:ext cx="20042" cy="15997"/>
            </a:xfrm>
            <a:custGeom>
              <a:avLst/>
              <a:gdLst/>
              <a:ahLst/>
              <a:cxnLst/>
              <a:rect l="l" t="t" r="r" b="b"/>
              <a:pathLst>
                <a:path w="669" h="534" extrusionOk="0">
                  <a:moveTo>
                    <a:pt x="334" y="0"/>
                  </a:moveTo>
                  <a:cubicBezTo>
                    <a:pt x="1" y="0"/>
                    <a:pt x="1" y="534"/>
                    <a:pt x="334" y="534"/>
                  </a:cubicBezTo>
                  <a:cubicBezTo>
                    <a:pt x="668" y="534"/>
                    <a:pt x="668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650" name="Google Shape;650;p3"/>
            <p:cNvSpPr/>
            <p:nvPr/>
          </p:nvSpPr>
          <p:spPr>
            <a:xfrm>
              <a:off x="271605" y="4640741"/>
              <a:ext cx="20042" cy="16027"/>
            </a:xfrm>
            <a:custGeom>
              <a:avLst/>
              <a:gdLst/>
              <a:ahLst/>
              <a:cxnLst/>
              <a:rect l="l" t="t" r="r" b="b"/>
              <a:pathLst>
                <a:path w="669" h="535" extrusionOk="0">
                  <a:moveTo>
                    <a:pt x="335" y="1"/>
                  </a:moveTo>
                  <a:cubicBezTo>
                    <a:pt x="1" y="1"/>
                    <a:pt x="1" y="534"/>
                    <a:pt x="335" y="534"/>
                  </a:cubicBezTo>
                  <a:cubicBezTo>
                    <a:pt x="668" y="534"/>
                    <a:pt x="668" y="1"/>
                    <a:pt x="33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651" name="Google Shape;651;p3"/>
            <p:cNvSpPr/>
            <p:nvPr/>
          </p:nvSpPr>
          <p:spPr>
            <a:xfrm>
              <a:off x="328580" y="4650746"/>
              <a:ext cx="21000" cy="15997"/>
            </a:xfrm>
            <a:custGeom>
              <a:avLst/>
              <a:gdLst/>
              <a:ahLst/>
              <a:cxnLst/>
              <a:rect l="l" t="t" r="r" b="b"/>
              <a:pathLst>
                <a:path w="701" h="534" extrusionOk="0">
                  <a:moveTo>
                    <a:pt x="334" y="0"/>
                  </a:moveTo>
                  <a:cubicBezTo>
                    <a:pt x="0" y="0"/>
                    <a:pt x="0" y="534"/>
                    <a:pt x="334" y="534"/>
                  </a:cubicBezTo>
                  <a:cubicBezTo>
                    <a:pt x="701" y="534"/>
                    <a:pt x="701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652" name="Google Shape;652;p3"/>
            <p:cNvSpPr/>
            <p:nvPr/>
          </p:nvSpPr>
          <p:spPr>
            <a:xfrm>
              <a:off x="334571" y="4593771"/>
              <a:ext cx="20012" cy="15039"/>
            </a:xfrm>
            <a:custGeom>
              <a:avLst/>
              <a:gdLst/>
              <a:ahLst/>
              <a:cxnLst/>
              <a:rect l="l" t="t" r="r" b="b"/>
              <a:pathLst>
                <a:path w="668" h="502" extrusionOk="0">
                  <a:moveTo>
                    <a:pt x="334" y="1"/>
                  </a:moveTo>
                  <a:cubicBezTo>
                    <a:pt x="0" y="1"/>
                    <a:pt x="0" y="501"/>
                    <a:pt x="334" y="501"/>
                  </a:cubicBezTo>
                  <a:cubicBezTo>
                    <a:pt x="668" y="501"/>
                    <a:pt x="668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653" name="Google Shape;653;p3"/>
            <p:cNvSpPr/>
            <p:nvPr/>
          </p:nvSpPr>
          <p:spPr>
            <a:xfrm>
              <a:off x="394511" y="4595778"/>
              <a:ext cx="20042" cy="16027"/>
            </a:xfrm>
            <a:custGeom>
              <a:avLst/>
              <a:gdLst/>
              <a:ahLst/>
              <a:cxnLst/>
              <a:rect l="l" t="t" r="r" b="b"/>
              <a:pathLst>
                <a:path w="669" h="535" extrusionOk="0">
                  <a:moveTo>
                    <a:pt x="334" y="1"/>
                  </a:moveTo>
                  <a:cubicBezTo>
                    <a:pt x="1" y="1"/>
                    <a:pt x="1" y="534"/>
                    <a:pt x="334" y="534"/>
                  </a:cubicBezTo>
                  <a:cubicBezTo>
                    <a:pt x="668" y="534"/>
                    <a:pt x="668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654" name="Google Shape;654;p3"/>
            <p:cNvSpPr/>
            <p:nvPr/>
          </p:nvSpPr>
          <p:spPr>
            <a:xfrm>
              <a:off x="386543" y="4538833"/>
              <a:ext cx="20012" cy="15009"/>
            </a:xfrm>
            <a:custGeom>
              <a:avLst/>
              <a:gdLst/>
              <a:ahLst/>
              <a:cxnLst/>
              <a:rect l="l" t="t" r="r" b="b"/>
              <a:pathLst>
                <a:path w="668" h="501" extrusionOk="0">
                  <a:moveTo>
                    <a:pt x="334" y="0"/>
                  </a:moveTo>
                  <a:cubicBezTo>
                    <a:pt x="0" y="0"/>
                    <a:pt x="0" y="501"/>
                    <a:pt x="334" y="501"/>
                  </a:cubicBezTo>
                  <a:cubicBezTo>
                    <a:pt x="667" y="501"/>
                    <a:pt x="667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655" name="Google Shape;655;p3"/>
            <p:cNvSpPr/>
            <p:nvPr/>
          </p:nvSpPr>
          <p:spPr>
            <a:xfrm>
              <a:off x="441481" y="4553811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1" y="1"/>
                    <a:pt x="1" y="534"/>
                    <a:pt x="334" y="534"/>
                  </a:cubicBezTo>
                  <a:cubicBezTo>
                    <a:pt x="668" y="534"/>
                    <a:pt x="668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656" name="Google Shape;656;p3"/>
            <p:cNvSpPr/>
            <p:nvPr/>
          </p:nvSpPr>
          <p:spPr>
            <a:xfrm>
              <a:off x="465476" y="4493870"/>
              <a:ext cx="20012" cy="15997"/>
            </a:xfrm>
            <a:custGeom>
              <a:avLst/>
              <a:gdLst/>
              <a:ahLst/>
              <a:cxnLst/>
              <a:rect l="l" t="t" r="r" b="b"/>
              <a:pathLst>
                <a:path w="668" h="534" extrusionOk="0">
                  <a:moveTo>
                    <a:pt x="334" y="0"/>
                  </a:moveTo>
                  <a:cubicBezTo>
                    <a:pt x="0" y="0"/>
                    <a:pt x="0" y="534"/>
                    <a:pt x="334" y="534"/>
                  </a:cubicBezTo>
                  <a:cubicBezTo>
                    <a:pt x="667" y="534"/>
                    <a:pt x="667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657" name="Google Shape;657;p3"/>
            <p:cNvSpPr/>
            <p:nvPr/>
          </p:nvSpPr>
          <p:spPr>
            <a:xfrm>
              <a:off x="-59132" y="4711676"/>
              <a:ext cx="21030" cy="15039"/>
            </a:xfrm>
            <a:custGeom>
              <a:avLst/>
              <a:gdLst/>
              <a:ahLst/>
              <a:cxnLst/>
              <a:rect l="l" t="t" r="r" b="b"/>
              <a:pathLst>
                <a:path w="702" h="502" extrusionOk="0">
                  <a:moveTo>
                    <a:pt x="368" y="1"/>
                  </a:moveTo>
                  <a:cubicBezTo>
                    <a:pt x="1" y="1"/>
                    <a:pt x="1" y="501"/>
                    <a:pt x="368" y="501"/>
                  </a:cubicBezTo>
                  <a:cubicBezTo>
                    <a:pt x="701" y="501"/>
                    <a:pt x="701" y="1"/>
                    <a:pt x="36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658" name="Google Shape;658;p3"/>
            <p:cNvSpPr/>
            <p:nvPr/>
          </p:nvSpPr>
          <p:spPr>
            <a:xfrm>
              <a:off x="-64135" y="4637746"/>
              <a:ext cx="20042" cy="16027"/>
            </a:xfrm>
            <a:custGeom>
              <a:avLst/>
              <a:gdLst/>
              <a:ahLst/>
              <a:cxnLst/>
              <a:rect l="l" t="t" r="r" b="b"/>
              <a:pathLst>
                <a:path w="669" h="535" extrusionOk="0">
                  <a:moveTo>
                    <a:pt x="335" y="1"/>
                  </a:moveTo>
                  <a:cubicBezTo>
                    <a:pt x="1" y="1"/>
                    <a:pt x="1" y="534"/>
                    <a:pt x="335" y="534"/>
                  </a:cubicBezTo>
                  <a:cubicBezTo>
                    <a:pt x="668" y="534"/>
                    <a:pt x="668" y="1"/>
                    <a:pt x="33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659" name="Google Shape;659;p3"/>
            <p:cNvSpPr/>
            <p:nvPr/>
          </p:nvSpPr>
          <p:spPr>
            <a:xfrm>
              <a:off x="-14169" y="4616777"/>
              <a:ext cx="20012" cy="15997"/>
            </a:xfrm>
            <a:custGeom>
              <a:avLst/>
              <a:gdLst/>
              <a:ahLst/>
              <a:cxnLst/>
              <a:rect l="l" t="t" r="r" b="b"/>
              <a:pathLst>
                <a:path w="668" h="534" extrusionOk="0">
                  <a:moveTo>
                    <a:pt x="334" y="0"/>
                  </a:moveTo>
                  <a:cubicBezTo>
                    <a:pt x="1" y="0"/>
                    <a:pt x="1" y="534"/>
                    <a:pt x="334" y="534"/>
                  </a:cubicBezTo>
                  <a:cubicBezTo>
                    <a:pt x="668" y="534"/>
                    <a:pt x="668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660" name="Google Shape;660;p3"/>
            <p:cNvSpPr/>
            <p:nvPr/>
          </p:nvSpPr>
          <p:spPr>
            <a:xfrm>
              <a:off x="-25163" y="4543805"/>
              <a:ext cx="21030" cy="16027"/>
            </a:xfrm>
            <a:custGeom>
              <a:avLst/>
              <a:gdLst/>
              <a:ahLst/>
              <a:cxnLst/>
              <a:rect l="l" t="t" r="r" b="b"/>
              <a:pathLst>
                <a:path w="702" h="535" extrusionOk="0">
                  <a:moveTo>
                    <a:pt x="368" y="1"/>
                  </a:moveTo>
                  <a:cubicBezTo>
                    <a:pt x="1" y="1"/>
                    <a:pt x="1" y="535"/>
                    <a:pt x="368" y="535"/>
                  </a:cubicBezTo>
                  <a:cubicBezTo>
                    <a:pt x="701" y="535"/>
                    <a:pt x="701" y="1"/>
                    <a:pt x="36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661" name="Google Shape;661;p3"/>
            <p:cNvSpPr/>
            <p:nvPr/>
          </p:nvSpPr>
          <p:spPr>
            <a:xfrm>
              <a:off x="24803" y="4522837"/>
              <a:ext cx="21030" cy="16027"/>
            </a:xfrm>
            <a:custGeom>
              <a:avLst/>
              <a:gdLst/>
              <a:ahLst/>
              <a:cxnLst/>
              <a:rect l="l" t="t" r="r" b="b"/>
              <a:pathLst>
                <a:path w="702" h="535" extrusionOk="0">
                  <a:moveTo>
                    <a:pt x="334" y="0"/>
                  </a:moveTo>
                  <a:cubicBezTo>
                    <a:pt x="1" y="0"/>
                    <a:pt x="1" y="534"/>
                    <a:pt x="334" y="534"/>
                  </a:cubicBezTo>
                  <a:cubicBezTo>
                    <a:pt x="701" y="534"/>
                    <a:pt x="701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662" name="Google Shape;662;p3"/>
            <p:cNvSpPr/>
            <p:nvPr/>
          </p:nvSpPr>
          <p:spPr>
            <a:xfrm>
              <a:off x="11832" y="4462866"/>
              <a:ext cx="20012" cy="15039"/>
            </a:xfrm>
            <a:custGeom>
              <a:avLst/>
              <a:gdLst/>
              <a:ahLst/>
              <a:cxnLst/>
              <a:rect l="l" t="t" r="r" b="b"/>
              <a:pathLst>
                <a:path w="668" h="502" extrusionOk="0">
                  <a:moveTo>
                    <a:pt x="334" y="1"/>
                  </a:moveTo>
                  <a:cubicBezTo>
                    <a:pt x="0" y="1"/>
                    <a:pt x="0" y="501"/>
                    <a:pt x="334" y="501"/>
                  </a:cubicBezTo>
                  <a:cubicBezTo>
                    <a:pt x="667" y="501"/>
                    <a:pt x="667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663" name="Google Shape;663;p3"/>
            <p:cNvSpPr/>
            <p:nvPr/>
          </p:nvSpPr>
          <p:spPr>
            <a:xfrm>
              <a:off x="66770" y="4443904"/>
              <a:ext cx="20012" cy="15997"/>
            </a:xfrm>
            <a:custGeom>
              <a:avLst/>
              <a:gdLst/>
              <a:ahLst/>
              <a:cxnLst/>
              <a:rect l="l" t="t" r="r" b="b"/>
              <a:pathLst>
                <a:path w="668" h="534" extrusionOk="0">
                  <a:moveTo>
                    <a:pt x="334" y="0"/>
                  </a:moveTo>
                  <a:cubicBezTo>
                    <a:pt x="1" y="0"/>
                    <a:pt x="1" y="534"/>
                    <a:pt x="334" y="534"/>
                  </a:cubicBezTo>
                  <a:cubicBezTo>
                    <a:pt x="668" y="534"/>
                    <a:pt x="668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664" name="Google Shape;664;p3"/>
            <p:cNvSpPr/>
            <p:nvPr/>
          </p:nvSpPr>
          <p:spPr>
            <a:xfrm>
              <a:off x="56795" y="4380938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0" y="1"/>
                    <a:pt x="0" y="534"/>
                    <a:pt x="334" y="534"/>
                  </a:cubicBezTo>
                  <a:cubicBezTo>
                    <a:pt x="667" y="534"/>
                    <a:pt x="667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665" name="Google Shape;665;p3"/>
            <p:cNvSpPr/>
            <p:nvPr/>
          </p:nvSpPr>
          <p:spPr>
            <a:xfrm>
              <a:off x="106761" y="4378931"/>
              <a:ext cx="20012" cy="15039"/>
            </a:xfrm>
            <a:custGeom>
              <a:avLst/>
              <a:gdLst/>
              <a:ahLst/>
              <a:cxnLst/>
              <a:rect l="l" t="t" r="r" b="b"/>
              <a:pathLst>
                <a:path w="668" h="502" extrusionOk="0">
                  <a:moveTo>
                    <a:pt x="334" y="1"/>
                  </a:moveTo>
                  <a:cubicBezTo>
                    <a:pt x="0" y="1"/>
                    <a:pt x="0" y="501"/>
                    <a:pt x="334" y="501"/>
                  </a:cubicBezTo>
                  <a:cubicBezTo>
                    <a:pt x="667" y="501"/>
                    <a:pt x="667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666" name="Google Shape;666;p3"/>
            <p:cNvSpPr/>
            <p:nvPr/>
          </p:nvSpPr>
          <p:spPr>
            <a:xfrm>
              <a:off x="103860" y="4287794"/>
              <a:ext cx="20042" cy="15039"/>
            </a:xfrm>
            <a:custGeom>
              <a:avLst/>
              <a:gdLst/>
              <a:ahLst/>
              <a:cxnLst/>
              <a:rect l="l" t="t" r="r" b="b"/>
              <a:pathLst>
                <a:path w="669" h="502" extrusionOk="0">
                  <a:moveTo>
                    <a:pt x="335" y="1"/>
                  </a:moveTo>
                  <a:cubicBezTo>
                    <a:pt x="1" y="1"/>
                    <a:pt x="1" y="501"/>
                    <a:pt x="335" y="501"/>
                  </a:cubicBezTo>
                  <a:cubicBezTo>
                    <a:pt x="668" y="501"/>
                    <a:pt x="668" y="1"/>
                    <a:pt x="33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667" name="Google Shape;667;p3"/>
            <p:cNvSpPr/>
            <p:nvPr/>
          </p:nvSpPr>
          <p:spPr>
            <a:xfrm>
              <a:off x="155833" y="4281803"/>
              <a:ext cx="21030" cy="16027"/>
            </a:xfrm>
            <a:custGeom>
              <a:avLst/>
              <a:gdLst/>
              <a:ahLst/>
              <a:cxnLst/>
              <a:rect l="l" t="t" r="r" b="b"/>
              <a:pathLst>
                <a:path w="702" h="535" extrusionOk="0">
                  <a:moveTo>
                    <a:pt x="334" y="1"/>
                  </a:moveTo>
                  <a:cubicBezTo>
                    <a:pt x="1" y="1"/>
                    <a:pt x="1" y="534"/>
                    <a:pt x="334" y="534"/>
                  </a:cubicBezTo>
                  <a:cubicBezTo>
                    <a:pt x="701" y="534"/>
                    <a:pt x="701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668" name="Google Shape;668;p3"/>
            <p:cNvSpPr/>
            <p:nvPr/>
          </p:nvSpPr>
          <p:spPr>
            <a:xfrm>
              <a:off x="168833" y="4208861"/>
              <a:ext cx="21000" cy="16027"/>
            </a:xfrm>
            <a:custGeom>
              <a:avLst/>
              <a:gdLst/>
              <a:ahLst/>
              <a:cxnLst/>
              <a:rect l="l" t="t" r="r" b="b"/>
              <a:pathLst>
                <a:path w="701" h="535" extrusionOk="0">
                  <a:moveTo>
                    <a:pt x="367" y="1"/>
                  </a:moveTo>
                  <a:cubicBezTo>
                    <a:pt x="0" y="1"/>
                    <a:pt x="0" y="534"/>
                    <a:pt x="367" y="534"/>
                  </a:cubicBezTo>
                  <a:cubicBezTo>
                    <a:pt x="701" y="534"/>
                    <a:pt x="701" y="1"/>
                    <a:pt x="36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669" name="Google Shape;669;p3"/>
            <p:cNvSpPr/>
            <p:nvPr/>
          </p:nvSpPr>
          <p:spPr>
            <a:xfrm>
              <a:off x="-80101" y="4766644"/>
              <a:ext cx="21000" cy="15009"/>
            </a:xfrm>
            <a:custGeom>
              <a:avLst/>
              <a:gdLst/>
              <a:ahLst/>
              <a:cxnLst/>
              <a:rect l="l" t="t" r="r" b="b"/>
              <a:pathLst>
                <a:path w="701" h="501" extrusionOk="0">
                  <a:moveTo>
                    <a:pt x="367" y="1"/>
                  </a:moveTo>
                  <a:cubicBezTo>
                    <a:pt x="0" y="1"/>
                    <a:pt x="0" y="501"/>
                    <a:pt x="367" y="501"/>
                  </a:cubicBezTo>
                  <a:cubicBezTo>
                    <a:pt x="701" y="501"/>
                    <a:pt x="701" y="1"/>
                    <a:pt x="36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670" name="Google Shape;670;p3"/>
            <p:cNvSpPr/>
            <p:nvPr/>
          </p:nvSpPr>
          <p:spPr>
            <a:xfrm>
              <a:off x="-59132" y="4928523"/>
              <a:ext cx="21030" cy="16027"/>
            </a:xfrm>
            <a:custGeom>
              <a:avLst/>
              <a:gdLst/>
              <a:ahLst/>
              <a:cxnLst/>
              <a:rect l="l" t="t" r="r" b="b"/>
              <a:pathLst>
                <a:path w="702" h="535" extrusionOk="0">
                  <a:moveTo>
                    <a:pt x="368" y="0"/>
                  </a:moveTo>
                  <a:cubicBezTo>
                    <a:pt x="1" y="0"/>
                    <a:pt x="1" y="534"/>
                    <a:pt x="368" y="534"/>
                  </a:cubicBezTo>
                  <a:cubicBezTo>
                    <a:pt x="701" y="534"/>
                    <a:pt x="701" y="0"/>
                    <a:pt x="36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671" name="Google Shape;671;p3"/>
            <p:cNvSpPr/>
            <p:nvPr/>
          </p:nvSpPr>
          <p:spPr>
            <a:xfrm>
              <a:off x="-129078" y="4897549"/>
              <a:ext cx="20012" cy="15009"/>
            </a:xfrm>
            <a:custGeom>
              <a:avLst/>
              <a:gdLst/>
              <a:ahLst/>
              <a:cxnLst/>
              <a:rect l="l" t="t" r="r" b="b"/>
              <a:pathLst>
                <a:path w="668" h="501" extrusionOk="0">
                  <a:moveTo>
                    <a:pt x="334" y="0"/>
                  </a:moveTo>
                  <a:cubicBezTo>
                    <a:pt x="1" y="0"/>
                    <a:pt x="1" y="501"/>
                    <a:pt x="334" y="501"/>
                  </a:cubicBezTo>
                  <a:cubicBezTo>
                    <a:pt x="668" y="501"/>
                    <a:pt x="668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672" name="Google Shape;672;p3"/>
            <p:cNvSpPr/>
            <p:nvPr/>
          </p:nvSpPr>
          <p:spPr>
            <a:xfrm>
              <a:off x="-108079" y="4975493"/>
              <a:ext cx="20012" cy="15997"/>
            </a:xfrm>
            <a:custGeom>
              <a:avLst/>
              <a:gdLst/>
              <a:ahLst/>
              <a:cxnLst/>
              <a:rect l="l" t="t" r="r" b="b"/>
              <a:pathLst>
                <a:path w="668" h="534" extrusionOk="0">
                  <a:moveTo>
                    <a:pt x="334" y="0"/>
                  </a:moveTo>
                  <a:cubicBezTo>
                    <a:pt x="0" y="0"/>
                    <a:pt x="0" y="534"/>
                    <a:pt x="334" y="534"/>
                  </a:cubicBezTo>
                  <a:cubicBezTo>
                    <a:pt x="667" y="534"/>
                    <a:pt x="667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673" name="Google Shape;673;p3"/>
            <p:cNvSpPr/>
            <p:nvPr/>
          </p:nvSpPr>
          <p:spPr>
            <a:xfrm>
              <a:off x="-135069" y="5004460"/>
              <a:ext cx="21030" cy="16027"/>
            </a:xfrm>
            <a:custGeom>
              <a:avLst/>
              <a:gdLst/>
              <a:ahLst/>
              <a:cxnLst/>
              <a:rect l="l" t="t" r="r" b="b"/>
              <a:pathLst>
                <a:path w="702" h="535" extrusionOk="0">
                  <a:moveTo>
                    <a:pt x="334" y="1"/>
                  </a:moveTo>
                  <a:cubicBezTo>
                    <a:pt x="1" y="1"/>
                    <a:pt x="1" y="534"/>
                    <a:pt x="334" y="534"/>
                  </a:cubicBezTo>
                  <a:cubicBezTo>
                    <a:pt x="701" y="534"/>
                    <a:pt x="701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</p:grpSp>
      <p:grpSp>
        <p:nvGrpSpPr>
          <p:cNvPr id="674" name="Google Shape;674;p3"/>
          <p:cNvGrpSpPr/>
          <p:nvPr/>
        </p:nvGrpSpPr>
        <p:grpSpPr>
          <a:xfrm>
            <a:off x="14717160" y="-357514"/>
            <a:ext cx="1567820" cy="1605812"/>
            <a:chOff x="7973149" y="-201092"/>
            <a:chExt cx="1116750" cy="1145263"/>
          </a:xfrm>
        </p:grpSpPr>
        <p:sp>
          <p:nvSpPr>
            <p:cNvPr id="675" name="Google Shape;675;p3"/>
            <p:cNvSpPr/>
            <p:nvPr/>
          </p:nvSpPr>
          <p:spPr>
            <a:xfrm>
              <a:off x="8049086" y="-201092"/>
              <a:ext cx="1040813" cy="992342"/>
            </a:xfrm>
            <a:custGeom>
              <a:avLst/>
              <a:gdLst/>
              <a:ahLst/>
              <a:cxnLst/>
              <a:rect l="l" t="t" r="r" b="b"/>
              <a:pathLst>
                <a:path w="34743" h="33125" extrusionOk="0">
                  <a:moveTo>
                    <a:pt x="34434" y="0"/>
                  </a:moveTo>
                  <a:cubicBezTo>
                    <a:pt x="34275" y="0"/>
                    <a:pt x="34109" y="100"/>
                    <a:pt x="34092" y="301"/>
                  </a:cubicBezTo>
                  <a:cubicBezTo>
                    <a:pt x="34025" y="3770"/>
                    <a:pt x="32291" y="6705"/>
                    <a:pt x="29555" y="8740"/>
                  </a:cubicBezTo>
                  <a:cubicBezTo>
                    <a:pt x="26853" y="10741"/>
                    <a:pt x="23618" y="11909"/>
                    <a:pt x="20415" y="12743"/>
                  </a:cubicBezTo>
                  <a:cubicBezTo>
                    <a:pt x="17113" y="13610"/>
                    <a:pt x="13777" y="14277"/>
                    <a:pt x="10642" y="15611"/>
                  </a:cubicBezTo>
                  <a:cubicBezTo>
                    <a:pt x="7773" y="16846"/>
                    <a:pt x="5105" y="18580"/>
                    <a:pt x="3203" y="21049"/>
                  </a:cubicBezTo>
                  <a:cubicBezTo>
                    <a:pt x="635" y="24418"/>
                    <a:pt x="1" y="28688"/>
                    <a:pt x="1" y="32824"/>
                  </a:cubicBezTo>
                  <a:cubicBezTo>
                    <a:pt x="1" y="33024"/>
                    <a:pt x="159" y="33124"/>
                    <a:pt x="318" y="33124"/>
                  </a:cubicBezTo>
                  <a:cubicBezTo>
                    <a:pt x="476" y="33124"/>
                    <a:pt x="635" y="33024"/>
                    <a:pt x="635" y="32824"/>
                  </a:cubicBezTo>
                  <a:cubicBezTo>
                    <a:pt x="635" y="29021"/>
                    <a:pt x="1168" y="25118"/>
                    <a:pt x="3370" y="21916"/>
                  </a:cubicBezTo>
                  <a:cubicBezTo>
                    <a:pt x="5171" y="19247"/>
                    <a:pt x="7907" y="17446"/>
                    <a:pt x="10842" y="16212"/>
                  </a:cubicBezTo>
                  <a:cubicBezTo>
                    <a:pt x="17013" y="13543"/>
                    <a:pt x="24118" y="13443"/>
                    <a:pt x="29722" y="9407"/>
                  </a:cubicBezTo>
                  <a:cubicBezTo>
                    <a:pt x="31123" y="8373"/>
                    <a:pt x="32357" y="7139"/>
                    <a:pt x="33258" y="5671"/>
                  </a:cubicBezTo>
                  <a:cubicBezTo>
                    <a:pt x="34225" y="4037"/>
                    <a:pt x="34692" y="2169"/>
                    <a:pt x="34726" y="301"/>
                  </a:cubicBezTo>
                  <a:cubicBezTo>
                    <a:pt x="34742" y="100"/>
                    <a:pt x="34592" y="0"/>
                    <a:pt x="344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676" name="Google Shape;676;p3"/>
            <p:cNvSpPr/>
            <p:nvPr/>
          </p:nvSpPr>
          <p:spPr>
            <a:xfrm>
              <a:off x="8764539" y="130006"/>
              <a:ext cx="67974" cy="130585"/>
            </a:xfrm>
            <a:custGeom>
              <a:avLst/>
              <a:gdLst/>
              <a:ahLst/>
              <a:cxnLst/>
              <a:rect l="l" t="t" r="r" b="b"/>
              <a:pathLst>
                <a:path w="2269" h="4359" extrusionOk="0">
                  <a:moveTo>
                    <a:pt x="1879" y="1"/>
                  </a:moveTo>
                  <a:cubicBezTo>
                    <a:pt x="1754" y="1"/>
                    <a:pt x="1635" y="76"/>
                    <a:pt x="1635" y="222"/>
                  </a:cubicBezTo>
                  <a:cubicBezTo>
                    <a:pt x="1602" y="255"/>
                    <a:pt x="1535" y="289"/>
                    <a:pt x="1502" y="355"/>
                  </a:cubicBezTo>
                  <a:cubicBezTo>
                    <a:pt x="1135" y="1189"/>
                    <a:pt x="534" y="1890"/>
                    <a:pt x="201" y="2791"/>
                  </a:cubicBezTo>
                  <a:cubicBezTo>
                    <a:pt x="1" y="3358"/>
                    <a:pt x="101" y="4325"/>
                    <a:pt x="901" y="4358"/>
                  </a:cubicBezTo>
                  <a:cubicBezTo>
                    <a:pt x="1568" y="4358"/>
                    <a:pt x="1802" y="3291"/>
                    <a:pt x="1935" y="2824"/>
                  </a:cubicBezTo>
                  <a:cubicBezTo>
                    <a:pt x="2135" y="2023"/>
                    <a:pt x="2269" y="1089"/>
                    <a:pt x="2169" y="255"/>
                  </a:cubicBezTo>
                  <a:cubicBezTo>
                    <a:pt x="2152" y="84"/>
                    <a:pt x="2012" y="1"/>
                    <a:pt x="187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677" name="Google Shape;677;p3"/>
            <p:cNvSpPr/>
            <p:nvPr/>
          </p:nvSpPr>
          <p:spPr>
            <a:xfrm>
              <a:off x="8637648" y="67938"/>
              <a:ext cx="105151" cy="98500"/>
            </a:xfrm>
            <a:custGeom>
              <a:avLst/>
              <a:gdLst/>
              <a:ahLst/>
              <a:cxnLst/>
              <a:rect l="l" t="t" r="r" b="b"/>
              <a:pathLst>
                <a:path w="3510" h="3288" extrusionOk="0">
                  <a:moveTo>
                    <a:pt x="1215" y="0"/>
                  </a:moveTo>
                  <a:cubicBezTo>
                    <a:pt x="1045" y="0"/>
                    <a:pt x="872" y="49"/>
                    <a:pt x="701" y="159"/>
                  </a:cubicBezTo>
                  <a:cubicBezTo>
                    <a:pt x="0" y="593"/>
                    <a:pt x="67" y="1527"/>
                    <a:pt x="634" y="2027"/>
                  </a:cubicBezTo>
                  <a:cubicBezTo>
                    <a:pt x="1201" y="2594"/>
                    <a:pt x="2068" y="2794"/>
                    <a:pt x="2802" y="3095"/>
                  </a:cubicBezTo>
                  <a:cubicBezTo>
                    <a:pt x="2836" y="3111"/>
                    <a:pt x="2869" y="3120"/>
                    <a:pt x="2898" y="3120"/>
                  </a:cubicBezTo>
                  <a:cubicBezTo>
                    <a:pt x="2927" y="3120"/>
                    <a:pt x="2952" y="3111"/>
                    <a:pt x="2969" y="3095"/>
                  </a:cubicBezTo>
                  <a:cubicBezTo>
                    <a:pt x="2996" y="3229"/>
                    <a:pt x="3094" y="3288"/>
                    <a:pt x="3196" y="3288"/>
                  </a:cubicBezTo>
                  <a:cubicBezTo>
                    <a:pt x="3347" y="3288"/>
                    <a:pt x="3509" y="3160"/>
                    <a:pt x="3469" y="2961"/>
                  </a:cubicBezTo>
                  <a:cubicBezTo>
                    <a:pt x="3354" y="2122"/>
                    <a:pt x="2333" y="0"/>
                    <a:pt x="121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678" name="Google Shape;678;p3"/>
            <p:cNvSpPr/>
            <p:nvPr/>
          </p:nvSpPr>
          <p:spPr>
            <a:xfrm>
              <a:off x="8575701" y="196387"/>
              <a:ext cx="70969" cy="100657"/>
            </a:xfrm>
            <a:custGeom>
              <a:avLst/>
              <a:gdLst/>
              <a:ahLst/>
              <a:cxnLst/>
              <a:rect l="l" t="t" r="r" b="b"/>
              <a:pathLst>
                <a:path w="2369" h="3360" extrusionOk="0">
                  <a:moveTo>
                    <a:pt x="2030" y="1"/>
                  </a:moveTo>
                  <a:cubicBezTo>
                    <a:pt x="1975" y="1"/>
                    <a:pt x="1917" y="16"/>
                    <a:pt x="1868" y="41"/>
                  </a:cubicBezTo>
                  <a:cubicBezTo>
                    <a:pt x="1841" y="27"/>
                    <a:pt x="1807" y="19"/>
                    <a:pt x="1770" y="19"/>
                  </a:cubicBezTo>
                  <a:cubicBezTo>
                    <a:pt x="1719" y="19"/>
                    <a:pt x="1660" y="35"/>
                    <a:pt x="1601" y="74"/>
                  </a:cubicBezTo>
                  <a:cubicBezTo>
                    <a:pt x="1168" y="441"/>
                    <a:pt x="834" y="1175"/>
                    <a:pt x="567" y="1675"/>
                  </a:cubicBezTo>
                  <a:cubicBezTo>
                    <a:pt x="367" y="2076"/>
                    <a:pt x="0" y="2943"/>
                    <a:pt x="534" y="3243"/>
                  </a:cubicBezTo>
                  <a:cubicBezTo>
                    <a:pt x="679" y="3324"/>
                    <a:pt x="828" y="3359"/>
                    <a:pt x="973" y="3359"/>
                  </a:cubicBezTo>
                  <a:cubicBezTo>
                    <a:pt x="1431" y="3359"/>
                    <a:pt x="1858" y="3006"/>
                    <a:pt x="2035" y="2576"/>
                  </a:cubicBezTo>
                  <a:cubicBezTo>
                    <a:pt x="2335" y="1842"/>
                    <a:pt x="2368" y="941"/>
                    <a:pt x="2235" y="174"/>
                  </a:cubicBezTo>
                  <a:cubicBezTo>
                    <a:pt x="2214" y="47"/>
                    <a:pt x="2126" y="1"/>
                    <a:pt x="203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679" name="Google Shape;679;p3"/>
            <p:cNvSpPr/>
            <p:nvPr/>
          </p:nvSpPr>
          <p:spPr>
            <a:xfrm>
              <a:off x="8407831" y="135937"/>
              <a:ext cx="107937" cy="91221"/>
            </a:xfrm>
            <a:custGeom>
              <a:avLst/>
              <a:gdLst/>
              <a:ahLst/>
              <a:cxnLst/>
              <a:rect l="l" t="t" r="r" b="b"/>
              <a:pathLst>
                <a:path w="3603" h="3045" extrusionOk="0">
                  <a:moveTo>
                    <a:pt x="1062" y="0"/>
                  </a:moveTo>
                  <a:cubicBezTo>
                    <a:pt x="936" y="0"/>
                    <a:pt x="814" y="28"/>
                    <a:pt x="701" y="91"/>
                  </a:cubicBezTo>
                  <a:cubicBezTo>
                    <a:pt x="0" y="458"/>
                    <a:pt x="267" y="1492"/>
                    <a:pt x="701" y="1992"/>
                  </a:cubicBezTo>
                  <a:cubicBezTo>
                    <a:pt x="1186" y="2568"/>
                    <a:pt x="2139" y="3006"/>
                    <a:pt x="2935" y="3006"/>
                  </a:cubicBezTo>
                  <a:cubicBezTo>
                    <a:pt x="3015" y="3006"/>
                    <a:pt x="3093" y="3002"/>
                    <a:pt x="3169" y="2993"/>
                  </a:cubicBezTo>
                  <a:cubicBezTo>
                    <a:pt x="3214" y="3026"/>
                    <a:pt x="3277" y="3045"/>
                    <a:pt x="3341" y="3045"/>
                  </a:cubicBezTo>
                  <a:cubicBezTo>
                    <a:pt x="3469" y="3045"/>
                    <a:pt x="3603" y="2971"/>
                    <a:pt x="3603" y="2793"/>
                  </a:cubicBezTo>
                  <a:cubicBezTo>
                    <a:pt x="3603" y="2025"/>
                    <a:pt x="3036" y="1358"/>
                    <a:pt x="2535" y="825"/>
                  </a:cubicBezTo>
                  <a:cubicBezTo>
                    <a:pt x="2211" y="500"/>
                    <a:pt x="1601" y="0"/>
                    <a:pt x="106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680" name="Google Shape;680;p3"/>
            <p:cNvSpPr/>
            <p:nvPr/>
          </p:nvSpPr>
          <p:spPr>
            <a:xfrm>
              <a:off x="8393842" y="257556"/>
              <a:ext cx="62042" cy="109285"/>
            </a:xfrm>
            <a:custGeom>
              <a:avLst/>
              <a:gdLst/>
              <a:ahLst/>
              <a:cxnLst/>
              <a:rect l="l" t="t" r="r" b="b"/>
              <a:pathLst>
                <a:path w="2071" h="3648" extrusionOk="0">
                  <a:moveTo>
                    <a:pt x="934" y="0"/>
                  </a:moveTo>
                  <a:cubicBezTo>
                    <a:pt x="367" y="34"/>
                    <a:pt x="234" y="1201"/>
                    <a:pt x="167" y="1635"/>
                  </a:cubicBezTo>
                  <a:cubicBezTo>
                    <a:pt x="100" y="2269"/>
                    <a:pt x="0" y="3336"/>
                    <a:pt x="767" y="3603"/>
                  </a:cubicBezTo>
                  <a:cubicBezTo>
                    <a:pt x="856" y="3633"/>
                    <a:pt x="937" y="3648"/>
                    <a:pt x="1011" y="3648"/>
                  </a:cubicBezTo>
                  <a:cubicBezTo>
                    <a:pt x="2071" y="3648"/>
                    <a:pt x="1615" y="697"/>
                    <a:pt x="1334" y="167"/>
                  </a:cubicBezTo>
                  <a:cubicBezTo>
                    <a:pt x="1309" y="92"/>
                    <a:pt x="1247" y="54"/>
                    <a:pt x="1189" y="54"/>
                  </a:cubicBezTo>
                  <a:cubicBezTo>
                    <a:pt x="1170" y="54"/>
                    <a:pt x="1151" y="59"/>
                    <a:pt x="1134" y="67"/>
                  </a:cubicBezTo>
                  <a:cubicBezTo>
                    <a:pt x="1068" y="0"/>
                    <a:pt x="1034" y="0"/>
                    <a:pt x="9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681" name="Google Shape;681;p3"/>
            <p:cNvSpPr/>
            <p:nvPr/>
          </p:nvSpPr>
          <p:spPr>
            <a:xfrm>
              <a:off x="8247930" y="217326"/>
              <a:ext cx="101316" cy="74115"/>
            </a:xfrm>
            <a:custGeom>
              <a:avLst/>
              <a:gdLst/>
              <a:ahLst/>
              <a:cxnLst/>
              <a:rect l="l" t="t" r="r" b="b"/>
              <a:pathLst>
                <a:path w="3382" h="2474" extrusionOk="0">
                  <a:moveTo>
                    <a:pt x="1013" y="0"/>
                  </a:moveTo>
                  <a:cubicBezTo>
                    <a:pt x="827" y="0"/>
                    <a:pt x="653" y="63"/>
                    <a:pt x="501" y="209"/>
                  </a:cubicBezTo>
                  <a:cubicBezTo>
                    <a:pt x="1" y="709"/>
                    <a:pt x="168" y="1477"/>
                    <a:pt x="668" y="1844"/>
                  </a:cubicBezTo>
                  <a:cubicBezTo>
                    <a:pt x="1235" y="2277"/>
                    <a:pt x="2036" y="2444"/>
                    <a:pt x="2703" y="2444"/>
                  </a:cubicBezTo>
                  <a:cubicBezTo>
                    <a:pt x="2770" y="2444"/>
                    <a:pt x="2836" y="2411"/>
                    <a:pt x="2870" y="2377"/>
                  </a:cubicBezTo>
                  <a:cubicBezTo>
                    <a:pt x="2914" y="2444"/>
                    <a:pt x="2988" y="2474"/>
                    <a:pt x="3065" y="2474"/>
                  </a:cubicBezTo>
                  <a:cubicBezTo>
                    <a:pt x="3218" y="2474"/>
                    <a:pt x="3381" y="2355"/>
                    <a:pt x="3337" y="2177"/>
                  </a:cubicBezTo>
                  <a:cubicBezTo>
                    <a:pt x="3142" y="1539"/>
                    <a:pt x="1933" y="0"/>
                    <a:pt x="101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682" name="Google Shape;682;p3"/>
            <p:cNvSpPr/>
            <p:nvPr/>
          </p:nvSpPr>
          <p:spPr>
            <a:xfrm>
              <a:off x="8232952" y="330437"/>
              <a:ext cx="58986" cy="116984"/>
            </a:xfrm>
            <a:custGeom>
              <a:avLst/>
              <a:gdLst/>
              <a:ahLst/>
              <a:cxnLst/>
              <a:rect l="l" t="t" r="r" b="b"/>
              <a:pathLst>
                <a:path w="1969" h="3905" extrusionOk="0">
                  <a:moveTo>
                    <a:pt x="1087" y="1"/>
                  </a:moveTo>
                  <a:cubicBezTo>
                    <a:pt x="1024" y="1"/>
                    <a:pt x="960" y="25"/>
                    <a:pt x="901" y="69"/>
                  </a:cubicBezTo>
                  <a:cubicBezTo>
                    <a:pt x="835" y="69"/>
                    <a:pt x="734" y="102"/>
                    <a:pt x="668" y="202"/>
                  </a:cubicBezTo>
                  <a:cubicBezTo>
                    <a:pt x="301" y="736"/>
                    <a:pt x="201" y="1470"/>
                    <a:pt x="134" y="2070"/>
                  </a:cubicBezTo>
                  <a:cubicBezTo>
                    <a:pt x="67" y="2604"/>
                    <a:pt x="1" y="3471"/>
                    <a:pt x="534" y="3805"/>
                  </a:cubicBezTo>
                  <a:cubicBezTo>
                    <a:pt x="650" y="3874"/>
                    <a:pt x="762" y="3905"/>
                    <a:pt x="870" y="3905"/>
                  </a:cubicBezTo>
                  <a:cubicBezTo>
                    <a:pt x="1383" y="3905"/>
                    <a:pt x="1780" y="3212"/>
                    <a:pt x="1835" y="2771"/>
                  </a:cubicBezTo>
                  <a:cubicBezTo>
                    <a:pt x="1969" y="1904"/>
                    <a:pt x="1668" y="903"/>
                    <a:pt x="1302" y="136"/>
                  </a:cubicBezTo>
                  <a:cubicBezTo>
                    <a:pt x="1245" y="42"/>
                    <a:pt x="1168" y="1"/>
                    <a:pt x="10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683" name="Google Shape;683;p3"/>
            <p:cNvSpPr/>
            <p:nvPr/>
          </p:nvSpPr>
          <p:spPr>
            <a:xfrm>
              <a:off x="8067179" y="341311"/>
              <a:ext cx="129836" cy="73815"/>
            </a:xfrm>
            <a:custGeom>
              <a:avLst/>
              <a:gdLst/>
              <a:ahLst/>
              <a:cxnLst/>
              <a:rect l="l" t="t" r="r" b="b"/>
              <a:pathLst>
                <a:path w="4334" h="2464" extrusionOk="0">
                  <a:moveTo>
                    <a:pt x="1418" y="1"/>
                  </a:moveTo>
                  <a:cubicBezTo>
                    <a:pt x="970" y="1"/>
                    <a:pt x="599" y="189"/>
                    <a:pt x="431" y="673"/>
                  </a:cubicBezTo>
                  <a:cubicBezTo>
                    <a:pt x="0" y="1807"/>
                    <a:pt x="1527" y="2463"/>
                    <a:pt x="2811" y="2463"/>
                  </a:cubicBezTo>
                  <a:cubicBezTo>
                    <a:pt x="3416" y="2463"/>
                    <a:pt x="3967" y="2317"/>
                    <a:pt x="4234" y="2008"/>
                  </a:cubicBezTo>
                  <a:cubicBezTo>
                    <a:pt x="4334" y="1874"/>
                    <a:pt x="4267" y="1674"/>
                    <a:pt x="4134" y="1574"/>
                  </a:cubicBezTo>
                  <a:cubicBezTo>
                    <a:pt x="3723" y="889"/>
                    <a:pt x="2389" y="1"/>
                    <a:pt x="141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684" name="Google Shape;684;p3"/>
            <p:cNvSpPr/>
            <p:nvPr/>
          </p:nvSpPr>
          <p:spPr>
            <a:xfrm>
              <a:off x="8112052" y="482671"/>
              <a:ext cx="76961" cy="108776"/>
            </a:xfrm>
            <a:custGeom>
              <a:avLst/>
              <a:gdLst/>
              <a:ahLst/>
              <a:cxnLst/>
              <a:rect l="l" t="t" r="r" b="b"/>
              <a:pathLst>
                <a:path w="2569" h="3631" extrusionOk="0">
                  <a:moveTo>
                    <a:pt x="389" y="0"/>
                  </a:moveTo>
                  <a:cubicBezTo>
                    <a:pt x="208" y="0"/>
                    <a:pt x="73" y="190"/>
                    <a:pt x="100" y="358"/>
                  </a:cubicBezTo>
                  <a:cubicBezTo>
                    <a:pt x="67" y="391"/>
                    <a:pt x="67" y="424"/>
                    <a:pt x="34" y="491"/>
                  </a:cubicBezTo>
                  <a:cubicBezTo>
                    <a:pt x="0" y="1091"/>
                    <a:pt x="267" y="1825"/>
                    <a:pt x="501" y="2359"/>
                  </a:cubicBezTo>
                  <a:cubicBezTo>
                    <a:pt x="661" y="2840"/>
                    <a:pt x="1007" y="3630"/>
                    <a:pt x="1627" y="3630"/>
                  </a:cubicBezTo>
                  <a:cubicBezTo>
                    <a:pt x="1651" y="3630"/>
                    <a:pt x="1676" y="3629"/>
                    <a:pt x="1702" y="3627"/>
                  </a:cubicBezTo>
                  <a:cubicBezTo>
                    <a:pt x="2469" y="3560"/>
                    <a:pt x="2569" y="2659"/>
                    <a:pt x="2335" y="2059"/>
                  </a:cubicBezTo>
                  <a:cubicBezTo>
                    <a:pt x="1968" y="1292"/>
                    <a:pt x="1268" y="424"/>
                    <a:pt x="501" y="24"/>
                  </a:cubicBezTo>
                  <a:cubicBezTo>
                    <a:pt x="462" y="7"/>
                    <a:pt x="425" y="0"/>
                    <a:pt x="38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685" name="Google Shape;685;p3"/>
            <p:cNvSpPr/>
            <p:nvPr/>
          </p:nvSpPr>
          <p:spPr>
            <a:xfrm>
              <a:off x="7994148" y="541833"/>
              <a:ext cx="103593" cy="72228"/>
            </a:xfrm>
            <a:custGeom>
              <a:avLst/>
              <a:gdLst/>
              <a:ahLst/>
              <a:cxnLst/>
              <a:rect l="l" t="t" r="r" b="b"/>
              <a:pathLst>
                <a:path w="3458" h="2411" extrusionOk="0">
                  <a:moveTo>
                    <a:pt x="2635" y="0"/>
                  </a:moveTo>
                  <a:cubicBezTo>
                    <a:pt x="2331" y="0"/>
                    <a:pt x="2006" y="56"/>
                    <a:pt x="1868" y="84"/>
                  </a:cubicBezTo>
                  <a:cubicBezTo>
                    <a:pt x="1068" y="251"/>
                    <a:pt x="0" y="617"/>
                    <a:pt x="34" y="1585"/>
                  </a:cubicBezTo>
                  <a:cubicBezTo>
                    <a:pt x="56" y="2190"/>
                    <a:pt x="357" y="2410"/>
                    <a:pt x="767" y="2410"/>
                  </a:cubicBezTo>
                  <a:cubicBezTo>
                    <a:pt x="1602" y="2410"/>
                    <a:pt x="2890" y="1498"/>
                    <a:pt x="3203" y="1051"/>
                  </a:cubicBezTo>
                  <a:cubicBezTo>
                    <a:pt x="3303" y="884"/>
                    <a:pt x="3203" y="718"/>
                    <a:pt x="3069" y="684"/>
                  </a:cubicBezTo>
                  <a:cubicBezTo>
                    <a:pt x="3136" y="651"/>
                    <a:pt x="3169" y="617"/>
                    <a:pt x="3203" y="584"/>
                  </a:cubicBezTo>
                  <a:cubicBezTo>
                    <a:pt x="3457" y="114"/>
                    <a:pt x="3067" y="0"/>
                    <a:pt x="263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686" name="Google Shape;686;p3"/>
            <p:cNvSpPr/>
            <p:nvPr/>
          </p:nvSpPr>
          <p:spPr>
            <a:xfrm>
              <a:off x="8060080" y="655214"/>
              <a:ext cx="124533" cy="86367"/>
            </a:xfrm>
            <a:custGeom>
              <a:avLst/>
              <a:gdLst/>
              <a:ahLst/>
              <a:cxnLst/>
              <a:rect l="l" t="t" r="r" b="b"/>
              <a:pathLst>
                <a:path w="4157" h="2883" extrusionOk="0">
                  <a:moveTo>
                    <a:pt x="466" y="1"/>
                  </a:moveTo>
                  <a:cubicBezTo>
                    <a:pt x="455" y="1"/>
                    <a:pt x="445" y="1"/>
                    <a:pt x="434" y="1"/>
                  </a:cubicBezTo>
                  <a:cubicBezTo>
                    <a:pt x="234" y="1"/>
                    <a:pt x="134" y="202"/>
                    <a:pt x="168" y="335"/>
                  </a:cubicBezTo>
                  <a:cubicBezTo>
                    <a:pt x="68" y="402"/>
                    <a:pt x="1" y="502"/>
                    <a:pt x="68" y="635"/>
                  </a:cubicBezTo>
                  <a:cubicBezTo>
                    <a:pt x="262" y="1248"/>
                    <a:pt x="1410" y="2883"/>
                    <a:pt x="2347" y="2883"/>
                  </a:cubicBezTo>
                  <a:cubicBezTo>
                    <a:pt x="2532" y="2883"/>
                    <a:pt x="2710" y="2819"/>
                    <a:pt x="2870" y="2670"/>
                  </a:cubicBezTo>
                  <a:cubicBezTo>
                    <a:pt x="4157" y="1515"/>
                    <a:pt x="1461" y="1"/>
                    <a:pt x="46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687" name="Google Shape;687;p3"/>
            <p:cNvSpPr/>
            <p:nvPr/>
          </p:nvSpPr>
          <p:spPr>
            <a:xfrm>
              <a:off x="7973149" y="700567"/>
              <a:ext cx="92958" cy="72767"/>
            </a:xfrm>
            <a:custGeom>
              <a:avLst/>
              <a:gdLst/>
              <a:ahLst/>
              <a:cxnLst/>
              <a:rect l="l" t="t" r="r" b="b"/>
              <a:pathLst>
                <a:path w="3103" h="2429" extrusionOk="0">
                  <a:moveTo>
                    <a:pt x="2718" y="1"/>
                  </a:moveTo>
                  <a:cubicBezTo>
                    <a:pt x="2684" y="1"/>
                    <a:pt x="2645" y="8"/>
                    <a:pt x="2603" y="22"/>
                  </a:cubicBezTo>
                  <a:cubicBezTo>
                    <a:pt x="2102" y="222"/>
                    <a:pt x="1502" y="189"/>
                    <a:pt x="1001" y="422"/>
                  </a:cubicBezTo>
                  <a:cubicBezTo>
                    <a:pt x="434" y="689"/>
                    <a:pt x="1" y="1323"/>
                    <a:pt x="101" y="1923"/>
                  </a:cubicBezTo>
                  <a:cubicBezTo>
                    <a:pt x="185" y="2302"/>
                    <a:pt x="535" y="2429"/>
                    <a:pt x="890" y="2429"/>
                  </a:cubicBezTo>
                  <a:cubicBezTo>
                    <a:pt x="1098" y="2429"/>
                    <a:pt x="1308" y="2385"/>
                    <a:pt x="1468" y="2324"/>
                  </a:cubicBezTo>
                  <a:cubicBezTo>
                    <a:pt x="2169" y="2057"/>
                    <a:pt x="2669" y="1423"/>
                    <a:pt x="2936" y="722"/>
                  </a:cubicBezTo>
                  <a:cubicBezTo>
                    <a:pt x="2970" y="656"/>
                    <a:pt x="3003" y="622"/>
                    <a:pt x="3036" y="589"/>
                  </a:cubicBezTo>
                  <a:cubicBezTo>
                    <a:pt x="3103" y="456"/>
                    <a:pt x="3036" y="289"/>
                    <a:pt x="2936" y="222"/>
                  </a:cubicBezTo>
                  <a:cubicBezTo>
                    <a:pt x="2910" y="91"/>
                    <a:pt x="2843" y="1"/>
                    <a:pt x="271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688" name="Google Shape;688;p3"/>
            <p:cNvSpPr/>
            <p:nvPr/>
          </p:nvSpPr>
          <p:spPr>
            <a:xfrm>
              <a:off x="8035666" y="770962"/>
              <a:ext cx="91400" cy="114438"/>
            </a:xfrm>
            <a:custGeom>
              <a:avLst/>
              <a:gdLst/>
              <a:ahLst/>
              <a:cxnLst/>
              <a:rect l="l" t="t" r="r" b="b"/>
              <a:pathLst>
                <a:path w="3051" h="3820" extrusionOk="0">
                  <a:moveTo>
                    <a:pt x="897" y="1"/>
                  </a:moveTo>
                  <a:cubicBezTo>
                    <a:pt x="803" y="1"/>
                    <a:pt x="724" y="58"/>
                    <a:pt x="682" y="140"/>
                  </a:cubicBezTo>
                  <a:cubicBezTo>
                    <a:pt x="582" y="140"/>
                    <a:pt x="516" y="207"/>
                    <a:pt x="449" y="307"/>
                  </a:cubicBezTo>
                  <a:cubicBezTo>
                    <a:pt x="138" y="1178"/>
                    <a:pt x="1" y="3819"/>
                    <a:pt x="1391" y="3819"/>
                  </a:cubicBezTo>
                  <a:cubicBezTo>
                    <a:pt x="1491" y="3819"/>
                    <a:pt x="1600" y="3805"/>
                    <a:pt x="1716" y="3776"/>
                  </a:cubicBezTo>
                  <a:cubicBezTo>
                    <a:pt x="3051" y="3443"/>
                    <a:pt x="1616" y="574"/>
                    <a:pt x="1083" y="74"/>
                  </a:cubicBezTo>
                  <a:cubicBezTo>
                    <a:pt x="1019" y="23"/>
                    <a:pt x="955" y="1"/>
                    <a:pt x="89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689" name="Google Shape;689;p3"/>
            <p:cNvSpPr/>
            <p:nvPr/>
          </p:nvSpPr>
          <p:spPr>
            <a:xfrm>
              <a:off x="8357866" y="-21239"/>
              <a:ext cx="718531" cy="965410"/>
            </a:xfrm>
            <a:custGeom>
              <a:avLst/>
              <a:gdLst/>
              <a:ahLst/>
              <a:cxnLst/>
              <a:rect l="l" t="t" r="r" b="b"/>
              <a:pathLst>
                <a:path w="23985" h="32226" extrusionOk="0">
                  <a:moveTo>
                    <a:pt x="22483" y="1"/>
                  </a:moveTo>
                  <a:cubicBezTo>
                    <a:pt x="22350" y="3136"/>
                    <a:pt x="19814" y="6072"/>
                    <a:pt x="17713" y="7940"/>
                  </a:cubicBezTo>
                  <a:cubicBezTo>
                    <a:pt x="12809" y="12143"/>
                    <a:pt x="6872" y="14711"/>
                    <a:pt x="2435" y="19581"/>
                  </a:cubicBezTo>
                  <a:cubicBezTo>
                    <a:pt x="1601" y="20515"/>
                    <a:pt x="0" y="22750"/>
                    <a:pt x="2302" y="23084"/>
                  </a:cubicBezTo>
                  <a:cubicBezTo>
                    <a:pt x="2370" y="23096"/>
                    <a:pt x="2440" y="23102"/>
                    <a:pt x="2514" y="23102"/>
                  </a:cubicBezTo>
                  <a:cubicBezTo>
                    <a:pt x="3843" y="23102"/>
                    <a:pt x="5987" y="21179"/>
                    <a:pt x="6872" y="20515"/>
                  </a:cubicBezTo>
                  <a:cubicBezTo>
                    <a:pt x="10341" y="17713"/>
                    <a:pt x="13143" y="13510"/>
                    <a:pt x="17112" y="11442"/>
                  </a:cubicBezTo>
                  <a:lnTo>
                    <a:pt x="17112" y="11442"/>
                  </a:lnTo>
                  <a:cubicBezTo>
                    <a:pt x="16779" y="12009"/>
                    <a:pt x="16312" y="12576"/>
                    <a:pt x="15945" y="13177"/>
                  </a:cubicBezTo>
                  <a:cubicBezTo>
                    <a:pt x="13843" y="15979"/>
                    <a:pt x="11875" y="18881"/>
                    <a:pt x="9774" y="21816"/>
                  </a:cubicBezTo>
                  <a:cubicBezTo>
                    <a:pt x="8606" y="23317"/>
                    <a:pt x="7572" y="25052"/>
                    <a:pt x="6405" y="26686"/>
                  </a:cubicBezTo>
                  <a:cubicBezTo>
                    <a:pt x="5683" y="27813"/>
                    <a:pt x="4710" y="29265"/>
                    <a:pt x="5980" y="29265"/>
                  </a:cubicBezTo>
                  <a:cubicBezTo>
                    <a:pt x="6176" y="29265"/>
                    <a:pt x="6426" y="29231"/>
                    <a:pt x="6738" y="29155"/>
                  </a:cubicBezTo>
                  <a:cubicBezTo>
                    <a:pt x="9073" y="28688"/>
                    <a:pt x="11408" y="24585"/>
                    <a:pt x="12676" y="22717"/>
                  </a:cubicBezTo>
                  <a:cubicBezTo>
                    <a:pt x="14444" y="19948"/>
                    <a:pt x="17613" y="15645"/>
                    <a:pt x="19448" y="13177"/>
                  </a:cubicBezTo>
                  <a:lnTo>
                    <a:pt x="19448" y="13177"/>
                  </a:lnTo>
                  <a:cubicBezTo>
                    <a:pt x="18647" y="16212"/>
                    <a:pt x="17112" y="19114"/>
                    <a:pt x="15845" y="21916"/>
                  </a:cubicBezTo>
                  <a:cubicBezTo>
                    <a:pt x="14911" y="23784"/>
                    <a:pt x="9874" y="30556"/>
                    <a:pt x="11742" y="32157"/>
                  </a:cubicBezTo>
                  <a:cubicBezTo>
                    <a:pt x="11854" y="32203"/>
                    <a:pt x="11970" y="32225"/>
                    <a:pt x="12088" y="32225"/>
                  </a:cubicBezTo>
                  <a:cubicBezTo>
                    <a:pt x="13756" y="32225"/>
                    <a:pt x="15929" y="27842"/>
                    <a:pt x="17112" y="25786"/>
                  </a:cubicBezTo>
                  <a:cubicBezTo>
                    <a:pt x="18647" y="22984"/>
                    <a:pt x="20115" y="20082"/>
                    <a:pt x="21049" y="17079"/>
                  </a:cubicBezTo>
                  <a:cubicBezTo>
                    <a:pt x="22316" y="12876"/>
                    <a:pt x="23984" y="5938"/>
                    <a:pt x="23284" y="1502"/>
                  </a:cubicBezTo>
                  <a:lnTo>
                    <a:pt x="22483" y="1"/>
                  </a:ln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690" name="Google Shape;690;p3"/>
            <p:cNvSpPr/>
            <p:nvPr/>
          </p:nvSpPr>
          <p:spPr>
            <a:xfrm>
              <a:off x="8957392" y="263547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0"/>
                  </a:moveTo>
                  <a:cubicBezTo>
                    <a:pt x="1" y="0"/>
                    <a:pt x="1" y="534"/>
                    <a:pt x="334" y="534"/>
                  </a:cubicBezTo>
                  <a:cubicBezTo>
                    <a:pt x="668" y="534"/>
                    <a:pt x="668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691" name="Google Shape;691;p3"/>
            <p:cNvSpPr/>
            <p:nvPr/>
          </p:nvSpPr>
          <p:spPr>
            <a:xfrm>
              <a:off x="8920427" y="339484"/>
              <a:ext cx="21000" cy="16027"/>
            </a:xfrm>
            <a:custGeom>
              <a:avLst/>
              <a:gdLst/>
              <a:ahLst/>
              <a:cxnLst/>
              <a:rect l="l" t="t" r="r" b="b"/>
              <a:pathLst>
                <a:path w="701" h="535" extrusionOk="0">
                  <a:moveTo>
                    <a:pt x="334" y="1"/>
                  </a:moveTo>
                  <a:cubicBezTo>
                    <a:pt x="0" y="1"/>
                    <a:pt x="0" y="534"/>
                    <a:pt x="334" y="534"/>
                  </a:cubicBezTo>
                  <a:cubicBezTo>
                    <a:pt x="701" y="534"/>
                    <a:pt x="701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692" name="Google Shape;692;p3"/>
            <p:cNvSpPr/>
            <p:nvPr/>
          </p:nvSpPr>
          <p:spPr>
            <a:xfrm>
              <a:off x="8871450" y="355480"/>
              <a:ext cx="20012" cy="15009"/>
            </a:xfrm>
            <a:custGeom>
              <a:avLst/>
              <a:gdLst/>
              <a:ahLst/>
              <a:cxnLst/>
              <a:rect l="l" t="t" r="r" b="b"/>
              <a:pathLst>
                <a:path w="668" h="501" extrusionOk="0">
                  <a:moveTo>
                    <a:pt x="334" y="0"/>
                  </a:moveTo>
                  <a:cubicBezTo>
                    <a:pt x="1" y="0"/>
                    <a:pt x="1" y="501"/>
                    <a:pt x="334" y="501"/>
                  </a:cubicBezTo>
                  <a:cubicBezTo>
                    <a:pt x="668" y="501"/>
                    <a:pt x="668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693" name="Google Shape;693;p3"/>
            <p:cNvSpPr/>
            <p:nvPr/>
          </p:nvSpPr>
          <p:spPr>
            <a:xfrm>
              <a:off x="8829482" y="433424"/>
              <a:ext cx="20012" cy="15997"/>
            </a:xfrm>
            <a:custGeom>
              <a:avLst/>
              <a:gdLst/>
              <a:ahLst/>
              <a:cxnLst/>
              <a:rect l="l" t="t" r="r" b="b"/>
              <a:pathLst>
                <a:path w="668" h="534" extrusionOk="0">
                  <a:moveTo>
                    <a:pt x="334" y="0"/>
                  </a:moveTo>
                  <a:cubicBezTo>
                    <a:pt x="1" y="0"/>
                    <a:pt x="1" y="534"/>
                    <a:pt x="334" y="534"/>
                  </a:cubicBezTo>
                  <a:cubicBezTo>
                    <a:pt x="668" y="534"/>
                    <a:pt x="668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694" name="Google Shape;694;p3"/>
            <p:cNvSpPr/>
            <p:nvPr/>
          </p:nvSpPr>
          <p:spPr>
            <a:xfrm>
              <a:off x="8787515" y="451397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1" y="34"/>
                    <a:pt x="1" y="534"/>
                    <a:pt x="334" y="534"/>
                  </a:cubicBezTo>
                  <a:cubicBezTo>
                    <a:pt x="668" y="534"/>
                    <a:pt x="668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695" name="Google Shape;695;p3"/>
            <p:cNvSpPr/>
            <p:nvPr/>
          </p:nvSpPr>
          <p:spPr>
            <a:xfrm>
              <a:off x="8776521" y="525327"/>
              <a:ext cx="20042" cy="16027"/>
            </a:xfrm>
            <a:custGeom>
              <a:avLst/>
              <a:gdLst/>
              <a:ahLst/>
              <a:cxnLst/>
              <a:rect l="l" t="t" r="r" b="b"/>
              <a:pathLst>
                <a:path w="669" h="535" extrusionOk="0">
                  <a:moveTo>
                    <a:pt x="334" y="1"/>
                  </a:moveTo>
                  <a:cubicBezTo>
                    <a:pt x="1" y="1"/>
                    <a:pt x="1" y="535"/>
                    <a:pt x="334" y="535"/>
                  </a:cubicBezTo>
                  <a:cubicBezTo>
                    <a:pt x="668" y="535"/>
                    <a:pt x="668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696" name="Google Shape;696;p3"/>
            <p:cNvSpPr/>
            <p:nvPr/>
          </p:nvSpPr>
          <p:spPr>
            <a:xfrm>
              <a:off x="8729581" y="541324"/>
              <a:ext cx="20012" cy="15039"/>
            </a:xfrm>
            <a:custGeom>
              <a:avLst/>
              <a:gdLst/>
              <a:ahLst/>
              <a:cxnLst/>
              <a:rect l="l" t="t" r="r" b="b"/>
              <a:pathLst>
                <a:path w="668" h="502" extrusionOk="0">
                  <a:moveTo>
                    <a:pt x="334" y="1"/>
                  </a:moveTo>
                  <a:cubicBezTo>
                    <a:pt x="0" y="1"/>
                    <a:pt x="0" y="501"/>
                    <a:pt x="334" y="501"/>
                  </a:cubicBezTo>
                  <a:cubicBezTo>
                    <a:pt x="667" y="501"/>
                    <a:pt x="667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697" name="Google Shape;697;p3"/>
            <p:cNvSpPr/>
            <p:nvPr/>
          </p:nvSpPr>
          <p:spPr>
            <a:xfrm>
              <a:off x="8721583" y="614265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0" y="1"/>
                    <a:pt x="0" y="535"/>
                    <a:pt x="334" y="535"/>
                  </a:cubicBezTo>
                  <a:cubicBezTo>
                    <a:pt x="667" y="535"/>
                    <a:pt x="667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698" name="Google Shape;698;p3"/>
            <p:cNvSpPr/>
            <p:nvPr/>
          </p:nvSpPr>
          <p:spPr>
            <a:xfrm>
              <a:off x="8677609" y="622263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1" y="1"/>
                    <a:pt x="1" y="534"/>
                    <a:pt x="334" y="534"/>
                  </a:cubicBezTo>
                  <a:cubicBezTo>
                    <a:pt x="668" y="534"/>
                    <a:pt x="668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699" name="Google Shape;699;p3"/>
            <p:cNvSpPr/>
            <p:nvPr/>
          </p:nvSpPr>
          <p:spPr>
            <a:xfrm>
              <a:off x="8679616" y="680227"/>
              <a:ext cx="20012" cy="15009"/>
            </a:xfrm>
            <a:custGeom>
              <a:avLst/>
              <a:gdLst/>
              <a:ahLst/>
              <a:cxnLst/>
              <a:rect l="l" t="t" r="r" b="b"/>
              <a:pathLst>
                <a:path w="668" h="501" extrusionOk="0">
                  <a:moveTo>
                    <a:pt x="334" y="0"/>
                  </a:moveTo>
                  <a:cubicBezTo>
                    <a:pt x="0" y="0"/>
                    <a:pt x="0" y="501"/>
                    <a:pt x="334" y="501"/>
                  </a:cubicBezTo>
                  <a:cubicBezTo>
                    <a:pt x="667" y="501"/>
                    <a:pt x="667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700" name="Google Shape;700;p3"/>
            <p:cNvSpPr/>
            <p:nvPr/>
          </p:nvSpPr>
          <p:spPr>
            <a:xfrm>
              <a:off x="8627643" y="690202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1" y="1"/>
                    <a:pt x="1" y="535"/>
                    <a:pt x="334" y="535"/>
                  </a:cubicBezTo>
                  <a:cubicBezTo>
                    <a:pt x="668" y="535"/>
                    <a:pt x="668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701" name="Google Shape;701;p3"/>
            <p:cNvSpPr/>
            <p:nvPr/>
          </p:nvSpPr>
          <p:spPr>
            <a:xfrm>
              <a:off x="8627643" y="748166"/>
              <a:ext cx="20012" cy="15039"/>
            </a:xfrm>
            <a:custGeom>
              <a:avLst/>
              <a:gdLst/>
              <a:ahLst/>
              <a:cxnLst/>
              <a:rect l="l" t="t" r="r" b="b"/>
              <a:pathLst>
                <a:path w="668" h="502" extrusionOk="0">
                  <a:moveTo>
                    <a:pt x="334" y="1"/>
                  </a:moveTo>
                  <a:cubicBezTo>
                    <a:pt x="1" y="1"/>
                    <a:pt x="1" y="501"/>
                    <a:pt x="334" y="501"/>
                  </a:cubicBezTo>
                  <a:cubicBezTo>
                    <a:pt x="668" y="501"/>
                    <a:pt x="668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702" name="Google Shape;702;p3"/>
            <p:cNvSpPr/>
            <p:nvPr/>
          </p:nvSpPr>
          <p:spPr>
            <a:xfrm>
              <a:off x="8582680" y="753168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0"/>
                  </a:moveTo>
                  <a:cubicBezTo>
                    <a:pt x="1" y="0"/>
                    <a:pt x="1" y="534"/>
                    <a:pt x="334" y="534"/>
                  </a:cubicBezTo>
                  <a:cubicBezTo>
                    <a:pt x="668" y="534"/>
                    <a:pt x="668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703" name="Google Shape;703;p3"/>
            <p:cNvSpPr/>
            <p:nvPr/>
          </p:nvSpPr>
          <p:spPr>
            <a:xfrm>
              <a:off x="8569680" y="808137"/>
              <a:ext cx="20042" cy="15997"/>
            </a:xfrm>
            <a:custGeom>
              <a:avLst/>
              <a:gdLst/>
              <a:ahLst/>
              <a:cxnLst/>
              <a:rect l="l" t="t" r="r" b="b"/>
              <a:pathLst>
                <a:path w="669" h="534" extrusionOk="0">
                  <a:moveTo>
                    <a:pt x="335" y="0"/>
                  </a:moveTo>
                  <a:cubicBezTo>
                    <a:pt x="1" y="0"/>
                    <a:pt x="1" y="534"/>
                    <a:pt x="335" y="534"/>
                  </a:cubicBezTo>
                  <a:cubicBezTo>
                    <a:pt x="668" y="534"/>
                    <a:pt x="668" y="0"/>
                    <a:pt x="33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704" name="Google Shape;704;p3"/>
            <p:cNvSpPr/>
            <p:nvPr/>
          </p:nvSpPr>
          <p:spPr>
            <a:xfrm>
              <a:off x="8530738" y="824103"/>
              <a:ext cx="20012" cy="15039"/>
            </a:xfrm>
            <a:custGeom>
              <a:avLst/>
              <a:gdLst/>
              <a:ahLst/>
              <a:cxnLst/>
              <a:rect l="l" t="t" r="r" b="b"/>
              <a:pathLst>
                <a:path w="668" h="502" extrusionOk="0">
                  <a:moveTo>
                    <a:pt x="334" y="1"/>
                  </a:moveTo>
                  <a:cubicBezTo>
                    <a:pt x="0" y="1"/>
                    <a:pt x="0" y="501"/>
                    <a:pt x="334" y="501"/>
                  </a:cubicBezTo>
                  <a:cubicBezTo>
                    <a:pt x="667" y="501"/>
                    <a:pt x="667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705" name="Google Shape;705;p3"/>
            <p:cNvSpPr/>
            <p:nvPr/>
          </p:nvSpPr>
          <p:spPr>
            <a:xfrm>
              <a:off x="8889453" y="252553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0"/>
                  </a:moveTo>
                  <a:cubicBezTo>
                    <a:pt x="0" y="0"/>
                    <a:pt x="0" y="534"/>
                    <a:pt x="334" y="534"/>
                  </a:cubicBezTo>
                  <a:cubicBezTo>
                    <a:pt x="667" y="534"/>
                    <a:pt x="667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706" name="Google Shape;706;p3"/>
            <p:cNvSpPr/>
            <p:nvPr/>
          </p:nvSpPr>
          <p:spPr>
            <a:xfrm>
              <a:off x="8829482" y="305514"/>
              <a:ext cx="20012" cy="15009"/>
            </a:xfrm>
            <a:custGeom>
              <a:avLst/>
              <a:gdLst/>
              <a:ahLst/>
              <a:cxnLst/>
              <a:rect l="l" t="t" r="r" b="b"/>
              <a:pathLst>
                <a:path w="668" h="501" extrusionOk="0">
                  <a:moveTo>
                    <a:pt x="334" y="0"/>
                  </a:moveTo>
                  <a:cubicBezTo>
                    <a:pt x="1" y="0"/>
                    <a:pt x="1" y="501"/>
                    <a:pt x="334" y="501"/>
                  </a:cubicBezTo>
                  <a:cubicBezTo>
                    <a:pt x="668" y="501"/>
                    <a:pt x="668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707" name="Google Shape;707;p3"/>
            <p:cNvSpPr/>
            <p:nvPr/>
          </p:nvSpPr>
          <p:spPr>
            <a:xfrm>
              <a:off x="8771549" y="310517"/>
              <a:ext cx="20012" cy="15997"/>
            </a:xfrm>
            <a:custGeom>
              <a:avLst/>
              <a:gdLst/>
              <a:ahLst/>
              <a:cxnLst/>
              <a:rect l="l" t="t" r="r" b="b"/>
              <a:pathLst>
                <a:path w="668" h="534" extrusionOk="0">
                  <a:moveTo>
                    <a:pt x="334" y="0"/>
                  </a:moveTo>
                  <a:cubicBezTo>
                    <a:pt x="0" y="0"/>
                    <a:pt x="0" y="534"/>
                    <a:pt x="334" y="534"/>
                  </a:cubicBezTo>
                  <a:cubicBezTo>
                    <a:pt x="667" y="534"/>
                    <a:pt x="667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708" name="Google Shape;708;p3"/>
            <p:cNvSpPr/>
            <p:nvPr/>
          </p:nvSpPr>
          <p:spPr>
            <a:xfrm>
              <a:off x="8750550" y="360483"/>
              <a:ext cx="20012" cy="15997"/>
            </a:xfrm>
            <a:custGeom>
              <a:avLst/>
              <a:gdLst/>
              <a:ahLst/>
              <a:cxnLst/>
              <a:rect l="l" t="t" r="r" b="b"/>
              <a:pathLst>
                <a:path w="668" h="534" extrusionOk="0">
                  <a:moveTo>
                    <a:pt x="334" y="0"/>
                  </a:moveTo>
                  <a:cubicBezTo>
                    <a:pt x="1" y="0"/>
                    <a:pt x="1" y="534"/>
                    <a:pt x="334" y="534"/>
                  </a:cubicBezTo>
                  <a:cubicBezTo>
                    <a:pt x="668" y="534"/>
                    <a:pt x="668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709" name="Google Shape;709;p3"/>
            <p:cNvSpPr/>
            <p:nvPr/>
          </p:nvSpPr>
          <p:spPr>
            <a:xfrm>
              <a:off x="8682611" y="368451"/>
              <a:ext cx="20012" cy="15039"/>
            </a:xfrm>
            <a:custGeom>
              <a:avLst/>
              <a:gdLst/>
              <a:ahLst/>
              <a:cxnLst/>
              <a:rect l="l" t="t" r="r" b="b"/>
              <a:pathLst>
                <a:path w="668" h="502" extrusionOk="0">
                  <a:moveTo>
                    <a:pt x="334" y="1"/>
                  </a:moveTo>
                  <a:cubicBezTo>
                    <a:pt x="0" y="1"/>
                    <a:pt x="0" y="501"/>
                    <a:pt x="334" y="501"/>
                  </a:cubicBezTo>
                  <a:cubicBezTo>
                    <a:pt x="667" y="501"/>
                    <a:pt x="667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710" name="Google Shape;710;p3"/>
            <p:cNvSpPr/>
            <p:nvPr/>
          </p:nvSpPr>
          <p:spPr>
            <a:xfrm>
              <a:off x="8674613" y="417428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0"/>
                  </a:moveTo>
                  <a:cubicBezTo>
                    <a:pt x="0" y="0"/>
                    <a:pt x="0" y="534"/>
                    <a:pt x="334" y="534"/>
                  </a:cubicBezTo>
                  <a:cubicBezTo>
                    <a:pt x="668" y="534"/>
                    <a:pt x="668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711" name="Google Shape;711;p3"/>
            <p:cNvSpPr/>
            <p:nvPr/>
          </p:nvSpPr>
          <p:spPr>
            <a:xfrm>
              <a:off x="8619645" y="423419"/>
              <a:ext cx="20012" cy="15009"/>
            </a:xfrm>
            <a:custGeom>
              <a:avLst/>
              <a:gdLst/>
              <a:ahLst/>
              <a:cxnLst/>
              <a:rect l="l" t="t" r="r" b="b"/>
              <a:pathLst>
                <a:path w="668" h="501" extrusionOk="0">
                  <a:moveTo>
                    <a:pt x="334" y="1"/>
                  </a:moveTo>
                  <a:cubicBezTo>
                    <a:pt x="1" y="1"/>
                    <a:pt x="1" y="501"/>
                    <a:pt x="334" y="501"/>
                  </a:cubicBezTo>
                  <a:cubicBezTo>
                    <a:pt x="668" y="501"/>
                    <a:pt x="668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712" name="Google Shape;712;p3"/>
            <p:cNvSpPr/>
            <p:nvPr/>
          </p:nvSpPr>
          <p:spPr>
            <a:xfrm>
              <a:off x="8616650" y="483360"/>
              <a:ext cx="21030" cy="16027"/>
            </a:xfrm>
            <a:custGeom>
              <a:avLst/>
              <a:gdLst/>
              <a:ahLst/>
              <a:cxnLst/>
              <a:rect l="l" t="t" r="r" b="b"/>
              <a:pathLst>
                <a:path w="702" h="535" extrusionOk="0">
                  <a:moveTo>
                    <a:pt x="334" y="1"/>
                  </a:moveTo>
                  <a:cubicBezTo>
                    <a:pt x="1" y="1"/>
                    <a:pt x="1" y="535"/>
                    <a:pt x="334" y="535"/>
                  </a:cubicBezTo>
                  <a:cubicBezTo>
                    <a:pt x="701" y="535"/>
                    <a:pt x="701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713" name="Google Shape;713;p3"/>
            <p:cNvSpPr/>
            <p:nvPr/>
          </p:nvSpPr>
          <p:spPr>
            <a:xfrm>
              <a:off x="8559705" y="472396"/>
              <a:ext cx="20012" cy="15997"/>
            </a:xfrm>
            <a:custGeom>
              <a:avLst/>
              <a:gdLst/>
              <a:ahLst/>
              <a:cxnLst/>
              <a:rect l="l" t="t" r="r" b="b"/>
              <a:pathLst>
                <a:path w="668" h="534" extrusionOk="0">
                  <a:moveTo>
                    <a:pt x="334" y="0"/>
                  </a:moveTo>
                  <a:cubicBezTo>
                    <a:pt x="0" y="0"/>
                    <a:pt x="0" y="534"/>
                    <a:pt x="334" y="534"/>
                  </a:cubicBezTo>
                  <a:cubicBezTo>
                    <a:pt x="668" y="534"/>
                    <a:pt x="668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714" name="Google Shape;714;p3"/>
            <p:cNvSpPr/>
            <p:nvPr/>
          </p:nvSpPr>
          <p:spPr>
            <a:xfrm>
              <a:off x="8553714" y="530330"/>
              <a:ext cx="21000" cy="16027"/>
            </a:xfrm>
            <a:custGeom>
              <a:avLst/>
              <a:gdLst/>
              <a:ahLst/>
              <a:cxnLst/>
              <a:rect l="l" t="t" r="r" b="b"/>
              <a:pathLst>
                <a:path w="701" h="535" extrusionOk="0">
                  <a:moveTo>
                    <a:pt x="334" y="1"/>
                  </a:moveTo>
                  <a:cubicBezTo>
                    <a:pt x="0" y="1"/>
                    <a:pt x="0" y="534"/>
                    <a:pt x="334" y="534"/>
                  </a:cubicBezTo>
                  <a:cubicBezTo>
                    <a:pt x="701" y="534"/>
                    <a:pt x="701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715" name="Google Shape;715;p3"/>
            <p:cNvSpPr/>
            <p:nvPr/>
          </p:nvSpPr>
          <p:spPr>
            <a:xfrm>
              <a:off x="8493743" y="527334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1" y="1"/>
                    <a:pt x="1" y="534"/>
                    <a:pt x="334" y="534"/>
                  </a:cubicBezTo>
                  <a:cubicBezTo>
                    <a:pt x="668" y="534"/>
                    <a:pt x="668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716" name="Google Shape;716;p3"/>
            <p:cNvSpPr/>
            <p:nvPr/>
          </p:nvSpPr>
          <p:spPr>
            <a:xfrm>
              <a:off x="8501741" y="585298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0"/>
                  </a:moveTo>
                  <a:cubicBezTo>
                    <a:pt x="1" y="0"/>
                    <a:pt x="1" y="534"/>
                    <a:pt x="334" y="534"/>
                  </a:cubicBezTo>
                  <a:cubicBezTo>
                    <a:pt x="668" y="534"/>
                    <a:pt x="668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717" name="Google Shape;717;p3"/>
            <p:cNvSpPr/>
            <p:nvPr/>
          </p:nvSpPr>
          <p:spPr>
            <a:xfrm>
              <a:off x="8446803" y="569302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0" y="1"/>
                    <a:pt x="0" y="534"/>
                    <a:pt x="334" y="534"/>
                  </a:cubicBezTo>
                  <a:cubicBezTo>
                    <a:pt x="667" y="534"/>
                    <a:pt x="667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718" name="Google Shape;718;p3"/>
            <p:cNvSpPr/>
            <p:nvPr/>
          </p:nvSpPr>
          <p:spPr>
            <a:xfrm>
              <a:off x="8422809" y="630261"/>
              <a:ext cx="21000" cy="15009"/>
            </a:xfrm>
            <a:custGeom>
              <a:avLst/>
              <a:gdLst/>
              <a:ahLst/>
              <a:cxnLst/>
              <a:rect l="l" t="t" r="r" b="b"/>
              <a:pathLst>
                <a:path w="701" h="501" extrusionOk="0">
                  <a:moveTo>
                    <a:pt x="334" y="1"/>
                  </a:moveTo>
                  <a:cubicBezTo>
                    <a:pt x="0" y="1"/>
                    <a:pt x="0" y="501"/>
                    <a:pt x="334" y="501"/>
                  </a:cubicBezTo>
                  <a:cubicBezTo>
                    <a:pt x="701" y="501"/>
                    <a:pt x="701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719" name="Google Shape;719;p3"/>
            <p:cNvSpPr/>
            <p:nvPr/>
          </p:nvSpPr>
          <p:spPr>
            <a:xfrm>
              <a:off x="8947416" y="412425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0" y="1"/>
                    <a:pt x="0" y="534"/>
                    <a:pt x="334" y="534"/>
                  </a:cubicBezTo>
                  <a:cubicBezTo>
                    <a:pt x="667" y="534"/>
                    <a:pt x="667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720" name="Google Shape;720;p3"/>
            <p:cNvSpPr/>
            <p:nvPr/>
          </p:nvSpPr>
          <p:spPr>
            <a:xfrm>
              <a:off x="8952389" y="486385"/>
              <a:ext cx="20012" cy="15009"/>
            </a:xfrm>
            <a:custGeom>
              <a:avLst/>
              <a:gdLst/>
              <a:ahLst/>
              <a:cxnLst/>
              <a:rect l="l" t="t" r="r" b="b"/>
              <a:pathLst>
                <a:path w="668" h="501" extrusionOk="0">
                  <a:moveTo>
                    <a:pt x="334" y="0"/>
                  </a:moveTo>
                  <a:cubicBezTo>
                    <a:pt x="1" y="0"/>
                    <a:pt x="1" y="500"/>
                    <a:pt x="334" y="500"/>
                  </a:cubicBezTo>
                  <a:cubicBezTo>
                    <a:pt x="668" y="500"/>
                    <a:pt x="668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721" name="Google Shape;721;p3"/>
            <p:cNvSpPr/>
            <p:nvPr/>
          </p:nvSpPr>
          <p:spPr>
            <a:xfrm>
              <a:off x="8902424" y="506366"/>
              <a:ext cx="20042" cy="15997"/>
            </a:xfrm>
            <a:custGeom>
              <a:avLst/>
              <a:gdLst/>
              <a:ahLst/>
              <a:cxnLst/>
              <a:rect l="l" t="t" r="r" b="b"/>
              <a:pathLst>
                <a:path w="669" h="534" extrusionOk="0">
                  <a:moveTo>
                    <a:pt x="335" y="0"/>
                  </a:moveTo>
                  <a:cubicBezTo>
                    <a:pt x="1" y="34"/>
                    <a:pt x="1" y="534"/>
                    <a:pt x="335" y="534"/>
                  </a:cubicBezTo>
                  <a:cubicBezTo>
                    <a:pt x="668" y="534"/>
                    <a:pt x="668" y="0"/>
                    <a:pt x="33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722" name="Google Shape;722;p3"/>
            <p:cNvSpPr/>
            <p:nvPr/>
          </p:nvSpPr>
          <p:spPr>
            <a:xfrm>
              <a:off x="8912429" y="580296"/>
              <a:ext cx="21000" cy="16027"/>
            </a:xfrm>
            <a:custGeom>
              <a:avLst/>
              <a:gdLst/>
              <a:ahLst/>
              <a:cxnLst/>
              <a:rect l="l" t="t" r="r" b="b"/>
              <a:pathLst>
                <a:path w="701" h="535" extrusionOk="0">
                  <a:moveTo>
                    <a:pt x="367" y="1"/>
                  </a:moveTo>
                  <a:cubicBezTo>
                    <a:pt x="1" y="1"/>
                    <a:pt x="1" y="534"/>
                    <a:pt x="367" y="534"/>
                  </a:cubicBezTo>
                  <a:cubicBezTo>
                    <a:pt x="701" y="534"/>
                    <a:pt x="701" y="1"/>
                    <a:pt x="36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723" name="Google Shape;723;p3"/>
            <p:cNvSpPr/>
            <p:nvPr/>
          </p:nvSpPr>
          <p:spPr>
            <a:xfrm>
              <a:off x="8863452" y="601294"/>
              <a:ext cx="20042" cy="15997"/>
            </a:xfrm>
            <a:custGeom>
              <a:avLst/>
              <a:gdLst/>
              <a:ahLst/>
              <a:cxnLst/>
              <a:rect l="l" t="t" r="r" b="b"/>
              <a:pathLst>
                <a:path w="669" h="534" extrusionOk="0">
                  <a:moveTo>
                    <a:pt x="335" y="0"/>
                  </a:moveTo>
                  <a:cubicBezTo>
                    <a:pt x="1" y="0"/>
                    <a:pt x="1" y="534"/>
                    <a:pt x="335" y="534"/>
                  </a:cubicBezTo>
                  <a:cubicBezTo>
                    <a:pt x="668" y="534"/>
                    <a:pt x="668" y="0"/>
                    <a:pt x="33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724" name="Google Shape;724;p3"/>
            <p:cNvSpPr/>
            <p:nvPr/>
          </p:nvSpPr>
          <p:spPr>
            <a:xfrm>
              <a:off x="8876452" y="661235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1" y="1"/>
                    <a:pt x="1" y="534"/>
                    <a:pt x="334" y="534"/>
                  </a:cubicBezTo>
                  <a:cubicBezTo>
                    <a:pt x="668" y="534"/>
                    <a:pt x="668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725" name="Google Shape;725;p3"/>
            <p:cNvSpPr/>
            <p:nvPr/>
          </p:nvSpPr>
          <p:spPr>
            <a:xfrm>
              <a:off x="8821484" y="680227"/>
              <a:ext cx="20042" cy="15009"/>
            </a:xfrm>
            <a:custGeom>
              <a:avLst/>
              <a:gdLst/>
              <a:ahLst/>
              <a:cxnLst/>
              <a:rect l="l" t="t" r="r" b="b"/>
              <a:pathLst>
                <a:path w="669" h="501" extrusionOk="0">
                  <a:moveTo>
                    <a:pt x="335" y="0"/>
                  </a:moveTo>
                  <a:cubicBezTo>
                    <a:pt x="1" y="0"/>
                    <a:pt x="1" y="501"/>
                    <a:pt x="335" y="501"/>
                  </a:cubicBezTo>
                  <a:cubicBezTo>
                    <a:pt x="668" y="501"/>
                    <a:pt x="668" y="0"/>
                    <a:pt x="33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726" name="Google Shape;726;p3"/>
            <p:cNvSpPr/>
            <p:nvPr/>
          </p:nvSpPr>
          <p:spPr>
            <a:xfrm>
              <a:off x="8831489" y="742175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1" y="1"/>
                    <a:pt x="1" y="534"/>
                    <a:pt x="334" y="534"/>
                  </a:cubicBezTo>
                  <a:cubicBezTo>
                    <a:pt x="668" y="534"/>
                    <a:pt x="668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727" name="Google Shape;727;p3"/>
            <p:cNvSpPr/>
            <p:nvPr/>
          </p:nvSpPr>
          <p:spPr>
            <a:xfrm>
              <a:off x="8781524" y="745170"/>
              <a:ext cx="21030" cy="16027"/>
            </a:xfrm>
            <a:custGeom>
              <a:avLst/>
              <a:gdLst/>
              <a:ahLst/>
              <a:cxnLst/>
              <a:rect l="l" t="t" r="r" b="b"/>
              <a:pathLst>
                <a:path w="702" h="535" extrusionOk="0">
                  <a:moveTo>
                    <a:pt x="368" y="1"/>
                  </a:moveTo>
                  <a:cubicBezTo>
                    <a:pt x="1" y="1"/>
                    <a:pt x="1" y="534"/>
                    <a:pt x="368" y="534"/>
                  </a:cubicBezTo>
                  <a:cubicBezTo>
                    <a:pt x="701" y="534"/>
                    <a:pt x="701" y="1"/>
                    <a:pt x="36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728" name="Google Shape;728;p3"/>
            <p:cNvSpPr/>
            <p:nvPr/>
          </p:nvSpPr>
          <p:spPr>
            <a:xfrm>
              <a:off x="8784519" y="821107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1" y="1"/>
                    <a:pt x="1" y="534"/>
                    <a:pt x="334" y="534"/>
                  </a:cubicBezTo>
                  <a:cubicBezTo>
                    <a:pt x="668" y="534"/>
                    <a:pt x="668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729" name="Google Shape;729;p3"/>
            <p:cNvSpPr/>
            <p:nvPr/>
          </p:nvSpPr>
          <p:spPr>
            <a:xfrm>
              <a:off x="8732577" y="826110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0" y="1"/>
                    <a:pt x="0" y="534"/>
                    <a:pt x="334" y="534"/>
                  </a:cubicBezTo>
                  <a:cubicBezTo>
                    <a:pt x="667" y="534"/>
                    <a:pt x="667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730" name="Google Shape;730;p3"/>
            <p:cNvSpPr/>
            <p:nvPr/>
          </p:nvSpPr>
          <p:spPr>
            <a:xfrm>
              <a:off x="8718588" y="900040"/>
              <a:ext cx="21000" cy="15039"/>
            </a:xfrm>
            <a:custGeom>
              <a:avLst/>
              <a:gdLst/>
              <a:ahLst/>
              <a:cxnLst/>
              <a:rect l="l" t="t" r="r" b="b"/>
              <a:pathLst>
                <a:path w="701" h="502" extrusionOk="0">
                  <a:moveTo>
                    <a:pt x="367" y="1"/>
                  </a:moveTo>
                  <a:cubicBezTo>
                    <a:pt x="0" y="1"/>
                    <a:pt x="0" y="501"/>
                    <a:pt x="367" y="501"/>
                  </a:cubicBezTo>
                  <a:cubicBezTo>
                    <a:pt x="701" y="501"/>
                    <a:pt x="701" y="1"/>
                    <a:pt x="36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731" name="Google Shape;731;p3"/>
            <p:cNvSpPr/>
            <p:nvPr/>
          </p:nvSpPr>
          <p:spPr>
            <a:xfrm>
              <a:off x="8967397" y="357457"/>
              <a:ext cx="21000" cy="16027"/>
            </a:xfrm>
            <a:custGeom>
              <a:avLst/>
              <a:gdLst/>
              <a:ahLst/>
              <a:cxnLst/>
              <a:rect l="l" t="t" r="r" b="b"/>
              <a:pathLst>
                <a:path w="701" h="535" extrusionOk="0">
                  <a:moveTo>
                    <a:pt x="367" y="1"/>
                  </a:moveTo>
                  <a:cubicBezTo>
                    <a:pt x="0" y="1"/>
                    <a:pt x="0" y="535"/>
                    <a:pt x="367" y="535"/>
                  </a:cubicBezTo>
                  <a:cubicBezTo>
                    <a:pt x="701" y="535"/>
                    <a:pt x="701" y="1"/>
                    <a:pt x="36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732" name="Google Shape;732;p3"/>
            <p:cNvSpPr/>
            <p:nvPr/>
          </p:nvSpPr>
          <p:spPr>
            <a:xfrm>
              <a:off x="8947416" y="195608"/>
              <a:ext cx="20012" cy="15009"/>
            </a:xfrm>
            <a:custGeom>
              <a:avLst/>
              <a:gdLst/>
              <a:ahLst/>
              <a:cxnLst/>
              <a:rect l="l" t="t" r="r" b="b"/>
              <a:pathLst>
                <a:path w="668" h="501" extrusionOk="0">
                  <a:moveTo>
                    <a:pt x="334" y="0"/>
                  </a:moveTo>
                  <a:cubicBezTo>
                    <a:pt x="0" y="0"/>
                    <a:pt x="0" y="500"/>
                    <a:pt x="334" y="500"/>
                  </a:cubicBezTo>
                  <a:cubicBezTo>
                    <a:pt x="667" y="500"/>
                    <a:pt x="667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733" name="Google Shape;733;p3"/>
            <p:cNvSpPr/>
            <p:nvPr/>
          </p:nvSpPr>
          <p:spPr>
            <a:xfrm>
              <a:off x="9017362" y="226582"/>
              <a:ext cx="21000" cy="15997"/>
            </a:xfrm>
            <a:custGeom>
              <a:avLst/>
              <a:gdLst/>
              <a:ahLst/>
              <a:cxnLst/>
              <a:rect l="l" t="t" r="r" b="b"/>
              <a:pathLst>
                <a:path w="701" h="534" extrusionOk="0">
                  <a:moveTo>
                    <a:pt x="334" y="0"/>
                  </a:moveTo>
                  <a:cubicBezTo>
                    <a:pt x="0" y="0"/>
                    <a:pt x="0" y="534"/>
                    <a:pt x="334" y="534"/>
                  </a:cubicBezTo>
                  <a:cubicBezTo>
                    <a:pt x="701" y="534"/>
                    <a:pt x="701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734" name="Google Shape;734;p3"/>
            <p:cNvSpPr/>
            <p:nvPr/>
          </p:nvSpPr>
          <p:spPr>
            <a:xfrm>
              <a:off x="8996363" y="147619"/>
              <a:ext cx="21000" cy="16027"/>
            </a:xfrm>
            <a:custGeom>
              <a:avLst/>
              <a:gdLst/>
              <a:ahLst/>
              <a:cxnLst/>
              <a:rect l="l" t="t" r="r" b="b"/>
              <a:pathLst>
                <a:path w="701" h="535" extrusionOk="0">
                  <a:moveTo>
                    <a:pt x="334" y="1"/>
                  </a:moveTo>
                  <a:cubicBezTo>
                    <a:pt x="1" y="1"/>
                    <a:pt x="1" y="535"/>
                    <a:pt x="334" y="535"/>
                  </a:cubicBezTo>
                  <a:cubicBezTo>
                    <a:pt x="701" y="535"/>
                    <a:pt x="701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735" name="Google Shape;735;p3"/>
            <p:cNvSpPr/>
            <p:nvPr/>
          </p:nvSpPr>
          <p:spPr>
            <a:xfrm>
              <a:off x="9023353" y="119641"/>
              <a:ext cx="20012" cy="15039"/>
            </a:xfrm>
            <a:custGeom>
              <a:avLst/>
              <a:gdLst/>
              <a:ahLst/>
              <a:cxnLst/>
              <a:rect l="l" t="t" r="r" b="b"/>
              <a:pathLst>
                <a:path w="668" h="502" extrusionOk="0">
                  <a:moveTo>
                    <a:pt x="334" y="1"/>
                  </a:moveTo>
                  <a:cubicBezTo>
                    <a:pt x="0" y="1"/>
                    <a:pt x="0" y="501"/>
                    <a:pt x="334" y="501"/>
                  </a:cubicBezTo>
                  <a:cubicBezTo>
                    <a:pt x="667" y="501"/>
                    <a:pt x="667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</p:grpSp>
      <p:grpSp>
        <p:nvGrpSpPr>
          <p:cNvPr id="736" name="Google Shape;736;p3"/>
          <p:cNvGrpSpPr/>
          <p:nvPr/>
        </p:nvGrpSpPr>
        <p:grpSpPr>
          <a:xfrm>
            <a:off x="15304876" y="1456489"/>
            <a:ext cx="1310513" cy="767337"/>
            <a:chOff x="8365864" y="2993835"/>
            <a:chExt cx="933472" cy="547264"/>
          </a:xfrm>
        </p:grpSpPr>
        <p:sp>
          <p:nvSpPr>
            <p:cNvPr id="737" name="Google Shape;737;p3"/>
            <p:cNvSpPr/>
            <p:nvPr/>
          </p:nvSpPr>
          <p:spPr>
            <a:xfrm>
              <a:off x="8365864" y="2993835"/>
              <a:ext cx="721496" cy="547264"/>
            </a:xfrm>
            <a:custGeom>
              <a:avLst/>
              <a:gdLst/>
              <a:ahLst/>
              <a:cxnLst/>
              <a:rect l="l" t="t" r="r" b="b"/>
              <a:pathLst>
                <a:path w="24084" h="18268" extrusionOk="0">
                  <a:moveTo>
                    <a:pt x="14332" y="1"/>
                  </a:moveTo>
                  <a:cubicBezTo>
                    <a:pt x="13719" y="1"/>
                    <a:pt x="13112" y="37"/>
                    <a:pt x="12542" y="87"/>
                  </a:cubicBezTo>
                  <a:cubicBezTo>
                    <a:pt x="10541" y="254"/>
                    <a:pt x="8740" y="321"/>
                    <a:pt x="7172" y="1655"/>
                  </a:cubicBezTo>
                  <a:cubicBezTo>
                    <a:pt x="6471" y="2289"/>
                    <a:pt x="6238" y="2489"/>
                    <a:pt x="7172" y="2823"/>
                  </a:cubicBezTo>
                  <a:cubicBezTo>
                    <a:pt x="8006" y="3190"/>
                    <a:pt x="8906" y="3190"/>
                    <a:pt x="9740" y="3590"/>
                  </a:cubicBezTo>
                  <a:cubicBezTo>
                    <a:pt x="8973" y="4524"/>
                    <a:pt x="7872" y="5158"/>
                    <a:pt x="7005" y="5925"/>
                  </a:cubicBezTo>
                  <a:cubicBezTo>
                    <a:pt x="5771" y="6892"/>
                    <a:pt x="5004" y="8126"/>
                    <a:pt x="4070" y="9361"/>
                  </a:cubicBezTo>
                  <a:cubicBezTo>
                    <a:pt x="3136" y="10528"/>
                    <a:pt x="2235" y="11796"/>
                    <a:pt x="1535" y="13130"/>
                  </a:cubicBezTo>
                  <a:cubicBezTo>
                    <a:pt x="1068" y="13831"/>
                    <a:pt x="0" y="15665"/>
                    <a:pt x="167" y="16399"/>
                  </a:cubicBezTo>
                  <a:cubicBezTo>
                    <a:pt x="2802" y="16166"/>
                    <a:pt x="5437" y="15932"/>
                    <a:pt x="8006" y="15298"/>
                  </a:cubicBezTo>
                  <a:cubicBezTo>
                    <a:pt x="10508" y="14731"/>
                    <a:pt x="12476" y="13564"/>
                    <a:pt x="14811" y="12496"/>
                  </a:cubicBezTo>
                  <a:cubicBezTo>
                    <a:pt x="15344" y="14298"/>
                    <a:pt x="15178" y="16599"/>
                    <a:pt x="16112" y="18267"/>
                  </a:cubicBezTo>
                  <a:cubicBezTo>
                    <a:pt x="18313" y="16599"/>
                    <a:pt x="20014" y="13197"/>
                    <a:pt x="21182" y="10762"/>
                  </a:cubicBezTo>
                  <a:cubicBezTo>
                    <a:pt x="21749" y="9427"/>
                    <a:pt x="22450" y="8060"/>
                    <a:pt x="22917" y="6692"/>
                  </a:cubicBezTo>
                  <a:cubicBezTo>
                    <a:pt x="23317" y="5458"/>
                    <a:pt x="24084" y="3890"/>
                    <a:pt x="24084" y="2522"/>
                  </a:cubicBezTo>
                  <a:cubicBezTo>
                    <a:pt x="23550" y="2189"/>
                    <a:pt x="22450" y="1789"/>
                    <a:pt x="21849" y="1555"/>
                  </a:cubicBezTo>
                  <a:cubicBezTo>
                    <a:pt x="20348" y="888"/>
                    <a:pt x="18880" y="855"/>
                    <a:pt x="17246" y="388"/>
                  </a:cubicBezTo>
                  <a:cubicBezTo>
                    <a:pt x="16355" y="98"/>
                    <a:pt x="15336" y="1"/>
                    <a:pt x="1433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738" name="Google Shape;738;p3"/>
            <p:cNvSpPr/>
            <p:nvPr/>
          </p:nvSpPr>
          <p:spPr>
            <a:xfrm>
              <a:off x="8415260" y="3054554"/>
              <a:ext cx="884076" cy="395139"/>
            </a:xfrm>
            <a:custGeom>
              <a:avLst/>
              <a:gdLst/>
              <a:ahLst/>
              <a:cxnLst/>
              <a:rect l="l" t="t" r="r" b="b"/>
              <a:pathLst>
                <a:path w="29511" h="13190" extrusionOk="0">
                  <a:moveTo>
                    <a:pt x="26842" y="0"/>
                  </a:moveTo>
                  <a:cubicBezTo>
                    <a:pt x="23844" y="0"/>
                    <a:pt x="20859" y="1428"/>
                    <a:pt x="18165" y="2564"/>
                  </a:cubicBezTo>
                  <a:cubicBezTo>
                    <a:pt x="14096" y="4265"/>
                    <a:pt x="10059" y="6099"/>
                    <a:pt x="6357" y="8468"/>
                  </a:cubicBezTo>
                  <a:cubicBezTo>
                    <a:pt x="4255" y="9802"/>
                    <a:pt x="2221" y="11270"/>
                    <a:pt x="219" y="12704"/>
                  </a:cubicBezTo>
                  <a:cubicBezTo>
                    <a:pt x="0" y="12868"/>
                    <a:pt x="118" y="13189"/>
                    <a:pt x="333" y="13189"/>
                  </a:cubicBezTo>
                  <a:cubicBezTo>
                    <a:pt x="380" y="13189"/>
                    <a:pt x="432" y="13174"/>
                    <a:pt x="486" y="13138"/>
                  </a:cubicBezTo>
                  <a:cubicBezTo>
                    <a:pt x="3955" y="10669"/>
                    <a:pt x="7424" y="8201"/>
                    <a:pt x="11227" y="6300"/>
                  </a:cubicBezTo>
                  <a:cubicBezTo>
                    <a:pt x="13162" y="5332"/>
                    <a:pt x="15130" y="4432"/>
                    <a:pt x="17098" y="3598"/>
                  </a:cubicBezTo>
                  <a:cubicBezTo>
                    <a:pt x="18933" y="2797"/>
                    <a:pt x="20767" y="1930"/>
                    <a:pt x="22669" y="1329"/>
                  </a:cubicBezTo>
                  <a:cubicBezTo>
                    <a:pt x="24025" y="885"/>
                    <a:pt x="25485" y="529"/>
                    <a:pt x="26931" y="529"/>
                  </a:cubicBezTo>
                  <a:cubicBezTo>
                    <a:pt x="27654" y="529"/>
                    <a:pt x="28373" y="618"/>
                    <a:pt x="29073" y="829"/>
                  </a:cubicBezTo>
                  <a:cubicBezTo>
                    <a:pt x="29100" y="838"/>
                    <a:pt x="29126" y="842"/>
                    <a:pt x="29151" y="842"/>
                  </a:cubicBezTo>
                  <a:cubicBezTo>
                    <a:pt x="29399" y="842"/>
                    <a:pt x="29510" y="420"/>
                    <a:pt x="29207" y="329"/>
                  </a:cubicBezTo>
                  <a:cubicBezTo>
                    <a:pt x="28421" y="99"/>
                    <a:pt x="27631" y="0"/>
                    <a:pt x="2684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739" name="Google Shape;739;p3"/>
            <p:cNvSpPr/>
            <p:nvPr/>
          </p:nvSpPr>
          <p:spPr>
            <a:xfrm>
              <a:off x="8854106" y="3057220"/>
              <a:ext cx="149278" cy="223004"/>
            </a:xfrm>
            <a:custGeom>
              <a:avLst/>
              <a:gdLst/>
              <a:ahLst/>
              <a:cxnLst/>
              <a:rect l="l" t="t" r="r" b="b"/>
              <a:pathLst>
                <a:path w="4983" h="7444" extrusionOk="0">
                  <a:moveTo>
                    <a:pt x="387" y="0"/>
                  </a:moveTo>
                  <a:cubicBezTo>
                    <a:pt x="98" y="0"/>
                    <a:pt x="0" y="444"/>
                    <a:pt x="313" y="507"/>
                  </a:cubicBezTo>
                  <a:cubicBezTo>
                    <a:pt x="1777" y="793"/>
                    <a:pt x="3150" y="1595"/>
                    <a:pt x="4373" y="2393"/>
                  </a:cubicBezTo>
                  <a:lnTo>
                    <a:pt x="4373" y="2393"/>
                  </a:lnTo>
                  <a:cubicBezTo>
                    <a:pt x="3748" y="3939"/>
                    <a:pt x="3318" y="5569"/>
                    <a:pt x="2548" y="7045"/>
                  </a:cubicBezTo>
                  <a:cubicBezTo>
                    <a:pt x="2433" y="7252"/>
                    <a:pt x="2620" y="7443"/>
                    <a:pt x="2790" y="7443"/>
                  </a:cubicBezTo>
                  <a:cubicBezTo>
                    <a:pt x="2867" y="7443"/>
                    <a:pt x="2940" y="7404"/>
                    <a:pt x="2982" y="7311"/>
                  </a:cubicBezTo>
                  <a:cubicBezTo>
                    <a:pt x="3849" y="5744"/>
                    <a:pt x="4283" y="4009"/>
                    <a:pt x="4950" y="2341"/>
                  </a:cubicBezTo>
                  <a:cubicBezTo>
                    <a:pt x="4983" y="2241"/>
                    <a:pt x="4916" y="2108"/>
                    <a:pt x="4816" y="2074"/>
                  </a:cubicBezTo>
                  <a:cubicBezTo>
                    <a:pt x="3515" y="1207"/>
                    <a:pt x="2014" y="306"/>
                    <a:pt x="446" y="6"/>
                  </a:cubicBezTo>
                  <a:cubicBezTo>
                    <a:pt x="426" y="2"/>
                    <a:pt x="406" y="0"/>
                    <a:pt x="38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740" name="Google Shape;740;p3"/>
            <p:cNvSpPr/>
            <p:nvPr/>
          </p:nvSpPr>
          <p:spPr>
            <a:xfrm>
              <a:off x="8712926" y="3114285"/>
              <a:ext cx="159584" cy="218001"/>
            </a:xfrm>
            <a:custGeom>
              <a:avLst/>
              <a:gdLst/>
              <a:ahLst/>
              <a:cxnLst/>
              <a:rect l="l" t="t" r="r" b="b"/>
              <a:pathLst>
                <a:path w="5327" h="7277" extrusionOk="0">
                  <a:moveTo>
                    <a:pt x="394" y="0"/>
                  </a:moveTo>
                  <a:cubicBezTo>
                    <a:pt x="156" y="0"/>
                    <a:pt x="0" y="361"/>
                    <a:pt x="256" y="503"/>
                  </a:cubicBezTo>
                  <a:cubicBezTo>
                    <a:pt x="1660" y="1332"/>
                    <a:pt x="3186" y="1979"/>
                    <a:pt x="4746" y="2501"/>
                  </a:cubicBezTo>
                  <a:lnTo>
                    <a:pt x="4746" y="2501"/>
                  </a:lnTo>
                  <a:cubicBezTo>
                    <a:pt x="4467" y="4011"/>
                    <a:pt x="3968" y="5492"/>
                    <a:pt x="3558" y="6974"/>
                  </a:cubicBezTo>
                  <a:cubicBezTo>
                    <a:pt x="3498" y="7156"/>
                    <a:pt x="3670" y="7277"/>
                    <a:pt x="3830" y="7277"/>
                  </a:cubicBezTo>
                  <a:cubicBezTo>
                    <a:pt x="3934" y="7277"/>
                    <a:pt x="4032" y="7226"/>
                    <a:pt x="4059" y="7108"/>
                  </a:cubicBezTo>
                  <a:cubicBezTo>
                    <a:pt x="4492" y="5540"/>
                    <a:pt x="5026" y="3972"/>
                    <a:pt x="5293" y="2371"/>
                  </a:cubicBezTo>
                  <a:cubicBezTo>
                    <a:pt x="5326" y="2237"/>
                    <a:pt x="5259" y="2104"/>
                    <a:pt x="5093" y="2071"/>
                  </a:cubicBezTo>
                  <a:cubicBezTo>
                    <a:pt x="3525" y="1537"/>
                    <a:pt x="1957" y="903"/>
                    <a:pt x="523" y="36"/>
                  </a:cubicBezTo>
                  <a:cubicBezTo>
                    <a:pt x="478" y="11"/>
                    <a:pt x="435" y="0"/>
                    <a:pt x="39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741" name="Google Shape;741;p3"/>
            <p:cNvSpPr/>
            <p:nvPr/>
          </p:nvSpPr>
          <p:spPr>
            <a:xfrm>
              <a:off x="8610569" y="3209873"/>
              <a:ext cx="124024" cy="171327"/>
            </a:xfrm>
            <a:custGeom>
              <a:avLst/>
              <a:gdLst/>
              <a:ahLst/>
              <a:cxnLst/>
              <a:rect l="l" t="t" r="r" b="b"/>
              <a:pathLst>
                <a:path w="4140" h="5719" extrusionOk="0">
                  <a:moveTo>
                    <a:pt x="352" y="1"/>
                  </a:moveTo>
                  <a:cubicBezTo>
                    <a:pt x="84" y="1"/>
                    <a:pt x="0" y="426"/>
                    <a:pt x="304" y="548"/>
                  </a:cubicBezTo>
                  <a:cubicBezTo>
                    <a:pt x="1350" y="978"/>
                    <a:pt x="2425" y="1381"/>
                    <a:pt x="3555" y="1545"/>
                  </a:cubicBezTo>
                  <a:lnTo>
                    <a:pt x="3555" y="1545"/>
                  </a:lnTo>
                  <a:cubicBezTo>
                    <a:pt x="3325" y="2843"/>
                    <a:pt x="3013" y="4114"/>
                    <a:pt x="2672" y="5384"/>
                  </a:cubicBezTo>
                  <a:cubicBezTo>
                    <a:pt x="2611" y="5589"/>
                    <a:pt x="2776" y="5718"/>
                    <a:pt x="2935" y="5718"/>
                  </a:cubicBezTo>
                  <a:cubicBezTo>
                    <a:pt x="3036" y="5718"/>
                    <a:pt x="3134" y="5667"/>
                    <a:pt x="3173" y="5551"/>
                  </a:cubicBezTo>
                  <a:cubicBezTo>
                    <a:pt x="3539" y="4183"/>
                    <a:pt x="3873" y="2782"/>
                    <a:pt x="4107" y="1415"/>
                  </a:cubicBezTo>
                  <a:cubicBezTo>
                    <a:pt x="4140" y="1215"/>
                    <a:pt x="4040" y="1081"/>
                    <a:pt x="3840" y="1081"/>
                  </a:cubicBezTo>
                  <a:cubicBezTo>
                    <a:pt x="2672" y="948"/>
                    <a:pt x="1538" y="481"/>
                    <a:pt x="437" y="14"/>
                  </a:cubicBezTo>
                  <a:cubicBezTo>
                    <a:pt x="407" y="5"/>
                    <a:pt x="379" y="1"/>
                    <a:pt x="35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742" name="Google Shape;742;p3"/>
            <p:cNvSpPr/>
            <p:nvPr/>
          </p:nvSpPr>
          <p:spPr>
            <a:xfrm>
              <a:off x="8502760" y="3299170"/>
              <a:ext cx="98950" cy="129476"/>
            </a:xfrm>
            <a:custGeom>
              <a:avLst/>
              <a:gdLst/>
              <a:ahLst/>
              <a:cxnLst/>
              <a:rect l="l" t="t" r="r" b="b"/>
              <a:pathLst>
                <a:path w="3303" h="4322" extrusionOk="0">
                  <a:moveTo>
                    <a:pt x="426" y="0"/>
                  </a:moveTo>
                  <a:cubicBezTo>
                    <a:pt x="395" y="0"/>
                    <a:pt x="365" y="1"/>
                    <a:pt x="334" y="2"/>
                  </a:cubicBezTo>
                  <a:cubicBezTo>
                    <a:pt x="0" y="35"/>
                    <a:pt x="0" y="535"/>
                    <a:pt x="334" y="535"/>
                  </a:cubicBezTo>
                  <a:cubicBezTo>
                    <a:pt x="386" y="531"/>
                    <a:pt x="438" y="530"/>
                    <a:pt x="490" y="530"/>
                  </a:cubicBezTo>
                  <a:cubicBezTo>
                    <a:pt x="1249" y="530"/>
                    <a:pt x="1983" y="921"/>
                    <a:pt x="2694" y="1161"/>
                  </a:cubicBezTo>
                  <a:lnTo>
                    <a:pt x="2694" y="1161"/>
                  </a:lnTo>
                  <a:cubicBezTo>
                    <a:pt x="2419" y="2104"/>
                    <a:pt x="2149" y="3026"/>
                    <a:pt x="1935" y="4004"/>
                  </a:cubicBezTo>
                  <a:cubicBezTo>
                    <a:pt x="1894" y="4188"/>
                    <a:pt x="2065" y="4322"/>
                    <a:pt x="2227" y="4322"/>
                  </a:cubicBezTo>
                  <a:cubicBezTo>
                    <a:pt x="2330" y="4322"/>
                    <a:pt x="2430" y="4268"/>
                    <a:pt x="2468" y="4138"/>
                  </a:cubicBezTo>
                  <a:cubicBezTo>
                    <a:pt x="2702" y="3104"/>
                    <a:pt x="2969" y="2070"/>
                    <a:pt x="3269" y="1036"/>
                  </a:cubicBezTo>
                  <a:cubicBezTo>
                    <a:pt x="3302" y="902"/>
                    <a:pt x="3236" y="735"/>
                    <a:pt x="3102" y="702"/>
                  </a:cubicBezTo>
                  <a:cubicBezTo>
                    <a:pt x="2198" y="476"/>
                    <a:pt x="1357" y="0"/>
                    <a:pt x="4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743" name="Google Shape;743;p3"/>
            <p:cNvSpPr/>
            <p:nvPr/>
          </p:nvSpPr>
          <p:spPr>
            <a:xfrm>
              <a:off x="8446593" y="3356775"/>
              <a:ext cx="72168" cy="99609"/>
            </a:xfrm>
            <a:custGeom>
              <a:avLst/>
              <a:gdLst/>
              <a:ahLst/>
              <a:cxnLst/>
              <a:rect l="l" t="t" r="r" b="b"/>
              <a:pathLst>
                <a:path w="2409" h="3325" extrusionOk="0">
                  <a:moveTo>
                    <a:pt x="1942" y="781"/>
                  </a:moveTo>
                  <a:cubicBezTo>
                    <a:pt x="1932" y="801"/>
                    <a:pt x="1922" y="822"/>
                    <a:pt x="1913" y="843"/>
                  </a:cubicBezTo>
                  <a:lnTo>
                    <a:pt x="1913" y="843"/>
                  </a:lnTo>
                  <a:cubicBezTo>
                    <a:pt x="1918" y="819"/>
                    <a:pt x="1926" y="796"/>
                    <a:pt x="1942" y="781"/>
                  </a:cubicBezTo>
                  <a:close/>
                  <a:moveTo>
                    <a:pt x="330" y="0"/>
                  </a:moveTo>
                  <a:cubicBezTo>
                    <a:pt x="87" y="0"/>
                    <a:pt x="1" y="423"/>
                    <a:pt x="274" y="514"/>
                  </a:cubicBezTo>
                  <a:cubicBezTo>
                    <a:pt x="794" y="687"/>
                    <a:pt x="1339" y="835"/>
                    <a:pt x="1844" y="1024"/>
                  </a:cubicBezTo>
                  <a:lnTo>
                    <a:pt x="1844" y="1024"/>
                  </a:lnTo>
                  <a:cubicBezTo>
                    <a:pt x="1635" y="1657"/>
                    <a:pt x="1726" y="2336"/>
                    <a:pt x="1608" y="3015"/>
                  </a:cubicBezTo>
                  <a:cubicBezTo>
                    <a:pt x="1608" y="3149"/>
                    <a:pt x="1642" y="3282"/>
                    <a:pt x="1808" y="3316"/>
                  </a:cubicBezTo>
                  <a:cubicBezTo>
                    <a:pt x="1826" y="3321"/>
                    <a:pt x="1846" y="3324"/>
                    <a:pt x="1867" y="3324"/>
                  </a:cubicBezTo>
                  <a:cubicBezTo>
                    <a:pt x="1971" y="3324"/>
                    <a:pt x="2109" y="3259"/>
                    <a:pt x="2109" y="3149"/>
                  </a:cubicBezTo>
                  <a:cubicBezTo>
                    <a:pt x="2175" y="2715"/>
                    <a:pt x="2175" y="2315"/>
                    <a:pt x="2209" y="1881"/>
                  </a:cubicBezTo>
                  <a:cubicBezTo>
                    <a:pt x="2209" y="1715"/>
                    <a:pt x="2242" y="1514"/>
                    <a:pt x="2275" y="1314"/>
                  </a:cubicBezTo>
                  <a:cubicBezTo>
                    <a:pt x="2342" y="1181"/>
                    <a:pt x="2409" y="1014"/>
                    <a:pt x="2409" y="847"/>
                  </a:cubicBezTo>
                  <a:cubicBezTo>
                    <a:pt x="2409" y="714"/>
                    <a:pt x="2342" y="647"/>
                    <a:pt x="2209" y="614"/>
                  </a:cubicBezTo>
                  <a:cubicBezTo>
                    <a:pt x="1642" y="380"/>
                    <a:pt x="1008" y="213"/>
                    <a:pt x="407" y="13"/>
                  </a:cubicBezTo>
                  <a:cubicBezTo>
                    <a:pt x="380" y="4"/>
                    <a:pt x="355" y="0"/>
                    <a:pt x="33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</p:grpSp>
      <p:grpSp>
        <p:nvGrpSpPr>
          <p:cNvPr id="744" name="Google Shape;744;p3"/>
          <p:cNvGrpSpPr/>
          <p:nvPr/>
        </p:nvGrpSpPr>
        <p:grpSpPr>
          <a:xfrm rot="-5400000">
            <a:off x="13458388" y="131266"/>
            <a:ext cx="287845" cy="259735"/>
            <a:chOff x="7737341" y="1046941"/>
            <a:chExt cx="161913" cy="145916"/>
          </a:xfrm>
        </p:grpSpPr>
        <p:sp>
          <p:nvSpPr>
            <p:cNvPr id="745" name="Google Shape;745;p3"/>
            <p:cNvSpPr/>
            <p:nvPr/>
          </p:nvSpPr>
          <p:spPr>
            <a:xfrm>
              <a:off x="7737341" y="1140882"/>
              <a:ext cx="67974" cy="51976"/>
            </a:xfrm>
            <a:custGeom>
              <a:avLst/>
              <a:gdLst/>
              <a:ahLst/>
              <a:cxnLst/>
              <a:rect l="l" t="t" r="r" b="b"/>
              <a:pathLst>
                <a:path w="2269" h="1735" extrusionOk="0">
                  <a:moveTo>
                    <a:pt x="1135" y="0"/>
                  </a:moveTo>
                  <a:cubicBezTo>
                    <a:pt x="0" y="0"/>
                    <a:pt x="0" y="1735"/>
                    <a:pt x="1135" y="1735"/>
                  </a:cubicBezTo>
                  <a:cubicBezTo>
                    <a:pt x="2269" y="1735"/>
                    <a:pt x="2269" y="0"/>
                    <a:pt x="1135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746" name="Google Shape;746;p3"/>
            <p:cNvSpPr/>
            <p:nvPr/>
          </p:nvSpPr>
          <p:spPr>
            <a:xfrm>
              <a:off x="7789314" y="1046941"/>
              <a:ext cx="67974" cy="52006"/>
            </a:xfrm>
            <a:custGeom>
              <a:avLst/>
              <a:gdLst/>
              <a:ahLst/>
              <a:cxnLst/>
              <a:rect l="l" t="t" r="r" b="b"/>
              <a:pathLst>
                <a:path w="2269" h="1736" extrusionOk="0">
                  <a:moveTo>
                    <a:pt x="1134" y="0"/>
                  </a:moveTo>
                  <a:cubicBezTo>
                    <a:pt x="0" y="0"/>
                    <a:pt x="0" y="1735"/>
                    <a:pt x="1134" y="1735"/>
                  </a:cubicBezTo>
                  <a:cubicBezTo>
                    <a:pt x="2268" y="1735"/>
                    <a:pt x="2268" y="0"/>
                    <a:pt x="113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747" name="Google Shape;747;p3"/>
            <p:cNvSpPr/>
            <p:nvPr/>
          </p:nvSpPr>
          <p:spPr>
            <a:xfrm>
              <a:off x="7831281" y="1140882"/>
              <a:ext cx="67974" cy="51976"/>
            </a:xfrm>
            <a:custGeom>
              <a:avLst/>
              <a:gdLst/>
              <a:ahLst/>
              <a:cxnLst/>
              <a:rect l="l" t="t" r="r" b="b"/>
              <a:pathLst>
                <a:path w="2269" h="1735" extrusionOk="0">
                  <a:moveTo>
                    <a:pt x="1134" y="0"/>
                  </a:moveTo>
                  <a:cubicBezTo>
                    <a:pt x="0" y="0"/>
                    <a:pt x="0" y="1735"/>
                    <a:pt x="1134" y="1735"/>
                  </a:cubicBezTo>
                  <a:cubicBezTo>
                    <a:pt x="2268" y="1735"/>
                    <a:pt x="2268" y="0"/>
                    <a:pt x="113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</p:grpSp>
    </p:spTree>
    <p:extLst>
      <p:ext uri="{BB962C8B-B14F-4D97-AF65-F5344CB8AC3E}">
        <p14:creationId xmlns:p14="http://schemas.microsoft.com/office/powerpoint/2010/main" val="4470697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5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89" name="Google Shape;5189;p19"/>
          <p:cNvSpPr txBox="1">
            <a:spLocks noGrp="1"/>
          </p:cNvSpPr>
          <p:nvPr>
            <p:ph type="subTitle" idx="1"/>
          </p:nvPr>
        </p:nvSpPr>
        <p:spPr>
          <a:xfrm>
            <a:off x="2244980" y="3425023"/>
            <a:ext cx="11786678" cy="1443733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latin typeface="Nunito"/>
                <a:ea typeface="Nunito"/>
                <a:cs typeface="Nunito"/>
                <a:sym typeface="Nunito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latin typeface="Nunito"/>
                <a:ea typeface="Nunito"/>
                <a:cs typeface="Nunito"/>
                <a:sym typeface="Nunito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latin typeface="Nunito"/>
                <a:ea typeface="Nunito"/>
                <a:cs typeface="Nunito"/>
                <a:sym typeface="Nunito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latin typeface="Nunito"/>
                <a:ea typeface="Nunito"/>
                <a:cs typeface="Nunito"/>
                <a:sym typeface="Nunito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latin typeface="Nunito"/>
                <a:ea typeface="Nunito"/>
                <a:cs typeface="Nunito"/>
                <a:sym typeface="Nunito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latin typeface="Nunito"/>
                <a:ea typeface="Nunito"/>
                <a:cs typeface="Nunito"/>
                <a:sym typeface="Nunito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latin typeface="Nunito"/>
                <a:ea typeface="Nunito"/>
                <a:cs typeface="Nunito"/>
                <a:sym typeface="Nunito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latin typeface="Nunito"/>
                <a:ea typeface="Nunito"/>
                <a:cs typeface="Nunito"/>
                <a:sym typeface="Nunito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endParaRPr/>
          </a:p>
        </p:txBody>
      </p:sp>
      <p:sp>
        <p:nvSpPr>
          <p:cNvPr id="5190" name="Google Shape;5190;p19"/>
          <p:cNvSpPr txBox="1">
            <a:spLocks noGrp="1"/>
          </p:cNvSpPr>
          <p:nvPr>
            <p:ph type="subTitle" idx="2"/>
          </p:nvPr>
        </p:nvSpPr>
        <p:spPr>
          <a:xfrm>
            <a:off x="5365381" y="4833111"/>
            <a:ext cx="5772119" cy="88586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256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256"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256"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256">
                <a:solidFill>
                  <a:schemeClr val="dk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256">
                <a:solidFill>
                  <a:schemeClr val="dk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256">
                <a:solidFill>
                  <a:schemeClr val="dk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256">
                <a:solidFill>
                  <a:schemeClr val="dk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256">
                <a:solidFill>
                  <a:schemeClr val="dk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256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grpSp>
        <p:nvGrpSpPr>
          <p:cNvPr id="5191" name="Google Shape;5191;p19"/>
          <p:cNvGrpSpPr/>
          <p:nvPr/>
        </p:nvGrpSpPr>
        <p:grpSpPr>
          <a:xfrm rot="10800000" flipH="1">
            <a:off x="15804358" y="7453170"/>
            <a:ext cx="288211" cy="259407"/>
            <a:chOff x="7737341" y="1046941"/>
            <a:chExt cx="161913" cy="145916"/>
          </a:xfrm>
        </p:grpSpPr>
        <p:sp>
          <p:nvSpPr>
            <p:cNvPr id="5192" name="Google Shape;5192;p19"/>
            <p:cNvSpPr/>
            <p:nvPr/>
          </p:nvSpPr>
          <p:spPr>
            <a:xfrm>
              <a:off x="7737341" y="1140882"/>
              <a:ext cx="67974" cy="51976"/>
            </a:xfrm>
            <a:custGeom>
              <a:avLst/>
              <a:gdLst/>
              <a:ahLst/>
              <a:cxnLst/>
              <a:rect l="l" t="t" r="r" b="b"/>
              <a:pathLst>
                <a:path w="2269" h="1735" extrusionOk="0">
                  <a:moveTo>
                    <a:pt x="1135" y="0"/>
                  </a:moveTo>
                  <a:cubicBezTo>
                    <a:pt x="0" y="0"/>
                    <a:pt x="0" y="1735"/>
                    <a:pt x="1135" y="1735"/>
                  </a:cubicBezTo>
                  <a:cubicBezTo>
                    <a:pt x="2269" y="1735"/>
                    <a:pt x="2269" y="0"/>
                    <a:pt x="1135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193" name="Google Shape;5193;p19"/>
            <p:cNvSpPr/>
            <p:nvPr/>
          </p:nvSpPr>
          <p:spPr>
            <a:xfrm>
              <a:off x="7789314" y="1046941"/>
              <a:ext cx="67974" cy="52006"/>
            </a:xfrm>
            <a:custGeom>
              <a:avLst/>
              <a:gdLst/>
              <a:ahLst/>
              <a:cxnLst/>
              <a:rect l="l" t="t" r="r" b="b"/>
              <a:pathLst>
                <a:path w="2269" h="1736" extrusionOk="0">
                  <a:moveTo>
                    <a:pt x="1134" y="0"/>
                  </a:moveTo>
                  <a:cubicBezTo>
                    <a:pt x="0" y="0"/>
                    <a:pt x="0" y="1735"/>
                    <a:pt x="1134" y="1735"/>
                  </a:cubicBezTo>
                  <a:cubicBezTo>
                    <a:pt x="2268" y="1735"/>
                    <a:pt x="2268" y="0"/>
                    <a:pt x="113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194" name="Google Shape;5194;p19"/>
            <p:cNvSpPr/>
            <p:nvPr/>
          </p:nvSpPr>
          <p:spPr>
            <a:xfrm>
              <a:off x="7831281" y="1140882"/>
              <a:ext cx="67974" cy="51976"/>
            </a:xfrm>
            <a:custGeom>
              <a:avLst/>
              <a:gdLst/>
              <a:ahLst/>
              <a:cxnLst/>
              <a:rect l="l" t="t" r="r" b="b"/>
              <a:pathLst>
                <a:path w="2269" h="1735" extrusionOk="0">
                  <a:moveTo>
                    <a:pt x="1134" y="0"/>
                  </a:moveTo>
                  <a:cubicBezTo>
                    <a:pt x="0" y="0"/>
                    <a:pt x="0" y="1735"/>
                    <a:pt x="1134" y="1735"/>
                  </a:cubicBezTo>
                  <a:cubicBezTo>
                    <a:pt x="2268" y="1735"/>
                    <a:pt x="2268" y="0"/>
                    <a:pt x="113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</p:grpSp>
      <p:grpSp>
        <p:nvGrpSpPr>
          <p:cNvPr id="5195" name="Google Shape;5195;p19"/>
          <p:cNvGrpSpPr/>
          <p:nvPr/>
        </p:nvGrpSpPr>
        <p:grpSpPr>
          <a:xfrm rot="10800000" flipH="1">
            <a:off x="236890" y="7385486"/>
            <a:ext cx="276740" cy="250821"/>
            <a:chOff x="737385" y="1492952"/>
            <a:chExt cx="161913" cy="146935"/>
          </a:xfrm>
        </p:grpSpPr>
        <p:sp>
          <p:nvSpPr>
            <p:cNvPr id="5196" name="Google Shape;5196;p19"/>
            <p:cNvSpPr/>
            <p:nvPr/>
          </p:nvSpPr>
          <p:spPr>
            <a:xfrm>
              <a:off x="737385" y="1587881"/>
              <a:ext cx="67974" cy="52006"/>
            </a:xfrm>
            <a:custGeom>
              <a:avLst/>
              <a:gdLst/>
              <a:ahLst/>
              <a:cxnLst/>
              <a:rect l="l" t="t" r="r" b="b"/>
              <a:pathLst>
                <a:path w="2269" h="1736" extrusionOk="0">
                  <a:moveTo>
                    <a:pt x="1135" y="1"/>
                  </a:moveTo>
                  <a:cubicBezTo>
                    <a:pt x="0" y="1"/>
                    <a:pt x="0" y="1735"/>
                    <a:pt x="1135" y="1735"/>
                  </a:cubicBezTo>
                  <a:cubicBezTo>
                    <a:pt x="2269" y="1735"/>
                    <a:pt x="2269" y="1"/>
                    <a:pt x="1135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197" name="Google Shape;5197;p19"/>
            <p:cNvSpPr/>
            <p:nvPr/>
          </p:nvSpPr>
          <p:spPr>
            <a:xfrm>
              <a:off x="790346" y="1492952"/>
              <a:ext cx="66985" cy="52995"/>
            </a:xfrm>
            <a:custGeom>
              <a:avLst/>
              <a:gdLst/>
              <a:ahLst/>
              <a:cxnLst/>
              <a:rect l="l" t="t" r="r" b="b"/>
              <a:pathLst>
                <a:path w="2236" h="1769" extrusionOk="0">
                  <a:moveTo>
                    <a:pt x="1101" y="1"/>
                  </a:moveTo>
                  <a:cubicBezTo>
                    <a:pt x="0" y="1"/>
                    <a:pt x="0" y="1769"/>
                    <a:pt x="1101" y="1769"/>
                  </a:cubicBezTo>
                  <a:cubicBezTo>
                    <a:pt x="2235" y="1769"/>
                    <a:pt x="2235" y="1"/>
                    <a:pt x="110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198" name="Google Shape;5198;p19"/>
            <p:cNvSpPr/>
            <p:nvPr/>
          </p:nvSpPr>
          <p:spPr>
            <a:xfrm>
              <a:off x="832314" y="1587881"/>
              <a:ext cx="66985" cy="52006"/>
            </a:xfrm>
            <a:custGeom>
              <a:avLst/>
              <a:gdLst/>
              <a:ahLst/>
              <a:cxnLst/>
              <a:rect l="l" t="t" r="r" b="b"/>
              <a:pathLst>
                <a:path w="2236" h="1736" extrusionOk="0">
                  <a:moveTo>
                    <a:pt x="1101" y="1"/>
                  </a:moveTo>
                  <a:cubicBezTo>
                    <a:pt x="0" y="1"/>
                    <a:pt x="0" y="1735"/>
                    <a:pt x="1101" y="1735"/>
                  </a:cubicBezTo>
                  <a:cubicBezTo>
                    <a:pt x="2235" y="1735"/>
                    <a:pt x="2235" y="1"/>
                    <a:pt x="110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</p:grpSp>
      <p:sp>
        <p:nvSpPr>
          <p:cNvPr id="5199" name="Google Shape;5199;p19"/>
          <p:cNvSpPr/>
          <p:nvPr/>
        </p:nvSpPr>
        <p:spPr>
          <a:xfrm rot="10800000" flipH="1">
            <a:off x="-393098" y="-70024"/>
            <a:ext cx="7273773" cy="1133743"/>
          </a:xfrm>
          <a:custGeom>
            <a:avLst/>
            <a:gdLst/>
            <a:ahLst/>
            <a:cxnLst/>
            <a:rect l="l" t="t" r="r" b="b"/>
            <a:pathLst>
              <a:path w="97905" h="30032" extrusionOk="0">
                <a:moveTo>
                  <a:pt x="44865" y="0"/>
                </a:moveTo>
                <a:cubicBezTo>
                  <a:pt x="35852" y="0"/>
                  <a:pt x="31152" y="10788"/>
                  <a:pt x="24118" y="14321"/>
                </a:cubicBezTo>
                <a:cubicBezTo>
                  <a:pt x="23116" y="14844"/>
                  <a:pt x="22196" y="15064"/>
                  <a:pt x="21336" y="15064"/>
                </a:cubicBezTo>
                <a:cubicBezTo>
                  <a:pt x="16921" y="15064"/>
                  <a:pt x="14098" y="9288"/>
                  <a:pt x="10038" y="9288"/>
                </a:cubicBezTo>
                <a:cubicBezTo>
                  <a:pt x="8542" y="9288"/>
                  <a:pt x="6878" y="10072"/>
                  <a:pt x="4904" y="12219"/>
                </a:cubicBezTo>
                <a:cubicBezTo>
                  <a:pt x="334" y="17123"/>
                  <a:pt x="1" y="23394"/>
                  <a:pt x="1" y="30032"/>
                </a:cubicBezTo>
                <a:lnTo>
                  <a:pt x="97904" y="29365"/>
                </a:lnTo>
                <a:cubicBezTo>
                  <a:pt x="96503" y="23060"/>
                  <a:pt x="94435" y="16389"/>
                  <a:pt x="89164" y="12219"/>
                </a:cubicBezTo>
                <a:cubicBezTo>
                  <a:pt x="86788" y="10364"/>
                  <a:pt x="84812" y="9662"/>
                  <a:pt x="83045" y="9662"/>
                </a:cubicBezTo>
                <a:cubicBezTo>
                  <a:pt x="77791" y="9662"/>
                  <a:pt x="74389" y="15865"/>
                  <a:pt x="67849" y="16389"/>
                </a:cubicBezTo>
                <a:cubicBezTo>
                  <a:pt x="67634" y="16405"/>
                  <a:pt x="67423" y="16412"/>
                  <a:pt x="67215" y="16412"/>
                </a:cubicBezTo>
                <a:cubicBezTo>
                  <a:pt x="58294" y="16412"/>
                  <a:pt x="55750" y="2038"/>
                  <a:pt x="47568" y="311"/>
                </a:cubicBezTo>
                <a:cubicBezTo>
                  <a:pt x="46624" y="98"/>
                  <a:pt x="45725" y="0"/>
                  <a:pt x="44865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62131" tIns="162131" rIns="162131" bIns="162131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305"/>
          </a:p>
        </p:txBody>
      </p:sp>
      <p:sp>
        <p:nvSpPr>
          <p:cNvPr id="5200" name="Google Shape;5200;p19"/>
          <p:cNvSpPr/>
          <p:nvPr/>
        </p:nvSpPr>
        <p:spPr>
          <a:xfrm rot="10800000" flipH="1">
            <a:off x="8049697" y="7955453"/>
            <a:ext cx="8289536" cy="1292844"/>
          </a:xfrm>
          <a:custGeom>
            <a:avLst/>
            <a:gdLst/>
            <a:ahLst/>
            <a:cxnLst/>
            <a:rect l="l" t="t" r="r" b="b"/>
            <a:pathLst>
              <a:path w="97938" h="30032" extrusionOk="0">
                <a:moveTo>
                  <a:pt x="97937" y="0"/>
                </a:moveTo>
                <a:lnTo>
                  <a:pt x="1" y="701"/>
                </a:lnTo>
                <a:cubicBezTo>
                  <a:pt x="1402" y="7005"/>
                  <a:pt x="3503" y="13643"/>
                  <a:pt x="8740" y="17846"/>
                </a:cubicBezTo>
                <a:cubicBezTo>
                  <a:pt x="11108" y="19687"/>
                  <a:pt x="13082" y="20384"/>
                  <a:pt x="14847" y="20384"/>
                </a:cubicBezTo>
                <a:cubicBezTo>
                  <a:pt x="20121" y="20384"/>
                  <a:pt x="23542" y="14168"/>
                  <a:pt x="30089" y="13643"/>
                </a:cubicBezTo>
                <a:cubicBezTo>
                  <a:pt x="30303" y="13627"/>
                  <a:pt x="30514" y="13620"/>
                  <a:pt x="30722" y="13620"/>
                </a:cubicBezTo>
                <a:cubicBezTo>
                  <a:pt x="39643" y="13620"/>
                  <a:pt x="42155" y="28026"/>
                  <a:pt x="50370" y="29722"/>
                </a:cubicBezTo>
                <a:cubicBezTo>
                  <a:pt x="51314" y="29934"/>
                  <a:pt x="52214" y="30032"/>
                  <a:pt x="53074" y="30032"/>
                </a:cubicBezTo>
                <a:cubicBezTo>
                  <a:pt x="62086" y="30032"/>
                  <a:pt x="66783" y="19247"/>
                  <a:pt x="73787" y="15745"/>
                </a:cubicBezTo>
                <a:cubicBezTo>
                  <a:pt x="74795" y="15220"/>
                  <a:pt x="75720" y="15001"/>
                  <a:pt x="76584" y="15001"/>
                </a:cubicBezTo>
                <a:cubicBezTo>
                  <a:pt x="81009" y="15001"/>
                  <a:pt x="83824" y="20764"/>
                  <a:pt x="87891" y="20764"/>
                </a:cubicBezTo>
                <a:cubicBezTo>
                  <a:pt x="89388" y="20764"/>
                  <a:pt x="91055" y="19983"/>
                  <a:pt x="93034" y="17846"/>
                </a:cubicBezTo>
                <a:cubicBezTo>
                  <a:pt x="97570" y="12943"/>
                  <a:pt x="97937" y="6638"/>
                  <a:pt x="97937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62131" tIns="162131" rIns="162131" bIns="162131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305"/>
          </a:p>
        </p:txBody>
      </p:sp>
      <p:grpSp>
        <p:nvGrpSpPr>
          <p:cNvPr id="5201" name="Google Shape;5201;p19"/>
          <p:cNvGrpSpPr/>
          <p:nvPr/>
        </p:nvGrpSpPr>
        <p:grpSpPr>
          <a:xfrm rot="10800000" flipH="1">
            <a:off x="2904377" y="7636076"/>
            <a:ext cx="740352" cy="1916891"/>
            <a:chOff x="1823086" y="-208516"/>
            <a:chExt cx="433159" cy="1122944"/>
          </a:xfrm>
        </p:grpSpPr>
        <p:sp>
          <p:nvSpPr>
            <p:cNvPr id="5202" name="Google Shape;5202;p19"/>
            <p:cNvSpPr/>
            <p:nvPr/>
          </p:nvSpPr>
          <p:spPr>
            <a:xfrm>
              <a:off x="1823086" y="-208516"/>
              <a:ext cx="386212" cy="1066577"/>
            </a:xfrm>
            <a:custGeom>
              <a:avLst/>
              <a:gdLst/>
              <a:ahLst/>
              <a:cxnLst/>
              <a:rect l="l" t="t" r="r" b="b"/>
              <a:pathLst>
                <a:path w="12892" h="35603" extrusionOk="0">
                  <a:moveTo>
                    <a:pt x="423" y="1"/>
                  </a:moveTo>
                  <a:cubicBezTo>
                    <a:pt x="221" y="1"/>
                    <a:pt x="0" y="239"/>
                    <a:pt x="116" y="494"/>
                  </a:cubicBezTo>
                  <a:cubicBezTo>
                    <a:pt x="2484" y="5898"/>
                    <a:pt x="2584" y="11702"/>
                    <a:pt x="3051" y="17506"/>
                  </a:cubicBezTo>
                  <a:cubicBezTo>
                    <a:pt x="3251" y="19908"/>
                    <a:pt x="3518" y="22309"/>
                    <a:pt x="4285" y="24644"/>
                  </a:cubicBezTo>
                  <a:cubicBezTo>
                    <a:pt x="4919" y="26579"/>
                    <a:pt x="5853" y="28414"/>
                    <a:pt x="7054" y="30048"/>
                  </a:cubicBezTo>
                  <a:cubicBezTo>
                    <a:pt x="8522" y="32083"/>
                    <a:pt x="10323" y="33851"/>
                    <a:pt x="12224" y="35519"/>
                  </a:cubicBezTo>
                  <a:cubicBezTo>
                    <a:pt x="12291" y="35578"/>
                    <a:pt x="12363" y="35602"/>
                    <a:pt x="12433" y="35602"/>
                  </a:cubicBezTo>
                  <a:cubicBezTo>
                    <a:pt x="12680" y="35602"/>
                    <a:pt x="12892" y="35293"/>
                    <a:pt x="12658" y="35085"/>
                  </a:cubicBezTo>
                  <a:cubicBezTo>
                    <a:pt x="9389" y="32183"/>
                    <a:pt x="6387" y="28947"/>
                    <a:pt x="4986" y="24744"/>
                  </a:cubicBezTo>
                  <a:cubicBezTo>
                    <a:pt x="4185" y="22376"/>
                    <a:pt x="3885" y="19941"/>
                    <a:pt x="3685" y="17506"/>
                  </a:cubicBezTo>
                  <a:cubicBezTo>
                    <a:pt x="3451" y="14771"/>
                    <a:pt x="3351" y="12002"/>
                    <a:pt x="3018" y="9267"/>
                  </a:cubicBezTo>
                  <a:cubicBezTo>
                    <a:pt x="2651" y="6131"/>
                    <a:pt x="1917" y="3062"/>
                    <a:pt x="649" y="160"/>
                  </a:cubicBezTo>
                  <a:cubicBezTo>
                    <a:pt x="598" y="48"/>
                    <a:pt x="513" y="1"/>
                    <a:pt x="42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203" name="Google Shape;5203;p19"/>
            <p:cNvSpPr/>
            <p:nvPr/>
          </p:nvSpPr>
          <p:spPr>
            <a:xfrm>
              <a:off x="1901479" y="522606"/>
              <a:ext cx="65247" cy="106080"/>
            </a:xfrm>
            <a:custGeom>
              <a:avLst/>
              <a:gdLst/>
              <a:ahLst/>
              <a:cxnLst/>
              <a:rect l="l" t="t" r="r" b="b"/>
              <a:pathLst>
                <a:path w="2178" h="3541" extrusionOk="0">
                  <a:moveTo>
                    <a:pt x="1846" y="0"/>
                  </a:moveTo>
                  <a:cubicBezTo>
                    <a:pt x="1788" y="0"/>
                    <a:pt x="1726" y="21"/>
                    <a:pt x="1668" y="71"/>
                  </a:cubicBezTo>
                  <a:cubicBezTo>
                    <a:pt x="934" y="671"/>
                    <a:pt x="301" y="1171"/>
                    <a:pt x="101" y="2139"/>
                  </a:cubicBezTo>
                  <a:cubicBezTo>
                    <a:pt x="0" y="2706"/>
                    <a:pt x="101" y="3506"/>
                    <a:pt x="834" y="3540"/>
                  </a:cubicBezTo>
                  <a:cubicBezTo>
                    <a:pt x="844" y="3540"/>
                    <a:pt x="854" y="3540"/>
                    <a:pt x="864" y="3540"/>
                  </a:cubicBezTo>
                  <a:cubicBezTo>
                    <a:pt x="2166" y="3540"/>
                    <a:pt x="2003" y="1332"/>
                    <a:pt x="2102" y="471"/>
                  </a:cubicBezTo>
                  <a:cubicBezTo>
                    <a:pt x="2102" y="438"/>
                    <a:pt x="2102" y="404"/>
                    <a:pt x="2102" y="371"/>
                  </a:cubicBezTo>
                  <a:cubicBezTo>
                    <a:pt x="2177" y="195"/>
                    <a:pt x="2026" y="0"/>
                    <a:pt x="184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204" name="Google Shape;5204;p19"/>
            <p:cNvSpPr/>
            <p:nvPr/>
          </p:nvSpPr>
          <p:spPr>
            <a:xfrm>
              <a:off x="1989398" y="567180"/>
              <a:ext cx="101975" cy="56080"/>
            </a:xfrm>
            <a:custGeom>
              <a:avLst/>
              <a:gdLst/>
              <a:ahLst/>
              <a:cxnLst/>
              <a:rect l="l" t="t" r="r" b="b"/>
              <a:pathLst>
                <a:path w="3404" h="1872" extrusionOk="0">
                  <a:moveTo>
                    <a:pt x="1758" y="1"/>
                  </a:moveTo>
                  <a:cubicBezTo>
                    <a:pt x="1190" y="1"/>
                    <a:pt x="644" y="250"/>
                    <a:pt x="134" y="517"/>
                  </a:cubicBezTo>
                  <a:cubicBezTo>
                    <a:pt x="1" y="584"/>
                    <a:pt x="1" y="751"/>
                    <a:pt x="68" y="851"/>
                  </a:cubicBezTo>
                  <a:cubicBezTo>
                    <a:pt x="1" y="951"/>
                    <a:pt x="1" y="1118"/>
                    <a:pt x="134" y="1218"/>
                  </a:cubicBezTo>
                  <a:cubicBezTo>
                    <a:pt x="545" y="1550"/>
                    <a:pt x="1323" y="1872"/>
                    <a:pt x="2004" y="1872"/>
                  </a:cubicBezTo>
                  <a:cubicBezTo>
                    <a:pt x="2484" y="1872"/>
                    <a:pt x="2916" y="1712"/>
                    <a:pt x="3136" y="1285"/>
                  </a:cubicBezTo>
                  <a:cubicBezTo>
                    <a:pt x="3403" y="751"/>
                    <a:pt x="2836" y="284"/>
                    <a:pt x="2403" y="117"/>
                  </a:cubicBezTo>
                  <a:cubicBezTo>
                    <a:pt x="2185" y="35"/>
                    <a:pt x="1970" y="1"/>
                    <a:pt x="175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205" name="Google Shape;5205;p19"/>
            <p:cNvSpPr/>
            <p:nvPr/>
          </p:nvSpPr>
          <p:spPr>
            <a:xfrm>
              <a:off x="1983407" y="656626"/>
              <a:ext cx="63001" cy="103084"/>
            </a:xfrm>
            <a:custGeom>
              <a:avLst/>
              <a:gdLst/>
              <a:ahLst/>
              <a:cxnLst/>
              <a:rect l="l" t="t" r="r" b="b"/>
              <a:pathLst>
                <a:path w="2103" h="3441" extrusionOk="0">
                  <a:moveTo>
                    <a:pt x="1197" y="1"/>
                  </a:moveTo>
                  <a:cubicBezTo>
                    <a:pt x="1137" y="1"/>
                    <a:pt x="1077" y="30"/>
                    <a:pt x="1035" y="100"/>
                  </a:cubicBezTo>
                  <a:cubicBezTo>
                    <a:pt x="534" y="667"/>
                    <a:pt x="1" y="1401"/>
                    <a:pt x="67" y="2168"/>
                  </a:cubicBezTo>
                  <a:cubicBezTo>
                    <a:pt x="134" y="2668"/>
                    <a:pt x="368" y="3335"/>
                    <a:pt x="935" y="3436"/>
                  </a:cubicBezTo>
                  <a:cubicBezTo>
                    <a:pt x="964" y="3439"/>
                    <a:pt x="993" y="3440"/>
                    <a:pt x="1021" y="3440"/>
                  </a:cubicBezTo>
                  <a:cubicBezTo>
                    <a:pt x="1593" y="3440"/>
                    <a:pt x="1840" y="2812"/>
                    <a:pt x="1935" y="2335"/>
                  </a:cubicBezTo>
                  <a:cubicBezTo>
                    <a:pt x="2102" y="1568"/>
                    <a:pt x="1935" y="967"/>
                    <a:pt x="1602" y="267"/>
                  </a:cubicBezTo>
                  <a:cubicBezTo>
                    <a:pt x="1569" y="167"/>
                    <a:pt x="1502" y="133"/>
                    <a:pt x="1402" y="133"/>
                  </a:cubicBezTo>
                  <a:cubicBezTo>
                    <a:pt x="1363" y="56"/>
                    <a:pt x="1280" y="1"/>
                    <a:pt x="119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206" name="Google Shape;5206;p19"/>
            <p:cNvSpPr/>
            <p:nvPr/>
          </p:nvSpPr>
          <p:spPr>
            <a:xfrm>
              <a:off x="2070337" y="678254"/>
              <a:ext cx="94965" cy="57249"/>
            </a:xfrm>
            <a:custGeom>
              <a:avLst/>
              <a:gdLst/>
              <a:ahLst/>
              <a:cxnLst/>
              <a:rect l="l" t="t" r="r" b="b"/>
              <a:pathLst>
                <a:path w="3170" h="1911" extrusionOk="0">
                  <a:moveTo>
                    <a:pt x="1804" y="0"/>
                  </a:moveTo>
                  <a:cubicBezTo>
                    <a:pt x="1160" y="0"/>
                    <a:pt x="531" y="518"/>
                    <a:pt x="101" y="979"/>
                  </a:cubicBezTo>
                  <a:cubicBezTo>
                    <a:pt x="1" y="1079"/>
                    <a:pt x="34" y="1246"/>
                    <a:pt x="101" y="1313"/>
                  </a:cubicBezTo>
                  <a:cubicBezTo>
                    <a:pt x="34" y="1446"/>
                    <a:pt x="34" y="1613"/>
                    <a:pt x="168" y="1679"/>
                  </a:cubicBezTo>
                  <a:cubicBezTo>
                    <a:pt x="455" y="1864"/>
                    <a:pt x="794" y="1910"/>
                    <a:pt x="1128" y="1910"/>
                  </a:cubicBezTo>
                  <a:cubicBezTo>
                    <a:pt x="1337" y="1910"/>
                    <a:pt x="1543" y="1892"/>
                    <a:pt x="1735" y="1880"/>
                  </a:cubicBezTo>
                  <a:cubicBezTo>
                    <a:pt x="2269" y="1780"/>
                    <a:pt x="2836" y="1613"/>
                    <a:pt x="3003" y="1046"/>
                  </a:cubicBezTo>
                  <a:cubicBezTo>
                    <a:pt x="3170" y="445"/>
                    <a:pt x="2436" y="45"/>
                    <a:pt x="1969" y="12"/>
                  </a:cubicBezTo>
                  <a:cubicBezTo>
                    <a:pt x="1914" y="4"/>
                    <a:pt x="1859" y="0"/>
                    <a:pt x="180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207" name="Google Shape;5207;p19"/>
            <p:cNvSpPr/>
            <p:nvPr/>
          </p:nvSpPr>
          <p:spPr>
            <a:xfrm>
              <a:off x="2099334" y="780941"/>
              <a:ext cx="43888" cy="88704"/>
            </a:xfrm>
            <a:custGeom>
              <a:avLst/>
              <a:gdLst/>
              <a:ahLst/>
              <a:cxnLst/>
              <a:rect l="l" t="t" r="r" b="b"/>
              <a:pathLst>
                <a:path w="1465" h="2961" extrusionOk="0">
                  <a:moveTo>
                    <a:pt x="695" y="1"/>
                  </a:moveTo>
                  <a:cubicBezTo>
                    <a:pt x="640" y="1"/>
                    <a:pt x="585" y="16"/>
                    <a:pt x="534" y="53"/>
                  </a:cubicBezTo>
                  <a:cubicBezTo>
                    <a:pt x="100" y="453"/>
                    <a:pt x="34" y="1087"/>
                    <a:pt x="34" y="1621"/>
                  </a:cubicBezTo>
                  <a:cubicBezTo>
                    <a:pt x="0" y="2054"/>
                    <a:pt x="167" y="2755"/>
                    <a:pt x="634" y="2921"/>
                  </a:cubicBezTo>
                  <a:cubicBezTo>
                    <a:pt x="703" y="2948"/>
                    <a:pt x="768" y="2961"/>
                    <a:pt x="827" y="2961"/>
                  </a:cubicBezTo>
                  <a:cubicBezTo>
                    <a:pt x="1285" y="2961"/>
                    <a:pt x="1464" y="2238"/>
                    <a:pt x="1435" y="1854"/>
                  </a:cubicBezTo>
                  <a:cubicBezTo>
                    <a:pt x="1401" y="1354"/>
                    <a:pt x="1134" y="953"/>
                    <a:pt x="1001" y="520"/>
                  </a:cubicBezTo>
                  <a:cubicBezTo>
                    <a:pt x="1001" y="486"/>
                    <a:pt x="1001" y="420"/>
                    <a:pt x="968" y="386"/>
                  </a:cubicBezTo>
                  <a:cubicBezTo>
                    <a:pt x="1072" y="204"/>
                    <a:pt x="891" y="1"/>
                    <a:pt x="69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208" name="Google Shape;5208;p19"/>
            <p:cNvSpPr/>
            <p:nvPr/>
          </p:nvSpPr>
          <p:spPr>
            <a:xfrm>
              <a:off x="2147293" y="762369"/>
              <a:ext cx="82952" cy="56680"/>
            </a:xfrm>
            <a:custGeom>
              <a:avLst/>
              <a:gdLst/>
              <a:ahLst/>
              <a:cxnLst/>
              <a:rect l="l" t="t" r="r" b="b"/>
              <a:pathLst>
                <a:path w="2769" h="1892" extrusionOk="0">
                  <a:moveTo>
                    <a:pt x="1861" y="1"/>
                  </a:moveTo>
                  <a:cubicBezTo>
                    <a:pt x="1818" y="1"/>
                    <a:pt x="1776" y="2"/>
                    <a:pt x="1735" y="6"/>
                  </a:cubicBezTo>
                  <a:cubicBezTo>
                    <a:pt x="1034" y="106"/>
                    <a:pt x="501" y="706"/>
                    <a:pt x="200" y="1307"/>
                  </a:cubicBezTo>
                  <a:cubicBezTo>
                    <a:pt x="67" y="1407"/>
                    <a:pt x="0" y="1640"/>
                    <a:pt x="200" y="1740"/>
                  </a:cubicBezTo>
                  <a:cubicBezTo>
                    <a:pt x="412" y="1842"/>
                    <a:pt x="680" y="1892"/>
                    <a:pt x="962" y="1892"/>
                  </a:cubicBezTo>
                  <a:cubicBezTo>
                    <a:pt x="1791" y="1892"/>
                    <a:pt x="2744" y="1461"/>
                    <a:pt x="2769" y="639"/>
                  </a:cubicBezTo>
                  <a:cubicBezTo>
                    <a:pt x="2769" y="156"/>
                    <a:pt x="2276" y="1"/>
                    <a:pt x="186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209" name="Google Shape;5209;p19"/>
            <p:cNvSpPr/>
            <p:nvPr/>
          </p:nvSpPr>
          <p:spPr>
            <a:xfrm>
              <a:off x="2182251" y="841122"/>
              <a:ext cx="73995" cy="73306"/>
            </a:xfrm>
            <a:custGeom>
              <a:avLst/>
              <a:gdLst/>
              <a:ahLst/>
              <a:cxnLst/>
              <a:rect l="l" t="t" r="r" b="b"/>
              <a:pathLst>
                <a:path w="2470" h="2447" extrusionOk="0">
                  <a:moveTo>
                    <a:pt x="267" y="0"/>
                  </a:moveTo>
                  <a:cubicBezTo>
                    <a:pt x="132" y="0"/>
                    <a:pt x="1" y="82"/>
                    <a:pt x="1" y="245"/>
                  </a:cubicBezTo>
                  <a:cubicBezTo>
                    <a:pt x="1" y="779"/>
                    <a:pt x="368" y="1346"/>
                    <a:pt x="668" y="1713"/>
                  </a:cubicBezTo>
                  <a:cubicBezTo>
                    <a:pt x="889" y="1989"/>
                    <a:pt x="1269" y="2447"/>
                    <a:pt x="1657" y="2447"/>
                  </a:cubicBezTo>
                  <a:cubicBezTo>
                    <a:pt x="1739" y="2447"/>
                    <a:pt x="1821" y="2426"/>
                    <a:pt x="1902" y="2380"/>
                  </a:cubicBezTo>
                  <a:cubicBezTo>
                    <a:pt x="2469" y="2080"/>
                    <a:pt x="2236" y="1346"/>
                    <a:pt x="1936" y="946"/>
                  </a:cubicBezTo>
                  <a:cubicBezTo>
                    <a:pt x="1569" y="546"/>
                    <a:pt x="1002" y="79"/>
                    <a:pt x="434" y="45"/>
                  </a:cubicBezTo>
                  <a:cubicBezTo>
                    <a:pt x="384" y="15"/>
                    <a:pt x="325" y="0"/>
                    <a:pt x="26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</p:grpSp>
      <p:grpSp>
        <p:nvGrpSpPr>
          <p:cNvPr id="5210" name="Google Shape;5210;p19"/>
          <p:cNvGrpSpPr/>
          <p:nvPr/>
        </p:nvGrpSpPr>
        <p:grpSpPr>
          <a:xfrm rot="10800000" flipH="1">
            <a:off x="-564171" y="7054976"/>
            <a:ext cx="2403672" cy="1534869"/>
            <a:chOff x="-206267" y="355694"/>
            <a:chExt cx="1406323" cy="899150"/>
          </a:xfrm>
        </p:grpSpPr>
        <p:sp>
          <p:nvSpPr>
            <p:cNvPr id="5211" name="Google Shape;5211;p19"/>
            <p:cNvSpPr/>
            <p:nvPr/>
          </p:nvSpPr>
          <p:spPr>
            <a:xfrm>
              <a:off x="-206267" y="355694"/>
              <a:ext cx="1329334" cy="847138"/>
            </a:xfrm>
            <a:custGeom>
              <a:avLst/>
              <a:gdLst/>
              <a:ahLst/>
              <a:cxnLst/>
              <a:rect l="l" t="t" r="r" b="b"/>
              <a:pathLst>
                <a:path w="44374" h="28278" extrusionOk="0">
                  <a:moveTo>
                    <a:pt x="486" y="0"/>
                  </a:moveTo>
                  <a:cubicBezTo>
                    <a:pt x="131" y="0"/>
                    <a:pt x="1" y="542"/>
                    <a:pt x="380" y="606"/>
                  </a:cubicBezTo>
                  <a:cubicBezTo>
                    <a:pt x="7585" y="1873"/>
                    <a:pt x="13723" y="6143"/>
                    <a:pt x="19227" y="10713"/>
                  </a:cubicBezTo>
                  <a:cubicBezTo>
                    <a:pt x="21862" y="12914"/>
                    <a:pt x="24397" y="15149"/>
                    <a:pt x="26832" y="17518"/>
                  </a:cubicBezTo>
                  <a:cubicBezTo>
                    <a:pt x="29134" y="19786"/>
                    <a:pt x="31436" y="22021"/>
                    <a:pt x="34038" y="23956"/>
                  </a:cubicBezTo>
                  <a:cubicBezTo>
                    <a:pt x="35472" y="24990"/>
                    <a:pt x="37006" y="25957"/>
                    <a:pt x="38641" y="26658"/>
                  </a:cubicBezTo>
                  <a:cubicBezTo>
                    <a:pt x="39408" y="27025"/>
                    <a:pt x="40242" y="27325"/>
                    <a:pt x="41076" y="27592"/>
                  </a:cubicBezTo>
                  <a:cubicBezTo>
                    <a:pt x="42010" y="27858"/>
                    <a:pt x="42944" y="27925"/>
                    <a:pt x="43845" y="28259"/>
                  </a:cubicBezTo>
                  <a:cubicBezTo>
                    <a:pt x="43882" y="28271"/>
                    <a:pt x="43918" y="28277"/>
                    <a:pt x="43951" y="28277"/>
                  </a:cubicBezTo>
                  <a:cubicBezTo>
                    <a:pt x="44271" y="28277"/>
                    <a:pt x="44374" y="27746"/>
                    <a:pt x="44011" y="27625"/>
                  </a:cubicBezTo>
                  <a:cubicBezTo>
                    <a:pt x="43211" y="27358"/>
                    <a:pt x="42377" y="27291"/>
                    <a:pt x="41543" y="27058"/>
                  </a:cubicBezTo>
                  <a:cubicBezTo>
                    <a:pt x="40776" y="26858"/>
                    <a:pt x="40008" y="26591"/>
                    <a:pt x="39241" y="26257"/>
                  </a:cubicBezTo>
                  <a:cubicBezTo>
                    <a:pt x="37774" y="25624"/>
                    <a:pt x="36373" y="24823"/>
                    <a:pt x="35038" y="23889"/>
                  </a:cubicBezTo>
                  <a:cubicBezTo>
                    <a:pt x="32370" y="22054"/>
                    <a:pt x="30035" y="19786"/>
                    <a:pt x="27733" y="17518"/>
                  </a:cubicBezTo>
                  <a:cubicBezTo>
                    <a:pt x="25298" y="15183"/>
                    <a:pt x="22796" y="12914"/>
                    <a:pt x="20194" y="10713"/>
                  </a:cubicBezTo>
                  <a:cubicBezTo>
                    <a:pt x="17492" y="8445"/>
                    <a:pt x="14657" y="6243"/>
                    <a:pt x="11622" y="4375"/>
                  </a:cubicBezTo>
                  <a:cubicBezTo>
                    <a:pt x="8219" y="2307"/>
                    <a:pt x="4483" y="706"/>
                    <a:pt x="547" y="5"/>
                  </a:cubicBezTo>
                  <a:cubicBezTo>
                    <a:pt x="526" y="2"/>
                    <a:pt x="506" y="0"/>
                    <a:pt x="48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212" name="Google Shape;5212;p19"/>
            <p:cNvSpPr/>
            <p:nvPr/>
          </p:nvSpPr>
          <p:spPr>
            <a:xfrm>
              <a:off x="597494" y="885935"/>
              <a:ext cx="69981" cy="159014"/>
            </a:xfrm>
            <a:custGeom>
              <a:avLst/>
              <a:gdLst/>
              <a:ahLst/>
              <a:cxnLst/>
              <a:rect l="l" t="t" r="r" b="b"/>
              <a:pathLst>
                <a:path w="2336" h="5308" extrusionOk="0">
                  <a:moveTo>
                    <a:pt x="793" y="0"/>
                  </a:moveTo>
                  <a:cubicBezTo>
                    <a:pt x="659" y="0"/>
                    <a:pt x="517" y="84"/>
                    <a:pt x="501" y="250"/>
                  </a:cubicBezTo>
                  <a:cubicBezTo>
                    <a:pt x="401" y="1385"/>
                    <a:pt x="0" y="2419"/>
                    <a:pt x="267" y="3553"/>
                  </a:cubicBezTo>
                  <a:cubicBezTo>
                    <a:pt x="401" y="4020"/>
                    <a:pt x="601" y="5020"/>
                    <a:pt x="1101" y="5254"/>
                  </a:cubicBezTo>
                  <a:cubicBezTo>
                    <a:pt x="1185" y="5291"/>
                    <a:pt x="1261" y="5308"/>
                    <a:pt x="1330" y="5308"/>
                  </a:cubicBezTo>
                  <a:cubicBezTo>
                    <a:pt x="1508" y="5308"/>
                    <a:pt x="1639" y="5198"/>
                    <a:pt x="1735" y="5054"/>
                  </a:cubicBezTo>
                  <a:cubicBezTo>
                    <a:pt x="1768" y="5020"/>
                    <a:pt x="1802" y="4987"/>
                    <a:pt x="1802" y="4954"/>
                  </a:cubicBezTo>
                  <a:cubicBezTo>
                    <a:pt x="1902" y="4754"/>
                    <a:pt x="1968" y="4553"/>
                    <a:pt x="2035" y="4353"/>
                  </a:cubicBezTo>
                  <a:cubicBezTo>
                    <a:pt x="2335" y="3119"/>
                    <a:pt x="1535" y="1818"/>
                    <a:pt x="1235" y="651"/>
                  </a:cubicBezTo>
                  <a:cubicBezTo>
                    <a:pt x="1201" y="517"/>
                    <a:pt x="1101" y="484"/>
                    <a:pt x="1001" y="484"/>
                  </a:cubicBezTo>
                  <a:cubicBezTo>
                    <a:pt x="1001" y="384"/>
                    <a:pt x="1034" y="317"/>
                    <a:pt x="1034" y="250"/>
                  </a:cubicBezTo>
                  <a:cubicBezTo>
                    <a:pt x="1051" y="84"/>
                    <a:pt x="926" y="0"/>
                    <a:pt x="79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213" name="Google Shape;5213;p19"/>
            <p:cNvSpPr/>
            <p:nvPr/>
          </p:nvSpPr>
          <p:spPr>
            <a:xfrm>
              <a:off x="702218" y="915411"/>
              <a:ext cx="138134" cy="70969"/>
            </a:xfrm>
            <a:custGeom>
              <a:avLst/>
              <a:gdLst/>
              <a:ahLst/>
              <a:cxnLst/>
              <a:rect l="l" t="t" r="r" b="b"/>
              <a:pathLst>
                <a:path w="4611" h="2369" extrusionOk="0">
                  <a:moveTo>
                    <a:pt x="3670" y="0"/>
                  </a:moveTo>
                  <a:cubicBezTo>
                    <a:pt x="3399" y="0"/>
                    <a:pt x="3117" y="57"/>
                    <a:pt x="2942" y="100"/>
                  </a:cubicBezTo>
                  <a:cubicBezTo>
                    <a:pt x="1875" y="300"/>
                    <a:pt x="974" y="1034"/>
                    <a:pt x="207" y="1735"/>
                  </a:cubicBezTo>
                  <a:cubicBezTo>
                    <a:pt x="0" y="1916"/>
                    <a:pt x="174" y="2177"/>
                    <a:pt x="387" y="2177"/>
                  </a:cubicBezTo>
                  <a:cubicBezTo>
                    <a:pt x="448" y="2177"/>
                    <a:pt x="514" y="2154"/>
                    <a:pt x="574" y="2102"/>
                  </a:cubicBezTo>
                  <a:cubicBezTo>
                    <a:pt x="607" y="2202"/>
                    <a:pt x="674" y="2269"/>
                    <a:pt x="774" y="2269"/>
                  </a:cubicBezTo>
                  <a:cubicBezTo>
                    <a:pt x="807" y="2302"/>
                    <a:pt x="841" y="2302"/>
                    <a:pt x="874" y="2302"/>
                  </a:cubicBezTo>
                  <a:cubicBezTo>
                    <a:pt x="908" y="2302"/>
                    <a:pt x="941" y="2335"/>
                    <a:pt x="1008" y="2335"/>
                  </a:cubicBezTo>
                  <a:cubicBezTo>
                    <a:pt x="1041" y="2369"/>
                    <a:pt x="1108" y="2369"/>
                    <a:pt x="1174" y="2369"/>
                  </a:cubicBezTo>
                  <a:cubicBezTo>
                    <a:pt x="1241" y="2335"/>
                    <a:pt x="1308" y="2335"/>
                    <a:pt x="1375" y="2302"/>
                  </a:cubicBezTo>
                  <a:cubicBezTo>
                    <a:pt x="1508" y="2302"/>
                    <a:pt x="1675" y="2269"/>
                    <a:pt x="1842" y="2202"/>
                  </a:cubicBezTo>
                  <a:cubicBezTo>
                    <a:pt x="3076" y="2068"/>
                    <a:pt x="4610" y="1635"/>
                    <a:pt x="4410" y="434"/>
                  </a:cubicBezTo>
                  <a:cubicBezTo>
                    <a:pt x="4354" y="95"/>
                    <a:pt x="4021" y="0"/>
                    <a:pt x="367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214" name="Google Shape;5214;p19"/>
            <p:cNvSpPr/>
            <p:nvPr/>
          </p:nvSpPr>
          <p:spPr>
            <a:xfrm>
              <a:off x="751374" y="1028883"/>
              <a:ext cx="62971" cy="125642"/>
            </a:xfrm>
            <a:custGeom>
              <a:avLst/>
              <a:gdLst/>
              <a:ahLst/>
              <a:cxnLst/>
              <a:rect l="l" t="t" r="r" b="b"/>
              <a:pathLst>
                <a:path w="2102" h="4194" extrusionOk="0">
                  <a:moveTo>
                    <a:pt x="680" y="0"/>
                  </a:moveTo>
                  <a:cubicBezTo>
                    <a:pt x="571" y="0"/>
                    <a:pt x="457" y="56"/>
                    <a:pt x="401" y="182"/>
                  </a:cubicBezTo>
                  <a:cubicBezTo>
                    <a:pt x="0" y="1116"/>
                    <a:pt x="34" y="2283"/>
                    <a:pt x="367" y="3251"/>
                  </a:cubicBezTo>
                  <a:cubicBezTo>
                    <a:pt x="491" y="3621"/>
                    <a:pt x="816" y="4194"/>
                    <a:pt x="1207" y="4194"/>
                  </a:cubicBezTo>
                  <a:cubicBezTo>
                    <a:pt x="1343" y="4194"/>
                    <a:pt x="1488" y="4124"/>
                    <a:pt x="1635" y="3951"/>
                  </a:cubicBezTo>
                  <a:cubicBezTo>
                    <a:pt x="2102" y="3351"/>
                    <a:pt x="1868" y="2450"/>
                    <a:pt x="1735" y="1783"/>
                  </a:cubicBezTo>
                  <a:cubicBezTo>
                    <a:pt x="1635" y="1416"/>
                    <a:pt x="1435" y="349"/>
                    <a:pt x="934" y="282"/>
                  </a:cubicBezTo>
                  <a:cubicBezTo>
                    <a:pt x="973" y="107"/>
                    <a:pt x="832" y="0"/>
                    <a:pt x="68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215" name="Google Shape;5215;p19"/>
            <p:cNvSpPr/>
            <p:nvPr/>
          </p:nvSpPr>
          <p:spPr>
            <a:xfrm>
              <a:off x="853402" y="1015612"/>
              <a:ext cx="117823" cy="84001"/>
            </a:xfrm>
            <a:custGeom>
              <a:avLst/>
              <a:gdLst/>
              <a:ahLst/>
              <a:cxnLst/>
              <a:rect l="l" t="t" r="r" b="b"/>
              <a:pathLst>
                <a:path w="3933" h="2804" extrusionOk="0">
                  <a:moveTo>
                    <a:pt x="2844" y="0"/>
                  </a:moveTo>
                  <a:cubicBezTo>
                    <a:pt x="2375" y="0"/>
                    <a:pt x="1847" y="391"/>
                    <a:pt x="1531" y="658"/>
                  </a:cubicBezTo>
                  <a:cubicBezTo>
                    <a:pt x="964" y="1092"/>
                    <a:pt x="297" y="1759"/>
                    <a:pt x="64" y="2493"/>
                  </a:cubicBezTo>
                  <a:cubicBezTo>
                    <a:pt x="1" y="2681"/>
                    <a:pt x="160" y="2803"/>
                    <a:pt x="321" y="2803"/>
                  </a:cubicBezTo>
                  <a:cubicBezTo>
                    <a:pt x="417" y="2803"/>
                    <a:pt x="514" y="2759"/>
                    <a:pt x="564" y="2660"/>
                  </a:cubicBezTo>
                  <a:cubicBezTo>
                    <a:pt x="588" y="2708"/>
                    <a:pt x="631" y="2739"/>
                    <a:pt x="691" y="2739"/>
                  </a:cubicBezTo>
                  <a:cubicBezTo>
                    <a:pt x="713" y="2739"/>
                    <a:pt x="737" y="2735"/>
                    <a:pt x="764" y="2726"/>
                  </a:cubicBezTo>
                  <a:cubicBezTo>
                    <a:pt x="1565" y="2626"/>
                    <a:pt x="2465" y="2459"/>
                    <a:pt x="3132" y="1959"/>
                  </a:cubicBezTo>
                  <a:cubicBezTo>
                    <a:pt x="3666" y="1559"/>
                    <a:pt x="3933" y="691"/>
                    <a:pt x="3333" y="191"/>
                  </a:cubicBezTo>
                  <a:cubicBezTo>
                    <a:pt x="3187" y="55"/>
                    <a:pt x="3020" y="0"/>
                    <a:pt x="284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216" name="Google Shape;5216;p19"/>
            <p:cNvSpPr/>
            <p:nvPr/>
          </p:nvSpPr>
          <p:spPr>
            <a:xfrm>
              <a:off x="921251" y="1139478"/>
              <a:ext cx="62971" cy="115366"/>
            </a:xfrm>
            <a:custGeom>
              <a:avLst/>
              <a:gdLst/>
              <a:ahLst/>
              <a:cxnLst/>
              <a:rect l="l" t="t" r="r" b="b"/>
              <a:pathLst>
                <a:path w="2102" h="3851" extrusionOk="0">
                  <a:moveTo>
                    <a:pt x="388" y="1"/>
                  </a:moveTo>
                  <a:cubicBezTo>
                    <a:pt x="284" y="1"/>
                    <a:pt x="184" y="59"/>
                    <a:pt x="167" y="192"/>
                  </a:cubicBezTo>
                  <a:cubicBezTo>
                    <a:pt x="0" y="1193"/>
                    <a:pt x="67" y="2127"/>
                    <a:pt x="467" y="3028"/>
                  </a:cubicBezTo>
                  <a:cubicBezTo>
                    <a:pt x="597" y="3288"/>
                    <a:pt x="929" y="3851"/>
                    <a:pt x="1291" y="3851"/>
                  </a:cubicBezTo>
                  <a:cubicBezTo>
                    <a:pt x="1393" y="3851"/>
                    <a:pt x="1498" y="3806"/>
                    <a:pt x="1601" y="3695"/>
                  </a:cubicBezTo>
                  <a:cubicBezTo>
                    <a:pt x="2102" y="3161"/>
                    <a:pt x="1968" y="2394"/>
                    <a:pt x="1768" y="1760"/>
                  </a:cubicBezTo>
                  <a:cubicBezTo>
                    <a:pt x="1601" y="1193"/>
                    <a:pt x="1301" y="393"/>
                    <a:pt x="701" y="192"/>
                  </a:cubicBezTo>
                  <a:cubicBezTo>
                    <a:pt x="684" y="176"/>
                    <a:pt x="676" y="176"/>
                    <a:pt x="667" y="176"/>
                  </a:cubicBezTo>
                  <a:cubicBezTo>
                    <a:pt x="659" y="176"/>
                    <a:pt x="651" y="176"/>
                    <a:pt x="634" y="159"/>
                  </a:cubicBezTo>
                  <a:cubicBezTo>
                    <a:pt x="601" y="59"/>
                    <a:pt x="492" y="1"/>
                    <a:pt x="38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217" name="Google Shape;5217;p19"/>
            <p:cNvSpPr/>
            <p:nvPr/>
          </p:nvSpPr>
          <p:spPr>
            <a:xfrm>
              <a:off x="999165" y="1094485"/>
              <a:ext cx="88974" cy="73576"/>
            </a:xfrm>
            <a:custGeom>
              <a:avLst/>
              <a:gdLst/>
              <a:ahLst/>
              <a:cxnLst/>
              <a:rect l="l" t="t" r="r" b="b"/>
              <a:pathLst>
                <a:path w="2970" h="2456" extrusionOk="0">
                  <a:moveTo>
                    <a:pt x="2122" y="1"/>
                  </a:moveTo>
                  <a:cubicBezTo>
                    <a:pt x="1736" y="1"/>
                    <a:pt x="1337" y="359"/>
                    <a:pt x="1102" y="594"/>
                  </a:cubicBezTo>
                  <a:cubicBezTo>
                    <a:pt x="668" y="961"/>
                    <a:pt x="201" y="1494"/>
                    <a:pt x="34" y="2028"/>
                  </a:cubicBezTo>
                  <a:cubicBezTo>
                    <a:pt x="1" y="2228"/>
                    <a:pt x="101" y="2328"/>
                    <a:pt x="234" y="2362"/>
                  </a:cubicBezTo>
                  <a:cubicBezTo>
                    <a:pt x="305" y="2409"/>
                    <a:pt x="376" y="2456"/>
                    <a:pt x="459" y="2456"/>
                  </a:cubicBezTo>
                  <a:cubicBezTo>
                    <a:pt x="493" y="2456"/>
                    <a:pt x="529" y="2448"/>
                    <a:pt x="568" y="2428"/>
                  </a:cubicBezTo>
                  <a:cubicBezTo>
                    <a:pt x="1168" y="2161"/>
                    <a:pt x="1769" y="2061"/>
                    <a:pt x="2303" y="1628"/>
                  </a:cubicBezTo>
                  <a:cubicBezTo>
                    <a:pt x="2670" y="1327"/>
                    <a:pt x="2970" y="427"/>
                    <a:pt x="2436" y="93"/>
                  </a:cubicBezTo>
                  <a:cubicBezTo>
                    <a:pt x="2335" y="28"/>
                    <a:pt x="2229" y="1"/>
                    <a:pt x="212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218" name="Google Shape;5218;p19"/>
            <p:cNvSpPr/>
            <p:nvPr/>
          </p:nvSpPr>
          <p:spPr>
            <a:xfrm>
              <a:off x="1060693" y="1176263"/>
              <a:ext cx="139362" cy="76422"/>
            </a:xfrm>
            <a:custGeom>
              <a:avLst/>
              <a:gdLst/>
              <a:ahLst/>
              <a:cxnLst/>
              <a:rect l="l" t="t" r="r" b="b"/>
              <a:pathLst>
                <a:path w="4652" h="2551" extrusionOk="0">
                  <a:moveTo>
                    <a:pt x="368" y="0"/>
                  </a:moveTo>
                  <a:cubicBezTo>
                    <a:pt x="187" y="0"/>
                    <a:pt x="0" y="192"/>
                    <a:pt x="115" y="399"/>
                  </a:cubicBezTo>
                  <a:cubicBezTo>
                    <a:pt x="482" y="1099"/>
                    <a:pt x="1383" y="1633"/>
                    <a:pt x="2050" y="2033"/>
                  </a:cubicBezTo>
                  <a:cubicBezTo>
                    <a:pt x="2413" y="2238"/>
                    <a:pt x="2977" y="2550"/>
                    <a:pt x="3458" y="2550"/>
                  </a:cubicBezTo>
                  <a:cubicBezTo>
                    <a:pt x="3684" y="2550"/>
                    <a:pt x="3891" y="2481"/>
                    <a:pt x="4051" y="2300"/>
                  </a:cubicBezTo>
                  <a:cubicBezTo>
                    <a:pt x="4652" y="1666"/>
                    <a:pt x="3885" y="966"/>
                    <a:pt x="3351" y="732"/>
                  </a:cubicBezTo>
                  <a:cubicBezTo>
                    <a:pt x="2484" y="365"/>
                    <a:pt x="1516" y="299"/>
                    <a:pt x="616" y="165"/>
                  </a:cubicBezTo>
                  <a:cubicBezTo>
                    <a:pt x="582" y="165"/>
                    <a:pt x="582" y="132"/>
                    <a:pt x="582" y="132"/>
                  </a:cubicBezTo>
                  <a:cubicBezTo>
                    <a:pt x="530" y="39"/>
                    <a:pt x="450" y="0"/>
                    <a:pt x="36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</p:grpSp>
      <p:grpSp>
        <p:nvGrpSpPr>
          <p:cNvPr id="5219" name="Google Shape;5219;p19"/>
          <p:cNvGrpSpPr/>
          <p:nvPr/>
        </p:nvGrpSpPr>
        <p:grpSpPr>
          <a:xfrm rot="10800000" flipH="1">
            <a:off x="-299502" y="7898973"/>
            <a:ext cx="1540085" cy="1487348"/>
            <a:chOff x="-168381" y="-168706"/>
            <a:chExt cx="901061" cy="871312"/>
          </a:xfrm>
        </p:grpSpPr>
        <p:sp>
          <p:nvSpPr>
            <p:cNvPr id="5220" name="Google Shape;5220;p19"/>
            <p:cNvSpPr/>
            <p:nvPr/>
          </p:nvSpPr>
          <p:spPr>
            <a:xfrm>
              <a:off x="-157717" y="-134796"/>
              <a:ext cx="890397" cy="837402"/>
            </a:xfrm>
            <a:custGeom>
              <a:avLst/>
              <a:gdLst/>
              <a:ahLst/>
              <a:cxnLst/>
              <a:rect l="l" t="t" r="r" b="b"/>
              <a:pathLst>
                <a:path w="29722" h="27953" extrusionOk="0">
                  <a:moveTo>
                    <a:pt x="568" y="1"/>
                  </a:moveTo>
                  <a:cubicBezTo>
                    <a:pt x="334" y="3603"/>
                    <a:pt x="34" y="8507"/>
                    <a:pt x="101" y="10442"/>
                  </a:cubicBezTo>
                  <a:cubicBezTo>
                    <a:pt x="201" y="13444"/>
                    <a:pt x="1" y="14978"/>
                    <a:pt x="368" y="17880"/>
                  </a:cubicBezTo>
                  <a:cubicBezTo>
                    <a:pt x="609" y="19676"/>
                    <a:pt x="721" y="23022"/>
                    <a:pt x="2365" y="23022"/>
                  </a:cubicBezTo>
                  <a:cubicBezTo>
                    <a:pt x="2767" y="23022"/>
                    <a:pt x="3261" y="22822"/>
                    <a:pt x="3870" y="22350"/>
                  </a:cubicBezTo>
                  <a:cubicBezTo>
                    <a:pt x="4427" y="21877"/>
                    <a:pt x="5052" y="20848"/>
                    <a:pt x="5709" y="20848"/>
                  </a:cubicBezTo>
                  <a:cubicBezTo>
                    <a:pt x="5840" y="20848"/>
                    <a:pt x="5972" y="20888"/>
                    <a:pt x="6105" y="20983"/>
                  </a:cubicBezTo>
                  <a:cubicBezTo>
                    <a:pt x="6572" y="21383"/>
                    <a:pt x="6672" y="23217"/>
                    <a:pt x="6772" y="23718"/>
                  </a:cubicBezTo>
                  <a:cubicBezTo>
                    <a:pt x="7062" y="24907"/>
                    <a:pt x="7320" y="27398"/>
                    <a:pt x="8831" y="27398"/>
                  </a:cubicBezTo>
                  <a:cubicBezTo>
                    <a:pt x="8888" y="27398"/>
                    <a:pt x="8947" y="27394"/>
                    <a:pt x="9007" y="27387"/>
                  </a:cubicBezTo>
                  <a:cubicBezTo>
                    <a:pt x="10442" y="27187"/>
                    <a:pt x="11809" y="24285"/>
                    <a:pt x="13043" y="23518"/>
                  </a:cubicBezTo>
                  <a:cubicBezTo>
                    <a:pt x="14017" y="24583"/>
                    <a:pt x="15074" y="27952"/>
                    <a:pt x="16721" y="27952"/>
                  </a:cubicBezTo>
                  <a:cubicBezTo>
                    <a:pt x="16880" y="27952"/>
                    <a:pt x="17043" y="27921"/>
                    <a:pt x="17213" y="27854"/>
                  </a:cubicBezTo>
                  <a:cubicBezTo>
                    <a:pt x="18381" y="27387"/>
                    <a:pt x="18747" y="25452"/>
                    <a:pt x="20115" y="24085"/>
                  </a:cubicBezTo>
                  <a:cubicBezTo>
                    <a:pt x="21574" y="24241"/>
                    <a:pt x="24886" y="25639"/>
                    <a:pt x="26727" y="25639"/>
                  </a:cubicBezTo>
                  <a:cubicBezTo>
                    <a:pt x="27242" y="25639"/>
                    <a:pt x="27642" y="25530"/>
                    <a:pt x="27854" y="25252"/>
                  </a:cubicBezTo>
                  <a:cubicBezTo>
                    <a:pt x="28821" y="23985"/>
                    <a:pt x="26119" y="18681"/>
                    <a:pt x="25752" y="17513"/>
                  </a:cubicBezTo>
                  <a:cubicBezTo>
                    <a:pt x="27187" y="16813"/>
                    <a:pt x="29722" y="16246"/>
                    <a:pt x="28655" y="14311"/>
                  </a:cubicBezTo>
                  <a:cubicBezTo>
                    <a:pt x="27954" y="12943"/>
                    <a:pt x="26119" y="12176"/>
                    <a:pt x="25152" y="10909"/>
                  </a:cubicBezTo>
                  <a:cubicBezTo>
                    <a:pt x="26420" y="10141"/>
                    <a:pt x="29422" y="9774"/>
                    <a:pt x="28655" y="7906"/>
                  </a:cubicBezTo>
                  <a:cubicBezTo>
                    <a:pt x="28054" y="6472"/>
                    <a:pt x="25252" y="5705"/>
                    <a:pt x="23985" y="5104"/>
                  </a:cubicBezTo>
                  <a:cubicBezTo>
                    <a:pt x="25052" y="4137"/>
                    <a:pt x="26720" y="3670"/>
                    <a:pt x="25152" y="2302"/>
                  </a:cubicBezTo>
                  <a:cubicBezTo>
                    <a:pt x="24185" y="1335"/>
                    <a:pt x="22250" y="1035"/>
                    <a:pt x="20982" y="868"/>
                  </a:cubicBezTo>
                  <a:cubicBezTo>
                    <a:pt x="17413" y="268"/>
                    <a:pt x="4270" y="1"/>
                    <a:pt x="56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221" name="Google Shape;5221;p19"/>
            <p:cNvSpPr/>
            <p:nvPr/>
          </p:nvSpPr>
          <p:spPr>
            <a:xfrm>
              <a:off x="-168381" y="-168706"/>
              <a:ext cx="804808" cy="754000"/>
            </a:xfrm>
            <a:custGeom>
              <a:avLst/>
              <a:gdLst/>
              <a:ahLst/>
              <a:cxnLst/>
              <a:rect l="l" t="t" r="r" b="b"/>
              <a:pathLst>
                <a:path w="26865" h="25169" extrusionOk="0">
                  <a:moveTo>
                    <a:pt x="581" y="0"/>
                  </a:moveTo>
                  <a:cubicBezTo>
                    <a:pt x="295" y="0"/>
                    <a:pt x="1" y="425"/>
                    <a:pt x="257" y="733"/>
                  </a:cubicBezTo>
                  <a:cubicBezTo>
                    <a:pt x="2959" y="4202"/>
                    <a:pt x="6528" y="6870"/>
                    <a:pt x="9763" y="9772"/>
                  </a:cubicBezTo>
                  <a:cubicBezTo>
                    <a:pt x="13366" y="12975"/>
                    <a:pt x="16568" y="16577"/>
                    <a:pt x="20104" y="19846"/>
                  </a:cubicBezTo>
                  <a:cubicBezTo>
                    <a:pt x="22039" y="21648"/>
                    <a:pt x="23940" y="23549"/>
                    <a:pt x="26075" y="25083"/>
                  </a:cubicBezTo>
                  <a:cubicBezTo>
                    <a:pt x="26153" y="25143"/>
                    <a:pt x="26230" y="25168"/>
                    <a:pt x="26303" y="25168"/>
                  </a:cubicBezTo>
                  <a:cubicBezTo>
                    <a:pt x="26636" y="25168"/>
                    <a:pt x="26865" y="24629"/>
                    <a:pt x="26509" y="24383"/>
                  </a:cubicBezTo>
                  <a:cubicBezTo>
                    <a:pt x="24574" y="22982"/>
                    <a:pt x="22873" y="21247"/>
                    <a:pt x="21105" y="19646"/>
                  </a:cubicBezTo>
                  <a:cubicBezTo>
                    <a:pt x="19337" y="18045"/>
                    <a:pt x="17669" y="16310"/>
                    <a:pt x="16001" y="14609"/>
                  </a:cubicBezTo>
                  <a:cubicBezTo>
                    <a:pt x="14333" y="12941"/>
                    <a:pt x="12666" y="11273"/>
                    <a:pt x="10931" y="9706"/>
                  </a:cubicBezTo>
                  <a:cubicBezTo>
                    <a:pt x="9330" y="8238"/>
                    <a:pt x="7662" y="6870"/>
                    <a:pt x="6061" y="5436"/>
                  </a:cubicBezTo>
                  <a:cubicBezTo>
                    <a:pt x="4193" y="3801"/>
                    <a:pt x="2358" y="2100"/>
                    <a:pt x="824" y="132"/>
                  </a:cubicBezTo>
                  <a:cubicBezTo>
                    <a:pt x="754" y="39"/>
                    <a:pt x="668" y="0"/>
                    <a:pt x="581" y="0"/>
                  </a:cubicBez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222" name="Google Shape;5222;p19"/>
            <p:cNvSpPr/>
            <p:nvPr/>
          </p:nvSpPr>
          <p:spPr>
            <a:xfrm>
              <a:off x="380880" y="342484"/>
              <a:ext cx="199876" cy="224232"/>
            </a:xfrm>
            <a:custGeom>
              <a:avLst/>
              <a:gdLst/>
              <a:ahLst/>
              <a:cxnLst/>
              <a:rect l="l" t="t" r="r" b="b"/>
              <a:pathLst>
                <a:path w="6672" h="7485" extrusionOk="0">
                  <a:moveTo>
                    <a:pt x="5644" y="1"/>
                  </a:moveTo>
                  <a:cubicBezTo>
                    <a:pt x="3868" y="1"/>
                    <a:pt x="2120" y="503"/>
                    <a:pt x="401" y="780"/>
                  </a:cubicBezTo>
                  <a:cubicBezTo>
                    <a:pt x="200" y="813"/>
                    <a:pt x="100" y="1013"/>
                    <a:pt x="100" y="1180"/>
                  </a:cubicBezTo>
                  <a:cubicBezTo>
                    <a:pt x="0" y="3148"/>
                    <a:pt x="100" y="5116"/>
                    <a:pt x="100" y="7084"/>
                  </a:cubicBezTo>
                  <a:cubicBezTo>
                    <a:pt x="100" y="7351"/>
                    <a:pt x="309" y="7485"/>
                    <a:pt x="517" y="7485"/>
                  </a:cubicBezTo>
                  <a:cubicBezTo>
                    <a:pt x="726" y="7485"/>
                    <a:pt x="934" y="7351"/>
                    <a:pt x="934" y="7084"/>
                  </a:cubicBezTo>
                  <a:cubicBezTo>
                    <a:pt x="903" y="5232"/>
                    <a:pt x="842" y="3379"/>
                    <a:pt x="918" y="1526"/>
                  </a:cubicBezTo>
                  <a:lnTo>
                    <a:pt x="918" y="1526"/>
                  </a:lnTo>
                  <a:cubicBezTo>
                    <a:pt x="2493" y="1248"/>
                    <a:pt x="4069" y="834"/>
                    <a:pt x="5644" y="834"/>
                  </a:cubicBezTo>
                  <a:cubicBezTo>
                    <a:pt x="5797" y="834"/>
                    <a:pt x="5951" y="838"/>
                    <a:pt x="6105" y="846"/>
                  </a:cubicBezTo>
                  <a:cubicBezTo>
                    <a:pt x="6672" y="846"/>
                    <a:pt x="6638" y="13"/>
                    <a:pt x="6105" y="13"/>
                  </a:cubicBezTo>
                  <a:cubicBezTo>
                    <a:pt x="5951" y="5"/>
                    <a:pt x="5798" y="1"/>
                    <a:pt x="5644" y="1"/>
                  </a:cubicBez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223" name="Google Shape;5223;p19"/>
            <p:cNvSpPr/>
            <p:nvPr/>
          </p:nvSpPr>
          <p:spPr>
            <a:xfrm>
              <a:off x="243984" y="203700"/>
              <a:ext cx="219978" cy="244124"/>
            </a:xfrm>
            <a:custGeom>
              <a:avLst/>
              <a:gdLst/>
              <a:ahLst/>
              <a:cxnLst/>
              <a:rect l="l" t="t" r="r" b="b"/>
              <a:pathLst>
                <a:path w="7343" h="8149" extrusionOk="0">
                  <a:moveTo>
                    <a:pt x="6692" y="1"/>
                  </a:moveTo>
                  <a:cubicBezTo>
                    <a:pt x="6664" y="1"/>
                    <a:pt x="6635" y="3"/>
                    <a:pt x="6605" y="9"/>
                  </a:cubicBezTo>
                  <a:cubicBezTo>
                    <a:pt x="4570" y="276"/>
                    <a:pt x="2569" y="576"/>
                    <a:pt x="534" y="676"/>
                  </a:cubicBezTo>
                  <a:cubicBezTo>
                    <a:pt x="301" y="676"/>
                    <a:pt x="100" y="843"/>
                    <a:pt x="100" y="1076"/>
                  </a:cubicBezTo>
                  <a:cubicBezTo>
                    <a:pt x="0" y="3311"/>
                    <a:pt x="100" y="5546"/>
                    <a:pt x="100" y="7748"/>
                  </a:cubicBezTo>
                  <a:cubicBezTo>
                    <a:pt x="100" y="8015"/>
                    <a:pt x="309" y="8148"/>
                    <a:pt x="517" y="8148"/>
                  </a:cubicBezTo>
                  <a:cubicBezTo>
                    <a:pt x="726" y="8148"/>
                    <a:pt x="934" y="8015"/>
                    <a:pt x="934" y="7748"/>
                  </a:cubicBezTo>
                  <a:cubicBezTo>
                    <a:pt x="934" y="5682"/>
                    <a:pt x="846" y="3587"/>
                    <a:pt x="918" y="1490"/>
                  </a:cubicBezTo>
                  <a:lnTo>
                    <a:pt x="918" y="1490"/>
                  </a:lnTo>
                  <a:cubicBezTo>
                    <a:pt x="2892" y="1373"/>
                    <a:pt x="4865" y="1091"/>
                    <a:pt x="6839" y="809"/>
                  </a:cubicBezTo>
                  <a:cubicBezTo>
                    <a:pt x="7342" y="747"/>
                    <a:pt x="7163" y="1"/>
                    <a:pt x="6692" y="1"/>
                  </a:cubicBez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224" name="Google Shape;5224;p19"/>
            <p:cNvSpPr/>
            <p:nvPr/>
          </p:nvSpPr>
          <p:spPr>
            <a:xfrm>
              <a:off x="73119" y="64048"/>
              <a:ext cx="303799" cy="334805"/>
            </a:xfrm>
            <a:custGeom>
              <a:avLst/>
              <a:gdLst/>
              <a:ahLst/>
              <a:cxnLst/>
              <a:rect l="l" t="t" r="r" b="b"/>
              <a:pathLst>
                <a:path w="10141" h="11176" extrusionOk="0">
                  <a:moveTo>
                    <a:pt x="9607" y="1"/>
                  </a:moveTo>
                  <a:cubicBezTo>
                    <a:pt x="6705" y="1"/>
                    <a:pt x="3803" y="101"/>
                    <a:pt x="901" y="301"/>
                  </a:cubicBezTo>
                  <a:cubicBezTo>
                    <a:pt x="667" y="301"/>
                    <a:pt x="501" y="468"/>
                    <a:pt x="501" y="701"/>
                  </a:cubicBezTo>
                  <a:cubicBezTo>
                    <a:pt x="200" y="4070"/>
                    <a:pt x="0" y="7406"/>
                    <a:pt x="0" y="10775"/>
                  </a:cubicBezTo>
                  <a:cubicBezTo>
                    <a:pt x="0" y="11042"/>
                    <a:pt x="209" y="11176"/>
                    <a:pt x="417" y="11176"/>
                  </a:cubicBezTo>
                  <a:cubicBezTo>
                    <a:pt x="626" y="11176"/>
                    <a:pt x="834" y="11042"/>
                    <a:pt x="834" y="10775"/>
                  </a:cubicBezTo>
                  <a:cubicBezTo>
                    <a:pt x="834" y="7542"/>
                    <a:pt x="1019" y="4339"/>
                    <a:pt x="1299" y="1108"/>
                  </a:cubicBezTo>
                  <a:lnTo>
                    <a:pt x="1299" y="1108"/>
                  </a:lnTo>
                  <a:cubicBezTo>
                    <a:pt x="4068" y="926"/>
                    <a:pt x="6838" y="835"/>
                    <a:pt x="9607" y="835"/>
                  </a:cubicBezTo>
                  <a:cubicBezTo>
                    <a:pt x="10141" y="835"/>
                    <a:pt x="10141" y="1"/>
                    <a:pt x="9607" y="1"/>
                  </a:cubicBez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225" name="Google Shape;5225;p19"/>
            <p:cNvSpPr/>
            <p:nvPr/>
          </p:nvSpPr>
          <p:spPr>
            <a:xfrm>
              <a:off x="-59793" y="-50082"/>
              <a:ext cx="283847" cy="333038"/>
            </a:xfrm>
            <a:custGeom>
              <a:avLst/>
              <a:gdLst/>
              <a:ahLst/>
              <a:cxnLst/>
              <a:rect l="l" t="t" r="r" b="b"/>
              <a:pathLst>
                <a:path w="9475" h="11117" extrusionOk="0">
                  <a:moveTo>
                    <a:pt x="4345" y="0"/>
                  </a:moveTo>
                  <a:cubicBezTo>
                    <a:pt x="3143" y="0"/>
                    <a:pt x="1946" y="77"/>
                    <a:pt x="768" y="342"/>
                  </a:cubicBezTo>
                  <a:cubicBezTo>
                    <a:pt x="601" y="375"/>
                    <a:pt x="501" y="575"/>
                    <a:pt x="468" y="742"/>
                  </a:cubicBezTo>
                  <a:cubicBezTo>
                    <a:pt x="168" y="4044"/>
                    <a:pt x="1" y="7380"/>
                    <a:pt x="1" y="10716"/>
                  </a:cubicBezTo>
                  <a:cubicBezTo>
                    <a:pt x="1" y="10983"/>
                    <a:pt x="209" y="11116"/>
                    <a:pt x="418" y="11116"/>
                  </a:cubicBezTo>
                  <a:cubicBezTo>
                    <a:pt x="626" y="11116"/>
                    <a:pt x="835" y="10983"/>
                    <a:pt x="835" y="10716"/>
                  </a:cubicBezTo>
                  <a:cubicBezTo>
                    <a:pt x="835" y="7495"/>
                    <a:pt x="990" y="4274"/>
                    <a:pt x="1271" y="1084"/>
                  </a:cubicBezTo>
                  <a:lnTo>
                    <a:pt x="1271" y="1084"/>
                  </a:lnTo>
                  <a:cubicBezTo>
                    <a:pt x="2280" y="878"/>
                    <a:pt x="3303" y="814"/>
                    <a:pt x="4328" y="814"/>
                  </a:cubicBezTo>
                  <a:cubicBezTo>
                    <a:pt x="5862" y="814"/>
                    <a:pt x="7401" y="956"/>
                    <a:pt x="8907" y="976"/>
                  </a:cubicBezTo>
                  <a:cubicBezTo>
                    <a:pt x="9474" y="976"/>
                    <a:pt x="9474" y="142"/>
                    <a:pt x="8907" y="142"/>
                  </a:cubicBezTo>
                  <a:cubicBezTo>
                    <a:pt x="7397" y="123"/>
                    <a:pt x="5867" y="0"/>
                    <a:pt x="4345" y="0"/>
                  </a:cubicBez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226" name="Google Shape;5226;p19"/>
            <p:cNvSpPr/>
            <p:nvPr/>
          </p:nvSpPr>
          <p:spPr>
            <a:xfrm>
              <a:off x="459812" y="66055"/>
              <a:ext cx="28010" cy="21030"/>
            </a:xfrm>
            <a:custGeom>
              <a:avLst/>
              <a:gdLst/>
              <a:ahLst/>
              <a:cxnLst/>
              <a:rect l="l" t="t" r="r" b="b"/>
              <a:pathLst>
                <a:path w="935" h="702" extrusionOk="0">
                  <a:moveTo>
                    <a:pt x="467" y="1"/>
                  </a:moveTo>
                  <a:cubicBezTo>
                    <a:pt x="0" y="1"/>
                    <a:pt x="0" y="701"/>
                    <a:pt x="467" y="701"/>
                  </a:cubicBezTo>
                  <a:cubicBezTo>
                    <a:pt x="934" y="701"/>
                    <a:pt x="934" y="1"/>
                    <a:pt x="467" y="1"/>
                  </a:cubicBez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227" name="Google Shape;5227;p19"/>
            <p:cNvSpPr/>
            <p:nvPr/>
          </p:nvSpPr>
          <p:spPr>
            <a:xfrm>
              <a:off x="471794" y="121023"/>
              <a:ext cx="28010" cy="22019"/>
            </a:xfrm>
            <a:custGeom>
              <a:avLst/>
              <a:gdLst/>
              <a:ahLst/>
              <a:cxnLst/>
              <a:rect l="l" t="t" r="r" b="b"/>
              <a:pathLst>
                <a:path w="935" h="735" extrusionOk="0">
                  <a:moveTo>
                    <a:pt x="468" y="0"/>
                  </a:moveTo>
                  <a:cubicBezTo>
                    <a:pt x="1" y="0"/>
                    <a:pt x="1" y="734"/>
                    <a:pt x="468" y="734"/>
                  </a:cubicBezTo>
                  <a:cubicBezTo>
                    <a:pt x="935" y="734"/>
                    <a:pt x="935" y="0"/>
                    <a:pt x="468" y="0"/>
                  </a:cubicBez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228" name="Google Shape;5228;p19"/>
            <p:cNvSpPr/>
            <p:nvPr/>
          </p:nvSpPr>
          <p:spPr>
            <a:xfrm>
              <a:off x="512773" y="80044"/>
              <a:ext cx="28010" cy="22019"/>
            </a:xfrm>
            <a:custGeom>
              <a:avLst/>
              <a:gdLst/>
              <a:ahLst/>
              <a:cxnLst/>
              <a:rect l="l" t="t" r="r" b="b"/>
              <a:pathLst>
                <a:path w="935" h="735" extrusionOk="0">
                  <a:moveTo>
                    <a:pt x="467" y="1"/>
                  </a:moveTo>
                  <a:cubicBezTo>
                    <a:pt x="0" y="1"/>
                    <a:pt x="0" y="734"/>
                    <a:pt x="467" y="734"/>
                  </a:cubicBezTo>
                  <a:cubicBezTo>
                    <a:pt x="934" y="734"/>
                    <a:pt x="934" y="1"/>
                    <a:pt x="467" y="1"/>
                  </a:cubicBez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229" name="Google Shape;5229;p19"/>
            <p:cNvSpPr/>
            <p:nvPr/>
          </p:nvSpPr>
          <p:spPr>
            <a:xfrm>
              <a:off x="89085" y="511702"/>
              <a:ext cx="28010" cy="22019"/>
            </a:xfrm>
            <a:custGeom>
              <a:avLst/>
              <a:gdLst/>
              <a:ahLst/>
              <a:cxnLst/>
              <a:rect l="l" t="t" r="r" b="b"/>
              <a:pathLst>
                <a:path w="935" h="735" extrusionOk="0">
                  <a:moveTo>
                    <a:pt x="468" y="1"/>
                  </a:moveTo>
                  <a:cubicBezTo>
                    <a:pt x="1" y="1"/>
                    <a:pt x="1" y="735"/>
                    <a:pt x="468" y="735"/>
                  </a:cubicBezTo>
                  <a:cubicBezTo>
                    <a:pt x="935" y="735"/>
                    <a:pt x="935" y="1"/>
                    <a:pt x="468" y="1"/>
                  </a:cubicBez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230" name="Google Shape;5230;p19"/>
            <p:cNvSpPr/>
            <p:nvPr/>
          </p:nvSpPr>
          <p:spPr>
            <a:xfrm>
              <a:off x="115086" y="451761"/>
              <a:ext cx="28010" cy="21030"/>
            </a:xfrm>
            <a:custGeom>
              <a:avLst/>
              <a:gdLst/>
              <a:ahLst/>
              <a:cxnLst/>
              <a:rect l="l" t="t" r="r" b="b"/>
              <a:pathLst>
                <a:path w="935" h="702" extrusionOk="0">
                  <a:moveTo>
                    <a:pt x="467" y="1"/>
                  </a:moveTo>
                  <a:cubicBezTo>
                    <a:pt x="0" y="1"/>
                    <a:pt x="0" y="701"/>
                    <a:pt x="467" y="701"/>
                  </a:cubicBezTo>
                  <a:cubicBezTo>
                    <a:pt x="934" y="701"/>
                    <a:pt x="934" y="1"/>
                    <a:pt x="467" y="1"/>
                  </a:cubicBez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231" name="Google Shape;5231;p19"/>
            <p:cNvSpPr/>
            <p:nvPr/>
          </p:nvSpPr>
          <p:spPr>
            <a:xfrm>
              <a:off x="147049" y="503734"/>
              <a:ext cx="28010" cy="21989"/>
            </a:xfrm>
            <a:custGeom>
              <a:avLst/>
              <a:gdLst/>
              <a:ahLst/>
              <a:cxnLst/>
              <a:rect l="l" t="t" r="r" b="b"/>
              <a:pathLst>
                <a:path w="935" h="734" extrusionOk="0">
                  <a:moveTo>
                    <a:pt x="468" y="0"/>
                  </a:moveTo>
                  <a:cubicBezTo>
                    <a:pt x="1" y="0"/>
                    <a:pt x="1" y="734"/>
                    <a:pt x="468" y="734"/>
                  </a:cubicBezTo>
                  <a:cubicBezTo>
                    <a:pt x="935" y="734"/>
                    <a:pt x="935" y="0"/>
                    <a:pt x="468" y="0"/>
                  </a:cubicBez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232" name="Google Shape;5232;p19"/>
            <p:cNvSpPr/>
            <p:nvPr/>
          </p:nvSpPr>
          <p:spPr>
            <a:xfrm>
              <a:off x="7943" y="204958"/>
              <a:ext cx="28010" cy="22019"/>
            </a:xfrm>
            <a:custGeom>
              <a:avLst/>
              <a:gdLst/>
              <a:ahLst/>
              <a:cxnLst/>
              <a:rect l="l" t="t" r="r" b="b"/>
              <a:pathLst>
                <a:path w="935" h="735" extrusionOk="0">
                  <a:moveTo>
                    <a:pt x="468" y="0"/>
                  </a:moveTo>
                  <a:cubicBezTo>
                    <a:pt x="1" y="0"/>
                    <a:pt x="1" y="734"/>
                    <a:pt x="468" y="734"/>
                  </a:cubicBezTo>
                  <a:cubicBezTo>
                    <a:pt x="935" y="734"/>
                    <a:pt x="935" y="0"/>
                    <a:pt x="468" y="0"/>
                  </a:cubicBez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233" name="Google Shape;5233;p19"/>
            <p:cNvSpPr/>
            <p:nvPr/>
          </p:nvSpPr>
          <p:spPr>
            <a:xfrm>
              <a:off x="13934" y="146995"/>
              <a:ext cx="28010" cy="22019"/>
            </a:xfrm>
            <a:custGeom>
              <a:avLst/>
              <a:gdLst/>
              <a:ahLst/>
              <a:cxnLst/>
              <a:rect l="l" t="t" r="r" b="b"/>
              <a:pathLst>
                <a:path w="935" h="735" extrusionOk="0">
                  <a:moveTo>
                    <a:pt x="468" y="1"/>
                  </a:moveTo>
                  <a:cubicBezTo>
                    <a:pt x="1" y="1"/>
                    <a:pt x="1" y="734"/>
                    <a:pt x="468" y="734"/>
                  </a:cubicBezTo>
                  <a:cubicBezTo>
                    <a:pt x="935" y="734"/>
                    <a:pt x="935" y="1"/>
                    <a:pt x="468" y="1"/>
                  </a:cubicBez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234" name="Google Shape;5234;p19"/>
            <p:cNvSpPr/>
            <p:nvPr/>
          </p:nvSpPr>
          <p:spPr>
            <a:xfrm>
              <a:off x="430845" y="285898"/>
              <a:ext cx="28010" cy="22019"/>
            </a:xfrm>
            <a:custGeom>
              <a:avLst/>
              <a:gdLst/>
              <a:ahLst/>
              <a:cxnLst/>
              <a:rect l="l" t="t" r="r" b="b"/>
              <a:pathLst>
                <a:path w="935" h="735" extrusionOk="0">
                  <a:moveTo>
                    <a:pt x="467" y="0"/>
                  </a:moveTo>
                  <a:cubicBezTo>
                    <a:pt x="0" y="0"/>
                    <a:pt x="0" y="734"/>
                    <a:pt x="467" y="734"/>
                  </a:cubicBezTo>
                  <a:cubicBezTo>
                    <a:pt x="934" y="734"/>
                    <a:pt x="934" y="0"/>
                    <a:pt x="467" y="0"/>
                  </a:cubicBez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235" name="Google Shape;5235;p19"/>
            <p:cNvSpPr/>
            <p:nvPr/>
          </p:nvSpPr>
          <p:spPr>
            <a:xfrm>
              <a:off x="462808" y="268913"/>
              <a:ext cx="28010" cy="21989"/>
            </a:xfrm>
            <a:custGeom>
              <a:avLst/>
              <a:gdLst/>
              <a:ahLst/>
              <a:cxnLst/>
              <a:rect l="l" t="t" r="r" b="b"/>
              <a:pathLst>
                <a:path w="935" h="734" extrusionOk="0">
                  <a:moveTo>
                    <a:pt x="468" y="0"/>
                  </a:moveTo>
                  <a:cubicBezTo>
                    <a:pt x="1" y="0"/>
                    <a:pt x="1" y="734"/>
                    <a:pt x="468" y="734"/>
                  </a:cubicBezTo>
                  <a:cubicBezTo>
                    <a:pt x="935" y="734"/>
                    <a:pt x="935" y="0"/>
                    <a:pt x="468" y="0"/>
                  </a:cubicBez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236" name="Google Shape;5236;p19"/>
            <p:cNvSpPr/>
            <p:nvPr/>
          </p:nvSpPr>
          <p:spPr>
            <a:xfrm>
              <a:off x="219990" y="5096"/>
              <a:ext cx="28010" cy="21030"/>
            </a:xfrm>
            <a:custGeom>
              <a:avLst/>
              <a:gdLst/>
              <a:ahLst/>
              <a:cxnLst/>
              <a:rect l="l" t="t" r="r" b="b"/>
              <a:pathLst>
                <a:path w="935" h="702" extrusionOk="0">
                  <a:moveTo>
                    <a:pt x="468" y="1"/>
                  </a:moveTo>
                  <a:cubicBezTo>
                    <a:pt x="1" y="1"/>
                    <a:pt x="1" y="701"/>
                    <a:pt x="468" y="701"/>
                  </a:cubicBezTo>
                  <a:cubicBezTo>
                    <a:pt x="935" y="701"/>
                    <a:pt x="935" y="1"/>
                    <a:pt x="468" y="1"/>
                  </a:cubicBez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237" name="Google Shape;5237;p19"/>
            <p:cNvSpPr/>
            <p:nvPr/>
          </p:nvSpPr>
          <p:spPr>
            <a:xfrm>
              <a:off x="578705" y="465750"/>
              <a:ext cx="28010" cy="22019"/>
            </a:xfrm>
            <a:custGeom>
              <a:avLst/>
              <a:gdLst/>
              <a:ahLst/>
              <a:cxnLst/>
              <a:rect l="l" t="t" r="r" b="b"/>
              <a:pathLst>
                <a:path w="935" h="735" extrusionOk="0">
                  <a:moveTo>
                    <a:pt x="468" y="1"/>
                  </a:moveTo>
                  <a:cubicBezTo>
                    <a:pt x="1" y="1"/>
                    <a:pt x="1" y="734"/>
                    <a:pt x="468" y="734"/>
                  </a:cubicBezTo>
                  <a:cubicBezTo>
                    <a:pt x="935" y="734"/>
                    <a:pt x="935" y="1"/>
                    <a:pt x="468" y="1"/>
                  </a:cubicBez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238" name="Google Shape;5238;p19"/>
            <p:cNvSpPr/>
            <p:nvPr/>
          </p:nvSpPr>
          <p:spPr>
            <a:xfrm>
              <a:off x="494770" y="523714"/>
              <a:ext cx="28010" cy="22019"/>
            </a:xfrm>
            <a:custGeom>
              <a:avLst/>
              <a:gdLst/>
              <a:ahLst/>
              <a:cxnLst/>
              <a:rect l="l" t="t" r="r" b="b"/>
              <a:pathLst>
                <a:path w="935" h="735" extrusionOk="0">
                  <a:moveTo>
                    <a:pt x="468" y="0"/>
                  </a:moveTo>
                  <a:cubicBezTo>
                    <a:pt x="1" y="0"/>
                    <a:pt x="1" y="734"/>
                    <a:pt x="468" y="734"/>
                  </a:cubicBezTo>
                  <a:cubicBezTo>
                    <a:pt x="935" y="734"/>
                    <a:pt x="935" y="0"/>
                    <a:pt x="468" y="0"/>
                  </a:cubicBez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</p:grpSp>
      <p:grpSp>
        <p:nvGrpSpPr>
          <p:cNvPr id="5239" name="Google Shape;5239;p19"/>
          <p:cNvGrpSpPr/>
          <p:nvPr/>
        </p:nvGrpSpPr>
        <p:grpSpPr>
          <a:xfrm rot="10800000" flipH="1">
            <a:off x="1334301" y="7587066"/>
            <a:ext cx="749433" cy="2025777"/>
            <a:chOff x="904476" y="-243594"/>
            <a:chExt cx="438472" cy="1186732"/>
          </a:xfrm>
        </p:grpSpPr>
        <p:sp>
          <p:nvSpPr>
            <p:cNvPr id="5240" name="Google Shape;5240;p19"/>
            <p:cNvSpPr/>
            <p:nvPr/>
          </p:nvSpPr>
          <p:spPr>
            <a:xfrm>
              <a:off x="904476" y="362824"/>
              <a:ext cx="134719" cy="198648"/>
            </a:xfrm>
            <a:custGeom>
              <a:avLst/>
              <a:gdLst/>
              <a:ahLst/>
              <a:cxnLst/>
              <a:rect l="l" t="t" r="r" b="b"/>
              <a:pathLst>
                <a:path w="4497" h="6631" extrusionOk="0">
                  <a:moveTo>
                    <a:pt x="4430" y="1"/>
                  </a:moveTo>
                  <a:cubicBezTo>
                    <a:pt x="4429" y="1"/>
                    <a:pt x="4429" y="2"/>
                    <a:pt x="4428" y="3"/>
                  </a:cubicBezTo>
                  <a:lnTo>
                    <a:pt x="4428" y="3"/>
                  </a:lnTo>
                  <a:cubicBezTo>
                    <a:pt x="4451" y="2"/>
                    <a:pt x="4474" y="1"/>
                    <a:pt x="4496" y="1"/>
                  </a:cubicBezTo>
                  <a:close/>
                  <a:moveTo>
                    <a:pt x="4428" y="3"/>
                  </a:moveTo>
                  <a:cubicBezTo>
                    <a:pt x="1897" y="113"/>
                    <a:pt x="192" y="2657"/>
                    <a:pt x="60" y="5004"/>
                  </a:cubicBezTo>
                  <a:cubicBezTo>
                    <a:pt x="1" y="6109"/>
                    <a:pt x="548" y="6631"/>
                    <a:pt x="1247" y="6631"/>
                  </a:cubicBezTo>
                  <a:cubicBezTo>
                    <a:pt x="1730" y="6631"/>
                    <a:pt x="2285" y="6382"/>
                    <a:pt x="2762" y="5905"/>
                  </a:cubicBezTo>
                  <a:cubicBezTo>
                    <a:pt x="3729" y="4904"/>
                    <a:pt x="3996" y="3270"/>
                    <a:pt x="4163" y="1969"/>
                  </a:cubicBezTo>
                  <a:cubicBezTo>
                    <a:pt x="4263" y="1403"/>
                    <a:pt x="4196" y="471"/>
                    <a:pt x="4428" y="3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241" name="Google Shape;5241;p19"/>
            <p:cNvSpPr/>
            <p:nvPr/>
          </p:nvSpPr>
          <p:spPr>
            <a:xfrm>
              <a:off x="1121083" y="147893"/>
              <a:ext cx="221865" cy="139272"/>
            </a:xfrm>
            <a:custGeom>
              <a:avLst/>
              <a:gdLst/>
              <a:ahLst/>
              <a:cxnLst/>
              <a:rect l="l" t="t" r="r" b="b"/>
              <a:pathLst>
                <a:path w="7406" h="4649" extrusionOk="0">
                  <a:moveTo>
                    <a:pt x="294" y="1"/>
                  </a:moveTo>
                  <a:cubicBezTo>
                    <a:pt x="218" y="1"/>
                    <a:pt x="143" y="2"/>
                    <a:pt x="67" y="4"/>
                  </a:cubicBezTo>
                  <a:lnTo>
                    <a:pt x="1" y="137"/>
                  </a:lnTo>
                  <a:cubicBezTo>
                    <a:pt x="367" y="1005"/>
                    <a:pt x="834" y="2039"/>
                    <a:pt x="1402" y="2739"/>
                  </a:cubicBezTo>
                  <a:cubicBezTo>
                    <a:pt x="2106" y="3561"/>
                    <a:pt x="3506" y="4648"/>
                    <a:pt x="4715" y="4648"/>
                  </a:cubicBezTo>
                  <a:cubicBezTo>
                    <a:pt x="5223" y="4648"/>
                    <a:pt x="5697" y="4457"/>
                    <a:pt x="6072" y="3973"/>
                  </a:cubicBezTo>
                  <a:cubicBezTo>
                    <a:pt x="7406" y="2239"/>
                    <a:pt x="4971" y="704"/>
                    <a:pt x="3570" y="438"/>
                  </a:cubicBezTo>
                  <a:cubicBezTo>
                    <a:pt x="2540" y="219"/>
                    <a:pt x="1394" y="1"/>
                    <a:pt x="29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242" name="Google Shape;5242;p19"/>
            <p:cNvSpPr/>
            <p:nvPr/>
          </p:nvSpPr>
          <p:spPr>
            <a:xfrm>
              <a:off x="926523" y="45086"/>
              <a:ext cx="117673" cy="243525"/>
            </a:xfrm>
            <a:custGeom>
              <a:avLst/>
              <a:gdLst/>
              <a:ahLst/>
              <a:cxnLst/>
              <a:rect l="l" t="t" r="r" b="b"/>
              <a:pathLst>
                <a:path w="3928" h="8129" extrusionOk="0">
                  <a:moveTo>
                    <a:pt x="3827" y="0"/>
                  </a:moveTo>
                  <a:cubicBezTo>
                    <a:pt x="1492" y="0"/>
                    <a:pt x="24" y="4070"/>
                    <a:pt x="24" y="5938"/>
                  </a:cubicBezTo>
                  <a:cubicBezTo>
                    <a:pt x="1" y="7075"/>
                    <a:pt x="583" y="8129"/>
                    <a:pt x="1413" y="8129"/>
                  </a:cubicBezTo>
                  <a:cubicBezTo>
                    <a:pt x="1751" y="8129"/>
                    <a:pt x="2130" y="7954"/>
                    <a:pt x="2526" y="7539"/>
                  </a:cubicBezTo>
                  <a:cubicBezTo>
                    <a:pt x="3660" y="6405"/>
                    <a:pt x="3827" y="4670"/>
                    <a:pt x="3894" y="3169"/>
                  </a:cubicBezTo>
                  <a:cubicBezTo>
                    <a:pt x="3927" y="2102"/>
                    <a:pt x="3827" y="1068"/>
                    <a:pt x="382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243" name="Google Shape;5243;p19"/>
            <p:cNvSpPr/>
            <p:nvPr/>
          </p:nvSpPr>
          <p:spPr>
            <a:xfrm>
              <a:off x="1114103" y="299887"/>
              <a:ext cx="171147" cy="210272"/>
            </a:xfrm>
            <a:custGeom>
              <a:avLst/>
              <a:gdLst/>
              <a:ahLst/>
              <a:cxnLst/>
              <a:rect l="l" t="t" r="r" b="b"/>
              <a:pathLst>
                <a:path w="5713" h="7019" extrusionOk="0">
                  <a:moveTo>
                    <a:pt x="133" y="0"/>
                  </a:moveTo>
                  <a:lnTo>
                    <a:pt x="200" y="134"/>
                  </a:lnTo>
                  <a:cubicBezTo>
                    <a:pt x="0" y="934"/>
                    <a:pt x="467" y="2002"/>
                    <a:pt x="667" y="2802"/>
                  </a:cubicBezTo>
                  <a:cubicBezTo>
                    <a:pt x="1001" y="4370"/>
                    <a:pt x="1635" y="6472"/>
                    <a:pt x="3436" y="6939"/>
                  </a:cubicBezTo>
                  <a:cubicBezTo>
                    <a:pt x="3627" y="6993"/>
                    <a:pt x="3803" y="7018"/>
                    <a:pt x="3965" y="7018"/>
                  </a:cubicBezTo>
                  <a:cubicBezTo>
                    <a:pt x="5388" y="7018"/>
                    <a:pt x="5713" y="5068"/>
                    <a:pt x="5204" y="3870"/>
                  </a:cubicBezTo>
                  <a:cubicBezTo>
                    <a:pt x="4570" y="2302"/>
                    <a:pt x="3336" y="1601"/>
                    <a:pt x="1868" y="901"/>
                  </a:cubicBezTo>
                  <a:cubicBezTo>
                    <a:pt x="1334" y="601"/>
                    <a:pt x="701" y="200"/>
                    <a:pt x="13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244" name="Google Shape;5244;p19"/>
            <p:cNvSpPr/>
            <p:nvPr/>
          </p:nvSpPr>
          <p:spPr>
            <a:xfrm>
              <a:off x="962380" y="553670"/>
              <a:ext cx="142747" cy="313715"/>
            </a:xfrm>
            <a:custGeom>
              <a:avLst/>
              <a:gdLst/>
              <a:ahLst/>
              <a:cxnLst/>
              <a:rect l="l" t="t" r="r" b="b"/>
              <a:pathLst>
                <a:path w="4765" h="10472" extrusionOk="0">
                  <a:moveTo>
                    <a:pt x="3964" y="1"/>
                  </a:moveTo>
                  <a:cubicBezTo>
                    <a:pt x="3936" y="25"/>
                    <a:pt x="3909" y="51"/>
                    <a:pt x="3883" y="78"/>
                  </a:cubicBezTo>
                  <a:lnTo>
                    <a:pt x="3883" y="78"/>
                  </a:lnTo>
                  <a:cubicBezTo>
                    <a:pt x="3932" y="52"/>
                    <a:pt x="3981" y="26"/>
                    <a:pt x="4031" y="1"/>
                  </a:cubicBezTo>
                  <a:close/>
                  <a:moveTo>
                    <a:pt x="3883" y="78"/>
                  </a:moveTo>
                  <a:cubicBezTo>
                    <a:pt x="1280" y="1479"/>
                    <a:pt x="0" y="4425"/>
                    <a:pt x="295" y="7340"/>
                  </a:cubicBezTo>
                  <a:cubicBezTo>
                    <a:pt x="379" y="8517"/>
                    <a:pt x="1052" y="10472"/>
                    <a:pt x="2413" y="10472"/>
                  </a:cubicBezTo>
                  <a:cubicBezTo>
                    <a:pt x="2672" y="10472"/>
                    <a:pt x="2955" y="10401"/>
                    <a:pt x="3264" y="10242"/>
                  </a:cubicBezTo>
                  <a:cubicBezTo>
                    <a:pt x="4765" y="9441"/>
                    <a:pt x="4264" y="6506"/>
                    <a:pt x="4031" y="5238"/>
                  </a:cubicBezTo>
                  <a:cubicBezTo>
                    <a:pt x="3869" y="4168"/>
                    <a:pt x="2981" y="1047"/>
                    <a:pt x="3883" y="78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245" name="Google Shape;5245;p19"/>
            <p:cNvSpPr/>
            <p:nvPr/>
          </p:nvSpPr>
          <p:spPr>
            <a:xfrm>
              <a:off x="1109101" y="685593"/>
              <a:ext cx="152124" cy="257545"/>
            </a:xfrm>
            <a:custGeom>
              <a:avLst/>
              <a:gdLst/>
              <a:ahLst/>
              <a:cxnLst/>
              <a:rect l="l" t="t" r="r" b="b"/>
              <a:pathLst>
                <a:path w="5078" h="8597" extrusionOk="0">
                  <a:moveTo>
                    <a:pt x="1101" y="0"/>
                  </a:moveTo>
                  <a:cubicBezTo>
                    <a:pt x="467" y="2002"/>
                    <a:pt x="0" y="6838"/>
                    <a:pt x="1868" y="8173"/>
                  </a:cubicBezTo>
                  <a:cubicBezTo>
                    <a:pt x="2271" y="8469"/>
                    <a:pt x="2642" y="8597"/>
                    <a:pt x="2976" y="8597"/>
                  </a:cubicBezTo>
                  <a:cubicBezTo>
                    <a:pt x="4331" y="8597"/>
                    <a:pt x="5078" y="6502"/>
                    <a:pt x="4837" y="5137"/>
                  </a:cubicBezTo>
                  <a:cubicBezTo>
                    <a:pt x="4537" y="3503"/>
                    <a:pt x="3136" y="1468"/>
                    <a:pt x="1868" y="467"/>
                  </a:cubicBezTo>
                  <a:cubicBezTo>
                    <a:pt x="1635" y="300"/>
                    <a:pt x="1335" y="200"/>
                    <a:pt x="110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246" name="Google Shape;5246;p19"/>
            <p:cNvSpPr/>
            <p:nvPr/>
          </p:nvSpPr>
          <p:spPr>
            <a:xfrm>
              <a:off x="1073125" y="-243594"/>
              <a:ext cx="112161" cy="1077032"/>
            </a:xfrm>
            <a:custGeom>
              <a:avLst/>
              <a:gdLst/>
              <a:ahLst/>
              <a:cxnLst/>
              <a:rect l="l" t="t" r="r" b="b"/>
              <a:pathLst>
                <a:path w="3744" h="35952" extrusionOk="0">
                  <a:moveTo>
                    <a:pt x="1294" y="1"/>
                  </a:moveTo>
                  <a:cubicBezTo>
                    <a:pt x="1173" y="1"/>
                    <a:pt x="1061" y="70"/>
                    <a:pt x="1034" y="230"/>
                  </a:cubicBezTo>
                  <a:cubicBezTo>
                    <a:pt x="501" y="2499"/>
                    <a:pt x="334" y="4800"/>
                    <a:pt x="234" y="7102"/>
                  </a:cubicBezTo>
                  <a:cubicBezTo>
                    <a:pt x="134" y="9470"/>
                    <a:pt x="0" y="11839"/>
                    <a:pt x="0" y="14207"/>
                  </a:cubicBezTo>
                  <a:cubicBezTo>
                    <a:pt x="0" y="16575"/>
                    <a:pt x="100" y="18944"/>
                    <a:pt x="301" y="21279"/>
                  </a:cubicBezTo>
                  <a:cubicBezTo>
                    <a:pt x="467" y="23580"/>
                    <a:pt x="734" y="25882"/>
                    <a:pt x="1301" y="28117"/>
                  </a:cubicBezTo>
                  <a:cubicBezTo>
                    <a:pt x="1935" y="30652"/>
                    <a:pt x="2769" y="33121"/>
                    <a:pt x="3103" y="35722"/>
                  </a:cubicBezTo>
                  <a:cubicBezTo>
                    <a:pt x="3129" y="35883"/>
                    <a:pt x="3241" y="35952"/>
                    <a:pt x="3362" y="35952"/>
                  </a:cubicBezTo>
                  <a:cubicBezTo>
                    <a:pt x="3543" y="35952"/>
                    <a:pt x="3743" y="35796"/>
                    <a:pt x="3703" y="35556"/>
                  </a:cubicBezTo>
                  <a:cubicBezTo>
                    <a:pt x="3403" y="33321"/>
                    <a:pt x="2736" y="31186"/>
                    <a:pt x="2169" y="29018"/>
                  </a:cubicBezTo>
                  <a:cubicBezTo>
                    <a:pt x="1568" y="26749"/>
                    <a:pt x="1201" y="24514"/>
                    <a:pt x="968" y="22179"/>
                  </a:cubicBezTo>
                  <a:cubicBezTo>
                    <a:pt x="567" y="17576"/>
                    <a:pt x="534" y="12939"/>
                    <a:pt x="801" y="8303"/>
                  </a:cubicBezTo>
                  <a:cubicBezTo>
                    <a:pt x="968" y="5668"/>
                    <a:pt x="1001" y="2999"/>
                    <a:pt x="1635" y="397"/>
                  </a:cubicBezTo>
                  <a:cubicBezTo>
                    <a:pt x="1675" y="157"/>
                    <a:pt x="1475" y="1"/>
                    <a:pt x="1294" y="1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247" name="Google Shape;5247;p19"/>
            <p:cNvSpPr/>
            <p:nvPr/>
          </p:nvSpPr>
          <p:spPr>
            <a:xfrm>
              <a:off x="949020" y="-33577"/>
              <a:ext cx="148379" cy="280432"/>
            </a:xfrm>
            <a:custGeom>
              <a:avLst/>
              <a:gdLst/>
              <a:ahLst/>
              <a:cxnLst/>
              <a:rect l="l" t="t" r="r" b="b"/>
              <a:pathLst>
                <a:path w="4953" h="9361" extrusionOk="0">
                  <a:moveTo>
                    <a:pt x="4497" y="1"/>
                  </a:moveTo>
                  <a:cubicBezTo>
                    <a:pt x="4404" y="1"/>
                    <a:pt x="4311" y="37"/>
                    <a:pt x="4243" y="124"/>
                  </a:cubicBezTo>
                  <a:cubicBezTo>
                    <a:pt x="2442" y="2826"/>
                    <a:pt x="641" y="5695"/>
                    <a:pt x="40" y="8964"/>
                  </a:cubicBezTo>
                  <a:cubicBezTo>
                    <a:pt x="0" y="9204"/>
                    <a:pt x="201" y="9360"/>
                    <a:pt x="381" y="9360"/>
                  </a:cubicBezTo>
                  <a:cubicBezTo>
                    <a:pt x="502" y="9360"/>
                    <a:pt x="614" y="9291"/>
                    <a:pt x="641" y="9131"/>
                  </a:cubicBezTo>
                  <a:cubicBezTo>
                    <a:pt x="1241" y="5928"/>
                    <a:pt x="3009" y="3093"/>
                    <a:pt x="4811" y="458"/>
                  </a:cubicBezTo>
                  <a:cubicBezTo>
                    <a:pt x="4953" y="221"/>
                    <a:pt x="4725" y="1"/>
                    <a:pt x="4497" y="1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248" name="Google Shape;5248;p19"/>
            <p:cNvSpPr/>
            <p:nvPr/>
          </p:nvSpPr>
          <p:spPr>
            <a:xfrm>
              <a:off x="1072016" y="255883"/>
              <a:ext cx="139422" cy="185886"/>
            </a:xfrm>
            <a:custGeom>
              <a:avLst/>
              <a:gdLst/>
              <a:ahLst/>
              <a:cxnLst/>
              <a:rect l="l" t="t" r="r" b="b"/>
              <a:pathLst>
                <a:path w="4654" h="6205" extrusionOk="0">
                  <a:moveTo>
                    <a:pt x="431" y="0"/>
                  </a:moveTo>
                  <a:cubicBezTo>
                    <a:pt x="204" y="0"/>
                    <a:pt x="1" y="306"/>
                    <a:pt x="204" y="535"/>
                  </a:cubicBezTo>
                  <a:cubicBezTo>
                    <a:pt x="971" y="1369"/>
                    <a:pt x="1672" y="2236"/>
                    <a:pt x="2339" y="3137"/>
                  </a:cubicBezTo>
                  <a:cubicBezTo>
                    <a:pt x="2973" y="4004"/>
                    <a:pt x="3573" y="4972"/>
                    <a:pt x="3974" y="5972"/>
                  </a:cubicBezTo>
                  <a:cubicBezTo>
                    <a:pt x="4028" y="6135"/>
                    <a:pt x="4159" y="6204"/>
                    <a:pt x="4287" y="6204"/>
                  </a:cubicBezTo>
                  <a:cubicBezTo>
                    <a:pt x="4474" y="6204"/>
                    <a:pt x="4653" y="6057"/>
                    <a:pt x="4574" y="5839"/>
                  </a:cubicBezTo>
                  <a:cubicBezTo>
                    <a:pt x="3740" y="3671"/>
                    <a:pt x="2206" y="1769"/>
                    <a:pt x="638" y="102"/>
                  </a:cubicBezTo>
                  <a:cubicBezTo>
                    <a:pt x="574" y="30"/>
                    <a:pt x="501" y="0"/>
                    <a:pt x="431" y="0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249" name="Google Shape;5249;p19"/>
            <p:cNvSpPr/>
            <p:nvPr/>
          </p:nvSpPr>
          <p:spPr>
            <a:xfrm>
              <a:off x="1005186" y="527189"/>
              <a:ext cx="112730" cy="285225"/>
            </a:xfrm>
            <a:custGeom>
              <a:avLst/>
              <a:gdLst/>
              <a:ahLst/>
              <a:cxnLst/>
              <a:rect l="l" t="t" r="r" b="b"/>
              <a:pathLst>
                <a:path w="3763" h="9521" extrusionOk="0">
                  <a:moveTo>
                    <a:pt x="3282" y="1"/>
                  </a:moveTo>
                  <a:cubicBezTo>
                    <a:pt x="3210" y="1"/>
                    <a:pt x="3135" y="25"/>
                    <a:pt x="3069" y="84"/>
                  </a:cubicBezTo>
                  <a:cubicBezTo>
                    <a:pt x="534" y="2219"/>
                    <a:pt x="0" y="6189"/>
                    <a:pt x="534" y="9291"/>
                  </a:cubicBezTo>
                  <a:cubicBezTo>
                    <a:pt x="560" y="9451"/>
                    <a:pt x="673" y="9520"/>
                    <a:pt x="793" y="9520"/>
                  </a:cubicBezTo>
                  <a:cubicBezTo>
                    <a:pt x="974" y="9520"/>
                    <a:pt x="1174" y="9364"/>
                    <a:pt x="1134" y="9124"/>
                  </a:cubicBezTo>
                  <a:cubicBezTo>
                    <a:pt x="667" y="6222"/>
                    <a:pt x="1134" y="2519"/>
                    <a:pt x="3503" y="518"/>
                  </a:cubicBezTo>
                  <a:cubicBezTo>
                    <a:pt x="3763" y="310"/>
                    <a:pt x="3536" y="1"/>
                    <a:pt x="3282" y="1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250" name="Google Shape;5250;p19"/>
            <p:cNvSpPr/>
            <p:nvPr/>
          </p:nvSpPr>
          <p:spPr>
            <a:xfrm>
              <a:off x="931735" y="330292"/>
              <a:ext cx="160333" cy="197450"/>
            </a:xfrm>
            <a:custGeom>
              <a:avLst/>
              <a:gdLst/>
              <a:ahLst/>
              <a:cxnLst/>
              <a:rect l="l" t="t" r="r" b="b"/>
              <a:pathLst>
                <a:path w="5352" h="6591" extrusionOk="0">
                  <a:moveTo>
                    <a:pt x="4956" y="0"/>
                  </a:moveTo>
                  <a:cubicBezTo>
                    <a:pt x="4924" y="0"/>
                    <a:pt x="4890" y="6"/>
                    <a:pt x="4854" y="19"/>
                  </a:cubicBezTo>
                  <a:cubicBezTo>
                    <a:pt x="2319" y="1087"/>
                    <a:pt x="284" y="3522"/>
                    <a:pt x="17" y="6290"/>
                  </a:cubicBezTo>
                  <a:cubicBezTo>
                    <a:pt x="0" y="6491"/>
                    <a:pt x="150" y="6591"/>
                    <a:pt x="309" y="6591"/>
                  </a:cubicBezTo>
                  <a:cubicBezTo>
                    <a:pt x="467" y="6591"/>
                    <a:pt x="634" y="6491"/>
                    <a:pt x="651" y="6290"/>
                  </a:cubicBezTo>
                  <a:cubicBezTo>
                    <a:pt x="884" y="3822"/>
                    <a:pt x="2786" y="1554"/>
                    <a:pt x="5021" y="620"/>
                  </a:cubicBezTo>
                  <a:cubicBezTo>
                    <a:pt x="5351" y="499"/>
                    <a:pt x="5249" y="0"/>
                    <a:pt x="4956" y="0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251" name="Google Shape;5251;p19"/>
            <p:cNvSpPr/>
            <p:nvPr/>
          </p:nvSpPr>
          <p:spPr>
            <a:xfrm>
              <a:off x="1075821" y="128692"/>
              <a:ext cx="182142" cy="123395"/>
            </a:xfrm>
            <a:custGeom>
              <a:avLst/>
              <a:gdLst/>
              <a:ahLst/>
              <a:cxnLst/>
              <a:rect l="l" t="t" r="r" b="b"/>
              <a:pathLst>
                <a:path w="6080" h="4119" extrusionOk="0">
                  <a:moveTo>
                    <a:pt x="480" y="0"/>
                  </a:moveTo>
                  <a:cubicBezTo>
                    <a:pt x="191" y="0"/>
                    <a:pt x="0" y="409"/>
                    <a:pt x="311" y="578"/>
                  </a:cubicBezTo>
                  <a:cubicBezTo>
                    <a:pt x="1245" y="1079"/>
                    <a:pt x="2312" y="1245"/>
                    <a:pt x="3213" y="1812"/>
                  </a:cubicBezTo>
                  <a:cubicBezTo>
                    <a:pt x="4047" y="2346"/>
                    <a:pt x="4847" y="3113"/>
                    <a:pt x="5381" y="3981"/>
                  </a:cubicBezTo>
                  <a:cubicBezTo>
                    <a:pt x="5449" y="4078"/>
                    <a:pt x="5543" y="4119"/>
                    <a:pt x="5637" y="4119"/>
                  </a:cubicBezTo>
                  <a:cubicBezTo>
                    <a:pt x="5861" y="4119"/>
                    <a:pt x="6080" y="3883"/>
                    <a:pt x="5915" y="3647"/>
                  </a:cubicBezTo>
                  <a:cubicBezTo>
                    <a:pt x="5381" y="2713"/>
                    <a:pt x="4547" y="1979"/>
                    <a:pt x="3680" y="1379"/>
                  </a:cubicBezTo>
                  <a:cubicBezTo>
                    <a:pt x="2746" y="712"/>
                    <a:pt x="1612" y="545"/>
                    <a:pt x="644" y="44"/>
                  </a:cubicBezTo>
                  <a:cubicBezTo>
                    <a:pt x="588" y="14"/>
                    <a:pt x="532" y="0"/>
                    <a:pt x="480" y="0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252" name="Google Shape;5252;p19"/>
            <p:cNvSpPr/>
            <p:nvPr/>
          </p:nvSpPr>
          <p:spPr>
            <a:xfrm>
              <a:off x="994192" y="204958"/>
              <a:ext cx="20012" cy="15997"/>
            </a:xfrm>
            <a:custGeom>
              <a:avLst/>
              <a:gdLst/>
              <a:ahLst/>
              <a:cxnLst/>
              <a:rect l="l" t="t" r="r" b="b"/>
              <a:pathLst>
                <a:path w="668" h="534" extrusionOk="0">
                  <a:moveTo>
                    <a:pt x="334" y="0"/>
                  </a:moveTo>
                  <a:cubicBezTo>
                    <a:pt x="0" y="0"/>
                    <a:pt x="0" y="534"/>
                    <a:pt x="334" y="534"/>
                  </a:cubicBezTo>
                  <a:cubicBezTo>
                    <a:pt x="667" y="534"/>
                    <a:pt x="667" y="0"/>
                    <a:pt x="334" y="0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253" name="Google Shape;5253;p19"/>
            <p:cNvSpPr/>
            <p:nvPr/>
          </p:nvSpPr>
          <p:spPr>
            <a:xfrm>
              <a:off x="1001172" y="174973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1" y="1"/>
                    <a:pt x="1" y="534"/>
                    <a:pt x="334" y="534"/>
                  </a:cubicBezTo>
                  <a:cubicBezTo>
                    <a:pt x="668" y="534"/>
                    <a:pt x="668" y="1"/>
                    <a:pt x="334" y="1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254" name="Google Shape;5254;p19"/>
            <p:cNvSpPr/>
            <p:nvPr/>
          </p:nvSpPr>
          <p:spPr>
            <a:xfrm>
              <a:off x="1257979" y="207954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0"/>
                  </a:moveTo>
                  <a:cubicBezTo>
                    <a:pt x="0" y="0"/>
                    <a:pt x="0" y="534"/>
                    <a:pt x="334" y="534"/>
                  </a:cubicBezTo>
                  <a:cubicBezTo>
                    <a:pt x="668" y="534"/>
                    <a:pt x="668" y="0"/>
                    <a:pt x="334" y="0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255" name="Google Shape;5255;p19"/>
            <p:cNvSpPr/>
            <p:nvPr/>
          </p:nvSpPr>
          <p:spPr>
            <a:xfrm>
              <a:off x="1264959" y="244919"/>
              <a:ext cx="20042" cy="16027"/>
            </a:xfrm>
            <a:custGeom>
              <a:avLst/>
              <a:gdLst/>
              <a:ahLst/>
              <a:cxnLst/>
              <a:rect l="l" t="t" r="r" b="b"/>
              <a:pathLst>
                <a:path w="669" h="535" extrusionOk="0">
                  <a:moveTo>
                    <a:pt x="335" y="1"/>
                  </a:moveTo>
                  <a:cubicBezTo>
                    <a:pt x="1" y="1"/>
                    <a:pt x="1" y="534"/>
                    <a:pt x="335" y="534"/>
                  </a:cubicBezTo>
                  <a:cubicBezTo>
                    <a:pt x="668" y="534"/>
                    <a:pt x="668" y="1"/>
                    <a:pt x="335" y="1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256" name="Google Shape;5256;p19"/>
            <p:cNvSpPr/>
            <p:nvPr/>
          </p:nvSpPr>
          <p:spPr>
            <a:xfrm>
              <a:off x="1283950" y="223950"/>
              <a:ext cx="20012" cy="15997"/>
            </a:xfrm>
            <a:custGeom>
              <a:avLst/>
              <a:gdLst/>
              <a:ahLst/>
              <a:cxnLst/>
              <a:rect l="l" t="t" r="r" b="b"/>
              <a:pathLst>
                <a:path w="668" h="534" extrusionOk="0">
                  <a:moveTo>
                    <a:pt x="334" y="0"/>
                  </a:moveTo>
                  <a:cubicBezTo>
                    <a:pt x="1" y="0"/>
                    <a:pt x="1" y="534"/>
                    <a:pt x="334" y="534"/>
                  </a:cubicBezTo>
                  <a:cubicBezTo>
                    <a:pt x="668" y="534"/>
                    <a:pt x="668" y="0"/>
                    <a:pt x="334" y="0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257" name="Google Shape;5257;p19"/>
            <p:cNvSpPr/>
            <p:nvPr/>
          </p:nvSpPr>
          <p:spPr>
            <a:xfrm>
              <a:off x="973194" y="477733"/>
              <a:ext cx="20012" cy="15039"/>
            </a:xfrm>
            <a:custGeom>
              <a:avLst/>
              <a:gdLst/>
              <a:ahLst/>
              <a:cxnLst/>
              <a:rect l="l" t="t" r="r" b="b"/>
              <a:pathLst>
                <a:path w="668" h="502" extrusionOk="0">
                  <a:moveTo>
                    <a:pt x="334" y="1"/>
                  </a:moveTo>
                  <a:cubicBezTo>
                    <a:pt x="1" y="1"/>
                    <a:pt x="1" y="501"/>
                    <a:pt x="334" y="501"/>
                  </a:cubicBezTo>
                  <a:cubicBezTo>
                    <a:pt x="668" y="501"/>
                    <a:pt x="668" y="1"/>
                    <a:pt x="334" y="1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258" name="Google Shape;5258;p19"/>
            <p:cNvSpPr/>
            <p:nvPr/>
          </p:nvSpPr>
          <p:spPr>
            <a:xfrm>
              <a:off x="980203" y="450773"/>
              <a:ext cx="20012" cy="15997"/>
            </a:xfrm>
            <a:custGeom>
              <a:avLst/>
              <a:gdLst/>
              <a:ahLst/>
              <a:cxnLst/>
              <a:rect l="l" t="t" r="r" b="b"/>
              <a:pathLst>
                <a:path w="668" h="534" extrusionOk="0">
                  <a:moveTo>
                    <a:pt x="334" y="0"/>
                  </a:moveTo>
                  <a:cubicBezTo>
                    <a:pt x="0" y="0"/>
                    <a:pt x="0" y="534"/>
                    <a:pt x="334" y="534"/>
                  </a:cubicBezTo>
                  <a:cubicBezTo>
                    <a:pt x="667" y="534"/>
                    <a:pt x="667" y="0"/>
                    <a:pt x="334" y="0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259" name="Google Shape;5259;p19"/>
            <p:cNvSpPr/>
            <p:nvPr/>
          </p:nvSpPr>
          <p:spPr>
            <a:xfrm>
              <a:off x="1211009" y="461766"/>
              <a:ext cx="20012" cy="15997"/>
            </a:xfrm>
            <a:custGeom>
              <a:avLst/>
              <a:gdLst/>
              <a:ahLst/>
              <a:cxnLst/>
              <a:rect l="l" t="t" r="r" b="b"/>
              <a:pathLst>
                <a:path w="668" h="534" extrusionOk="0">
                  <a:moveTo>
                    <a:pt x="334" y="0"/>
                  </a:moveTo>
                  <a:cubicBezTo>
                    <a:pt x="1" y="0"/>
                    <a:pt x="1" y="534"/>
                    <a:pt x="334" y="534"/>
                  </a:cubicBezTo>
                  <a:cubicBezTo>
                    <a:pt x="668" y="534"/>
                    <a:pt x="668" y="0"/>
                    <a:pt x="334" y="0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260" name="Google Shape;5260;p19"/>
            <p:cNvSpPr/>
            <p:nvPr/>
          </p:nvSpPr>
          <p:spPr>
            <a:xfrm>
              <a:off x="1222991" y="431781"/>
              <a:ext cx="20042" cy="16027"/>
            </a:xfrm>
            <a:custGeom>
              <a:avLst/>
              <a:gdLst/>
              <a:ahLst/>
              <a:cxnLst/>
              <a:rect l="l" t="t" r="r" b="b"/>
              <a:pathLst>
                <a:path w="669" h="535" extrusionOk="0">
                  <a:moveTo>
                    <a:pt x="335" y="0"/>
                  </a:moveTo>
                  <a:cubicBezTo>
                    <a:pt x="1" y="0"/>
                    <a:pt x="1" y="534"/>
                    <a:pt x="335" y="534"/>
                  </a:cubicBezTo>
                  <a:cubicBezTo>
                    <a:pt x="668" y="534"/>
                    <a:pt x="668" y="0"/>
                    <a:pt x="335" y="0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261" name="Google Shape;5261;p19"/>
            <p:cNvSpPr/>
            <p:nvPr/>
          </p:nvSpPr>
          <p:spPr>
            <a:xfrm>
              <a:off x="1240006" y="457752"/>
              <a:ext cx="21000" cy="16027"/>
            </a:xfrm>
            <a:custGeom>
              <a:avLst/>
              <a:gdLst/>
              <a:ahLst/>
              <a:cxnLst/>
              <a:rect l="l" t="t" r="r" b="b"/>
              <a:pathLst>
                <a:path w="701" h="535" extrusionOk="0">
                  <a:moveTo>
                    <a:pt x="334" y="1"/>
                  </a:moveTo>
                  <a:cubicBezTo>
                    <a:pt x="0" y="1"/>
                    <a:pt x="0" y="534"/>
                    <a:pt x="334" y="534"/>
                  </a:cubicBezTo>
                  <a:cubicBezTo>
                    <a:pt x="701" y="534"/>
                    <a:pt x="701" y="1"/>
                    <a:pt x="334" y="1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262" name="Google Shape;5262;p19"/>
            <p:cNvSpPr/>
            <p:nvPr/>
          </p:nvSpPr>
          <p:spPr>
            <a:xfrm>
              <a:off x="1022171" y="830458"/>
              <a:ext cx="20012" cy="15039"/>
            </a:xfrm>
            <a:custGeom>
              <a:avLst/>
              <a:gdLst/>
              <a:ahLst/>
              <a:cxnLst/>
              <a:rect l="l" t="t" r="r" b="b"/>
              <a:pathLst>
                <a:path w="668" h="502" extrusionOk="0">
                  <a:moveTo>
                    <a:pt x="334" y="1"/>
                  </a:moveTo>
                  <a:cubicBezTo>
                    <a:pt x="0" y="1"/>
                    <a:pt x="0" y="501"/>
                    <a:pt x="334" y="501"/>
                  </a:cubicBezTo>
                  <a:cubicBezTo>
                    <a:pt x="667" y="501"/>
                    <a:pt x="667" y="1"/>
                    <a:pt x="334" y="1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263" name="Google Shape;5263;p19"/>
            <p:cNvSpPr/>
            <p:nvPr/>
          </p:nvSpPr>
          <p:spPr>
            <a:xfrm>
              <a:off x="1047153" y="816469"/>
              <a:ext cx="20012" cy="15039"/>
            </a:xfrm>
            <a:custGeom>
              <a:avLst/>
              <a:gdLst/>
              <a:ahLst/>
              <a:cxnLst/>
              <a:rect l="l" t="t" r="r" b="b"/>
              <a:pathLst>
                <a:path w="668" h="502" extrusionOk="0">
                  <a:moveTo>
                    <a:pt x="334" y="1"/>
                  </a:moveTo>
                  <a:cubicBezTo>
                    <a:pt x="0" y="1"/>
                    <a:pt x="0" y="501"/>
                    <a:pt x="334" y="501"/>
                  </a:cubicBezTo>
                  <a:cubicBezTo>
                    <a:pt x="667" y="501"/>
                    <a:pt x="667" y="1"/>
                    <a:pt x="334" y="1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264" name="Google Shape;5264;p19"/>
            <p:cNvSpPr/>
            <p:nvPr/>
          </p:nvSpPr>
          <p:spPr>
            <a:xfrm>
              <a:off x="1174044" y="866434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0" y="1"/>
                    <a:pt x="0" y="534"/>
                    <a:pt x="334" y="534"/>
                  </a:cubicBezTo>
                  <a:cubicBezTo>
                    <a:pt x="668" y="534"/>
                    <a:pt x="668" y="1"/>
                    <a:pt x="334" y="1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265" name="Google Shape;5265;p19"/>
            <p:cNvSpPr/>
            <p:nvPr/>
          </p:nvSpPr>
          <p:spPr>
            <a:xfrm>
              <a:off x="1191029" y="837467"/>
              <a:ext cx="21030" cy="15009"/>
            </a:xfrm>
            <a:custGeom>
              <a:avLst/>
              <a:gdLst/>
              <a:ahLst/>
              <a:cxnLst/>
              <a:rect l="l" t="t" r="r" b="b"/>
              <a:pathLst>
                <a:path w="702" h="501" extrusionOk="0">
                  <a:moveTo>
                    <a:pt x="367" y="0"/>
                  </a:moveTo>
                  <a:cubicBezTo>
                    <a:pt x="1" y="0"/>
                    <a:pt x="1" y="501"/>
                    <a:pt x="367" y="501"/>
                  </a:cubicBezTo>
                  <a:cubicBezTo>
                    <a:pt x="701" y="501"/>
                    <a:pt x="701" y="0"/>
                    <a:pt x="367" y="0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266" name="Google Shape;5266;p19"/>
            <p:cNvSpPr/>
            <p:nvPr/>
          </p:nvSpPr>
          <p:spPr>
            <a:xfrm>
              <a:off x="1207025" y="866434"/>
              <a:ext cx="21000" cy="16027"/>
            </a:xfrm>
            <a:custGeom>
              <a:avLst/>
              <a:gdLst/>
              <a:ahLst/>
              <a:cxnLst/>
              <a:rect l="l" t="t" r="r" b="b"/>
              <a:pathLst>
                <a:path w="701" h="535" extrusionOk="0">
                  <a:moveTo>
                    <a:pt x="334" y="1"/>
                  </a:moveTo>
                  <a:cubicBezTo>
                    <a:pt x="0" y="1"/>
                    <a:pt x="0" y="534"/>
                    <a:pt x="334" y="534"/>
                  </a:cubicBezTo>
                  <a:cubicBezTo>
                    <a:pt x="701" y="534"/>
                    <a:pt x="701" y="1"/>
                    <a:pt x="334" y="1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</p:grpSp>
      <p:grpSp>
        <p:nvGrpSpPr>
          <p:cNvPr id="5267" name="Google Shape;5267;p19"/>
          <p:cNvGrpSpPr/>
          <p:nvPr/>
        </p:nvGrpSpPr>
        <p:grpSpPr>
          <a:xfrm rot="10800000" flipH="1">
            <a:off x="2276673" y="7994157"/>
            <a:ext cx="1129222" cy="1938585"/>
            <a:chOff x="1455834" y="-430995"/>
            <a:chExt cx="660677" cy="1135653"/>
          </a:xfrm>
        </p:grpSpPr>
        <p:sp>
          <p:nvSpPr>
            <p:cNvPr id="5268" name="Google Shape;5268;p19"/>
            <p:cNvSpPr/>
            <p:nvPr/>
          </p:nvSpPr>
          <p:spPr>
            <a:xfrm>
              <a:off x="1455834" y="-342088"/>
              <a:ext cx="651576" cy="1046745"/>
            </a:xfrm>
            <a:custGeom>
              <a:avLst/>
              <a:gdLst/>
              <a:ahLst/>
              <a:cxnLst/>
              <a:rect l="l" t="t" r="r" b="b"/>
              <a:pathLst>
                <a:path w="21750" h="34941" extrusionOk="0">
                  <a:moveTo>
                    <a:pt x="16913" y="1"/>
                  </a:moveTo>
                  <a:cubicBezTo>
                    <a:pt x="14337" y="1"/>
                    <a:pt x="10562" y="1386"/>
                    <a:pt x="8840" y="2318"/>
                  </a:cubicBezTo>
                  <a:cubicBezTo>
                    <a:pt x="5904" y="3852"/>
                    <a:pt x="3603" y="5920"/>
                    <a:pt x="2202" y="8856"/>
                  </a:cubicBezTo>
                  <a:cubicBezTo>
                    <a:pt x="0" y="13192"/>
                    <a:pt x="334" y="18396"/>
                    <a:pt x="667" y="23199"/>
                  </a:cubicBezTo>
                  <a:cubicBezTo>
                    <a:pt x="901" y="27102"/>
                    <a:pt x="1535" y="31138"/>
                    <a:pt x="901" y="34941"/>
                  </a:cubicBezTo>
                  <a:cubicBezTo>
                    <a:pt x="6338" y="32439"/>
                    <a:pt x="12843" y="29704"/>
                    <a:pt x="16445" y="24600"/>
                  </a:cubicBezTo>
                  <a:cubicBezTo>
                    <a:pt x="20248" y="19163"/>
                    <a:pt x="21749" y="14159"/>
                    <a:pt x="20548" y="7521"/>
                  </a:cubicBezTo>
                  <a:cubicBezTo>
                    <a:pt x="20148" y="5153"/>
                    <a:pt x="18380" y="2084"/>
                    <a:pt x="18513" y="49"/>
                  </a:cubicBezTo>
                  <a:lnTo>
                    <a:pt x="18513" y="49"/>
                  </a:lnTo>
                  <a:lnTo>
                    <a:pt x="18180" y="149"/>
                  </a:lnTo>
                  <a:cubicBezTo>
                    <a:pt x="17810" y="47"/>
                    <a:pt x="17382" y="1"/>
                    <a:pt x="1691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269" name="Google Shape;5269;p19"/>
            <p:cNvSpPr/>
            <p:nvPr/>
          </p:nvSpPr>
          <p:spPr>
            <a:xfrm>
              <a:off x="1538301" y="-430995"/>
              <a:ext cx="578210" cy="1060406"/>
            </a:xfrm>
            <a:custGeom>
              <a:avLst/>
              <a:gdLst/>
              <a:ahLst/>
              <a:cxnLst/>
              <a:rect l="l" t="t" r="r" b="b"/>
              <a:pathLst>
                <a:path w="19301" h="35397" extrusionOk="0">
                  <a:moveTo>
                    <a:pt x="18677" y="0"/>
                  </a:moveTo>
                  <a:cubicBezTo>
                    <a:pt x="18582" y="0"/>
                    <a:pt x="18484" y="34"/>
                    <a:pt x="18396" y="115"/>
                  </a:cubicBezTo>
                  <a:cubicBezTo>
                    <a:pt x="15027" y="2917"/>
                    <a:pt x="12191" y="6153"/>
                    <a:pt x="10490" y="10256"/>
                  </a:cubicBezTo>
                  <a:cubicBezTo>
                    <a:pt x="9423" y="12824"/>
                    <a:pt x="8622" y="15459"/>
                    <a:pt x="7588" y="18061"/>
                  </a:cubicBezTo>
                  <a:cubicBezTo>
                    <a:pt x="6520" y="20730"/>
                    <a:pt x="5420" y="23365"/>
                    <a:pt x="4252" y="26000"/>
                  </a:cubicBezTo>
                  <a:cubicBezTo>
                    <a:pt x="2951" y="28936"/>
                    <a:pt x="1584" y="31871"/>
                    <a:pt x="183" y="34773"/>
                  </a:cubicBezTo>
                  <a:cubicBezTo>
                    <a:pt x="0" y="35093"/>
                    <a:pt x="286" y="35397"/>
                    <a:pt x="559" y="35397"/>
                  </a:cubicBezTo>
                  <a:cubicBezTo>
                    <a:pt x="686" y="35397"/>
                    <a:pt x="809" y="35332"/>
                    <a:pt x="883" y="35174"/>
                  </a:cubicBezTo>
                  <a:cubicBezTo>
                    <a:pt x="3352" y="30103"/>
                    <a:pt x="5687" y="25000"/>
                    <a:pt x="7788" y="19763"/>
                  </a:cubicBezTo>
                  <a:cubicBezTo>
                    <a:pt x="8855" y="17161"/>
                    <a:pt x="9823" y="14525"/>
                    <a:pt x="10757" y="11857"/>
                  </a:cubicBezTo>
                  <a:cubicBezTo>
                    <a:pt x="11524" y="9789"/>
                    <a:pt x="12525" y="7787"/>
                    <a:pt x="13826" y="5986"/>
                  </a:cubicBezTo>
                  <a:cubicBezTo>
                    <a:pt x="15293" y="3985"/>
                    <a:pt x="17095" y="2283"/>
                    <a:pt x="18963" y="682"/>
                  </a:cubicBezTo>
                  <a:cubicBezTo>
                    <a:pt x="19301" y="422"/>
                    <a:pt x="19011" y="0"/>
                    <a:pt x="18677" y="0"/>
                  </a:cubicBezTo>
                  <a:close/>
                </a:path>
              </a:pathLst>
            </a:custGeom>
            <a:solidFill>
              <a:srgbClr val="915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270" name="Google Shape;5270;p19"/>
            <p:cNvSpPr/>
            <p:nvPr/>
          </p:nvSpPr>
          <p:spPr>
            <a:xfrm>
              <a:off x="1524162" y="373308"/>
              <a:ext cx="201494" cy="167043"/>
            </a:xfrm>
            <a:custGeom>
              <a:avLst/>
              <a:gdLst/>
              <a:ahLst/>
              <a:cxnLst/>
              <a:rect l="l" t="t" r="r" b="b"/>
              <a:pathLst>
                <a:path w="6726" h="5576" extrusionOk="0">
                  <a:moveTo>
                    <a:pt x="4720" y="0"/>
                  </a:moveTo>
                  <a:cubicBezTo>
                    <a:pt x="4637" y="0"/>
                    <a:pt x="4555" y="19"/>
                    <a:pt x="4491" y="51"/>
                  </a:cubicBezTo>
                  <a:cubicBezTo>
                    <a:pt x="3156" y="651"/>
                    <a:pt x="1855" y="1385"/>
                    <a:pt x="454" y="1852"/>
                  </a:cubicBezTo>
                  <a:cubicBezTo>
                    <a:pt x="1" y="2003"/>
                    <a:pt x="123" y="2676"/>
                    <a:pt x="523" y="2676"/>
                  </a:cubicBezTo>
                  <a:cubicBezTo>
                    <a:pt x="564" y="2676"/>
                    <a:pt x="608" y="2668"/>
                    <a:pt x="655" y="2653"/>
                  </a:cubicBezTo>
                  <a:cubicBezTo>
                    <a:pt x="1941" y="2214"/>
                    <a:pt x="3150" y="1597"/>
                    <a:pt x="4372" y="1002"/>
                  </a:cubicBezTo>
                  <a:lnTo>
                    <a:pt x="4372" y="1002"/>
                  </a:lnTo>
                  <a:cubicBezTo>
                    <a:pt x="4665" y="2485"/>
                    <a:pt x="5313" y="3873"/>
                    <a:pt x="5825" y="5288"/>
                  </a:cubicBezTo>
                  <a:cubicBezTo>
                    <a:pt x="5891" y="5488"/>
                    <a:pt x="6059" y="5576"/>
                    <a:pt x="6225" y="5576"/>
                  </a:cubicBezTo>
                  <a:cubicBezTo>
                    <a:pt x="6476" y="5576"/>
                    <a:pt x="6726" y="5375"/>
                    <a:pt x="6626" y="5055"/>
                  </a:cubicBezTo>
                  <a:cubicBezTo>
                    <a:pt x="6058" y="3487"/>
                    <a:pt x="5325" y="1952"/>
                    <a:pt x="5091" y="284"/>
                  </a:cubicBezTo>
                  <a:cubicBezTo>
                    <a:pt x="5069" y="81"/>
                    <a:pt x="4893" y="0"/>
                    <a:pt x="4720" y="0"/>
                  </a:cubicBezTo>
                  <a:close/>
                </a:path>
              </a:pathLst>
            </a:custGeom>
            <a:solidFill>
              <a:srgbClr val="915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271" name="Google Shape;5271;p19"/>
            <p:cNvSpPr/>
            <p:nvPr/>
          </p:nvSpPr>
          <p:spPr>
            <a:xfrm>
              <a:off x="1522934" y="228264"/>
              <a:ext cx="280103" cy="217881"/>
            </a:xfrm>
            <a:custGeom>
              <a:avLst/>
              <a:gdLst/>
              <a:ahLst/>
              <a:cxnLst/>
              <a:rect l="l" t="t" r="r" b="b"/>
              <a:pathLst>
                <a:path w="9350" h="7273" extrusionOk="0">
                  <a:moveTo>
                    <a:pt x="6183" y="0"/>
                  </a:moveTo>
                  <a:cubicBezTo>
                    <a:pt x="4107" y="0"/>
                    <a:pt x="2152" y="1072"/>
                    <a:pt x="395" y="2058"/>
                  </a:cubicBezTo>
                  <a:cubicBezTo>
                    <a:pt x="1" y="2283"/>
                    <a:pt x="225" y="2818"/>
                    <a:pt x="586" y="2818"/>
                  </a:cubicBezTo>
                  <a:cubicBezTo>
                    <a:pt x="652" y="2818"/>
                    <a:pt x="723" y="2800"/>
                    <a:pt x="796" y="2758"/>
                  </a:cubicBezTo>
                  <a:cubicBezTo>
                    <a:pt x="2474" y="1857"/>
                    <a:pt x="4326" y="840"/>
                    <a:pt x="6270" y="840"/>
                  </a:cubicBezTo>
                  <a:cubicBezTo>
                    <a:pt x="6287" y="840"/>
                    <a:pt x="6304" y="840"/>
                    <a:pt x="6321" y="840"/>
                  </a:cubicBezTo>
                  <a:lnTo>
                    <a:pt x="6321" y="840"/>
                  </a:lnTo>
                  <a:cubicBezTo>
                    <a:pt x="6680" y="2983"/>
                    <a:pt x="7901" y="4885"/>
                    <a:pt x="8468" y="6995"/>
                  </a:cubicBezTo>
                  <a:cubicBezTo>
                    <a:pt x="8520" y="7189"/>
                    <a:pt x="8673" y="7273"/>
                    <a:pt x="8832" y="7273"/>
                  </a:cubicBezTo>
                  <a:cubicBezTo>
                    <a:pt x="9083" y="7273"/>
                    <a:pt x="9350" y="7067"/>
                    <a:pt x="9268" y="6761"/>
                  </a:cubicBezTo>
                  <a:cubicBezTo>
                    <a:pt x="8701" y="4626"/>
                    <a:pt x="7367" y="2691"/>
                    <a:pt x="7100" y="456"/>
                  </a:cubicBezTo>
                  <a:cubicBezTo>
                    <a:pt x="7067" y="223"/>
                    <a:pt x="6933" y="56"/>
                    <a:pt x="6700" y="23"/>
                  </a:cubicBezTo>
                  <a:cubicBezTo>
                    <a:pt x="6527" y="8"/>
                    <a:pt x="6355" y="0"/>
                    <a:pt x="6183" y="0"/>
                  </a:cubicBezTo>
                  <a:close/>
                </a:path>
              </a:pathLst>
            </a:custGeom>
            <a:solidFill>
              <a:srgbClr val="915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272" name="Google Shape;5272;p19"/>
            <p:cNvSpPr/>
            <p:nvPr/>
          </p:nvSpPr>
          <p:spPr>
            <a:xfrm>
              <a:off x="1512719" y="76270"/>
              <a:ext cx="388219" cy="265753"/>
            </a:xfrm>
            <a:custGeom>
              <a:avLst/>
              <a:gdLst/>
              <a:ahLst/>
              <a:cxnLst/>
              <a:rect l="l" t="t" r="r" b="b"/>
              <a:pathLst>
                <a:path w="12959" h="8871" extrusionOk="0">
                  <a:moveTo>
                    <a:pt x="9243" y="1"/>
                  </a:moveTo>
                  <a:cubicBezTo>
                    <a:pt x="9197" y="1"/>
                    <a:pt x="9152" y="9"/>
                    <a:pt x="9109" y="27"/>
                  </a:cubicBezTo>
                  <a:cubicBezTo>
                    <a:pt x="6240" y="794"/>
                    <a:pt x="3438" y="1761"/>
                    <a:pt x="503" y="2295"/>
                  </a:cubicBezTo>
                  <a:cubicBezTo>
                    <a:pt x="0" y="2389"/>
                    <a:pt x="178" y="3104"/>
                    <a:pt x="646" y="3104"/>
                  </a:cubicBezTo>
                  <a:cubicBezTo>
                    <a:pt x="675" y="3104"/>
                    <a:pt x="705" y="3101"/>
                    <a:pt x="736" y="3095"/>
                  </a:cubicBezTo>
                  <a:cubicBezTo>
                    <a:pt x="3528" y="2582"/>
                    <a:pt x="6226" y="1668"/>
                    <a:pt x="8981" y="916"/>
                  </a:cubicBezTo>
                  <a:lnTo>
                    <a:pt x="8981" y="916"/>
                  </a:lnTo>
                  <a:cubicBezTo>
                    <a:pt x="10166" y="3393"/>
                    <a:pt x="11307" y="5933"/>
                    <a:pt x="12078" y="8566"/>
                  </a:cubicBezTo>
                  <a:cubicBezTo>
                    <a:pt x="12131" y="8779"/>
                    <a:pt x="12291" y="8870"/>
                    <a:pt x="12456" y="8870"/>
                  </a:cubicBezTo>
                  <a:cubicBezTo>
                    <a:pt x="12702" y="8870"/>
                    <a:pt x="12958" y="8666"/>
                    <a:pt x="12878" y="8366"/>
                  </a:cubicBezTo>
                  <a:cubicBezTo>
                    <a:pt x="12078" y="5530"/>
                    <a:pt x="10810" y="2862"/>
                    <a:pt x="9576" y="193"/>
                  </a:cubicBezTo>
                  <a:cubicBezTo>
                    <a:pt x="9502" y="70"/>
                    <a:pt x="9373" y="1"/>
                    <a:pt x="9243" y="1"/>
                  </a:cubicBezTo>
                  <a:close/>
                </a:path>
              </a:pathLst>
            </a:custGeom>
            <a:solidFill>
              <a:srgbClr val="915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273" name="Google Shape;5273;p19"/>
            <p:cNvSpPr/>
            <p:nvPr/>
          </p:nvSpPr>
          <p:spPr>
            <a:xfrm>
              <a:off x="1532699" y="-106248"/>
              <a:ext cx="446786" cy="249426"/>
            </a:xfrm>
            <a:custGeom>
              <a:avLst/>
              <a:gdLst/>
              <a:ahLst/>
              <a:cxnLst/>
              <a:rect l="l" t="t" r="r" b="b"/>
              <a:pathLst>
                <a:path w="14914" h="8326" extrusionOk="0">
                  <a:moveTo>
                    <a:pt x="10815" y="0"/>
                  </a:moveTo>
                  <a:cubicBezTo>
                    <a:pt x="10781" y="0"/>
                    <a:pt x="10746" y="5"/>
                    <a:pt x="10710" y="15"/>
                  </a:cubicBezTo>
                  <a:cubicBezTo>
                    <a:pt x="7308" y="1349"/>
                    <a:pt x="4139" y="3351"/>
                    <a:pt x="503" y="4051"/>
                  </a:cubicBezTo>
                  <a:cubicBezTo>
                    <a:pt x="1" y="4146"/>
                    <a:pt x="178" y="4861"/>
                    <a:pt x="618" y="4861"/>
                  </a:cubicBezTo>
                  <a:cubicBezTo>
                    <a:pt x="645" y="4861"/>
                    <a:pt x="674" y="4858"/>
                    <a:pt x="703" y="4852"/>
                  </a:cubicBezTo>
                  <a:cubicBezTo>
                    <a:pt x="4210" y="4176"/>
                    <a:pt x="7282" y="2291"/>
                    <a:pt x="10577" y="961"/>
                  </a:cubicBezTo>
                  <a:lnTo>
                    <a:pt x="10577" y="961"/>
                  </a:lnTo>
                  <a:cubicBezTo>
                    <a:pt x="11592" y="3362"/>
                    <a:pt x="13160" y="5527"/>
                    <a:pt x="14013" y="8021"/>
                  </a:cubicBezTo>
                  <a:cubicBezTo>
                    <a:pt x="14079" y="8234"/>
                    <a:pt x="14248" y="8325"/>
                    <a:pt x="14415" y="8325"/>
                  </a:cubicBezTo>
                  <a:cubicBezTo>
                    <a:pt x="14665" y="8325"/>
                    <a:pt x="14913" y="8121"/>
                    <a:pt x="14813" y="7821"/>
                  </a:cubicBezTo>
                  <a:cubicBezTo>
                    <a:pt x="13913" y="5186"/>
                    <a:pt x="12211" y="2917"/>
                    <a:pt x="11211" y="315"/>
                  </a:cubicBezTo>
                  <a:cubicBezTo>
                    <a:pt x="11154" y="146"/>
                    <a:pt x="11002" y="0"/>
                    <a:pt x="10815" y="0"/>
                  </a:cubicBezTo>
                  <a:close/>
                </a:path>
              </a:pathLst>
            </a:custGeom>
            <a:solidFill>
              <a:srgbClr val="915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274" name="Google Shape;5274;p19"/>
            <p:cNvSpPr/>
            <p:nvPr/>
          </p:nvSpPr>
          <p:spPr>
            <a:xfrm>
              <a:off x="1720100" y="-252581"/>
              <a:ext cx="279863" cy="178007"/>
            </a:xfrm>
            <a:custGeom>
              <a:avLst/>
              <a:gdLst/>
              <a:ahLst/>
              <a:cxnLst/>
              <a:rect l="l" t="t" r="r" b="b"/>
              <a:pathLst>
                <a:path w="9342" h="5942" extrusionOk="0">
                  <a:moveTo>
                    <a:pt x="7095" y="0"/>
                  </a:moveTo>
                  <a:cubicBezTo>
                    <a:pt x="7051" y="0"/>
                    <a:pt x="7004" y="9"/>
                    <a:pt x="6956" y="30"/>
                  </a:cubicBezTo>
                  <a:cubicBezTo>
                    <a:pt x="4688" y="797"/>
                    <a:pt x="2653" y="2065"/>
                    <a:pt x="418" y="2965"/>
                  </a:cubicBezTo>
                  <a:cubicBezTo>
                    <a:pt x="1" y="3115"/>
                    <a:pt x="116" y="3797"/>
                    <a:pt x="503" y="3797"/>
                  </a:cubicBezTo>
                  <a:cubicBezTo>
                    <a:pt x="549" y="3797"/>
                    <a:pt x="599" y="3787"/>
                    <a:pt x="652" y="3766"/>
                  </a:cubicBezTo>
                  <a:cubicBezTo>
                    <a:pt x="2725" y="2918"/>
                    <a:pt x="4680" y="1744"/>
                    <a:pt x="6795" y="970"/>
                  </a:cubicBezTo>
                  <a:lnTo>
                    <a:pt x="6795" y="970"/>
                  </a:lnTo>
                  <a:cubicBezTo>
                    <a:pt x="7288" y="2577"/>
                    <a:pt x="7663" y="4267"/>
                    <a:pt x="8457" y="5734"/>
                  </a:cubicBezTo>
                  <a:cubicBezTo>
                    <a:pt x="8530" y="5880"/>
                    <a:pt x="8652" y="5941"/>
                    <a:pt x="8777" y="5941"/>
                  </a:cubicBezTo>
                  <a:cubicBezTo>
                    <a:pt x="9052" y="5941"/>
                    <a:pt x="9341" y="5645"/>
                    <a:pt x="9158" y="5300"/>
                  </a:cubicBezTo>
                  <a:cubicBezTo>
                    <a:pt x="8357" y="3766"/>
                    <a:pt x="8024" y="1965"/>
                    <a:pt x="7456" y="297"/>
                  </a:cubicBezTo>
                  <a:cubicBezTo>
                    <a:pt x="7403" y="138"/>
                    <a:pt x="7266" y="0"/>
                    <a:pt x="7095" y="0"/>
                  </a:cubicBezTo>
                  <a:close/>
                </a:path>
              </a:pathLst>
            </a:custGeom>
            <a:solidFill>
              <a:srgbClr val="915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275" name="Google Shape;5275;p19"/>
            <p:cNvSpPr/>
            <p:nvPr/>
          </p:nvSpPr>
          <p:spPr>
            <a:xfrm>
              <a:off x="1919452" y="216941"/>
              <a:ext cx="31006" cy="24026"/>
            </a:xfrm>
            <a:custGeom>
              <a:avLst/>
              <a:gdLst/>
              <a:ahLst/>
              <a:cxnLst/>
              <a:rect l="l" t="t" r="r" b="b"/>
              <a:pathLst>
                <a:path w="1035" h="802" extrusionOk="0">
                  <a:moveTo>
                    <a:pt x="535" y="1"/>
                  </a:moveTo>
                  <a:cubicBezTo>
                    <a:pt x="1" y="1"/>
                    <a:pt x="1" y="801"/>
                    <a:pt x="535" y="801"/>
                  </a:cubicBezTo>
                  <a:cubicBezTo>
                    <a:pt x="1035" y="801"/>
                    <a:pt x="1035" y="1"/>
                    <a:pt x="535" y="1"/>
                  </a:cubicBezTo>
                  <a:close/>
                </a:path>
              </a:pathLst>
            </a:custGeom>
            <a:solidFill>
              <a:srgbClr val="915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276" name="Google Shape;5276;p19"/>
            <p:cNvSpPr/>
            <p:nvPr/>
          </p:nvSpPr>
          <p:spPr>
            <a:xfrm>
              <a:off x="1955429" y="183960"/>
              <a:ext cx="31006" cy="24026"/>
            </a:xfrm>
            <a:custGeom>
              <a:avLst/>
              <a:gdLst/>
              <a:ahLst/>
              <a:cxnLst/>
              <a:rect l="l" t="t" r="r" b="b"/>
              <a:pathLst>
                <a:path w="1035" h="802" extrusionOk="0">
                  <a:moveTo>
                    <a:pt x="501" y="1"/>
                  </a:moveTo>
                  <a:cubicBezTo>
                    <a:pt x="1" y="1"/>
                    <a:pt x="1" y="801"/>
                    <a:pt x="501" y="801"/>
                  </a:cubicBezTo>
                  <a:cubicBezTo>
                    <a:pt x="1035" y="801"/>
                    <a:pt x="1035" y="1"/>
                    <a:pt x="501" y="1"/>
                  </a:cubicBezTo>
                  <a:close/>
                </a:path>
              </a:pathLst>
            </a:custGeom>
            <a:solidFill>
              <a:srgbClr val="915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277" name="Google Shape;5277;p19"/>
            <p:cNvSpPr/>
            <p:nvPr/>
          </p:nvSpPr>
          <p:spPr>
            <a:xfrm>
              <a:off x="1968429" y="242912"/>
              <a:ext cx="31006" cy="24026"/>
            </a:xfrm>
            <a:custGeom>
              <a:avLst/>
              <a:gdLst/>
              <a:ahLst/>
              <a:cxnLst/>
              <a:rect l="l" t="t" r="r" b="b"/>
              <a:pathLst>
                <a:path w="1035" h="802" extrusionOk="0">
                  <a:moveTo>
                    <a:pt x="501" y="1"/>
                  </a:moveTo>
                  <a:cubicBezTo>
                    <a:pt x="0" y="1"/>
                    <a:pt x="0" y="801"/>
                    <a:pt x="501" y="801"/>
                  </a:cubicBezTo>
                  <a:cubicBezTo>
                    <a:pt x="1034" y="801"/>
                    <a:pt x="1034" y="1"/>
                    <a:pt x="501" y="1"/>
                  </a:cubicBezTo>
                  <a:close/>
                </a:path>
              </a:pathLst>
            </a:custGeom>
            <a:solidFill>
              <a:srgbClr val="915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278" name="Google Shape;5278;p19"/>
            <p:cNvSpPr/>
            <p:nvPr/>
          </p:nvSpPr>
          <p:spPr>
            <a:xfrm>
              <a:off x="1586709" y="67044"/>
              <a:ext cx="32025" cy="24026"/>
            </a:xfrm>
            <a:custGeom>
              <a:avLst/>
              <a:gdLst/>
              <a:ahLst/>
              <a:cxnLst/>
              <a:rect l="l" t="t" r="r" b="b"/>
              <a:pathLst>
                <a:path w="1069" h="802" extrusionOk="0">
                  <a:moveTo>
                    <a:pt x="535" y="1"/>
                  </a:moveTo>
                  <a:cubicBezTo>
                    <a:pt x="1" y="1"/>
                    <a:pt x="1" y="802"/>
                    <a:pt x="535" y="802"/>
                  </a:cubicBezTo>
                  <a:cubicBezTo>
                    <a:pt x="1068" y="802"/>
                    <a:pt x="1068" y="1"/>
                    <a:pt x="535" y="1"/>
                  </a:cubicBezTo>
                  <a:close/>
                </a:path>
              </a:pathLst>
            </a:custGeom>
            <a:solidFill>
              <a:srgbClr val="915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279" name="Google Shape;5279;p19"/>
            <p:cNvSpPr/>
            <p:nvPr/>
          </p:nvSpPr>
          <p:spPr>
            <a:xfrm>
              <a:off x="1625681" y="37088"/>
              <a:ext cx="32025" cy="25015"/>
            </a:xfrm>
            <a:custGeom>
              <a:avLst/>
              <a:gdLst/>
              <a:ahLst/>
              <a:cxnLst/>
              <a:rect l="l" t="t" r="r" b="b"/>
              <a:pathLst>
                <a:path w="1069" h="835" extrusionOk="0">
                  <a:moveTo>
                    <a:pt x="535" y="0"/>
                  </a:moveTo>
                  <a:cubicBezTo>
                    <a:pt x="1" y="0"/>
                    <a:pt x="1" y="834"/>
                    <a:pt x="535" y="834"/>
                  </a:cubicBezTo>
                  <a:cubicBezTo>
                    <a:pt x="1068" y="834"/>
                    <a:pt x="1068" y="0"/>
                    <a:pt x="535" y="0"/>
                  </a:cubicBezTo>
                  <a:close/>
                </a:path>
              </a:pathLst>
            </a:custGeom>
            <a:solidFill>
              <a:srgbClr val="915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280" name="Google Shape;5280;p19"/>
            <p:cNvSpPr/>
            <p:nvPr/>
          </p:nvSpPr>
          <p:spPr>
            <a:xfrm>
              <a:off x="1736605" y="-219720"/>
              <a:ext cx="31995" cy="24026"/>
            </a:xfrm>
            <a:custGeom>
              <a:avLst/>
              <a:gdLst/>
              <a:ahLst/>
              <a:cxnLst/>
              <a:rect l="l" t="t" r="r" b="b"/>
              <a:pathLst>
                <a:path w="1068" h="802" extrusionOk="0">
                  <a:moveTo>
                    <a:pt x="534" y="0"/>
                  </a:moveTo>
                  <a:cubicBezTo>
                    <a:pt x="1" y="0"/>
                    <a:pt x="1" y="801"/>
                    <a:pt x="534" y="801"/>
                  </a:cubicBezTo>
                  <a:cubicBezTo>
                    <a:pt x="1068" y="801"/>
                    <a:pt x="1068" y="0"/>
                    <a:pt x="534" y="0"/>
                  </a:cubicBezTo>
                  <a:close/>
                </a:path>
              </a:pathLst>
            </a:custGeom>
            <a:solidFill>
              <a:srgbClr val="915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281" name="Google Shape;5281;p19"/>
            <p:cNvSpPr/>
            <p:nvPr/>
          </p:nvSpPr>
          <p:spPr>
            <a:xfrm>
              <a:off x="1779561" y="-252701"/>
              <a:ext cx="31006" cy="25015"/>
            </a:xfrm>
            <a:custGeom>
              <a:avLst/>
              <a:gdLst/>
              <a:ahLst/>
              <a:cxnLst/>
              <a:rect l="l" t="t" r="r" b="b"/>
              <a:pathLst>
                <a:path w="1035" h="835" extrusionOk="0">
                  <a:moveTo>
                    <a:pt x="501" y="1"/>
                  </a:moveTo>
                  <a:cubicBezTo>
                    <a:pt x="1" y="1"/>
                    <a:pt x="1" y="835"/>
                    <a:pt x="501" y="835"/>
                  </a:cubicBezTo>
                  <a:cubicBezTo>
                    <a:pt x="1035" y="835"/>
                    <a:pt x="1035" y="1"/>
                    <a:pt x="501" y="1"/>
                  </a:cubicBezTo>
                  <a:close/>
                </a:path>
              </a:pathLst>
            </a:custGeom>
            <a:solidFill>
              <a:srgbClr val="915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282" name="Google Shape;5282;p19"/>
            <p:cNvSpPr/>
            <p:nvPr/>
          </p:nvSpPr>
          <p:spPr>
            <a:xfrm>
              <a:off x="1785582" y="265918"/>
              <a:ext cx="31995" cy="23996"/>
            </a:xfrm>
            <a:custGeom>
              <a:avLst/>
              <a:gdLst/>
              <a:ahLst/>
              <a:cxnLst/>
              <a:rect l="l" t="t" r="r" b="b"/>
              <a:pathLst>
                <a:path w="1068" h="801" extrusionOk="0">
                  <a:moveTo>
                    <a:pt x="534" y="0"/>
                  </a:moveTo>
                  <a:cubicBezTo>
                    <a:pt x="0" y="0"/>
                    <a:pt x="0" y="801"/>
                    <a:pt x="534" y="801"/>
                  </a:cubicBezTo>
                  <a:cubicBezTo>
                    <a:pt x="1067" y="801"/>
                    <a:pt x="1067" y="0"/>
                    <a:pt x="534" y="0"/>
                  </a:cubicBezTo>
                  <a:close/>
                </a:path>
              </a:pathLst>
            </a:custGeom>
            <a:solidFill>
              <a:srgbClr val="915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283" name="Google Shape;5283;p19"/>
            <p:cNvSpPr/>
            <p:nvPr/>
          </p:nvSpPr>
          <p:spPr>
            <a:xfrm>
              <a:off x="1808558" y="323852"/>
              <a:ext cx="31995" cy="25015"/>
            </a:xfrm>
            <a:custGeom>
              <a:avLst/>
              <a:gdLst/>
              <a:ahLst/>
              <a:cxnLst/>
              <a:rect l="l" t="t" r="r" b="b"/>
              <a:pathLst>
                <a:path w="1068" h="835" extrusionOk="0">
                  <a:moveTo>
                    <a:pt x="534" y="1"/>
                  </a:moveTo>
                  <a:cubicBezTo>
                    <a:pt x="0" y="1"/>
                    <a:pt x="0" y="835"/>
                    <a:pt x="534" y="835"/>
                  </a:cubicBezTo>
                  <a:cubicBezTo>
                    <a:pt x="1068" y="835"/>
                    <a:pt x="1068" y="1"/>
                    <a:pt x="534" y="1"/>
                  </a:cubicBezTo>
                  <a:close/>
                </a:path>
              </a:pathLst>
            </a:custGeom>
            <a:solidFill>
              <a:srgbClr val="915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284" name="Google Shape;5284;p19"/>
            <p:cNvSpPr/>
            <p:nvPr/>
          </p:nvSpPr>
          <p:spPr>
            <a:xfrm>
              <a:off x="1524761" y="369833"/>
              <a:ext cx="32025" cy="23996"/>
            </a:xfrm>
            <a:custGeom>
              <a:avLst/>
              <a:gdLst/>
              <a:ahLst/>
              <a:cxnLst/>
              <a:rect l="l" t="t" r="r" b="b"/>
              <a:pathLst>
                <a:path w="1069" h="801" extrusionOk="0">
                  <a:moveTo>
                    <a:pt x="535" y="0"/>
                  </a:moveTo>
                  <a:cubicBezTo>
                    <a:pt x="1" y="0"/>
                    <a:pt x="1" y="801"/>
                    <a:pt x="535" y="801"/>
                  </a:cubicBezTo>
                  <a:cubicBezTo>
                    <a:pt x="1068" y="801"/>
                    <a:pt x="1068" y="0"/>
                    <a:pt x="535" y="0"/>
                  </a:cubicBezTo>
                  <a:close/>
                </a:path>
              </a:pathLst>
            </a:custGeom>
            <a:solidFill>
              <a:srgbClr val="915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285" name="Google Shape;5285;p19"/>
            <p:cNvSpPr/>
            <p:nvPr/>
          </p:nvSpPr>
          <p:spPr>
            <a:xfrm>
              <a:off x="1573738" y="333857"/>
              <a:ext cx="31995" cy="23996"/>
            </a:xfrm>
            <a:custGeom>
              <a:avLst/>
              <a:gdLst/>
              <a:ahLst/>
              <a:cxnLst/>
              <a:rect l="l" t="t" r="r" b="b"/>
              <a:pathLst>
                <a:path w="1068" h="801" extrusionOk="0">
                  <a:moveTo>
                    <a:pt x="534" y="0"/>
                  </a:moveTo>
                  <a:cubicBezTo>
                    <a:pt x="0" y="0"/>
                    <a:pt x="0" y="801"/>
                    <a:pt x="534" y="801"/>
                  </a:cubicBezTo>
                  <a:cubicBezTo>
                    <a:pt x="1068" y="801"/>
                    <a:pt x="1068" y="0"/>
                    <a:pt x="534" y="0"/>
                  </a:cubicBezTo>
                  <a:close/>
                </a:path>
              </a:pathLst>
            </a:custGeom>
            <a:solidFill>
              <a:srgbClr val="915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286" name="Google Shape;5286;p19"/>
            <p:cNvSpPr/>
            <p:nvPr/>
          </p:nvSpPr>
          <p:spPr>
            <a:xfrm>
              <a:off x="1632690" y="545701"/>
              <a:ext cx="31006" cy="23996"/>
            </a:xfrm>
            <a:custGeom>
              <a:avLst/>
              <a:gdLst/>
              <a:ahLst/>
              <a:cxnLst/>
              <a:rect l="l" t="t" r="r" b="b"/>
              <a:pathLst>
                <a:path w="1035" h="801" extrusionOk="0">
                  <a:moveTo>
                    <a:pt x="534" y="0"/>
                  </a:moveTo>
                  <a:cubicBezTo>
                    <a:pt x="0" y="0"/>
                    <a:pt x="0" y="801"/>
                    <a:pt x="534" y="801"/>
                  </a:cubicBezTo>
                  <a:cubicBezTo>
                    <a:pt x="1034" y="801"/>
                    <a:pt x="1034" y="0"/>
                    <a:pt x="534" y="0"/>
                  </a:cubicBezTo>
                  <a:close/>
                </a:path>
              </a:pathLst>
            </a:custGeom>
            <a:solidFill>
              <a:srgbClr val="915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287" name="Google Shape;5287;p19"/>
            <p:cNvSpPr/>
            <p:nvPr/>
          </p:nvSpPr>
          <p:spPr>
            <a:xfrm>
              <a:off x="1599709" y="597644"/>
              <a:ext cx="32025" cy="25015"/>
            </a:xfrm>
            <a:custGeom>
              <a:avLst/>
              <a:gdLst/>
              <a:ahLst/>
              <a:cxnLst/>
              <a:rect l="l" t="t" r="r" b="b"/>
              <a:pathLst>
                <a:path w="1069" h="835" extrusionOk="0">
                  <a:moveTo>
                    <a:pt x="534" y="1"/>
                  </a:moveTo>
                  <a:cubicBezTo>
                    <a:pt x="1" y="1"/>
                    <a:pt x="1" y="835"/>
                    <a:pt x="534" y="835"/>
                  </a:cubicBezTo>
                  <a:cubicBezTo>
                    <a:pt x="1068" y="835"/>
                    <a:pt x="1068" y="1"/>
                    <a:pt x="534" y="1"/>
                  </a:cubicBezTo>
                  <a:close/>
                </a:path>
              </a:pathLst>
            </a:custGeom>
            <a:solidFill>
              <a:srgbClr val="915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</p:grpSp>
      <p:grpSp>
        <p:nvGrpSpPr>
          <p:cNvPr id="5288" name="Google Shape;5288;p19"/>
          <p:cNvGrpSpPr/>
          <p:nvPr/>
        </p:nvGrpSpPr>
        <p:grpSpPr>
          <a:xfrm rot="10800000" flipH="1">
            <a:off x="3031558" y="8038956"/>
            <a:ext cx="1393748" cy="1945689"/>
            <a:chOff x="1897495" y="-461400"/>
            <a:chExt cx="815443" cy="1139815"/>
          </a:xfrm>
        </p:grpSpPr>
        <p:sp>
          <p:nvSpPr>
            <p:cNvPr id="5289" name="Google Shape;5289;p19"/>
            <p:cNvSpPr/>
            <p:nvPr/>
          </p:nvSpPr>
          <p:spPr>
            <a:xfrm>
              <a:off x="1897495" y="-345293"/>
              <a:ext cx="815443" cy="1023708"/>
            </a:xfrm>
            <a:custGeom>
              <a:avLst/>
              <a:gdLst/>
              <a:ahLst/>
              <a:cxnLst/>
              <a:rect l="l" t="t" r="r" b="b"/>
              <a:pathLst>
                <a:path w="27220" h="34172" extrusionOk="0">
                  <a:moveTo>
                    <a:pt x="7239" y="1"/>
                  </a:moveTo>
                  <a:cubicBezTo>
                    <a:pt x="7053" y="1"/>
                    <a:pt x="6874" y="8"/>
                    <a:pt x="6705" y="23"/>
                  </a:cubicBezTo>
                  <a:cubicBezTo>
                    <a:pt x="4470" y="3992"/>
                    <a:pt x="3536" y="8496"/>
                    <a:pt x="2035" y="12665"/>
                  </a:cubicBezTo>
                  <a:cubicBezTo>
                    <a:pt x="1607" y="13858"/>
                    <a:pt x="1" y="17770"/>
                    <a:pt x="1459" y="17770"/>
                  </a:cubicBezTo>
                  <a:cubicBezTo>
                    <a:pt x="1591" y="17770"/>
                    <a:pt x="1749" y="17738"/>
                    <a:pt x="1935" y="17669"/>
                  </a:cubicBezTo>
                  <a:cubicBezTo>
                    <a:pt x="3669" y="16968"/>
                    <a:pt x="4236" y="14433"/>
                    <a:pt x="6338" y="13833"/>
                  </a:cubicBezTo>
                  <a:lnTo>
                    <a:pt x="6338" y="13833"/>
                  </a:lnTo>
                  <a:cubicBezTo>
                    <a:pt x="7405" y="16401"/>
                    <a:pt x="2969" y="18503"/>
                    <a:pt x="3436" y="21071"/>
                  </a:cubicBezTo>
                  <a:cubicBezTo>
                    <a:pt x="3669" y="22806"/>
                    <a:pt x="7405" y="28276"/>
                    <a:pt x="9273" y="28510"/>
                  </a:cubicBezTo>
                  <a:cubicBezTo>
                    <a:pt x="9290" y="28511"/>
                    <a:pt x="9307" y="28512"/>
                    <a:pt x="9324" y="28512"/>
                  </a:cubicBezTo>
                  <a:cubicBezTo>
                    <a:pt x="10766" y="28512"/>
                    <a:pt x="12521" y="23463"/>
                    <a:pt x="13943" y="23463"/>
                  </a:cubicBezTo>
                  <a:cubicBezTo>
                    <a:pt x="14092" y="23463"/>
                    <a:pt x="14236" y="23518"/>
                    <a:pt x="14377" y="23640"/>
                  </a:cubicBezTo>
                  <a:cubicBezTo>
                    <a:pt x="16011" y="24907"/>
                    <a:pt x="12542" y="29110"/>
                    <a:pt x="13109" y="30611"/>
                  </a:cubicBezTo>
                  <a:cubicBezTo>
                    <a:pt x="13910" y="32846"/>
                    <a:pt x="20782" y="33780"/>
                    <a:pt x="22883" y="34114"/>
                  </a:cubicBezTo>
                  <a:cubicBezTo>
                    <a:pt x="23175" y="34153"/>
                    <a:pt x="23443" y="34172"/>
                    <a:pt x="23691" y="34172"/>
                  </a:cubicBezTo>
                  <a:cubicBezTo>
                    <a:pt x="26409" y="34172"/>
                    <a:pt x="26547" y="31901"/>
                    <a:pt x="26853" y="29210"/>
                  </a:cubicBezTo>
                  <a:cubicBezTo>
                    <a:pt x="27086" y="27009"/>
                    <a:pt x="27219" y="24674"/>
                    <a:pt x="27086" y="22339"/>
                  </a:cubicBezTo>
                  <a:cubicBezTo>
                    <a:pt x="26986" y="19070"/>
                    <a:pt x="24651" y="20004"/>
                    <a:pt x="22082" y="19303"/>
                  </a:cubicBezTo>
                  <a:cubicBezTo>
                    <a:pt x="17546" y="18036"/>
                    <a:pt x="23584" y="17802"/>
                    <a:pt x="25218" y="17569"/>
                  </a:cubicBezTo>
                  <a:cubicBezTo>
                    <a:pt x="27086" y="17335"/>
                    <a:pt x="26986" y="17102"/>
                    <a:pt x="26853" y="15234"/>
                  </a:cubicBezTo>
                  <a:cubicBezTo>
                    <a:pt x="26752" y="13733"/>
                    <a:pt x="26752" y="12432"/>
                    <a:pt x="26386" y="11031"/>
                  </a:cubicBezTo>
                  <a:cubicBezTo>
                    <a:pt x="25918" y="8781"/>
                    <a:pt x="24929" y="8033"/>
                    <a:pt x="23430" y="8033"/>
                  </a:cubicBezTo>
                  <a:cubicBezTo>
                    <a:pt x="22685" y="8033"/>
                    <a:pt x="21812" y="8218"/>
                    <a:pt x="20815" y="8496"/>
                  </a:cubicBezTo>
                  <a:cubicBezTo>
                    <a:pt x="20323" y="8660"/>
                    <a:pt x="19140" y="9169"/>
                    <a:pt x="18237" y="9169"/>
                  </a:cubicBezTo>
                  <a:cubicBezTo>
                    <a:pt x="17854" y="9169"/>
                    <a:pt x="17521" y="9077"/>
                    <a:pt x="17312" y="8829"/>
                  </a:cubicBezTo>
                  <a:cubicBezTo>
                    <a:pt x="15911" y="7428"/>
                    <a:pt x="19047" y="6728"/>
                    <a:pt x="19881" y="6394"/>
                  </a:cubicBezTo>
                  <a:cubicBezTo>
                    <a:pt x="21482" y="5794"/>
                    <a:pt x="23950" y="5227"/>
                    <a:pt x="21716" y="3459"/>
                  </a:cubicBezTo>
                  <a:cubicBezTo>
                    <a:pt x="20448" y="2658"/>
                    <a:pt x="18447" y="2525"/>
                    <a:pt x="17079" y="2191"/>
                  </a:cubicBezTo>
                  <a:cubicBezTo>
                    <a:pt x="14548" y="1535"/>
                    <a:pt x="9999" y="1"/>
                    <a:pt x="723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290" name="Google Shape;5290;p19"/>
            <p:cNvSpPr/>
            <p:nvPr/>
          </p:nvSpPr>
          <p:spPr>
            <a:xfrm>
              <a:off x="2063148" y="-461400"/>
              <a:ext cx="574974" cy="1048962"/>
            </a:xfrm>
            <a:custGeom>
              <a:avLst/>
              <a:gdLst/>
              <a:ahLst/>
              <a:cxnLst/>
              <a:rect l="l" t="t" r="r" b="b"/>
              <a:pathLst>
                <a:path w="19193" h="35015" extrusionOk="0">
                  <a:moveTo>
                    <a:pt x="382" y="0"/>
                  </a:moveTo>
                  <a:cubicBezTo>
                    <a:pt x="201" y="0"/>
                    <a:pt x="1" y="156"/>
                    <a:pt x="41" y="396"/>
                  </a:cubicBezTo>
                  <a:cubicBezTo>
                    <a:pt x="574" y="2731"/>
                    <a:pt x="1742" y="4966"/>
                    <a:pt x="2876" y="7034"/>
                  </a:cubicBezTo>
                  <a:cubicBezTo>
                    <a:pt x="4110" y="9303"/>
                    <a:pt x="5344" y="11538"/>
                    <a:pt x="6579" y="13806"/>
                  </a:cubicBezTo>
                  <a:cubicBezTo>
                    <a:pt x="9014" y="18342"/>
                    <a:pt x="11516" y="22879"/>
                    <a:pt x="14051" y="27349"/>
                  </a:cubicBezTo>
                  <a:cubicBezTo>
                    <a:pt x="15518" y="29884"/>
                    <a:pt x="16986" y="32386"/>
                    <a:pt x="18521" y="34854"/>
                  </a:cubicBezTo>
                  <a:cubicBezTo>
                    <a:pt x="18583" y="34968"/>
                    <a:pt x="18677" y="35014"/>
                    <a:pt x="18771" y="35014"/>
                  </a:cubicBezTo>
                  <a:cubicBezTo>
                    <a:pt x="18981" y="35014"/>
                    <a:pt x="19192" y="34784"/>
                    <a:pt x="19054" y="34554"/>
                  </a:cubicBezTo>
                  <a:cubicBezTo>
                    <a:pt x="13717" y="25848"/>
                    <a:pt x="8947" y="16841"/>
                    <a:pt x="4044" y="7902"/>
                  </a:cubicBezTo>
                  <a:cubicBezTo>
                    <a:pt x="2709" y="5467"/>
                    <a:pt x="1275" y="2965"/>
                    <a:pt x="641" y="230"/>
                  </a:cubicBezTo>
                  <a:cubicBezTo>
                    <a:pt x="614" y="69"/>
                    <a:pt x="502" y="0"/>
                    <a:pt x="382" y="0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291" name="Google Shape;5291;p19"/>
            <p:cNvSpPr/>
            <p:nvPr/>
          </p:nvSpPr>
          <p:spPr>
            <a:xfrm>
              <a:off x="2112814" y="-304284"/>
              <a:ext cx="166684" cy="157666"/>
            </a:xfrm>
            <a:custGeom>
              <a:avLst/>
              <a:gdLst/>
              <a:ahLst/>
              <a:cxnLst/>
              <a:rect l="l" t="t" r="r" b="b"/>
              <a:pathLst>
                <a:path w="5564" h="5263" extrusionOk="0">
                  <a:moveTo>
                    <a:pt x="1439" y="0"/>
                  </a:moveTo>
                  <a:cubicBezTo>
                    <a:pt x="1101" y="0"/>
                    <a:pt x="860" y="241"/>
                    <a:pt x="718" y="555"/>
                  </a:cubicBezTo>
                  <a:cubicBezTo>
                    <a:pt x="384" y="1156"/>
                    <a:pt x="217" y="1789"/>
                    <a:pt x="151" y="2457"/>
                  </a:cubicBezTo>
                  <a:cubicBezTo>
                    <a:pt x="84" y="3290"/>
                    <a:pt x="117" y="4124"/>
                    <a:pt x="17" y="4958"/>
                  </a:cubicBezTo>
                  <a:cubicBezTo>
                    <a:pt x="0" y="5163"/>
                    <a:pt x="149" y="5263"/>
                    <a:pt x="307" y="5263"/>
                  </a:cubicBezTo>
                  <a:cubicBezTo>
                    <a:pt x="458" y="5263"/>
                    <a:pt x="618" y="5171"/>
                    <a:pt x="651" y="4992"/>
                  </a:cubicBezTo>
                  <a:cubicBezTo>
                    <a:pt x="784" y="3691"/>
                    <a:pt x="584" y="2356"/>
                    <a:pt x="1085" y="1156"/>
                  </a:cubicBezTo>
                  <a:cubicBezTo>
                    <a:pt x="1151" y="989"/>
                    <a:pt x="1251" y="789"/>
                    <a:pt x="1351" y="689"/>
                  </a:cubicBezTo>
                  <a:cubicBezTo>
                    <a:pt x="1371" y="650"/>
                    <a:pt x="1379" y="633"/>
                    <a:pt x="1382" y="633"/>
                  </a:cubicBezTo>
                  <a:cubicBezTo>
                    <a:pt x="1385" y="633"/>
                    <a:pt x="1385" y="641"/>
                    <a:pt x="1385" y="655"/>
                  </a:cubicBezTo>
                  <a:cubicBezTo>
                    <a:pt x="1452" y="622"/>
                    <a:pt x="1385" y="622"/>
                    <a:pt x="1418" y="622"/>
                  </a:cubicBezTo>
                  <a:lnTo>
                    <a:pt x="1485" y="622"/>
                  </a:lnTo>
                  <a:cubicBezTo>
                    <a:pt x="1852" y="722"/>
                    <a:pt x="2252" y="1089"/>
                    <a:pt x="2619" y="1289"/>
                  </a:cubicBezTo>
                  <a:cubicBezTo>
                    <a:pt x="3019" y="1489"/>
                    <a:pt x="3420" y="1656"/>
                    <a:pt x="3787" y="1856"/>
                  </a:cubicBezTo>
                  <a:cubicBezTo>
                    <a:pt x="4187" y="2090"/>
                    <a:pt x="4587" y="2323"/>
                    <a:pt x="4954" y="2557"/>
                  </a:cubicBezTo>
                  <a:cubicBezTo>
                    <a:pt x="5012" y="2597"/>
                    <a:pt x="5069" y="2614"/>
                    <a:pt x="5124" y="2614"/>
                  </a:cubicBezTo>
                  <a:cubicBezTo>
                    <a:pt x="5383" y="2614"/>
                    <a:pt x="5563" y="2216"/>
                    <a:pt x="5288" y="2023"/>
                  </a:cubicBezTo>
                  <a:cubicBezTo>
                    <a:pt x="4554" y="1523"/>
                    <a:pt x="3787" y="1122"/>
                    <a:pt x="2986" y="755"/>
                  </a:cubicBezTo>
                  <a:cubicBezTo>
                    <a:pt x="2519" y="522"/>
                    <a:pt x="2119" y="155"/>
                    <a:pt x="1618" y="21"/>
                  </a:cubicBezTo>
                  <a:cubicBezTo>
                    <a:pt x="1556" y="7"/>
                    <a:pt x="1496" y="0"/>
                    <a:pt x="1439" y="0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292" name="Google Shape;5292;p19"/>
            <p:cNvSpPr/>
            <p:nvPr/>
          </p:nvSpPr>
          <p:spPr>
            <a:xfrm>
              <a:off x="2178776" y="-133328"/>
              <a:ext cx="228696" cy="228396"/>
            </a:xfrm>
            <a:custGeom>
              <a:avLst/>
              <a:gdLst/>
              <a:ahLst/>
              <a:cxnLst/>
              <a:rect l="l" t="t" r="r" b="b"/>
              <a:pathLst>
                <a:path w="7634" h="7624" extrusionOk="0">
                  <a:moveTo>
                    <a:pt x="1506" y="1"/>
                  </a:moveTo>
                  <a:cubicBezTo>
                    <a:pt x="1383" y="1"/>
                    <a:pt x="1245" y="110"/>
                    <a:pt x="1218" y="219"/>
                  </a:cubicBezTo>
                  <a:cubicBezTo>
                    <a:pt x="717" y="2587"/>
                    <a:pt x="284" y="4922"/>
                    <a:pt x="17" y="7324"/>
                  </a:cubicBezTo>
                  <a:cubicBezTo>
                    <a:pt x="0" y="7524"/>
                    <a:pt x="150" y="7624"/>
                    <a:pt x="309" y="7624"/>
                  </a:cubicBezTo>
                  <a:cubicBezTo>
                    <a:pt x="467" y="7624"/>
                    <a:pt x="634" y="7524"/>
                    <a:pt x="651" y="7324"/>
                  </a:cubicBezTo>
                  <a:cubicBezTo>
                    <a:pt x="873" y="5096"/>
                    <a:pt x="1278" y="2899"/>
                    <a:pt x="1749" y="732"/>
                  </a:cubicBezTo>
                  <a:lnTo>
                    <a:pt x="1749" y="732"/>
                  </a:lnTo>
                  <a:cubicBezTo>
                    <a:pt x="3636" y="1390"/>
                    <a:pt x="5479" y="2290"/>
                    <a:pt x="7055" y="3488"/>
                  </a:cubicBezTo>
                  <a:cubicBezTo>
                    <a:pt x="7116" y="3537"/>
                    <a:pt x="7176" y="3558"/>
                    <a:pt x="7232" y="3558"/>
                  </a:cubicBezTo>
                  <a:cubicBezTo>
                    <a:pt x="7479" y="3558"/>
                    <a:pt x="7634" y="3145"/>
                    <a:pt x="7389" y="2954"/>
                  </a:cubicBezTo>
                  <a:cubicBezTo>
                    <a:pt x="5654" y="1653"/>
                    <a:pt x="3619" y="686"/>
                    <a:pt x="1585" y="19"/>
                  </a:cubicBezTo>
                  <a:cubicBezTo>
                    <a:pt x="1560" y="6"/>
                    <a:pt x="1533" y="1"/>
                    <a:pt x="1506" y="1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293" name="Google Shape;5293;p19"/>
            <p:cNvSpPr/>
            <p:nvPr/>
          </p:nvSpPr>
          <p:spPr>
            <a:xfrm>
              <a:off x="2245726" y="-14016"/>
              <a:ext cx="256676" cy="324949"/>
            </a:xfrm>
            <a:custGeom>
              <a:avLst/>
              <a:gdLst/>
              <a:ahLst/>
              <a:cxnLst/>
              <a:rect l="l" t="t" r="r" b="b"/>
              <a:pathLst>
                <a:path w="8568" h="10847" extrusionOk="0">
                  <a:moveTo>
                    <a:pt x="1357" y="0"/>
                  </a:moveTo>
                  <a:cubicBezTo>
                    <a:pt x="1199" y="0"/>
                    <a:pt x="1051" y="107"/>
                    <a:pt x="1051" y="305"/>
                  </a:cubicBezTo>
                  <a:cubicBezTo>
                    <a:pt x="1151" y="3774"/>
                    <a:pt x="150" y="7110"/>
                    <a:pt x="17" y="10546"/>
                  </a:cubicBezTo>
                  <a:cubicBezTo>
                    <a:pt x="0" y="10746"/>
                    <a:pt x="150" y="10846"/>
                    <a:pt x="309" y="10846"/>
                  </a:cubicBezTo>
                  <a:cubicBezTo>
                    <a:pt x="467" y="10846"/>
                    <a:pt x="634" y="10746"/>
                    <a:pt x="650" y="10546"/>
                  </a:cubicBezTo>
                  <a:cubicBezTo>
                    <a:pt x="778" y="7272"/>
                    <a:pt x="1692" y="4088"/>
                    <a:pt x="1692" y="794"/>
                  </a:cubicBezTo>
                  <a:lnTo>
                    <a:pt x="1692" y="794"/>
                  </a:lnTo>
                  <a:cubicBezTo>
                    <a:pt x="3789" y="1755"/>
                    <a:pt x="6004" y="2529"/>
                    <a:pt x="7989" y="3708"/>
                  </a:cubicBezTo>
                  <a:cubicBezTo>
                    <a:pt x="8044" y="3746"/>
                    <a:pt x="8099" y="3763"/>
                    <a:pt x="8150" y="3763"/>
                  </a:cubicBezTo>
                  <a:cubicBezTo>
                    <a:pt x="8405" y="3763"/>
                    <a:pt x="8567" y="3341"/>
                    <a:pt x="8289" y="3174"/>
                  </a:cubicBezTo>
                  <a:cubicBezTo>
                    <a:pt x="6154" y="1873"/>
                    <a:pt x="3786" y="1106"/>
                    <a:pt x="1518" y="38"/>
                  </a:cubicBezTo>
                  <a:cubicBezTo>
                    <a:pt x="1467" y="13"/>
                    <a:pt x="1411" y="0"/>
                    <a:pt x="1357" y="0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294" name="Google Shape;5294;p19"/>
            <p:cNvSpPr/>
            <p:nvPr/>
          </p:nvSpPr>
          <p:spPr>
            <a:xfrm>
              <a:off x="2354134" y="146605"/>
              <a:ext cx="132532" cy="171297"/>
            </a:xfrm>
            <a:custGeom>
              <a:avLst/>
              <a:gdLst/>
              <a:ahLst/>
              <a:cxnLst/>
              <a:rect l="l" t="t" r="r" b="b"/>
              <a:pathLst>
                <a:path w="4424" h="5718" extrusionOk="0">
                  <a:moveTo>
                    <a:pt x="760" y="1"/>
                  </a:moveTo>
                  <a:cubicBezTo>
                    <a:pt x="625" y="1"/>
                    <a:pt x="490" y="76"/>
                    <a:pt x="467" y="214"/>
                  </a:cubicBezTo>
                  <a:cubicBezTo>
                    <a:pt x="234" y="1948"/>
                    <a:pt x="0" y="3683"/>
                    <a:pt x="0" y="5417"/>
                  </a:cubicBezTo>
                  <a:cubicBezTo>
                    <a:pt x="0" y="5618"/>
                    <a:pt x="159" y="5718"/>
                    <a:pt x="317" y="5718"/>
                  </a:cubicBezTo>
                  <a:cubicBezTo>
                    <a:pt x="476" y="5718"/>
                    <a:pt x="634" y="5618"/>
                    <a:pt x="634" y="5417"/>
                  </a:cubicBezTo>
                  <a:cubicBezTo>
                    <a:pt x="634" y="3875"/>
                    <a:pt x="805" y="2304"/>
                    <a:pt x="1016" y="757"/>
                  </a:cubicBezTo>
                  <a:lnTo>
                    <a:pt x="1016" y="757"/>
                  </a:lnTo>
                  <a:cubicBezTo>
                    <a:pt x="1943" y="1205"/>
                    <a:pt x="2830" y="1775"/>
                    <a:pt x="3770" y="2215"/>
                  </a:cubicBezTo>
                  <a:cubicBezTo>
                    <a:pt x="3816" y="2236"/>
                    <a:pt x="3861" y="2245"/>
                    <a:pt x="3905" y="2245"/>
                  </a:cubicBezTo>
                  <a:cubicBezTo>
                    <a:pt x="4209" y="2245"/>
                    <a:pt x="4424" y="1794"/>
                    <a:pt x="4103" y="1648"/>
                  </a:cubicBezTo>
                  <a:cubicBezTo>
                    <a:pt x="3002" y="1181"/>
                    <a:pt x="2035" y="514"/>
                    <a:pt x="934" y="47"/>
                  </a:cubicBezTo>
                  <a:cubicBezTo>
                    <a:pt x="883" y="16"/>
                    <a:pt x="821" y="1"/>
                    <a:pt x="760" y="1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295" name="Google Shape;5295;p19"/>
            <p:cNvSpPr/>
            <p:nvPr/>
          </p:nvSpPr>
          <p:spPr>
            <a:xfrm>
              <a:off x="2447056" y="299348"/>
              <a:ext cx="169589" cy="204310"/>
            </a:xfrm>
            <a:custGeom>
              <a:avLst/>
              <a:gdLst/>
              <a:ahLst/>
              <a:cxnLst/>
              <a:rect l="l" t="t" r="r" b="b"/>
              <a:pathLst>
                <a:path w="5661" h="6820" extrusionOk="0">
                  <a:moveTo>
                    <a:pt x="824" y="1"/>
                  </a:moveTo>
                  <a:cubicBezTo>
                    <a:pt x="701" y="1"/>
                    <a:pt x="562" y="115"/>
                    <a:pt x="534" y="252"/>
                  </a:cubicBezTo>
                  <a:cubicBezTo>
                    <a:pt x="0" y="2253"/>
                    <a:pt x="34" y="4455"/>
                    <a:pt x="167" y="6490"/>
                  </a:cubicBezTo>
                  <a:cubicBezTo>
                    <a:pt x="184" y="6711"/>
                    <a:pt x="349" y="6819"/>
                    <a:pt x="506" y="6819"/>
                  </a:cubicBezTo>
                  <a:cubicBezTo>
                    <a:pt x="657" y="6819"/>
                    <a:pt x="801" y="6719"/>
                    <a:pt x="801" y="6523"/>
                  </a:cubicBezTo>
                  <a:cubicBezTo>
                    <a:pt x="675" y="4632"/>
                    <a:pt x="638" y="2623"/>
                    <a:pt x="1056" y="748"/>
                  </a:cubicBezTo>
                  <a:lnTo>
                    <a:pt x="1056" y="748"/>
                  </a:lnTo>
                  <a:cubicBezTo>
                    <a:pt x="2421" y="1283"/>
                    <a:pt x="3810" y="1697"/>
                    <a:pt x="5171" y="2253"/>
                  </a:cubicBezTo>
                  <a:cubicBezTo>
                    <a:pt x="5215" y="2273"/>
                    <a:pt x="5256" y="2282"/>
                    <a:pt x="5294" y="2282"/>
                  </a:cubicBezTo>
                  <a:cubicBezTo>
                    <a:pt x="5570" y="2282"/>
                    <a:pt x="5661" y="1799"/>
                    <a:pt x="5338" y="1653"/>
                  </a:cubicBezTo>
                  <a:cubicBezTo>
                    <a:pt x="3870" y="1052"/>
                    <a:pt x="2369" y="619"/>
                    <a:pt x="901" y="18"/>
                  </a:cubicBezTo>
                  <a:cubicBezTo>
                    <a:pt x="877" y="6"/>
                    <a:pt x="851" y="1"/>
                    <a:pt x="824" y="1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296" name="Google Shape;5296;p19"/>
            <p:cNvSpPr/>
            <p:nvPr/>
          </p:nvSpPr>
          <p:spPr>
            <a:xfrm>
              <a:off x="2522004" y="425790"/>
              <a:ext cx="120399" cy="140800"/>
            </a:xfrm>
            <a:custGeom>
              <a:avLst/>
              <a:gdLst/>
              <a:ahLst/>
              <a:cxnLst/>
              <a:rect l="l" t="t" r="r" b="b"/>
              <a:pathLst>
                <a:path w="4019" h="4700" extrusionOk="0">
                  <a:moveTo>
                    <a:pt x="534" y="0"/>
                  </a:moveTo>
                  <a:cubicBezTo>
                    <a:pt x="401" y="0"/>
                    <a:pt x="267" y="67"/>
                    <a:pt x="234" y="200"/>
                  </a:cubicBezTo>
                  <a:cubicBezTo>
                    <a:pt x="0" y="1601"/>
                    <a:pt x="0" y="3002"/>
                    <a:pt x="0" y="4370"/>
                  </a:cubicBezTo>
                  <a:cubicBezTo>
                    <a:pt x="0" y="4591"/>
                    <a:pt x="165" y="4700"/>
                    <a:pt x="327" y="4700"/>
                  </a:cubicBezTo>
                  <a:cubicBezTo>
                    <a:pt x="482" y="4700"/>
                    <a:pt x="634" y="4600"/>
                    <a:pt x="634" y="4403"/>
                  </a:cubicBezTo>
                  <a:cubicBezTo>
                    <a:pt x="634" y="3143"/>
                    <a:pt x="604" y="1853"/>
                    <a:pt x="798" y="618"/>
                  </a:cubicBezTo>
                  <a:lnTo>
                    <a:pt x="798" y="618"/>
                  </a:lnTo>
                  <a:cubicBezTo>
                    <a:pt x="1714" y="705"/>
                    <a:pt x="2642" y="1075"/>
                    <a:pt x="3403" y="1501"/>
                  </a:cubicBezTo>
                  <a:cubicBezTo>
                    <a:pt x="3459" y="1532"/>
                    <a:pt x="3514" y="1545"/>
                    <a:pt x="3565" y="1545"/>
                  </a:cubicBezTo>
                  <a:cubicBezTo>
                    <a:pt x="3847" y="1545"/>
                    <a:pt x="4019" y="1137"/>
                    <a:pt x="3736" y="968"/>
                  </a:cubicBezTo>
                  <a:cubicBezTo>
                    <a:pt x="2769" y="434"/>
                    <a:pt x="1635" y="0"/>
                    <a:pt x="534" y="0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297" name="Google Shape;5297;p19"/>
            <p:cNvSpPr/>
            <p:nvPr/>
          </p:nvSpPr>
          <p:spPr>
            <a:xfrm>
              <a:off x="2081331" y="278888"/>
              <a:ext cx="34002" cy="26003"/>
            </a:xfrm>
            <a:custGeom>
              <a:avLst/>
              <a:gdLst/>
              <a:ahLst/>
              <a:cxnLst/>
              <a:rect l="l" t="t" r="r" b="b"/>
              <a:pathLst>
                <a:path w="1135" h="868" extrusionOk="0">
                  <a:moveTo>
                    <a:pt x="568" y="1"/>
                  </a:moveTo>
                  <a:cubicBezTo>
                    <a:pt x="1" y="1"/>
                    <a:pt x="1" y="868"/>
                    <a:pt x="568" y="868"/>
                  </a:cubicBezTo>
                  <a:cubicBezTo>
                    <a:pt x="1135" y="868"/>
                    <a:pt x="1135" y="1"/>
                    <a:pt x="568" y="1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298" name="Google Shape;5298;p19"/>
            <p:cNvSpPr/>
            <p:nvPr/>
          </p:nvSpPr>
          <p:spPr>
            <a:xfrm>
              <a:off x="2116319" y="320856"/>
              <a:ext cx="34002" cy="26003"/>
            </a:xfrm>
            <a:custGeom>
              <a:avLst/>
              <a:gdLst/>
              <a:ahLst/>
              <a:cxnLst/>
              <a:rect l="l" t="t" r="r" b="b"/>
              <a:pathLst>
                <a:path w="1135" h="868" extrusionOk="0">
                  <a:moveTo>
                    <a:pt x="567" y="1"/>
                  </a:moveTo>
                  <a:cubicBezTo>
                    <a:pt x="0" y="1"/>
                    <a:pt x="0" y="868"/>
                    <a:pt x="567" y="868"/>
                  </a:cubicBezTo>
                  <a:cubicBezTo>
                    <a:pt x="1134" y="868"/>
                    <a:pt x="1134" y="1"/>
                    <a:pt x="567" y="1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299" name="Google Shape;5299;p19"/>
            <p:cNvSpPr/>
            <p:nvPr/>
          </p:nvSpPr>
          <p:spPr>
            <a:xfrm>
              <a:off x="2130308" y="260915"/>
              <a:ext cx="34002" cy="26992"/>
            </a:xfrm>
            <a:custGeom>
              <a:avLst/>
              <a:gdLst/>
              <a:ahLst/>
              <a:cxnLst/>
              <a:rect l="l" t="t" r="r" b="b"/>
              <a:pathLst>
                <a:path w="1135" h="901" extrusionOk="0">
                  <a:moveTo>
                    <a:pt x="567" y="0"/>
                  </a:moveTo>
                  <a:cubicBezTo>
                    <a:pt x="0" y="0"/>
                    <a:pt x="0" y="901"/>
                    <a:pt x="567" y="901"/>
                  </a:cubicBezTo>
                  <a:cubicBezTo>
                    <a:pt x="1134" y="901"/>
                    <a:pt x="1134" y="0"/>
                    <a:pt x="567" y="0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300" name="Google Shape;5300;p19"/>
            <p:cNvSpPr/>
            <p:nvPr/>
          </p:nvSpPr>
          <p:spPr>
            <a:xfrm>
              <a:off x="2604920" y="13094"/>
              <a:ext cx="34032" cy="26003"/>
            </a:xfrm>
            <a:custGeom>
              <a:avLst/>
              <a:gdLst/>
              <a:ahLst/>
              <a:cxnLst/>
              <a:rect l="l" t="t" r="r" b="b"/>
              <a:pathLst>
                <a:path w="1136" h="868" extrusionOk="0">
                  <a:moveTo>
                    <a:pt x="568" y="1"/>
                  </a:moveTo>
                  <a:cubicBezTo>
                    <a:pt x="1" y="1"/>
                    <a:pt x="1" y="868"/>
                    <a:pt x="568" y="868"/>
                  </a:cubicBezTo>
                  <a:cubicBezTo>
                    <a:pt x="1135" y="868"/>
                    <a:pt x="1135" y="1"/>
                    <a:pt x="568" y="1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301" name="Google Shape;5301;p19"/>
            <p:cNvSpPr/>
            <p:nvPr/>
          </p:nvSpPr>
          <p:spPr>
            <a:xfrm>
              <a:off x="2594945" y="69051"/>
              <a:ext cx="33013" cy="26003"/>
            </a:xfrm>
            <a:custGeom>
              <a:avLst/>
              <a:gdLst/>
              <a:ahLst/>
              <a:cxnLst/>
              <a:rect l="l" t="t" r="r" b="b"/>
              <a:pathLst>
                <a:path w="1102" h="868" extrusionOk="0">
                  <a:moveTo>
                    <a:pt x="567" y="1"/>
                  </a:moveTo>
                  <a:cubicBezTo>
                    <a:pt x="0" y="1"/>
                    <a:pt x="0" y="868"/>
                    <a:pt x="567" y="868"/>
                  </a:cubicBezTo>
                  <a:cubicBezTo>
                    <a:pt x="1101" y="868"/>
                    <a:pt x="1101" y="1"/>
                    <a:pt x="567" y="1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302" name="Google Shape;5302;p19"/>
            <p:cNvSpPr/>
            <p:nvPr/>
          </p:nvSpPr>
          <p:spPr>
            <a:xfrm>
              <a:off x="2538988" y="27083"/>
              <a:ext cx="34002" cy="26003"/>
            </a:xfrm>
            <a:custGeom>
              <a:avLst/>
              <a:gdLst/>
              <a:ahLst/>
              <a:cxnLst/>
              <a:rect l="l" t="t" r="r" b="b"/>
              <a:pathLst>
                <a:path w="1135" h="868" extrusionOk="0">
                  <a:moveTo>
                    <a:pt x="567" y="1"/>
                  </a:moveTo>
                  <a:cubicBezTo>
                    <a:pt x="0" y="1"/>
                    <a:pt x="0" y="868"/>
                    <a:pt x="567" y="868"/>
                  </a:cubicBezTo>
                  <a:cubicBezTo>
                    <a:pt x="1134" y="868"/>
                    <a:pt x="1134" y="1"/>
                    <a:pt x="567" y="1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303" name="Google Shape;5303;p19"/>
            <p:cNvSpPr/>
            <p:nvPr/>
          </p:nvSpPr>
          <p:spPr>
            <a:xfrm>
              <a:off x="2455054" y="585662"/>
              <a:ext cx="34002" cy="27022"/>
            </a:xfrm>
            <a:custGeom>
              <a:avLst/>
              <a:gdLst/>
              <a:ahLst/>
              <a:cxnLst/>
              <a:rect l="l" t="t" r="r" b="b"/>
              <a:pathLst>
                <a:path w="1135" h="902" extrusionOk="0">
                  <a:moveTo>
                    <a:pt x="567" y="0"/>
                  </a:moveTo>
                  <a:cubicBezTo>
                    <a:pt x="0" y="0"/>
                    <a:pt x="0" y="901"/>
                    <a:pt x="567" y="901"/>
                  </a:cubicBezTo>
                  <a:cubicBezTo>
                    <a:pt x="1134" y="901"/>
                    <a:pt x="1134" y="0"/>
                    <a:pt x="567" y="0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304" name="Google Shape;5304;p19"/>
            <p:cNvSpPr/>
            <p:nvPr/>
          </p:nvSpPr>
          <p:spPr>
            <a:xfrm>
              <a:off x="2493007" y="603635"/>
              <a:ext cx="34032" cy="26033"/>
            </a:xfrm>
            <a:custGeom>
              <a:avLst/>
              <a:gdLst/>
              <a:ahLst/>
              <a:cxnLst/>
              <a:rect l="l" t="t" r="r" b="b"/>
              <a:pathLst>
                <a:path w="1136" h="869" extrusionOk="0">
                  <a:moveTo>
                    <a:pt x="568" y="1"/>
                  </a:moveTo>
                  <a:cubicBezTo>
                    <a:pt x="1" y="1"/>
                    <a:pt x="1" y="868"/>
                    <a:pt x="568" y="868"/>
                  </a:cubicBezTo>
                  <a:cubicBezTo>
                    <a:pt x="1135" y="868"/>
                    <a:pt x="1135" y="1"/>
                    <a:pt x="568" y="1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305" name="Google Shape;5305;p19"/>
            <p:cNvSpPr/>
            <p:nvPr/>
          </p:nvSpPr>
          <p:spPr>
            <a:xfrm>
              <a:off x="2639908" y="390802"/>
              <a:ext cx="34002" cy="26003"/>
            </a:xfrm>
            <a:custGeom>
              <a:avLst/>
              <a:gdLst/>
              <a:ahLst/>
              <a:cxnLst/>
              <a:rect l="l" t="t" r="r" b="b"/>
              <a:pathLst>
                <a:path w="1135" h="868" extrusionOk="0">
                  <a:moveTo>
                    <a:pt x="567" y="1"/>
                  </a:moveTo>
                  <a:cubicBezTo>
                    <a:pt x="0" y="1"/>
                    <a:pt x="0" y="868"/>
                    <a:pt x="567" y="868"/>
                  </a:cubicBezTo>
                  <a:cubicBezTo>
                    <a:pt x="1135" y="868"/>
                    <a:pt x="1135" y="1"/>
                    <a:pt x="567" y="1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306" name="Google Shape;5306;p19"/>
            <p:cNvSpPr/>
            <p:nvPr/>
          </p:nvSpPr>
          <p:spPr>
            <a:xfrm>
              <a:off x="2639908" y="355844"/>
              <a:ext cx="34002" cy="26003"/>
            </a:xfrm>
            <a:custGeom>
              <a:avLst/>
              <a:gdLst/>
              <a:ahLst/>
              <a:cxnLst/>
              <a:rect l="l" t="t" r="r" b="b"/>
              <a:pathLst>
                <a:path w="1135" h="868" extrusionOk="0">
                  <a:moveTo>
                    <a:pt x="567" y="0"/>
                  </a:moveTo>
                  <a:cubicBezTo>
                    <a:pt x="0" y="0"/>
                    <a:pt x="0" y="867"/>
                    <a:pt x="567" y="867"/>
                  </a:cubicBezTo>
                  <a:cubicBezTo>
                    <a:pt x="1135" y="867"/>
                    <a:pt x="1135" y="0"/>
                    <a:pt x="567" y="0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307" name="Google Shape;5307;p19"/>
            <p:cNvSpPr/>
            <p:nvPr/>
          </p:nvSpPr>
          <p:spPr>
            <a:xfrm>
              <a:off x="2116319" y="-49842"/>
              <a:ext cx="34002" cy="26992"/>
            </a:xfrm>
            <a:custGeom>
              <a:avLst/>
              <a:gdLst/>
              <a:ahLst/>
              <a:cxnLst/>
              <a:rect l="l" t="t" r="r" b="b"/>
              <a:pathLst>
                <a:path w="1135" h="901" extrusionOk="0">
                  <a:moveTo>
                    <a:pt x="567" y="0"/>
                  </a:moveTo>
                  <a:cubicBezTo>
                    <a:pt x="0" y="0"/>
                    <a:pt x="0" y="901"/>
                    <a:pt x="567" y="901"/>
                  </a:cubicBezTo>
                  <a:cubicBezTo>
                    <a:pt x="1134" y="901"/>
                    <a:pt x="1134" y="0"/>
                    <a:pt x="567" y="0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308" name="Google Shape;5308;p19"/>
            <p:cNvSpPr/>
            <p:nvPr/>
          </p:nvSpPr>
          <p:spPr>
            <a:xfrm>
              <a:off x="2319146" y="-206719"/>
              <a:ext cx="33013" cy="26003"/>
            </a:xfrm>
            <a:custGeom>
              <a:avLst/>
              <a:gdLst/>
              <a:ahLst/>
              <a:cxnLst/>
              <a:rect l="l" t="t" r="r" b="b"/>
              <a:pathLst>
                <a:path w="1102" h="868" extrusionOk="0">
                  <a:moveTo>
                    <a:pt x="568" y="0"/>
                  </a:moveTo>
                  <a:cubicBezTo>
                    <a:pt x="1" y="0"/>
                    <a:pt x="1" y="867"/>
                    <a:pt x="568" y="867"/>
                  </a:cubicBezTo>
                  <a:cubicBezTo>
                    <a:pt x="1102" y="867"/>
                    <a:pt x="1102" y="0"/>
                    <a:pt x="568" y="0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309" name="Google Shape;5309;p19"/>
            <p:cNvSpPr/>
            <p:nvPr/>
          </p:nvSpPr>
          <p:spPr>
            <a:xfrm>
              <a:off x="2434055" y="101043"/>
              <a:ext cx="34002" cy="26003"/>
            </a:xfrm>
            <a:custGeom>
              <a:avLst/>
              <a:gdLst/>
              <a:ahLst/>
              <a:cxnLst/>
              <a:rect l="l" t="t" r="r" b="b"/>
              <a:pathLst>
                <a:path w="1135" h="868" extrusionOk="0">
                  <a:moveTo>
                    <a:pt x="568" y="0"/>
                  </a:moveTo>
                  <a:cubicBezTo>
                    <a:pt x="1" y="0"/>
                    <a:pt x="1" y="867"/>
                    <a:pt x="568" y="867"/>
                  </a:cubicBezTo>
                  <a:cubicBezTo>
                    <a:pt x="1135" y="867"/>
                    <a:pt x="1135" y="0"/>
                    <a:pt x="568" y="0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310" name="Google Shape;5310;p19"/>
            <p:cNvSpPr/>
            <p:nvPr/>
          </p:nvSpPr>
          <p:spPr>
            <a:xfrm>
              <a:off x="2172275" y="125007"/>
              <a:ext cx="34002" cy="26003"/>
            </a:xfrm>
            <a:custGeom>
              <a:avLst/>
              <a:gdLst/>
              <a:ahLst/>
              <a:cxnLst/>
              <a:rect l="l" t="t" r="r" b="b"/>
              <a:pathLst>
                <a:path w="1135" h="868" extrusionOk="0">
                  <a:moveTo>
                    <a:pt x="567" y="1"/>
                  </a:moveTo>
                  <a:cubicBezTo>
                    <a:pt x="0" y="1"/>
                    <a:pt x="0" y="868"/>
                    <a:pt x="567" y="868"/>
                  </a:cubicBezTo>
                  <a:cubicBezTo>
                    <a:pt x="1134" y="868"/>
                    <a:pt x="1134" y="1"/>
                    <a:pt x="567" y="1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</p:grpSp>
      <p:grpSp>
        <p:nvGrpSpPr>
          <p:cNvPr id="5311" name="Google Shape;5311;p19"/>
          <p:cNvGrpSpPr/>
          <p:nvPr/>
        </p:nvGrpSpPr>
        <p:grpSpPr>
          <a:xfrm>
            <a:off x="892863" y="5229551"/>
            <a:ext cx="746076" cy="972228"/>
            <a:chOff x="1304140" y="978228"/>
            <a:chExt cx="436509" cy="569545"/>
          </a:xfrm>
        </p:grpSpPr>
        <p:sp>
          <p:nvSpPr>
            <p:cNvPr id="5312" name="Google Shape;5312;p19"/>
            <p:cNvSpPr/>
            <p:nvPr/>
          </p:nvSpPr>
          <p:spPr>
            <a:xfrm>
              <a:off x="1321934" y="978228"/>
              <a:ext cx="418716" cy="433845"/>
            </a:xfrm>
            <a:custGeom>
              <a:avLst/>
              <a:gdLst/>
              <a:ahLst/>
              <a:cxnLst/>
              <a:rect l="l" t="t" r="r" b="b"/>
              <a:pathLst>
                <a:path w="13977" h="14482" extrusionOk="0">
                  <a:moveTo>
                    <a:pt x="12193" y="1"/>
                  </a:moveTo>
                  <a:cubicBezTo>
                    <a:pt x="11019" y="1"/>
                    <a:pt x="8624" y="2538"/>
                    <a:pt x="7306" y="3407"/>
                  </a:cubicBezTo>
                  <a:cubicBezTo>
                    <a:pt x="7155" y="3515"/>
                    <a:pt x="7024" y="3559"/>
                    <a:pt x="6904" y="3559"/>
                  </a:cubicBezTo>
                  <a:cubicBezTo>
                    <a:pt x="6467" y="3559"/>
                    <a:pt x="6173" y="2969"/>
                    <a:pt x="5571" y="2707"/>
                  </a:cubicBezTo>
                  <a:cubicBezTo>
                    <a:pt x="5238" y="2567"/>
                    <a:pt x="4914" y="2426"/>
                    <a:pt x="4624" y="2426"/>
                  </a:cubicBezTo>
                  <a:cubicBezTo>
                    <a:pt x="4362" y="2426"/>
                    <a:pt x="4127" y="2541"/>
                    <a:pt x="3936" y="2873"/>
                  </a:cubicBezTo>
                  <a:cubicBezTo>
                    <a:pt x="3303" y="4041"/>
                    <a:pt x="4037" y="5876"/>
                    <a:pt x="3936" y="7143"/>
                  </a:cubicBezTo>
                  <a:cubicBezTo>
                    <a:pt x="3288" y="6861"/>
                    <a:pt x="2376" y="6317"/>
                    <a:pt x="1586" y="6317"/>
                  </a:cubicBezTo>
                  <a:cubicBezTo>
                    <a:pt x="1442" y="6317"/>
                    <a:pt x="1302" y="6335"/>
                    <a:pt x="1168" y="6376"/>
                  </a:cubicBezTo>
                  <a:cubicBezTo>
                    <a:pt x="0" y="6710"/>
                    <a:pt x="267" y="8344"/>
                    <a:pt x="401" y="9278"/>
                  </a:cubicBezTo>
                  <a:cubicBezTo>
                    <a:pt x="601" y="10946"/>
                    <a:pt x="1235" y="12714"/>
                    <a:pt x="1368" y="14382"/>
                  </a:cubicBezTo>
                  <a:lnTo>
                    <a:pt x="1401" y="14382"/>
                  </a:lnTo>
                  <a:cubicBezTo>
                    <a:pt x="2530" y="14382"/>
                    <a:pt x="3857" y="14480"/>
                    <a:pt x="5122" y="14480"/>
                  </a:cubicBezTo>
                  <a:cubicBezTo>
                    <a:pt x="5502" y="14480"/>
                    <a:pt x="5876" y="14472"/>
                    <a:pt x="6238" y="14448"/>
                  </a:cubicBezTo>
                  <a:cubicBezTo>
                    <a:pt x="7372" y="14415"/>
                    <a:pt x="9207" y="14482"/>
                    <a:pt x="10041" y="13514"/>
                  </a:cubicBezTo>
                  <a:cubicBezTo>
                    <a:pt x="11142" y="12213"/>
                    <a:pt x="8707" y="11580"/>
                    <a:pt x="7939" y="11113"/>
                  </a:cubicBezTo>
                  <a:cubicBezTo>
                    <a:pt x="9340" y="10479"/>
                    <a:pt x="10941" y="10379"/>
                    <a:pt x="12309" y="9512"/>
                  </a:cubicBezTo>
                  <a:cubicBezTo>
                    <a:pt x="13076" y="8978"/>
                    <a:pt x="13977" y="8444"/>
                    <a:pt x="13176" y="7577"/>
                  </a:cubicBezTo>
                  <a:cubicBezTo>
                    <a:pt x="12509" y="6810"/>
                    <a:pt x="11442" y="6309"/>
                    <a:pt x="10575" y="6042"/>
                  </a:cubicBezTo>
                  <a:cubicBezTo>
                    <a:pt x="11375" y="4675"/>
                    <a:pt x="13510" y="772"/>
                    <a:pt x="12543" y="105"/>
                  </a:cubicBezTo>
                  <a:cubicBezTo>
                    <a:pt x="12444" y="34"/>
                    <a:pt x="12327" y="1"/>
                    <a:pt x="1219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313" name="Google Shape;5313;p19"/>
            <p:cNvSpPr/>
            <p:nvPr/>
          </p:nvSpPr>
          <p:spPr>
            <a:xfrm>
              <a:off x="1304140" y="1073037"/>
              <a:ext cx="322013" cy="474737"/>
            </a:xfrm>
            <a:custGeom>
              <a:avLst/>
              <a:gdLst/>
              <a:ahLst/>
              <a:cxnLst/>
              <a:rect l="l" t="t" r="r" b="b"/>
              <a:pathLst>
                <a:path w="10749" h="15847" extrusionOk="0">
                  <a:moveTo>
                    <a:pt x="10371" y="1"/>
                  </a:moveTo>
                  <a:cubicBezTo>
                    <a:pt x="10313" y="1"/>
                    <a:pt x="10254" y="23"/>
                    <a:pt x="10201" y="75"/>
                  </a:cubicBezTo>
                  <a:cubicBezTo>
                    <a:pt x="8066" y="2210"/>
                    <a:pt x="5931" y="4412"/>
                    <a:pt x="4264" y="6980"/>
                  </a:cubicBezTo>
                  <a:cubicBezTo>
                    <a:pt x="2529" y="9616"/>
                    <a:pt x="995" y="12484"/>
                    <a:pt x="61" y="15520"/>
                  </a:cubicBezTo>
                  <a:cubicBezTo>
                    <a:pt x="1" y="15719"/>
                    <a:pt x="155" y="15846"/>
                    <a:pt x="310" y="15846"/>
                  </a:cubicBezTo>
                  <a:cubicBezTo>
                    <a:pt x="415" y="15846"/>
                    <a:pt x="521" y="15788"/>
                    <a:pt x="561" y="15653"/>
                  </a:cubicBezTo>
                  <a:cubicBezTo>
                    <a:pt x="1495" y="12684"/>
                    <a:pt x="3029" y="9849"/>
                    <a:pt x="4731" y="7247"/>
                  </a:cubicBezTo>
                  <a:cubicBezTo>
                    <a:pt x="6365" y="4712"/>
                    <a:pt x="8467" y="2544"/>
                    <a:pt x="10568" y="442"/>
                  </a:cubicBezTo>
                  <a:cubicBezTo>
                    <a:pt x="10749" y="261"/>
                    <a:pt x="10570" y="1"/>
                    <a:pt x="1037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314" name="Google Shape;5314;p19"/>
            <p:cNvSpPr/>
            <p:nvPr/>
          </p:nvSpPr>
          <p:spPr>
            <a:xfrm>
              <a:off x="1369383" y="1235665"/>
              <a:ext cx="155569" cy="125642"/>
            </a:xfrm>
            <a:custGeom>
              <a:avLst/>
              <a:gdLst/>
              <a:ahLst/>
              <a:cxnLst/>
              <a:rect l="l" t="t" r="r" b="b"/>
              <a:pathLst>
                <a:path w="5193" h="4194" extrusionOk="0">
                  <a:moveTo>
                    <a:pt x="255" y="0"/>
                  </a:moveTo>
                  <a:cubicBezTo>
                    <a:pt x="126" y="0"/>
                    <a:pt x="1" y="84"/>
                    <a:pt x="17" y="250"/>
                  </a:cubicBezTo>
                  <a:cubicBezTo>
                    <a:pt x="84" y="1518"/>
                    <a:pt x="484" y="2752"/>
                    <a:pt x="751" y="3986"/>
                  </a:cubicBezTo>
                  <a:cubicBezTo>
                    <a:pt x="751" y="4086"/>
                    <a:pt x="885" y="4187"/>
                    <a:pt x="985" y="4187"/>
                  </a:cubicBezTo>
                  <a:cubicBezTo>
                    <a:pt x="1217" y="4169"/>
                    <a:pt x="1450" y="4163"/>
                    <a:pt x="1683" y="4163"/>
                  </a:cubicBezTo>
                  <a:cubicBezTo>
                    <a:pt x="2210" y="4163"/>
                    <a:pt x="2739" y="4194"/>
                    <a:pt x="3264" y="4194"/>
                  </a:cubicBezTo>
                  <a:cubicBezTo>
                    <a:pt x="3812" y="4194"/>
                    <a:pt x="4356" y="4160"/>
                    <a:pt x="4888" y="4020"/>
                  </a:cubicBezTo>
                  <a:cubicBezTo>
                    <a:pt x="5193" y="3959"/>
                    <a:pt x="5107" y="3507"/>
                    <a:pt x="4835" y="3507"/>
                  </a:cubicBezTo>
                  <a:cubicBezTo>
                    <a:pt x="4810" y="3507"/>
                    <a:pt x="4783" y="3511"/>
                    <a:pt x="4754" y="3519"/>
                  </a:cubicBezTo>
                  <a:cubicBezTo>
                    <a:pt x="4273" y="3636"/>
                    <a:pt x="3782" y="3667"/>
                    <a:pt x="3288" y="3667"/>
                  </a:cubicBezTo>
                  <a:cubicBezTo>
                    <a:pt x="2738" y="3667"/>
                    <a:pt x="2185" y="3629"/>
                    <a:pt x="1641" y="3629"/>
                  </a:cubicBezTo>
                  <a:cubicBezTo>
                    <a:pt x="1494" y="3629"/>
                    <a:pt x="1348" y="3632"/>
                    <a:pt x="1203" y="3639"/>
                  </a:cubicBezTo>
                  <a:lnTo>
                    <a:pt x="1203" y="3639"/>
                  </a:lnTo>
                  <a:cubicBezTo>
                    <a:pt x="938" y="2513"/>
                    <a:pt x="581" y="1411"/>
                    <a:pt x="518" y="250"/>
                  </a:cubicBezTo>
                  <a:cubicBezTo>
                    <a:pt x="518" y="84"/>
                    <a:pt x="384" y="0"/>
                    <a:pt x="25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315" name="Google Shape;5315;p19"/>
            <p:cNvSpPr/>
            <p:nvPr/>
          </p:nvSpPr>
          <p:spPr>
            <a:xfrm>
              <a:off x="1422853" y="1210682"/>
              <a:ext cx="90951" cy="89603"/>
            </a:xfrm>
            <a:custGeom>
              <a:avLst/>
              <a:gdLst/>
              <a:ahLst/>
              <a:cxnLst/>
              <a:rect l="l" t="t" r="r" b="b"/>
              <a:pathLst>
                <a:path w="3036" h="2991" extrusionOk="0">
                  <a:moveTo>
                    <a:pt x="267" y="0"/>
                  </a:moveTo>
                  <a:cubicBezTo>
                    <a:pt x="134" y="0"/>
                    <a:pt x="0" y="84"/>
                    <a:pt x="0" y="250"/>
                  </a:cubicBezTo>
                  <a:cubicBezTo>
                    <a:pt x="0" y="1084"/>
                    <a:pt x="67" y="1885"/>
                    <a:pt x="100" y="2719"/>
                  </a:cubicBezTo>
                  <a:cubicBezTo>
                    <a:pt x="130" y="2868"/>
                    <a:pt x="240" y="2991"/>
                    <a:pt x="383" y="2991"/>
                  </a:cubicBezTo>
                  <a:cubicBezTo>
                    <a:pt x="400" y="2991"/>
                    <a:pt x="417" y="2989"/>
                    <a:pt x="434" y="2986"/>
                  </a:cubicBezTo>
                  <a:cubicBezTo>
                    <a:pt x="1201" y="2686"/>
                    <a:pt x="2002" y="2686"/>
                    <a:pt x="2802" y="2552"/>
                  </a:cubicBezTo>
                  <a:cubicBezTo>
                    <a:pt x="2936" y="2519"/>
                    <a:pt x="3036" y="2352"/>
                    <a:pt x="3003" y="2219"/>
                  </a:cubicBezTo>
                  <a:cubicBezTo>
                    <a:pt x="2936" y="2085"/>
                    <a:pt x="2802" y="2018"/>
                    <a:pt x="2669" y="2018"/>
                  </a:cubicBezTo>
                  <a:cubicBezTo>
                    <a:pt x="1974" y="2163"/>
                    <a:pt x="1280" y="2182"/>
                    <a:pt x="607" y="2359"/>
                  </a:cubicBezTo>
                  <a:lnTo>
                    <a:pt x="607" y="2359"/>
                  </a:lnTo>
                  <a:cubicBezTo>
                    <a:pt x="559" y="1653"/>
                    <a:pt x="534" y="964"/>
                    <a:pt x="534" y="250"/>
                  </a:cubicBezTo>
                  <a:cubicBezTo>
                    <a:pt x="534" y="84"/>
                    <a:pt x="401" y="0"/>
                    <a:pt x="26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316" name="Google Shape;5316;p19"/>
            <p:cNvSpPr/>
            <p:nvPr/>
          </p:nvSpPr>
          <p:spPr>
            <a:xfrm>
              <a:off x="1473208" y="1117461"/>
              <a:ext cx="125911" cy="118242"/>
            </a:xfrm>
            <a:custGeom>
              <a:avLst/>
              <a:gdLst/>
              <a:ahLst/>
              <a:cxnLst/>
              <a:rect l="l" t="t" r="r" b="b"/>
              <a:pathLst>
                <a:path w="4203" h="3947" extrusionOk="0">
                  <a:moveTo>
                    <a:pt x="318" y="0"/>
                  </a:moveTo>
                  <a:cubicBezTo>
                    <a:pt x="171" y="0"/>
                    <a:pt x="1" y="128"/>
                    <a:pt x="21" y="327"/>
                  </a:cubicBezTo>
                  <a:cubicBezTo>
                    <a:pt x="221" y="1361"/>
                    <a:pt x="187" y="2428"/>
                    <a:pt x="221" y="3463"/>
                  </a:cubicBezTo>
                  <a:cubicBezTo>
                    <a:pt x="221" y="3563"/>
                    <a:pt x="287" y="3696"/>
                    <a:pt x="421" y="3696"/>
                  </a:cubicBezTo>
                  <a:cubicBezTo>
                    <a:pt x="988" y="3796"/>
                    <a:pt x="1555" y="3863"/>
                    <a:pt x="2155" y="3930"/>
                  </a:cubicBezTo>
                  <a:cubicBezTo>
                    <a:pt x="2331" y="3940"/>
                    <a:pt x="2509" y="3947"/>
                    <a:pt x="2689" y="3947"/>
                  </a:cubicBezTo>
                  <a:cubicBezTo>
                    <a:pt x="3090" y="3947"/>
                    <a:pt x="3498" y="3911"/>
                    <a:pt x="3890" y="3796"/>
                  </a:cubicBezTo>
                  <a:cubicBezTo>
                    <a:pt x="4203" y="3734"/>
                    <a:pt x="4105" y="3290"/>
                    <a:pt x="3816" y="3290"/>
                  </a:cubicBezTo>
                  <a:cubicBezTo>
                    <a:pt x="3797" y="3290"/>
                    <a:pt x="3777" y="3292"/>
                    <a:pt x="3757" y="3296"/>
                  </a:cubicBezTo>
                  <a:cubicBezTo>
                    <a:pt x="3401" y="3385"/>
                    <a:pt x="3045" y="3414"/>
                    <a:pt x="2689" y="3414"/>
                  </a:cubicBezTo>
                  <a:cubicBezTo>
                    <a:pt x="2511" y="3414"/>
                    <a:pt x="2333" y="3407"/>
                    <a:pt x="2155" y="3396"/>
                  </a:cubicBezTo>
                  <a:cubicBezTo>
                    <a:pt x="1684" y="3366"/>
                    <a:pt x="1213" y="3311"/>
                    <a:pt x="742" y="3229"/>
                  </a:cubicBezTo>
                  <a:lnTo>
                    <a:pt x="742" y="3229"/>
                  </a:lnTo>
                  <a:cubicBezTo>
                    <a:pt x="691" y="2207"/>
                    <a:pt x="707" y="1186"/>
                    <a:pt x="521" y="194"/>
                  </a:cubicBezTo>
                  <a:cubicBezTo>
                    <a:pt x="507" y="59"/>
                    <a:pt x="418" y="0"/>
                    <a:pt x="31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317" name="Google Shape;5317;p19"/>
            <p:cNvSpPr/>
            <p:nvPr/>
          </p:nvSpPr>
          <p:spPr>
            <a:xfrm>
              <a:off x="1524761" y="1114256"/>
              <a:ext cx="61982" cy="58986"/>
            </a:xfrm>
            <a:custGeom>
              <a:avLst/>
              <a:gdLst/>
              <a:ahLst/>
              <a:cxnLst/>
              <a:rect l="l" t="t" r="r" b="b"/>
              <a:pathLst>
                <a:path w="2069" h="1969" extrusionOk="0">
                  <a:moveTo>
                    <a:pt x="301" y="0"/>
                  </a:moveTo>
                  <a:cubicBezTo>
                    <a:pt x="168" y="34"/>
                    <a:pt x="34" y="134"/>
                    <a:pt x="34" y="267"/>
                  </a:cubicBezTo>
                  <a:cubicBezTo>
                    <a:pt x="34" y="734"/>
                    <a:pt x="1" y="1235"/>
                    <a:pt x="168" y="1702"/>
                  </a:cubicBezTo>
                  <a:cubicBezTo>
                    <a:pt x="201" y="1802"/>
                    <a:pt x="301" y="1902"/>
                    <a:pt x="401" y="1902"/>
                  </a:cubicBezTo>
                  <a:cubicBezTo>
                    <a:pt x="868" y="1902"/>
                    <a:pt x="1335" y="1968"/>
                    <a:pt x="1802" y="1968"/>
                  </a:cubicBezTo>
                  <a:cubicBezTo>
                    <a:pt x="1936" y="1968"/>
                    <a:pt x="2069" y="1868"/>
                    <a:pt x="2069" y="1735"/>
                  </a:cubicBezTo>
                  <a:cubicBezTo>
                    <a:pt x="2069" y="1568"/>
                    <a:pt x="1969" y="1468"/>
                    <a:pt x="1802" y="1468"/>
                  </a:cubicBezTo>
                  <a:cubicBezTo>
                    <a:pt x="1402" y="1468"/>
                    <a:pt x="1002" y="1395"/>
                    <a:pt x="601" y="1374"/>
                  </a:cubicBezTo>
                  <a:lnTo>
                    <a:pt x="601" y="1374"/>
                  </a:lnTo>
                  <a:cubicBezTo>
                    <a:pt x="601" y="1349"/>
                    <a:pt x="601" y="1325"/>
                    <a:pt x="601" y="1301"/>
                  </a:cubicBezTo>
                  <a:cubicBezTo>
                    <a:pt x="601" y="1301"/>
                    <a:pt x="601" y="1301"/>
                    <a:pt x="568" y="1268"/>
                  </a:cubicBezTo>
                  <a:cubicBezTo>
                    <a:pt x="568" y="1268"/>
                    <a:pt x="568" y="1201"/>
                    <a:pt x="568" y="1168"/>
                  </a:cubicBezTo>
                  <a:cubicBezTo>
                    <a:pt x="568" y="1168"/>
                    <a:pt x="568" y="1134"/>
                    <a:pt x="568" y="1101"/>
                  </a:cubicBezTo>
                  <a:cubicBezTo>
                    <a:pt x="568" y="1034"/>
                    <a:pt x="568" y="1001"/>
                    <a:pt x="535" y="934"/>
                  </a:cubicBezTo>
                  <a:cubicBezTo>
                    <a:pt x="535" y="734"/>
                    <a:pt x="568" y="501"/>
                    <a:pt x="568" y="267"/>
                  </a:cubicBezTo>
                  <a:cubicBezTo>
                    <a:pt x="568" y="134"/>
                    <a:pt x="434" y="0"/>
                    <a:pt x="30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318" name="Google Shape;5318;p19"/>
            <p:cNvSpPr/>
            <p:nvPr/>
          </p:nvSpPr>
          <p:spPr>
            <a:xfrm>
              <a:off x="1567747" y="1071270"/>
              <a:ext cx="60964" cy="60814"/>
            </a:xfrm>
            <a:custGeom>
              <a:avLst/>
              <a:gdLst/>
              <a:ahLst/>
              <a:cxnLst/>
              <a:rect l="l" t="t" r="r" b="b"/>
              <a:pathLst>
                <a:path w="2035" h="2030" extrusionOk="0">
                  <a:moveTo>
                    <a:pt x="267" y="1"/>
                  </a:moveTo>
                  <a:cubicBezTo>
                    <a:pt x="134" y="1"/>
                    <a:pt x="0" y="101"/>
                    <a:pt x="0" y="268"/>
                  </a:cubicBezTo>
                  <a:lnTo>
                    <a:pt x="0" y="1669"/>
                  </a:lnTo>
                  <a:cubicBezTo>
                    <a:pt x="0" y="1769"/>
                    <a:pt x="100" y="1902"/>
                    <a:pt x="200" y="1902"/>
                  </a:cubicBezTo>
                  <a:cubicBezTo>
                    <a:pt x="585" y="1974"/>
                    <a:pt x="970" y="2029"/>
                    <a:pt x="1342" y="2029"/>
                  </a:cubicBezTo>
                  <a:cubicBezTo>
                    <a:pt x="1486" y="2029"/>
                    <a:pt x="1628" y="2021"/>
                    <a:pt x="1768" y="2002"/>
                  </a:cubicBezTo>
                  <a:cubicBezTo>
                    <a:pt x="1902" y="2002"/>
                    <a:pt x="2035" y="1902"/>
                    <a:pt x="2035" y="1769"/>
                  </a:cubicBezTo>
                  <a:cubicBezTo>
                    <a:pt x="2035" y="1647"/>
                    <a:pt x="1952" y="1498"/>
                    <a:pt x="1810" y="1498"/>
                  </a:cubicBezTo>
                  <a:cubicBezTo>
                    <a:pt x="1797" y="1498"/>
                    <a:pt x="1783" y="1499"/>
                    <a:pt x="1768" y="1502"/>
                  </a:cubicBezTo>
                  <a:lnTo>
                    <a:pt x="1034" y="1502"/>
                  </a:lnTo>
                  <a:cubicBezTo>
                    <a:pt x="968" y="1502"/>
                    <a:pt x="934" y="1502"/>
                    <a:pt x="867" y="1469"/>
                  </a:cubicBezTo>
                  <a:lnTo>
                    <a:pt x="734" y="1469"/>
                  </a:lnTo>
                  <a:cubicBezTo>
                    <a:pt x="667" y="1452"/>
                    <a:pt x="601" y="1444"/>
                    <a:pt x="534" y="1435"/>
                  </a:cubicBezTo>
                  <a:lnTo>
                    <a:pt x="534" y="1435"/>
                  </a:lnTo>
                  <a:lnTo>
                    <a:pt x="534" y="268"/>
                  </a:lnTo>
                  <a:cubicBezTo>
                    <a:pt x="534" y="101"/>
                    <a:pt x="434" y="1"/>
                    <a:pt x="26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319" name="Google Shape;5319;p19"/>
            <p:cNvSpPr/>
            <p:nvPr/>
          </p:nvSpPr>
          <p:spPr>
            <a:xfrm>
              <a:off x="1620708" y="1230153"/>
              <a:ext cx="14020" cy="11024"/>
            </a:xfrm>
            <a:custGeom>
              <a:avLst/>
              <a:gdLst/>
              <a:ahLst/>
              <a:cxnLst/>
              <a:rect l="l" t="t" r="r" b="b"/>
              <a:pathLst>
                <a:path w="468" h="368" extrusionOk="0">
                  <a:moveTo>
                    <a:pt x="234" y="1"/>
                  </a:moveTo>
                  <a:cubicBezTo>
                    <a:pt x="0" y="1"/>
                    <a:pt x="0" y="368"/>
                    <a:pt x="234" y="368"/>
                  </a:cubicBezTo>
                  <a:cubicBezTo>
                    <a:pt x="467" y="368"/>
                    <a:pt x="467" y="1"/>
                    <a:pt x="23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320" name="Google Shape;5320;p19"/>
            <p:cNvSpPr/>
            <p:nvPr/>
          </p:nvSpPr>
          <p:spPr>
            <a:xfrm>
              <a:off x="1628676" y="1204182"/>
              <a:ext cx="14020" cy="11024"/>
            </a:xfrm>
            <a:custGeom>
              <a:avLst/>
              <a:gdLst/>
              <a:ahLst/>
              <a:cxnLst/>
              <a:rect l="l" t="t" r="r" b="b"/>
              <a:pathLst>
                <a:path w="468" h="368" extrusionOk="0">
                  <a:moveTo>
                    <a:pt x="234" y="0"/>
                  </a:moveTo>
                  <a:cubicBezTo>
                    <a:pt x="1" y="0"/>
                    <a:pt x="1" y="367"/>
                    <a:pt x="234" y="367"/>
                  </a:cubicBezTo>
                  <a:cubicBezTo>
                    <a:pt x="468" y="367"/>
                    <a:pt x="468" y="0"/>
                    <a:pt x="23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321" name="Google Shape;5321;p19"/>
            <p:cNvSpPr/>
            <p:nvPr/>
          </p:nvSpPr>
          <p:spPr>
            <a:xfrm>
              <a:off x="1641677" y="1227158"/>
              <a:ext cx="14020" cy="11024"/>
            </a:xfrm>
            <a:custGeom>
              <a:avLst/>
              <a:gdLst/>
              <a:ahLst/>
              <a:cxnLst/>
              <a:rect l="l" t="t" r="r" b="b"/>
              <a:pathLst>
                <a:path w="468" h="368" extrusionOk="0">
                  <a:moveTo>
                    <a:pt x="234" y="1"/>
                  </a:moveTo>
                  <a:cubicBezTo>
                    <a:pt x="1" y="1"/>
                    <a:pt x="1" y="368"/>
                    <a:pt x="234" y="368"/>
                  </a:cubicBezTo>
                  <a:cubicBezTo>
                    <a:pt x="468" y="368"/>
                    <a:pt x="468" y="1"/>
                    <a:pt x="23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322" name="Google Shape;5322;p19"/>
            <p:cNvSpPr/>
            <p:nvPr/>
          </p:nvSpPr>
          <p:spPr>
            <a:xfrm>
              <a:off x="1628676" y="1036312"/>
              <a:ext cx="14020" cy="11024"/>
            </a:xfrm>
            <a:custGeom>
              <a:avLst/>
              <a:gdLst/>
              <a:ahLst/>
              <a:cxnLst/>
              <a:rect l="l" t="t" r="r" b="b"/>
              <a:pathLst>
                <a:path w="468" h="368" extrusionOk="0">
                  <a:moveTo>
                    <a:pt x="234" y="0"/>
                  </a:moveTo>
                  <a:cubicBezTo>
                    <a:pt x="1" y="0"/>
                    <a:pt x="1" y="367"/>
                    <a:pt x="234" y="367"/>
                  </a:cubicBezTo>
                  <a:cubicBezTo>
                    <a:pt x="468" y="367"/>
                    <a:pt x="468" y="0"/>
                    <a:pt x="23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323" name="Google Shape;5323;p19"/>
            <p:cNvSpPr/>
            <p:nvPr/>
          </p:nvSpPr>
          <p:spPr>
            <a:xfrm>
              <a:off x="1638681" y="1057280"/>
              <a:ext cx="14020" cy="11024"/>
            </a:xfrm>
            <a:custGeom>
              <a:avLst/>
              <a:gdLst/>
              <a:ahLst/>
              <a:cxnLst/>
              <a:rect l="l" t="t" r="r" b="b"/>
              <a:pathLst>
                <a:path w="468" h="368" extrusionOk="0">
                  <a:moveTo>
                    <a:pt x="234" y="1"/>
                  </a:moveTo>
                  <a:cubicBezTo>
                    <a:pt x="1" y="1"/>
                    <a:pt x="1" y="368"/>
                    <a:pt x="234" y="368"/>
                  </a:cubicBezTo>
                  <a:cubicBezTo>
                    <a:pt x="468" y="368"/>
                    <a:pt x="468" y="1"/>
                    <a:pt x="23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324" name="Google Shape;5324;p19"/>
            <p:cNvSpPr/>
            <p:nvPr/>
          </p:nvSpPr>
          <p:spPr>
            <a:xfrm>
              <a:off x="1651682" y="1030320"/>
              <a:ext cx="14020" cy="11024"/>
            </a:xfrm>
            <a:custGeom>
              <a:avLst/>
              <a:gdLst/>
              <a:ahLst/>
              <a:cxnLst/>
              <a:rect l="l" t="t" r="r" b="b"/>
              <a:pathLst>
                <a:path w="468" h="368" extrusionOk="0">
                  <a:moveTo>
                    <a:pt x="234" y="0"/>
                  </a:moveTo>
                  <a:cubicBezTo>
                    <a:pt x="0" y="0"/>
                    <a:pt x="0" y="367"/>
                    <a:pt x="234" y="367"/>
                  </a:cubicBezTo>
                  <a:cubicBezTo>
                    <a:pt x="467" y="367"/>
                    <a:pt x="467" y="0"/>
                    <a:pt x="23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325" name="Google Shape;5325;p19"/>
            <p:cNvSpPr/>
            <p:nvPr/>
          </p:nvSpPr>
          <p:spPr>
            <a:xfrm>
              <a:off x="1451820" y="1101255"/>
              <a:ext cx="14020" cy="11024"/>
            </a:xfrm>
            <a:custGeom>
              <a:avLst/>
              <a:gdLst/>
              <a:ahLst/>
              <a:cxnLst/>
              <a:rect l="l" t="t" r="r" b="b"/>
              <a:pathLst>
                <a:path w="468" h="368" extrusionOk="0">
                  <a:moveTo>
                    <a:pt x="234" y="1"/>
                  </a:moveTo>
                  <a:cubicBezTo>
                    <a:pt x="1" y="1"/>
                    <a:pt x="1" y="368"/>
                    <a:pt x="234" y="368"/>
                  </a:cubicBezTo>
                  <a:cubicBezTo>
                    <a:pt x="468" y="368"/>
                    <a:pt x="468" y="1"/>
                    <a:pt x="23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326" name="Google Shape;5326;p19"/>
            <p:cNvSpPr/>
            <p:nvPr/>
          </p:nvSpPr>
          <p:spPr>
            <a:xfrm>
              <a:off x="1457811" y="1073277"/>
              <a:ext cx="14020" cy="11024"/>
            </a:xfrm>
            <a:custGeom>
              <a:avLst/>
              <a:gdLst/>
              <a:ahLst/>
              <a:cxnLst/>
              <a:rect l="l" t="t" r="r" b="b"/>
              <a:pathLst>
                <a:path w="468" h="368" extrusionOk="0">
                  <a:moveTo>
                    <a:pt x="234" y="1"/>
                  </a:moveTo>
                  <a:cubicBezTo>
                    <a:pt x="1" y="1"/>
                    <a:pt x="1" y="368"/>
                    <a:pt x="234" y="368"/>
                  </a:cubicBezTo>
                  <a:cubicBezTo>
                    <a:pt x="468" y="368"/>
                    <a:pt x="468" y="1"/>
                    <a:pt x="23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327" name="Google Shape;5327;p19"/>
            <p:cNvSpPr/>
            <p:nvPr/>
          </p:nvSpPr>
          <p:spPr>
            <a:xfrm>
              <a:off x="1471800" y="1092268"/>
              <a:ext cx="14020" cy="11024"/>
            </a:xfrm>
            <a:custGeom>
              <a:avLst/>
              <a:gdLst/>
              <a:ahLst/>
              <a:cxnLst/>
              <a:rect l="l" t="t" r="r" b="b"/>
              <a:pathLst>
                <a:path w="468" h="368" extrusionOk="0">
                  <a:moveTo>
                    <a:pt x="234" y="0"/>
                  </a:moveTo>
                  <a:cubicBezTo>
                    <a:pt x="1" y="0"/>
                    <a:pt x="1" y="367"/>
                    <a:pt x="234" y="367"/>
                  </a:cubicBezTo>
                  <a:cubicBezTo>
                    <a:pt x="468" y="367"/>
                    <a:pt x="468" y="0"/>
                    <a:pt x="23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328" name="Google Shape;5328;p19"/>
            <p:cNvSpPr/>
            <p:nvPr/>
          </p:nvSpPr>
          <p:spPr>
            <a:xfrm>
              <a:off x="1544741" y="1374059"/>
              <a:ext cx="15039" cy="10006"/>
            </a:xfrm>
            <a:custGeom>
              <a:avLst/>
              <a:gdLst/>
              <a:ahLst/>
              <a:cxnLst/>
              <a:rect l="l" t="t" r="r" b="b"/>
              <a:pathLst>
                <a:path w="502" h="334" extrusionOk="0">
                  <a:moveTo>
                    <a:pt x="234" y="0"/>
                  </a:moveTo>
                  <a:cubicBezTo>
                    <a:pt x="1" y="0"/>
                    <a:pt x="1" y="334"/>
                    <a:pt x="234" y="334"/>
                  </a:cubicBezTo>
                  <a:lnTo>
                    <a:pt x="268" y="334"/>
                  </a:lnTo>
                  <a:cubicBezTo>
                    <a:pt x="501" y="334"/>
                    <a:pt x="501" y="0"/>
                    <a:pt x="26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329" name="Google Shape;5329;p19"/>
            <p:cNvSpPr/>
            <p:nvPr/>
          </p:nvSpPr>
          <p:spPr>
            <a:xfrm>
              <a:off x="1555735" y="1346081"/>
              <a:ext cx="14020" cy="11024"/>
            </a:xfrm>
            <a:custGeom>
              <a:avLst/>
              <a:gdLst/>
              <a:ahLst/>
              <a:cxnLst/>
              <a:rect l="l" t="t" r="r" b="b"/>
              <a:pathLst>
                <a:path w="468" h="368" extrusionOk="0">
                  <a:moveTo>
                    <a:pt x="234" y="0"/>
                  </a:moveTo>
                  <a:cubicBezTo>
                    <a:pt x="1" y="0"/>
                    <a:pt x="1" y="367"/>
                    <a:pt x="234" y="367"/>
                  </a:cubicBezTo>
                  <a:cubicBezTo>
                    <a:pt x="468" y="367"/>
                    <a:pt x="468" y="0"/>
                    <a:pt x="23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330" name="Google Shape;5330;p19"/>
            <p:cNvSpPr/>
            <p:nvPr/>
          </p:nvSpPr>
          <p:spPr>
            <a:xfrm>
              <a:off x="1571731" y="1371063"/>
              <a:ext cx="14020" cy="11024"/>
            </a:xfrm>
            <a:custGeom>
              <a:avLst/>
              <a:gdLst/>
              <a:ahLst/>
              <a:cxnLst/>
              <a:rect l="l" t="t" r="r" b="b"/>
              <a:pathLst>
                <a:path w="468" h="368" extrusionOk="0">
                  <a:moveTo>
                    <a:pt x="234" y="0"/>
                  </a:moveTo>
                  <a:cubicBezTo>
                    <a:pt x="1" y="0"/>
                    <a:pt x="1" y="367"/>
                    <a:pt x="234" y="367"/>
                  </a:cubicBezTo>
                  <a:cubicBezTo>
                    <a:pt x="468" y="367"/>
                    <a:pt x="468" y="0"/>
                    <a:pt x="23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331" name="Google Shape;5331;p19"/>
            <p:cNvSpPr/>
            <p:nvPr/>
          </p:nvSpPr>
          <p:spPr>
            <a:xfrm>
              <a:off x="1354914" y="1205170"/>
              <a:ext cx="14020" cy="11024"/>
            </a:xfrm>
            <a:custGeom>
              <a:avLst/>
              <a:gdLst/>
              <a:ahLst/>
              <a:cxnLst/>
              <a:rect l="l" t="t" r="r" b="b"/>
              <a:pathLst>
                <a:path w="468" h="368" extrusionOk="0">
                  <a:moveTo>
                    <a:pt x="234" y="1"/>
                  </a:moveTo>
                  <a:cubicBezTo>
                    <a:pt x="0" y="1"/>
                    <a:pt x="0" y="368"/>
                    <a:pt x="234" y="368"/>
                  </a:cubicBezTo>
                  <a:cubicBezTo>
                    <a:pt x="467" y="368"/>
                    <a:pt x="467" y="1"/>
                    <a:pt x="23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332" name="Google Shape;5332;p19"/>
            <p:cNvSpPr/>
            <p:nvPr/>
          </p:nvSpPr>
          <p:spPr>
            <a:xfrm>
              <a:off x="1367885" y="1184201"/>
              <a:ext cx="14020" cy="10006"/>
            </a:xfrm>
            <a:custGeom>
              <a:avLst/>
              <a:gdLst/>
              <a:ahLst/>
              <a:cxnLst/>
              <a:rect l="l" t="t" r="r" b="b"/>
              <a:pathLst>
                <a:path w="468" h="334" extrusionOk="0">
                  <a:moveTo>
                    <a:pt x="234" y="0"/>
                  </a:moveTo>
                  <a:cubicBezTo>
                    <a:pt x="1" y="0"/>
                    <a:pt x="1" y="334"/>
                    <a:pt x="234" y="334"/>
                  </a:cubicBezTo>
                  <a:cubicBezTo>
                    <a:pt x="468" y="334"/>
                    <a:pt x="468" y="0"/>
                    <a:pt x="23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333" name="Google Shape;5333;p19"/>
            <p:cNvSpPr/>
            <p:nvPr/>
          </p:nvSpPr>
          <p:spPr>
            <a:xfrm>
              <a:off x="1375883" y="1205170"/>
              <a:ext cx="14020" cy="11024"/>
            </a:xfrm>
            <a:custGeom>
              <a:avLst/>
              <a:gdLst/>
              <a:ahLst/>
              <a:cxnLst/>
              <a:rect l="l" t="t" r="r" b="b"/>
              <a:pathLst>
                <a:path w="468" h="368" extrusionOk="0">
                  <a:moveTo>
                    <a:pt x="234" y="1"/>
                  </a:moveTo>
                  <a:cubicBezTo>
                    <a:pt x="1" y="1"/>
                    <a:pt x="1" y="368"/>
                    <a:pt x="234" y="368"/>
                  </a:cubicBezTo>
                  <a:cubicBezTo>
                    <a:pt x="468" y="368"/>
                    <a:pt x="468" y="1"/>
                    <a:pt x="23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</p:grpSp>
      <p:grpSp>
        <p:nvGrpSpPr>
          <p:cNvPr id="5334" name="Google Shape;5334;p19"/>
          <p:cNvGrpSpPr/>
          <p:nvPr/>
        </p:nvGrpSpPr>
        <p:grpSpPr>
          <a:xfrm rot="10800000" flipH="1">
            <a:off x="14720831" y="1410667"/>
            <a:ext cx="2118277" cy="1345909"/>
            <a:chOff x="7742212" y="3926048"/>
            <a:chExt cx="1414838" cy="900099"/>
          </a:xfrm>
        </p:grpSpPr>
        <p:sp>
          <p:nvSpPr>
            <p:cNvPr id="5335" name="Google Shape;5335;p19"/>
            <p:cNvSpPr/>
            <p:nvPr/>
          </p:nvSpPr>
          <p:spPr>
            <a:xfrm>
              <a:off x="7827357" y="3979099"/>
              <a:ext cx="1329694" cy="847048"/>
            </a:xfrm>
            <a:custGeom>
              <a:avLst/>
              <a:gdLst/>
              <a:ahLst/>
              <a:cxnLst/>
              <a:rect l="l" t="t" r="r" b="b"/>
              <a:pathLst>
                <a:path w="44386" h="28275" extrusionOk="0">
                  <a:moveTo>
                    <a:pt x="395" y="1"/>
                  </a:moveTo>
                  <a:cubicBezTo>
                    <a:pt x="103" y="1"/>
                    <a:pt x="1" y="500"/>
                    <a:pt x="331" y="620"/>
                  </a:cubicBezTo>
                  <a:cubicBezTo>
                    <a:pt x="1132" y="921"/>
                    <a:pt x="1999" y="987"/>
                    <a:pt x="2800" y="1221"/>
                  </a:cubicBezTo>
                  <a:cubicBezTo>
                    <a:pt x="3600" y="1421"/>
                    <a:pt x="4367" y="1688"/>
                    <a:pt x="5101" y="2021"/>
                  </a:cubicBezTo>
                  <a:cubicBezTo>
                    <a:pt x="6602" y="2622"/>
                    <a:pt x="8003" y="3456"/>
                    <a:pt x="9304" y="4356"/>
                  </a:cubicBezTo>
                  <a:cubicBezTo>
                    <a:pt x="11973" y="6224"/>
                    <a:pt x="14308" y="8493"/>
                    <a:pt x="16643" y="10761"/>
                  </a:cubicBezTo>
                  <a:cubicBezTo>
                    <a:pt x="19078" y="13096"/>
                    <a:pt x="21580" y="15364"/>
                    <a:pt x="24148" y="17566"/>
                  </a:cubicBezTo>
                  <a:cubicBezTo>
                    <a:pt x="26883" y="19834"/>
                    <a:pt x="29685" y="22036"/>
                    <a:pt x="32721" y="23904"/>
                  </a:cubicBezTo>
                  <a:cubicBezTo>
                    <a:pt x="36157" y="25972"/>
                    <a:pt x="39859" y="27573"/>
                    <a:pt x="43829" y="28273"/>
                  </a:cubicBezTo>
                  <a:cubicBezTo>
                    <a:pt x="43840" y="28274"/>
                    <a:pt x="43850" y="28275"/>
                    <a:pt x="43861" y="28275"/>
                  </a:cubicBezTo>
                  <a:cubicBezTo>
                    <a:pt x="44238" y="28275"/>
                    <a:pt x="44385" y="27705"/>
                    <a:pt x="43996" y="27640"/>
                  </a:cubicBezTo>
                  <a:cubicBezTo>
                    <a:pt x="36791" y="26405"/>
                    <a:pt x="30653" y="22136"/>
                    <a:pt x="25116" y="17532"/>
                  </a:cubicBezTo>
                  <a:cubicBezTo>
                    <a:pt x="22514" y="15364"/>
                    <a:pt x="19979" y="13096"/>
                    <a:pt x="17543" y="10728"/>
                  </a:cubicBezTo>
                  <a:cubicBezTo>
                    <a:pt x="15208" y="8493"/>
                    <a:pt x="12907" y="6224"/>
                    <a:pt x="10305" y="4323"/>
                  </a:cubicBezTo>
                  <a:cubicBezTo>
                    <a:pt x="8871" y="3256"/>
                    <a:pt x="7370" y="2322"/>
                    <a:pt x="5735" y="1588"/>
                  </a:cubicBezTo>
                  <a:cubicBezTo>
                    <a:pt x="4934" y="1254"/>
                    <a:pt x="4134" y="921"/>
                    <a:pt x="3267" y="687"/>
                  </a:cubicBezTo>
                  <a:cubicBezTo>
                    <a:pt x="2366" y="420"/>
                    <a:pt x="1399" y="320"/>
                    <a:pt x="498" y="20"/>
                  </a:cubicBezTo>
                  <a:cubicBezTo>
                    <a:pt x="462" y="7"/>
                    <a:pt x="427" y="1"/>
                    <a:pt x="39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336" name="Google Shape;5336;p19"/>
            <p:cNvSpPr/>
            <p:nvPr/>
          </p:nvSpPr>
          <p:spPr>
            <a:xfrm>
              <a:off x="8282917" y="4136724"/>
              <a:ext cx="69981" cy="159254"/>
            </a:xfrm>
            <a:custGeom>
              <a:avLst/>
              <a:gdLst/>
              <a:ahLst/>
              <a:cxnLst/>
              <a:rect l="l" t="t" r="r" b="b"/>
              <a:pathLst>
                <a:path w="2336" h="5316" extrusionOk="0">
                  <a:moveTo>
                    <a:pt x="981" y="1"/>
                  </a:moveTo>
                  <a:cubicBezTo>
                    <a:pt x="815" y="1"/>
                    <a:pt x="692" y="91"/>
                    <a:pt x="601" y="228"/>
                  </a:cubicBezTo>
                  <a:cubicBezTo>
                    <a:pt x="568" y="262"/>
                    <a:pt x="534" y="295"/>
                    <a:pt x="501" y="362"/>
                  </a:cubicBezTo>
                  <a:cubicBezTo>
                    <a:pt x="401" y="529"/>
                    <a:pt x="367" y="762"/>
                    <a:pt x="301" y="962"/>
                  </a:cubicBezTo>
                  <a:cubicBezTo>
                    <a:pt x="0" y="2197"/>
                    <a:pt x="801" y="3464"/>
                    <a:pt x="1068" y="4632"/>
                  </a:cubicBezTo>
                  <a:cubicBezTo>
                    <a:pt x="1101" y="4765"/>
                    <a:pt x="1201" y="4832"/>
                    <a:pt x="1335" y="4832"/>
                  </a:cubicBezTo>
                  <a:cubicBezTo>
                    <a:pt x="1301" y="4898"/>
                    <a:pt x="1301" y="4965"/>
                    <a:pt x="1301" y="5065"/>
                  </a:cubicBezTo>
                  <a:cubicBezTo>
                    <a:pt x="1285" y="5232"/>
                    <a:pt x="1410" y="5315"/>
                    <a:pt x="1539" y="5315"/>
                  </a:cubicBezTo>
                  <a:cubicBezTo>
                    <a:pt x="1668" y="5315"/>
                    <a:pt x="1802" y="5232"/>
                    <a:pt x="1802" y="5065"/>
                  </a:cubicBezTo>
                  <a:cubicBezTo>
                    <a:pt x="1902" y="3898"/>
                    <a:pt x="2335" y="2897"/>
                    <a:pt x="2035" y="1730"/>
                  </a:cubicBezTo>
                  <a:cubicBezTo>
                    <a:pt x="1935" y="1296"/>
                    <a:pt x="1735" y="295"/>
                    <a:pt x="1235" y="62"/>
                  </a:cubicBezTo>
                  <a:cubicBezTo>
                    <a:pt x="1140" y="20"/>
                    <a:pt x="1056" y="1"/>
                    <a:pt x="98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337" name="Google Shape;5337;p19"/>
            <p:cNvSpPr/>
            <p:nvPr/>
          </p:nvSpPr>
          <p:spPr>
            <a:xfrm>
              <a:off x="8109057" y="4195107"/>
              <a:ext cx="139123" cy="70969"/>
            </a:xfrm>
            <a:custGeom>
              <a:avLst/>
              <a:gdLst/>
              <a:ahLst/>
              <a:cxnLst/>
              <a:rect l="l" t="t" r="r" b="b"/>
              <a:pathLst>
                <a:path w="4644" h="2369" extrusionOk="0">
                  <a:moveTo>
                    <a:pt x="3495" y="0"/>
                  </a:moveTo>
                  <a:cubicBezTo>
                    <a:pt x="3475" y="0"/>
                    <a:pt x="3456" y="4"/>
                    <a:pt x="3436" y="14"/>
                  </a:cubicBezTo>
                  <a:cubicBezTo>
                    <a:pt x="3403" y="14"/>
                    <a:pt x="3336" y="47"/>
                    <a:pt x="3269" y="47"/>
                  </a:cubicBezTo>
                  <a:cubicBezTo>
                    <a:pt x="3103" y="81"/>
                    <a:pt x="2936" y="114"/>
                    <a:pt x="2802" y="147"/>
                  </a:cubicBezTo>
                  <a:cubicBezTo>
                    <a:pt x="1568" y="314"/>
                    <a:pt x="0" y="748"/>
                    <a:pt x="200" y="1949"/>
                  </a:cubicBezTo>
                  <a:cubicBezTo>
                    <a:pt x="256" y="2281"/>
                    <a:pt x="588" y="2368"/>
                    <a:pt x="935" y="2368"/>
                  </a:cubicBezTo>
                  <a:cubicBezTo>
                    <a:pt x="1215" y="2368"/>
                    <a:pt x="1505" y="2312"/>
                    <a:pt x="1668" y="2282"/>
                  </a:cubicBezTo>
                  <a:cubicBezTo>
                    <a:pt x="2736" y="2049"/>
                    <a:pt x="3636" y="1348"/>
                    <a:pt x="4437" y="614"/>
                  </a:cubicBezTo>
                  <a:cubicBezTo>
                    <a:pt x="4644" y="434"/>
                    <a:pt x="4450" y="173"/>
                    <a:pt x="4244" y="173"/>
                  </a:cubicBezTo>
                  <a:cubicBezTo>
                    <a:pt x="4184" y="173"/>
                    <a:pt x="4123" y="195"/>
                    <a:pt x="4070" y="248"/>
                  </a:cubicBezTo>
                  <a:cubicBezTo>
                    <a:pt x="4037" y="181"/>
                    <a:pt x="3970" y="114"/>
                    <a:pt x="3836" y="81"/>
                  </a:cubicBezTo>
                  <a:cubicBezTo>
                    <a:pt x="3836" y="81"/>
                    <a:pt x="3803" y="47"/>
                    <a:pt x="3770" y="47"/>
                  </a:cubicBezTo>
                  <a:lnTo>
                    <a:pt x="3636" y="47"/>
                  </a:lnTo>
                  <a:cubicBezTo>
                    <a:pt x="3589" y="24"/>
                    <a:pt x="3542" y="0"/>
                    <a:pt x="349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338" name="Google Shape;5338;p19"/>
            <p:cNvSpPr/>
            <p:nvPr/>
          </p:nvSpPr>
          <p:spPr>
            <a:xfrm>
              <a:off x="8135028" y="4026788"/>
              <a:ext cx="63001" cy="125941"/>
            </a:xfrm>
            <a:custGeom>
              <a:avLst/>
              <a:gdLst/>
              <a:ahLst/>
              <a:cxnLst/>
              <a:rect l="l" t="t" r="r" b="b"/>
              <a:pathLst>
                <a:path w="2103" h="4204" extrusionOk="0">
                  <a:moveTo>
                    <a:pt x="941" y="1"/>
                  </a:moveTo>
                  <a:cubicBezTo>
                    <a:pt x="801" y="1"/>
                    <a:pt x="652" y="76"/>
                    <a:pt x="501" y="263"/>
                  </a:cubicBezTo>
                  <a:cubicBezTo>
                    <a:pt x="1" y="863"/>
                    <a:pt x="234" y="1764"/>
                    <a:pt x="401" y="2431"/>
                  </a:cubicBezTo>
                  <a:cubicBezTo>
                    <a:pt x="468" y="2764"/>
                    <a:pt x="701" y="3865"/>
                    <a:pt x="1201" y="3932"/>
                  </a:cubicBezTo>
                  <a:cubicBezTo>
                    <a:pt x="1142" y="4091"/>
                    <a:pt x="1296" y="4203"/>
                    <a:pt x="1452" y="4203"/>
                  </a:cubicBezTo>
                  <a:cubicBezTo>
                    <a:pt x="1557" y="4203"/>
                    <a:pt x="1662" y="4153"/>
                    <a:pt x="1702" y="4032"/>
                  </a:cubicBezTo>
                  <a:cubicBezTo>
                    <a:pt x="2102" y="3098"/>
                    <a:pt x="2069" y="1930"/>
                    <a:pt x="1769" y="963"/>
                  </a:cubicBezTo>
                  <a:cubicBezTo>
                    <a:pt x="1646" y="572"/>
                    <a:pt x="1326" y="1"/>
                    <a:pt x="94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339" name="Google Shape;5339;p19"/>
            <p:cNvSpPr/>
            <p:nvPr/>
          </p:nvSpPr>
          <p:spPr>
            <a:xfrm>
              <a:off x="7979140" y="4081576"/>
              <a:ext cx="117793" cy="84570"/>
            </a:xfrm>
            <a:custGeom>
              <a:avLst/>
              <a:gdLst/>
              <a:ahLst/>
              <a:cxnLst/>
              <a:rect l="l" t="t" r="r" b="b"/>
              <a:pathLst>
                <a:path w="3932" h="2823" extrusionOk="0">
                  <a:moveTo>
                    <a:pt x="3622" y="1"/>
                  </a:moveTo>
                  <a:cubicBezTo>
                    <a:pt x="3523" y="1"/>
                    <a:pt x="3422" y="52"/>
                    <a:pt x="3370" y="168"/>
                  </a:cubicBezTo>
                  <a:cubicBezTo>
                    <a:pt x="3337" y="101"/>
                    <a:pt x="3270" y="68"/>
                    <a:pt x="3170" y="68"/>
                  </a:cubicBezTo>
                  <a:cubicBezTo>
                    <a:pt x="2336" y="168"/>
                    <a:pt x="1469" y="368"/>
                    <a:pt x="801" y="869"/>
                  </a:cubicBezTo>
                  <a:cubicBezTo>
                    <a:pt x="234" y="1269"/>
                    <a:pt x="1" y="2136"/>
                    <a:pt x="601" y="2637"/>
                  </a:cubicBezTo>
                  <a:cubicBezTo>
                    <a:pt x="743" y="2769"/>
                    <a:pt x="905" y="2822"/>
                    <a:pt x="1076" y="2822"/>
                  </a:cubicBezTo>
                  <a:cubicBezTo>
                    <a:pt x="1549" y="2822"/>
                    <a:pt x="2084" y="2415"/>
                    <a:pt x="2403" y="2170"/>
                  </a:cubicBezTo>
                  <a:cubicBezTo>
                    <a:pt x="2970" y="1703"/>
                    <a:pt x="3637" y="1035"/>
                    <a:pt x="3870" y="335"/>
                  </a:cubicBezTo>
                  <a:cubicBezTo>
                    <a:pt x="3932" y="130"/>
                    <a:pt x="3780" y="1"/>
                    <a:pt x="362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340" name="Google Shape;5340;p19"/>
            <p:cNvSpPr/>
            <p:nvPr/>
          </p:nvSpPr>
          <p:spPr>
            <a:xfrm>
              <a:off x="7966170" y="3926048"/>
              <a:ext cx="62971" cy="115756"/>
            </a:xfrm>
            <a:custGeom>
              <a:avLst/>
              <a:gdLst/>
              <a:ahLst/>
              <a:cxnLst/>
              <a:rect l="l" t="t" r="r" b="b"/>
              <a:pathLst>
                <a:path w="2102" h="3864" extrusionOk="0">
                  <a:moveTo>
                    <a:pt x="811" y="0"/>
                  </a:moveTo>
                  <a:cubicBezTo>
                    <a:pt x="709" y="0"/>
                    <a:pt x="604" y="46"/>
                    <a:pt x="501" y="156"/>
                  </a:cubicBezTo>
                  <a:cubicBezTo>
                    <a:pt x="0" y="690"/>
                    <a:pt x="134" y="1491"/>
                    <a:pt x="334" y="2124"/>
                  </a:cubicBezTo>
                  <a:cubicBezTo>
                    <a:pt x="467" y="2692"/>
                    <a:pt x="767" y="3492"/>
                    <a:pt x="1401" y="3692"/>
                  </a:cubicBezTo>
                  <a:lnTo>
                    <a:pt x="1435" y="3692"/>
                  </a:lnTo>
                  <a:cubicBezTo>
                    <a:pt x="1486" y="3796"/>
                    <a:pt x="1609" y="3863"/>
                    <a:pt x="1721" y="3863"/>
                  </a:cubicBezTo>
                  <a:cubicBezTo>
                    <a:pt x="1825" y="3863"/>
                    <a:pt x="1919" y="3804"/>
                    <a:pt x="1935" y="3659"/>
                  </a:cubicBezTo>
                  <a:cubicBezTo>
                    <a:pt x="2102" y="2692"/>
                    <a:pt x="2002" y="1758"/>
                    <a:pt x="1635" y="824"/>
                  </a:cubicBezTo>
                  <a:cubicBezTo>
                    <a:pt x="1505" y="564"/>
                    <a:pt x="1173" y="0"/>
                    <a:pt x="81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341" name="Google Shape;5341;p19"/>
            <p:cNvSpPr/>
            <p:nvPr/>
          </p:nvSpPr>
          <p:spPr>
            <a:xfrm>
              <a:off x="7862255" y="4013278"/>
              <a:ext cx="88944" cy="73636"/>
            </a:xfrm>
            <a:custGeom>
              <a:avLst/>
              <a:gdLst/>
              <a:ahLst/>
              <a:cxnLst/>
              <a:rect l="l" t="t" r="r" b="b"/>
              <a:pathLst>
                <a:path w="2969" h="2458" extrusionOk="0">
                  <a:moveTo>
                    <a:pt x="2496" y="1"/>
                  </a:moveTo>
                  <a:cubicBezTo>
                    <a:pt x="2466" y="1"/>
                    <a:pt x="2435" y="5"/>
                    <a:pt x="2402" y="13"/>
                  </a:cubicBezTo>
                  <a:cubicBezTo>
                    <a:pt x="1801" y="313"/>
                    <a:pt x="1168" y="380"/>
                    <a:pt x="667" y="814"/>
                  </a:cubicBezTo>
                  <a:cubicBezTo>
                    <a:pt x="267" y="1147"/>
                    <a:pt x="0" y="2048"/>
                    <a:pt x="534" y="2381"/>
                  </a:cubicBezTo>
                  <a:cubicBezTo>
                    <a:pt x="627" y="2434"/>
                    <a:pt x="722" y="2457"/>
                    <a:pt x="818" y="2457"/>
                  </a:cubicBezTo>
                  <a:cubicBezTo>
                    <a:pt x="1205" y="2457"/>
                    <a:pt x="1601" y="2088"/>
                    <a:pt x="1868" y="1848"/>
                  </a:cubicBezTo>
                  <a:cubicBezTo>
                    <a:pt x="2268" y="1481"/>
                    <a:pt x="2735" y="980"/>
                    <a:pt x="2902" y="413"/>
                  </a:cubicBezTo>
                  <a:cubicBezTo>
                    <a:pt x="2969" y="247"/>
                    <a:pt x="2835" y="146"/>
                    <a:pt x="2702" y="113"/>
                  </a:cubicBezTo>
                  <a:cubicBezTo>
                    <a:pt x="2652" y="38"/>
                    <a:pt x="2583" y="1"/>
                    <a:pt x="249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342" name="Google Shape;5342;p19"/>
            <p:cNvSpPr/>
            <p:nvPr/>
          </p:nvSpPr>
          <p:spPr>
            <a:xfrm>
              <a:off x="7742212" y="3936832"/>
              <a:ext cx="138374" cy="76422"/>
            </a:xfrm>
            <a:custGeom>
              <a:avLst/>
              <a:gdLst/>
              <a:ahLst/>
              <a:cxnLst/>
              <a:rect l="l" t="t" r="r" b="b"/>
              <a:pathLst>
                <a:path w="4619" h="2551" extrusionOk="0">
                  <a:moveTo>
                    <a:pt x="1182" y="1"/>
                  </a:moveTo>
                  <a:cubicBezTo>
                    <a:pt x="952" y="1"/>
                    <a:pt x="738" y="69"/>
                    <a:pt x="567" y="251"/>
                  </a:cubicBezTo>
                  <a:cubicBezTo>
                    <a:pt x="0" y="851"/>
                    <a:pt x="767" y="1551"/>
                    <a:pt x="1301" y="1785"/>
                  </a:cubicBezTo>
                  <a:cubicBezTo>
                    <a:pt x="2168" y="2185"/>
                    <a:pt x="3136" y="2252"/>
                    <a:pt x="4036" y="2352"/>
                  </a:cubicBezTo>
                  <a:cubicBezTo>
                    <a:pt x="4036" y="2385"/>
                    <a:pt x="4070" y="2385"/>
                    <a:pt x="4070" y="2419"/>
                  </a:cubicBezTo>
                  <a:cubicBezTo>
                    <a:pt x="4121" y="2512"/>
                    <a:pt x="4199" y="2550"/>
                    <a:pt x="4276" y="2550"/>
                  </a:cubicBezTo>
                  <a:cubicBezTo>
                    <a:pt x="4448" y="2550"/>
                    <a:pt x="4618" y="2359"/>
                    <a:pt x="4503" y="2152"/>
                  </a:cubicBezTo>
                  <a:cubicBezTo>
                    <a:pt x="4136" y="1451"/>
                    <a:pt x="3236" y="884"/>
                    <a:pt x="2569" y="517"/>
                  </a:cubicBezTo>
                  <a:cubicBezTo>
                    <a:pt x="2228" y="313"/>
                    <a:pt x="1671" y="1"/>
                    <a:pt x="118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</p:grpSp>
      <p:grpSp>
        <p:nvGrpSpPr>
          <p:cNvPr id="5343" name="Google Shape;5343;p19"/>
          <p:cNvGrpSpPr/>
          <p:nvPr/>
        </p:nvGrpSpPr>
        <p:grpSpPr>
          <a:xfrm rot="10800000" flipH="1">
            <a:off x="15211823" y="345809"/>
            <a:ext cx="1855258" cy="1861356"/>
            <a:chOff x="8276926" y="3750868"/>
            <a:chExt cx="1239162" cy="1244814"/>
          </a:xfrm>
        </p:grpSpPr>
        <p:sp>
          <p:nvSpPr>
            <p:cNvPr id="5344" name="Google Shape;5344;p19"/>
            <p:cNvSpPr/>
            <p:nvPr/>
          </p:nvSpPr>
          <p:spPr>
            <a:xfrm>
              <a:off x="8276926" y="3750868"/>
              <a:ext cx="1239162" cy="1227089"/>
            </a:xfrm>
            <a:custGeom>
              <a:avLst/>
              <a:gdLst/>
              <a:ahLst/>
              <a:cxnLst/>
              <a:rect l="l" t="t" r="r" b="b"/>
              <a:pathLst>
                <a:path w="41364" h="40961" extrusionOk="0">
                  <a:moveTo>
                    <a:pt x="0" y="0"/>
                  </a:moveTo>
                  <a:lnTo>
                    <a:pt x="0" y="0"/>
                  </a:lnTo>
                  <a:cubicBezTo>
                    <a:pt x="1280" y="4593"/>
                    <a:pt x="11205" y="40961"/>
                    <a:pt x="33709" y="40961"/>
                  </a:cubicBezTo>
                  <a:cubicBezTo>
                    <a:pt x="34088" y="40961"/>
                    <a:pt x="34472" y="40950"/>
                    <a:pt x="34859" y="40929"/>
                  </a:cubicBezTo>
                  <a:cubicBezTo>
                    <a:pt x="41363" y="15645"/>
                    <a:pt x="3703" y="1301"/>
                    <a:pt x="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345" name="Google Shape;5345;p19"/>
            <p:cNvSpPr/>
            <p:nvPr/>
          </p:nvSpPr>
          <p:spPr>
            <a:xfrm>
              <a:off x="8392314" y="3892198"/>
              <a:ext cx="958460" cy="1103485"/>
            </a:xfrm>
            <a:custGeom>
              <a:avLst/>
              <a:gdLst/>
              <a:ahLst/>
              <a:cxnLst/>
              <a:rect l="l" t="t" r="r" b="b"/>
              <a:pathLst>
                <a:path w="31994" h="36835" extrusionOk="0">
                  <a:moveTo>
                    <a:pt x="584" y="1"/>
                  </a:moveTo>
                  <a:cubicBezTo>
                    <a:pt x="276" y="1"/>
                    <a:pt x="1" y="410"/>
                    <a:pt x="285" y="719"/>
                  </a:cubicBezTo>
                  <a:cubicBezTo>
                    <a:pt x="4888" y="5523"/>
                    <a:pt x="9224" y="10593"/>
                    <a:pt x="13427" y="15797"/>
                  </a:cubicBezTo>
                  <a:cubicBezTo>
                    <a:pt x="15529" y="18399"/>
                    <a:pt x="17564" y="21034"/>
                    <a:pt x="19632" y="23669"/>
                  </a:cubicBezTo>
                  <a:cubicBezTo>
                    <a:pt x="20566" y="24870"/>
                    <a:pt x="21466" y="26104"/>
                    <a:pt x="22400" y="27305"/>
                  </a:cubicBezTo>
                  <a:cubicBezTo>
                    <a:pt x="23301" y="28539"/>
                    <a:pt x="24202" y="29773"/>
                    <a:pt x="25269" y="30874"/>
                  </a:cubicBezTo>
                  <a:cubicBezTo>
                    <a:pt x="26270" y="31842"/>
                    <a:pt x="27371" y="32642"/>
                    <a:pt x="28438" y="33543"/>
                  </a:cubicBezTo>
                  <a:cubicBezTo>
                    <a:pt x="29439" y="34377"/>
                    <a:pt x="30540" y="35311"/>
                    <a:pt x="31073" y="36545"/>
                  </a:cubicBezTo>
                  <a:cubicBezTo>
                    <a:pt x="31154" y="36747"/>
                    <a:pt x="31333" y="36835"/>
                    <a:pt x="31504" y="36835"/>
                  </a:cubicBezTo>
                  <a:cubicBezTo>
                    <a:pt x="31757" y="36835"/>
                    <a:pt x="31993" y="36643"/>
                    <a:pt x="31874" y="36345"/>
                  </a:cubicBezTo>
                  <a:cubicBezTo>
                    <a:pt x="30907" y="34077"/>
                    <a:pt x="28638" y="32676"/>
                    <a:pt x="26837" y="31174"/>
                  </a:cubicBezTo>
                  <a:cubicBezTo>
                    <a:pt x="24569" y="29240"/>
                    <a:pt x="22901" y="26605"/>
                    <a:pt x="21100" y="24269"/>
                  </a:cubicBezTo>
                  <a:cubicBezTo>
                    <a:pt x="17063" y="18932"/>
                    <a:pt x="12927" y="13695"/>
                    <a:pt x="8557" y="8625"/>
                  </a:cubicBezTo>
                  <a:cubicBezTo>
                    <a:pt x="6055" y="5756"/>
                    <a:pt x="3520" y="2888"/>
                    <a:pt x="852" y="119"/>
                  </a:cubicBezTo>
                  <a:cubicBezTo>
                    <a:pt x="769" y="36"/>
                    <a:pt x="675" y="1"/>
                    <a:pt x="584" y="1"/>
                  </a:cubicBezTo>
                  <a:close/>
                </a:path>
              </a:pathLst>
            </a:custGeom>
            <a:solidFill>
              <a:srgbClr val="D387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346" name="Google Shape;5346;p19"/>
            <p:cNvSpPr/>
            <p:nvPr/>
          </p:nvSpPr>
          <p:spPr>
            <a:xfrm>
              <a:off x="8441201" y="3944710"/>
              <a:ext cx="148529" cy="162939"/>
            </a:xfrm>
            <a:custGeom>
              <a:avLst/>
              <a:gdLst/>
              <a:ahLst/>
              <a:cxnLst/>
              <a:rect l="l" t="t" r="r" b="b"/>
              <a:pathLst>
                <a:path w="4958" h="5439" extrusionOk="0">
                  <a:moveTo>
                    <a:pt x="4290" y="0"/>
                  </a:moveTo>
                  <a:cubicBezTo>
                    <a:pt x="4056" y="0"/>
                    <a:pt x="3890" y="201"/>
                    <a:pt x="3890" y="434"/>
                  </a:cubicBezTo>
                  <a:cubicBezTo>
                    <a:pt x="3770" y="1778"/>
                    <a:pt x="3865" y="3150"/>
                    <a:pt x="4054" y="4500"/>
                  </a:cubicBezTo>
                  <a:lnTo>
                    <a:pt x="4054" y="4500"/>
                  </a:lnTo>
                  <a:cubicBezTo>
                    <a:pt x="3610" y="4566"/>
                    <a:pt x="3160" y="4601"/>
                    <a:pt x="2711" y="4601"/>
                  </a:cubicBezTo>
                  <a:cubicBezTo>
                    <a:pt x="2025" y="4601"/>
                    <a:pt x="1341" y="4518"/>
                    <a:pt x="687" y="4337"/>
                  </a:cubicBezTo>
                  <a:cubicBezTo>
                    <a:pt x="638" y="4321"/>
                    <a:pt x="591" y="4314"/>
                    <a:pt x="547" y="4314"/>
                  </a:cubicBezTo>
                  <a:cubicBezTo>
                    <a:pt x="122" y="4314"/>
                    <a:pt x="0" y="4986"/>
                    <a:pt x="454" y="5137"/>
                  </a:cubicBezTo>
                  <a:cubicBezTo>
                    <a:pt x="1172" y="5348"/>
                    <a:pt x="1918" y="5438"/>
                    <a:pt x="2663" y="5438"/>
                  </a:cubicBezTo>
                  <a:cubicBezTo>
                    <a:pt x="3336" y="5438"/>
                    <a:pt x="4008" y="5364"/>
                    <a:pt x="4657" y="5237"/>
                  </a:cubicBezTo>
                  <a:cubicBezTo>
                    <a:pt x="4890" y="5204"/>
                    <a:pt x="4957" y="4937"/>
                    <a:pt x="4924" y="4737"/>
                  </a:cubicBezTo>
                  <a:cubicBezTo>
                    <a:pt x="4690" y="3303"/>
                    <a:pt x="4624" y="1868"/>
                    <a:pt x="4724" y="401"/>
                  </a:cubicBezTo>
                  <a:cubicBezTo>
                    <a:pt x="4724" y="201"/>
                    <a:pt x="4523" y="0"/>
                    <a:pt x="4290" y="0"/>
                  </a:cubicBezTo>
                  <a:close/>
                </a:path>
              </a:pathLst>
            </a:custGeom>
            <a:solidFill>
              <a:srgbClr val="D387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347" name="Google Shape;5347;p19"/>
            <p:cNvSpPr/>
            <p:nvPr/>
          </p:nvSpPr>
          <p:spPr>
            <a:xfrm>
              <a:off x="8509679" y="4032569"/>
              <a:ext cx="204370" cy="189331"/>
            </a:xfrm>
            <a:custGeom>
              <a:avLst/>
              <a:gdLst/>
              <a:ahLst/>
              <a:cxnLst/>
              <a:rect l="l" t="t" r="r" b="b"/>
              <a:pathLst>
                <a:path w="6822" h="6320" extrusionOk="0">
                  <a:moveTo>
                    <a:pt x="6305" y="1"/>
                  </a:moveTo>
                  <a:cubicBezTo>
                    <a:pt x="6138" y="1"/>
                    <a:pt x="5973" y="92"/>
                    <a:pt x="5907" y="303"/>
                  </a:cubicBezTo>
                  <a:cubicBezTo>
                    <a:pt x="5473" y="1976"/>
                    <a:pt x="5529" y="3736"/>
                    <a:pt x="5378" y="5475"/>
                  </a:cubicBezTo>
                  <a:lnTo>
                    <a:pt x="5378" y="5475"/>
                  </a:lnTo>
                  <a:cubicBezTo>
                    <a:pt x="4795" y="5481"/>
                    <a:pt x="4208" y="5497"/>
                    <a:pt x="3623" y="5497"/>
                  </a:cubicBezTo>
                  <a:cubicBezTo>
                    <a:pt x="2651" y="5497"/>
                    <a:pt x="1683" y="5452"/>
                    <a:pt x="736" y="5240"/>
                  </a:cubicBezTo>
                  <a:cubicBezTo>
                    <a:pt x="705" y="5234"/>
                    <a:pt x="675" y="5231"/>
                    <a:pt x="646" y="5231"/>
                  </a:cubicBezTo>
                  <a:cubicBezTo>
                    <a:pt x="178" y="5231"/>
                    <a:pt x="0" y="5946"/>
                    <a:pt x="503" y="6040"/>
                  </a:cubicBezTo>
                  <a:cubicBezTo>
                    <a:pt x="1625" y="6278"/>
                    <a:pt x="2762" y="6320"/>
                    <a:pt x="3894" y="6320"/>
                  </a:cubicBezTo>
                  <a:cubicBezTo>
                    <a:pt x="4511" y="6320"/>
                    <a:pt x="5128" y="6307"/>
                    <a:pt x="5740" y="6307"/>
                  </a:cubicBezTo>
                  <a:cubicBezTo>
                    <a:pt x="5973" y="6307"/>
                    <a:pt x="6140" y="6107"/>
                    <a:pt x="6174" y="5874"/>
                  </a:cubicBezTo>
                  <a:cubicBezTo>
                    <a:pt x="6374" y="4106"/>
                    <a:pt x="6274" y="2271"/>
                    <a:pt x="6741" y="537"/>
                  </a:cubicBezTo>
                  <a:cubicBezTo>
                    <a:pt x="6821" y="214"/>
                    <a:pt x="6561" y="1"/>
                    <a:pt x="6305" y="1"/>
                  </a:cubicBezTo>
                  <a:close/>
                </a:path>
              </a:pathLst>
            </a:custGeom>
            <a:solidFill>
              <a:srgbClr val="D387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348" name="Google Shape;5348;p19"/>
            <p:cNvSpPr/>
            <p:nvPr/>
          </p:nvSpPr>
          <p:spPr>
            <a:xfrm>
              <a:off x="8605656" y="4119560"/>
              <a:ext cx="241877" cy="254848"/>
            </a:xfrm>
            <a:custGeom>
              <a:avLst/>
              <a:gdLst/>
              <a:ahLst/>
              <a:cxnLst/>
              <a:rect l="l" t="t" r="r" b="b"/>
              <a:pathLst>
                <a:path w="8074" h="8507" extrusionOk="0">
                  <a:moveTo>
                    <a:pt x="7656" y="1"/>
                  </a:moveTo>
                  <a:cubicBezTo>
                    <a:pt x="7448" y="1"/>
                    <a:pt x="7239" y="134"/>
                    <a:pt x="7239" y="401"/>
                  </a:cubicBezTo>
                  <a:cubicBezTo>
                    <a:pt x="7239" y="2748"/>
                    <a:pt x="6636" y="4975"/>
                    <a:pt x="6348" y="7281"/>
                  </a:cubicBezTo>
                  <a:lnTo>
                    <a:pt x="6348" y="7281"/>
                  </a:lnTo>
                  <a:cubicBezTo>
                    <a:pt x="4429" y="7581"/>
                    <a:pt x="2483" y="7673"/>
                    <a:pt x="568" y="7673"/>
                  </a:cubicBezTo>
                  <a:cubicBezTo>
                    <a:pt x="1" y="7673"/>
                    <a:pt x="1" y="8507"/>
                    <a:pt x="568" y="8507"/>
                  </a:cubicBezTo>
                  <a:cubicBezTo>
                    <a:pt x="2669" y="8507"/>
                    <a:pt x="4771" y="8407"/>
                    <a:pt x="6839" y="8040"/>
                  </a:cubicBezTo>
                  <a:cubicBezTo>
                    <a:pt x="7039" y="8007"/>
                    <a:pt x="7139" y="7806"/>
                    <a:pt x="7139" y="7640"/>
                  </a:cubicBezTo>
                  <a:cubicBezTo>
                    <a:pt x="7406" y="5238"/>
                    <a:pt x="8073" y="2870"/>
                    <a:pt x="8073" y="401"/>
                  </a:cubicBezTo>
                  <a:cubicBezTo>
                    <a:pt x="8073" y="134"/>
                    <a:pt x="7865" y="1"/>
                    <a:pt x="7656" y="1"/>
                  </a:cubicBezTo>
                  <a:close/>
                </a:path>
              </a:pathLst>
            </a:custGeom>
            <a:solidFill>
              <a:srgbClr val="D387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349" name="Google Shape;5349;p19"/>
            <p:cNvSpPr/>
            <p:nvPr/>
          </p:nvSpPr>
          <p:spPr>
            <a:xfrm>
              <a:off x="8710590" y="4263465"/>
              <a:ext cx="283817" cy="296819"/>
            </a:xfrm>
            <a:custGeom>
              <a:avLst/>
              <a:gdLst/>
              <a:ahLst/>
              <a:cxnLst/>
              <a:rect l="l" t="t" r="r" b="b"/>
              <a:pathLst>
                <a:path w="9474" h="9908" extrusionOk="0">
                  <a:moveTo>
                    <a:pt x="8928" y="0"/>
                  </a:moveTo>
                  <a:cubicBezTo>
                    <a:pt x="8723" y="0"/>
                    <a:pt x="8523" y="134"/>
                    <a:pt x="8540" y="401"/>
                  </a:cubicBezTo>
                  <a:cubicBezTo>
                    <a:pt x="8637" y="3207"/>
                    <a:pt x="8109" y="5982"/>
                    <a:pt x="7652" y="8726"/>
                  </a:cubicBezTo>
                  <a:lnTo>
                    <a:pt x="7652" y="8726"/>
                  </a:lnTo>
                  <a:cubicBezTo>
                    <a:pt x="5271" y="8861"/>
                    <a:pt x="2918" y="9073"/>
                    <a:pt x="534" y="9073"/>
                  </a:cubicBezTo>
                  <a:cubicBezTo>
                    <a:pt x="0" y="9073"/>
                    <a:pt x="0" y="9907"/>
                    <a:pt x="534" y="9907"/>
                  </a:cubicBezTo>
                  <a:cubicBezTo>
                    <a:pt x="3036" y="9907"/>
                    <a:pt x="5538" y="9674"/>
                    <a:pt x="8006" y="9540"/>
                  </a:cubicBezTo>
                  <a:cubicBezTo>
                    <a:pt x="8173" y="9540"/>
                    <a:pt x="8373" y="9440"/>
                    <a:pt x="8406" y="9240"/>
                  </a:cubicBezTo>
                  <a:cubicBezTo>
                    <a:pt x="8907" y="6305"/>
                    <a:pt x="9474" y="3369"/>
                    <a:pt x="9340" y="401"/>
                  </a:cubicBezTo>
                  <a:cubicBezTo>
                    <a:pt x="9340" y="134"/>
                    <a:pt x="9132" y="0"/>
                    <a:pt x="8928" y="0"/>
                  </a:cubicBezTo>
                  <a:close/>
                </a:path>
              </a:pathLst>
            </a:custGeom>
            <a:solidFill>
              <a:srgbClr val="D387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350" name="Google Shape;5350;p19"/>
            <p:cNvSpPr/>
            <p:nvPr/>
          </p:nvSpPr>
          <p:spPr>
            <a:xfrm>
              <a:off x="8857491" y="4402339"/>
              <a:ext cx="286813" cy="364463"/>
            </a:xfrm>
            <a:custGeom>
              <a:avLst/>
              <a:gdLst/>
              <a:ahLst/>
              <a:cxnLst/>
              <a:rect l="l" t="t" r="r" b="b"/>
              <a:pathLst>
                <a:path w="9574" h="12166" extrusionOk="0">
                  <a:moveTo>
                    <a:pt x="8898" y="1"/>
                  </a:moveTo>
                  <a:cubicBezTo>
                    <a:pt x="8689" y="1"/>
                    <a:pt x="8489" y="134"/>
                    <a:pt x="8506" y="401"/>
                  </a:cubicBezTo>
                  <a:cubicBezTo>
                    <a:pt x="8732" y="4076"/>
                    <a:pt x="8210" y="7689"/>
                    <a:pt x="8054" y="11329"/>
                  </a:cubicBezTo>
                  <a:lnTo>
                    <a:pt x="8054" y="11329"/>
                  </a:lnTo>
                  <a:cubicBezTo>
                    <a:pt x="7990" y="11330"/>
                    <a:pt x="7927" y="11331"/>
                    <a:pt x="7864" y="11331"/>
                  </a:cubicBezTo>
                  <a:cubicBezTo>
                    <a:pt x="5589" y="11331"/>
                    <a:pt x="3417" y="10453"/>
                    <a:pt x="1143" y="10453"/>
                  </a:cubicBezTo>
                  <a:cubicBezTo>
                    <a:pt x="940" y="10453"/>
                    <a:pt x="737" y="10460"/>
                    <a:pt x="534" y="10475"/>
                  </a:cubicBezTo>
                  <a:cubicBezTo>
                    <a:pt x="20" y="10539"/>
                    <a:pt x="1" y="11313"/>
                    <a:pt x="474" y="11313"/>
                  </a:cubicBezTo>
                  <a:cubicBezTo>
                    <a:pt x="493" y="11313"/>
                    <a:pt x="513" y="11312"/>
                    <a:pt x="534" y="11309"/>
                  </a:cubicBezTo>
                  <a:cubicBezTo>
                    <a:pt x="737" y="11294"/>
                    <a:pt x="940" y="11287"/>
                    <a:pt x="1143" y="11287"/>
                  </a:cubicBezTo>
                  <a:cubicBezTo>
                    <a:pt x="3417" y="11287"/>
                    <a:pt x="5589" y="12165"/>
                    <a:pt x="7864" y="12165"/>
                  </a:cubicBezTo>
                  <a:cubicBezTo>
                    <a:pt x="8066" y="12165"/>
                    <a:pt x="8269" y="12158"/>
                    <a:pt x="8473" y="12143"/>
                  </a:cubicBezTo>
                  <a:cubicBezTo>
                    <a:pt x="8706" y="12110"/>
                    <a:pt x="8873" y="11976"/>
                    <a:pt x="8873" y="11709"/>
                  </a:cubicBezTo>
                  <a:cubicBezTo>
                    <a:pt x="9006" y="7940"/>
                    <a:pt x="9573" y="4204"/>
                    <a:pt x="9340" y="401"/>
                  </a:cubicBezTo>
                  <a:cubicBezTo>
                    <a:pt x="9323" y="134"/>
                    <a:pt x="9106" y="1"/>
                    <a:pt x="8898" y="1"/>
                  </a:cubicBezTo>
                  <a:close/>
                </a:path>
              </a:pathLst>
            </a:custGeom>
            <a:solidFill>
              <a:srgbClr val="D387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351" name="Google Shape;5351;p19"/>
            <p:cNvSpPr/>
            <p:nvPr/>
          </p:nvSpPr>
          <p:spPr>
            <a:xfrm>
              <a:off x="8748543" y="4442329"/>
              <a:ext cx="27022" cy="21000"/>
            </a:xfrm>
            <a:custGeom>
              <a:avLst/>
              <a:gdLst/>
              <a:ahLst/>
              <a:cxnLst/>
              <a:rect l="l" t="t" r="r" b="b"/>
              <a:pathLst>
                <a:path w="902" h="701" extrusionOk="0">
                  <a:moveTo>
                    <a:pt x="435" y="0"/>
                  </a:moveTo>
                  <a:cubicBezTo>
                    <a:pt x="1" y="0"/>
                    <a:pt x="1" y="701"/>
                    <a:pt x="435" y="701"/>
                  </a:cubicBezTo>
                  <a:cubicBezTo>
                    <a:pt x="902" y="701"/>
                    <a:pt x="902" y="0"/>
                    <a:pt x="435" y="0"/>
                  </a:cubicBezTo>
                  <a:close/>
                </a:path>
              </a:pathLst>
            </a:custGeom>
            <a:solidFill>
              <a:srgbClr val="D387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352" name="Google Shape;5352;p19"/>
            <p:cNvSpPr/>
            <p:nvPr/>
          </p:nvSpPr>
          <p:spPr>
            <a:xfrm>
              <a:off x="8716581" y="4491277"/>
              <a:ext cx="27022" cy="21030"/>
            </a:xfrm>
            <a:custGeom>
              <a:avLst/>
              <a:gdLst/>
              <a:ahLst/>
              <a:cxnLst/>
              <a:rect l="l" t="t" r="r" b="b"/>
              <a:pathLst>
                <a:path w="902" h="702" extrusionOk="0">
                  <a:moveTo>
                    <a:pt x="467" y="1"/>
                  </a:moveTo>
                  <a:cubicBezTo>
                    <a:pt x="0" y="1"/>
                    <a:pt x="0" y="701"/>
                    <a:pt x="467" y="701"/>
                  </a:cubicBezTo>
                  <a:cubicBezTo>
                    <a:pt x="901" y="701"/>
                    <a:pt x="901" y="1"/>
                    <a:pt x="467" y="1"/>
                  </a:cubicBezTo>
                  <a:close/>
                </a:path>
              </a:pathLst>
            </a:custGeom>
            <a:solidFill>
              <a:srgbClr val="D387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353" name="Google Shape;5353;p19"/>
            <p:cNvSpPr/>
            <p:nvPr/>
          </p:nvSpPr>
          <p:spPr>
            <a:xfrm>
              <a:off x="8689591" y="4449309"/>
              <a:ext cx="27022" cy="21030"/>
            </a:xfrm>
            <a:custGeom>
              <a:avLst/>
              <a:gdLst/>
              <a:ahLst/>
              <a:cxnLst/>
              <a:rect l="l" t="t" r="r" b="b"/>
              <a:pathLst>
                <a:path w="902" h="702" extrusionOk="0">
                  <a:moveTo>
                    <a:pt x="434" y="1"/>
                  </a:moveTo>
                  <a:cubicBezTo>
                    <a:pt x="1" y="1"/>
                    <a:pt x="1" y="701"/>
                    <a:pt x="434" y="701"/>
                  </a:cubicBezTo>
                  <a:cubicBezTo>
                    <a:pt x="901" y="701"/>
                    <a:pt x="901" y="1"/>
                    <a:pt x="434" y="1"/>
                  </a:cubicBezTo>
                  <a:close/>
                </a:path>
              </a:pathLst>
            </a:custGeom>
            <a:solidFill>
              <a:srgbClr val="D387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354" name="Google Shape;5354;p19"/>
            <p:cNvSpPr/>
            <p:nvPr/>
          </p:nvSpPr>
          <p:spPr>
            <a:xfrm>
              <a:off x="8779517" y="4072619"/>
              <a:ext cx="27022" cy="21000"/>
            </a:xfrm>
            <a:custGeom>
              <a:avLst/>
              <a:gdLst/>
              <a:ahLst/>
              <a:cxnLst/>
              <a:rect l="l" t="t" r="r" b="b"/>
              <a:pathLst>
                <a:path w="902" h="701" extrusionOk="0">
                  <a:moveTo>
                    <a:pt x="468" y="0"/>
                  </a:moveTo>
                  <a:cubicBezTo>
                    <a:pt x="1" y="0"/>
                    <a:pt x="1" y="701"/>
                    <a:pt x="468" y="701"/>
                  </a:cubicBezTo>
                  <a:cubicBezTo>
                    <a:pt x="902" y="701"/>
                    <a:pt x="902" y="0"/>
                    <a:pt x="468" y="0"/>
                  </a:cubicBezTo>
                  <a:close/>
                </a:path>
              </a:pathLst>
            </a:custGeom>
            <a:solidFill>
              <a:srgbClr val="D387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355" name="Google Shape;5355;p19"/>
            <p:cNvSpPr/>
            <p:nvPr/>
          </p:nvSpPr>
          <p:spPr>
            <a:xfrm>
              <a:off x="8755553" y="4131572"/>
              <a:ext cx="27022" cy="21000"/>
            </a:xfrm>
            <a:custGeom>
              <a:avLst/>
              <a:gdLst/>
              <a:ahLst/>
              <a:cxnLst/>
              <a:rect l="l" t="t" r="r" b="b"/>
              <a:pathLst>
                <a:path w="902" h="701" extrusionOk="0">
                  <a:moveTo>
                    <a:pt x="434" y="0"/>
                  </a:moveTo>
                  <a:cubicBezTo>
                    <a:pt x="0" y="0"/>
                    <a:pt x="0" y="701"/>
                    <a:pt x="434" y="701"/>
                  </a:cubicBezTo>
                  <a:cubicBezTo>
                    <a:pt x="901" y="701"/>
                    <a:pt x="901" y="0"/>
                    <a:pt x="434" y="0"/>
                  </a:cubicBezTo>
                  <a:close/>
                </a:path>
              </a:pathLst>
            </a:custGeom>
            <a:solidFill>
              <a:srgbClr val="D387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356" name="Google Shape;5356;p19"/>
            <p:cNvSpPr/>
            <p:nvPr/>
          </p:nvSpPr>
          <p:spPr>
            <a:xfrm>
              <a:off x="8727574" y="4072619"/>
              <a:ext cx="27022" cy="21000"/>
            </a:xfrm>
            <a:custGeom>
              <a:avLst/>
              <a:gdLst/>
              <a:ahLst/>
              <a:cxnLst/>
              <a:rect l="l" t="t" r="r" b="b"/>
              <a:pathLst>
                <a:path w="902" h="701" extrusionOk="0">
                  <a:moveTo>
                    <a:pt x="434" y="0"/>
                  </a:moveTo>
                  <a:cubicBezTo>
                    <a:pt x="0" y="0"/>
                    <a:pt x="0" y="701"/>
                    <a:pt x="434" y="701"/>
                  </a:cubicBezTo>
                  <a:cubicBezTo>
                    <a:pt x="901" y="701"/>
                    <a:pt x="901" y="0"/>
                    <a:pt x="434" y="0"/>
                  </a:cubicBezTo>
                  <a:close/>
                </a:path>
              </a:pathLst>
            </a:custGeom>
            <a:solidFill>
              <a:srgbClr val="D387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357" name="Google Shape;5357;p19"/>
            <p:cNvSpPr/>
            <p:nvPr/>
          </p:nvSpPr>
          <p:spPr>
            <a:xfrm>
              <a:off x="8357866" y="3932728"/>
              <a:ext cx="26992" cy="21000"/>
            </a:xfrm>
            <a:custGeom>
              <a:avLst/>
              <a:gdLst/>
              <a:ahLst/>
              <a:cxnLst/>
              <a:rect l="l" t="t" r="r" b="b"/>
              <a:pathLst>
                <a:path w="901" h="701" extrusionOk="0">
                  <a:moveTo>
                    <a:pt x="434" y="0"/>
                  </a:moveTo>
                  <a:cubicBezTo>
                    <a:pt x="0" y="0"/>
                    <a:pt x="0" y="701"/>
                    <a:pt x="434" y="701"/>
                  </a:cubicBezTo>
                  <a:cubicBezTo>
                    <a:pt x="901" y="701"/>
                    <a:pt x="901" y="0"/>
                    <a:pt x="434" y="0"/>
                  </a:cubicBezTo>
                  <a:close/>
                </a:path>
              </a:pathLst>
            </a:custGeom>
            <a:solidFill>
              <a:srgbClr val="D387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358" name="Google Shape;5358;p19"/>
            <p:cNvSpPr/>
            <p:nvPr/>
          </p:nvSpPr>
          <p:spPr>
            <a:xfrm>
              <a:off x="8339862" y="3876771"/>
              <a:ext cx="27022" cy="21000"/>
            </a:xfrm>
            <a:custGeom>
              <a:avLst/>
              <a:gdLst/>
              <a:ahLst/>
              <a:cxnLst/>
              <a:rect l="l" t="t" r="r" b="b"/>
              <a:pathLst>
                <a:path w="902" h="701" extrusionOk="0">
                  <a:moveTo>
                    <a:pt x="468" y="0"/>
                  </a:moveTo>
                  <a:cubicBezTo>
                    <a:pt x="1" y="0"/>
                    <a:pt x="1" y="701"/>
                    <a:pt x="468" y="701"/>
                  </a:cubicBezTo>
                  <a:cubicBezTo>
                    <a:pt x="901" y="701"/>
                    <a:pt x="901" y="0"/>
                    <a:pt x="468" y="0"/>
                  </a:cubicBezTo>
                  <a:close/>
                </a:path>
              </a:pathLst>
            </a:custGeom>
            <a:solidFill>
              <a:srgbClr val="D387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359" name="Google Shape;5359;p19"/>
            <p:cNvSpPr/>
            <p:nvPr/>
          </p:nvSpPr>
          <p:spPr>
            <a:xfrm>
              <a:off x="8902424" y="4610200"/>
              <a:ext cx="27022" cy="21000"/>
            </a:xfrm>
            <a:custGeom>
              <a:avLst/>
              <a:gdLst/>
              <a:ahLst/>
              <a:cxnLst/>
              <a:rect l="l" t="t" r="r" b="b"/>
              <a:pathLst>
                <a:path w="902" h="701" extrusionOk="0">
                  <a:moveTo>
                    <a:pt x="435" y="0"/>
                  </a:moveTo>
                  <a:cubicBezTo>
                    <a:pt x="1" y="0"/>
                    <a:pt x="1" y="701"/>
                    <a:pt x="435" y="701"/>
                  </a:cubicBezTo>
                  <a:cubicBezTo>
                    <a:pt x="902" y="701"/>
                    <a:pt x="902" y="0"/>
                    <a:pt x="435" y="0"/>
                  </a:cubicBezTo>
                  <a:close/>
                </a:path>
              </a:pathLst>
            </a:custGeom>
            <a:solidFill>
              <a:srgbClr val="D387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360" name="Google Shape;5360;p19"/>
            <p:cNvSpPr/>
            <p:nvPr/>
          </p:nvSpPr>
          <p:spPr>
            <a:xfrm>
              <a:off x="8884450" y="4656151"/>
              <a:ext cx="27022" cy="21030"/>
            </a:xfrm>
            <a:custGeom>
              <a:avLst/>
              <a:gdLst/>
              <a:ahLst/>
              <a:cxnLst/>
              <a:rect l="l" t="t" r="r" b="b"/>
              <a:pathLst>
                <a:path w="902" h="702" extrusionOk="0">
                  <a:moveTo>
                    <a:pt x="468" y="1"/>
                  </a:moveTo>
                  <a:cubicBezTo>
                    <a:pt x="1" y="1"/>
                    <a:pt x="1" y="701"/>
                    <a:pt x="468" y="701"/>
                  </a:cubicBezTo>
                  <a:cubicBezTo>
                    <a:pt x="901" y="701"/>
                    <a:pt x="901" y="1"/>
                    <a:pt x="468" y="1"/>
                  </a:cubicBezTo>
                  <a:close/>
                </a:path>
              </a:pathLst>
            </a:custGeom>
            <a:solidFill>
              <a:srgbClr val="D387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361" name="Google Shape;5361;p19"/>
            <p:cNvSpPr/>
            <p:nvPr/>
          </p:nvSpPr>
          <p:spPr>
            <a:xfrm>
              <a:off x="8849462" y="4621193"/>
              <a:ext cx="27022" cy="21000"/>
            </a:xfrm>
            <a:custGeom>
              <a:avLst/>
              <a:gdLst/>
              <a:ahLst/>
              <a:cxnLst/>
              <a:rect l="l" t="t" r="r" b="b"/>
              <a:pathLst>
                <a:path w="902" h="701" extrusionOk="0">
                  <a:moveTo>
                    <a:pt x="468" y="0"/>
                  </a:moveTo>
                  <a:cubicBezTo>
                    <a:pt x="1" y="0"/>
                    <a:pt x="1" y="701"/>
                    <a:pt x="468" y="701"/>
                  </a:cubicBezTo>
                  <a:cubicBezTo>
                    <a:pt x="902" y="701"/>
                    <a:pt x="902" y="0"/>
                    <a:pt x="468" y="0"/>
                  </a:cubicBezTo>
                  <a:close/>
                </a:path>
              </a:pathLst>
            </a:custGeom>
            <a:solidFill>
              <a:srgbClr val="D387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362" name="Google Shape;5362;p19"/>
            <p:cNvSpPr/>
            <p:nvPr/>
          </p:nvSpPr>
          <p:spPr>
            <a:xfrm>
              <a:off x="9237174" y="4624189"/>
              <a:ext cx="27022" cy="21000"/>
            </a:xfrm>
            <a:custGeom>
              <a:avLst/>
              <a:gdLst/>
              <a:ahLst/>
              <a:cxnLst/>
              <a:rect l="l" t="t" r="r" b="b"/>
              <a:pathLst>
                <a:path w="902" h="701" extrusionOk="0">
                  <a:moveTo>
                    <a:pt x="468" y="0"/>
                  </a:moveTo>
                  <a:cubicBezTo>
                    <a:pt x="1" y="0"/>
                    <a:pt x="1" y="701"/>
                    <a:pt x="468" y="701"/>
                  </a:cubicBezTo>
                  <a:cubicBezTo>
                    <a:pt x="901" y="701"/>
                    <a:pt x="901" y="0"/>
                    <a:pt x="468" y="0"/>
                  </a:cubicBezTo>
                  <a:close/>
                </a:path>
              </a:pathLst>
            </a:custGeom>
            <a:solidFill>
              <a:srgbClr val="D387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363" name="Google Shape;5363;p19"/>
            <p:cNvSpPr/>
            <p:nvPr/>
          </p:nvSpPr>
          <p:spPr>
            <a:xfrm>
              <a:off x="9213210" y="4690121"/>
              <a:ext cx="26992" cy="21030"/>
            </a:xfrm>
            <a:custGeom>
              <a:avLst/>
              <a:gdLst/>
              <a:ahLst/>
              <a:cxnLst/>
              <a:rect l="l" t="t" r="r" b="b"/>
              <a:pathLst>
                <a:path w="901" h="702" extrusionOk="0">
                  <a:moveTo>
                    <a:pt x="434" y="1"/>
                  </a:moveTo>
                  <a:cubicBezTo>
                    <a:pt x="0" y="1"/>
                    <a:pt x="0" y="701"/>
                    <a:pt x="434" y="701"/>
                  </a:cubicBezTo>
                  <a:cubicBezTo>
                    <a:pt x="901" y="701"/>
                    <a:pt x="901" y="1"/>
                    <a:pt x="434" y="1"/>
                  </a:cubicBezTo>
                  <a:close/>
                </a:path>
              </a:pathLst>
            </a:custGeom>
            <a:solidFill>
              <a:srgbClr val="D387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364" name="Google Shape;5364;p19"/>
            <p:cNvSpPr/>
            <p:nvPr/>
          </p:nvSpPr>
          <p:spPr>
            <a:xfrm>
              <a:off x="9171243" y="4638178"/>
              <a:ext cx="26992" cy="21000"/>
            </a:xfrm>
            <a:custGeom>
              <a:avLst/>
              <a:gdLst/>
              <a:ahLst/>
              <a:cxnLst/>
              <a:rect l="l" t="t" r="r" b="b"/>
              <a:pathLst>
                <a:path w="901" h="701" extrusionOk="0">
                  <a:moveTo>
                    <a:pt x="434" y="0"/>
                  </a:moveTo>
                  <a:cubicBezTo>
                    <a:pt x="0" y="0"/>
                    <a:pt x="0" y="701"/>
                    <a:pt x="434" y="701"/>
                  </a:cubicBezTo>
                  <a:cubicBezTo>
                    <a:pt x="901" y="701"/>
                    <a:pt x="901" y="0"/>
                    <a:pt x="434" y="0"/>
                  </a:cubicBezTo>
                  <a:close/>
                </a:path>
              </a:pathLst>
            </a:custGeom>
            <a:solidFill>
              <a:srgbClr val="D387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365" name="Google Shape;5365;p19"/>
            <p:cNvSpPr/>
            <p:nvPr/>
          </p:nvSpPr>
          <p:spPr>
            <a:xfrm>
              <a:off x="8979379" y="4820037"/>
              <a:ext cx="27022" cy="21000"/>
            </a:xfrm>
            <a:custGeom>
              <a:avLst/>
              <a:gdLst/>
              <a:ahLst/>
              <a:cxnLst/>
              <a:rect l="l" t="t" r="r" b="b"/>
              <a:pathLst>
                <a:path w="902" h="701" extrusionOk="0">
                  <a:moveTo>
                    <a:pt x="434" y="0"/>
                  </a:moveTo>
                  <a:cubicBezTo>
                    <a:pt x="0" y="0"/>
                    <a:pt x="0" y="701"/>
                    <a:pt x="434" y="701"/>
                  </a:cubicBezTo>
                  <a:cubicBezTo>
                    <a:pt x="901" y="701"/>
                    <a:pt x="901" y="0"/>
                    <a:pt x="434" y="0"/>
                  </a:cubicBezTo>
                  <a:close/>
                </a:path>
              </a:pathLst>
            </a:custGeom>
            <a:solidFill>
              <a:srgbClr val="D387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366" name="Google Shape;5366;p19"/>
            <p:cNvSpPr/>
            <p:nvPr/>
          </p:nvSpPr>
          <p:spPr>
            <a:xfrm>
              <a:off x="8933427" y="4830013"/>
              <a:ext cx="26992" cy="21030"/>
            </a:xfrm>
            <a:custGeom>
              <a:avLst/>
              <a:gdLst/>
              <a:ahLst/>
              <a:cxnLst/>
              <a:rect l="l" t="t" r="r" b="b"/>
              <a:pathLst>
                <a:path w="901" h="702" extrusionOk="0">
                  <a:moveTo>
                    <a:pt x="467" y="1"/>
                  </a:moveTo>
                  <a:cubicBezTo>
                    <a:pt x="0" y="1"/>
                    <a:pt x="0" y="701"/>
                    <a:pt x="467" y="701"/>
                  </a:cubicBezTo>
                  <a:cubicBezTo>
                    <a:pt x="901" y="701"/>
                    <a:pt x="901" y="1"/>
                    <a:pt x="467" y="1"/>
                  </a:cubicBezTo>
                  <a:close/>
                </a:path>
              </a:pathLst>
            </a:custGeom>
            <a:solidFill>
              <a:srgbClr val="D387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367" name="Google Shape;5367;p19"/>
            <p:cNvSpPr/>
            <p:nvPr/>
          </p:nvSpPr>
          <p:spPr>
            <a:xfrm>
              <a:off x="8902419" y="4681074"/>
              <a:ext cx="27022" cy="21000"/>
            </a:xfrm>
            <a:custGeom>
              <a:avLst/>
              <a:gdLst/>
              <a:ahLst/>
              <a:cxnLst/>
              <a:rect l="l" t="t" r="r" b="b"/>
              <a:pathLst>
                <a:path w="902" h="701" extrusionOk="0">
                  <a:moveTo>
                    <a:pt x="434" y="0"/>
                  </a:moveTo>
                  <a:cubicBezTo>
                    <a:pt x="0" y="0"/>
                    <a:pt x="0" y="701"/>
                    <a:pt x="434" y="701"/>
                  </a:cubicBezTo>
                  <a:cubicBezTo>
                    <a:pt x="901" y="701"/>
                    <a:pt x="901" y="0"/>
                    <a:pt x="434" y="0"/>
                  </a:cubicBezTo>
                  <a:close/>
                </a:path>
              </a:pathLst>
            </a:custGeom>
            <a:solidFill>
              <a:srgbClr val="D387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368" name="Google Shape;5368;p19"/>
            <p:cNvSpPr/>
            <p:nvPr/>
          </p:nvSpPr>
          <p:spPr>
            <a:xfrm>
              <a:off x="8664608" y="4296446"/>
              <a:ext cx="27022" cy="21000"/>
            </a:xfrm>
            <a:custGeom>
              <a:avLst/>
              <a:gdLst/>
              <a:ahLst/>
              <a:cxnLst/>
              <a:rect l="l" t="t" r="r" b="b"/>
              <a:pathLst>
                <a:path w="902" h="701" extrusionOk="0">
                  <a:moveTo>
                    <a:pt x="468" y="0"/>
                  </a:moveTo>
                  <a:cubicBezTo>
                    <a:pt x="1" y="0"/>
                    <a:pt x="1" y="701"/>
                    <a:pt x="468" y="701"/>
                  </a:cubicBezTo>
                  <a:cubicBezTo>
                    <a:pt x="902" y="701"/>
                    <a:pt x="902" y="0"/>
                    <a:pt x="468" y="0"/>
                  </a:cubicBezTo>
                  <a:close/>
                </a:path>
              </a:pathLst>
            </a:custGeom>
            <a:solidFill>
              <a:srgbClr val="D387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369" name="Google Shape;5369;p19"/>
            <p:cNvSpPr/>
            <p:nvPr/>
          </p:nvSpPr>
          <p:spPr>
            <a:xfrm>
              <a:off x="8884450" y="4264454"/>
              <a:ext cx="27022" cy="21030"/>
            </a:xfrm>
            <a:custGeom>
              <a:avLst/>
              <a:gdLst/>
              <a:ahLst/>
              <a:cxnLst/>
              <a:rect l="l" t="t" r="r" b="b"/>
              <a:pathLst>
                <a:path w="902" h="702" extrusionOk="0">
                  <a:moveTo>
                    <a:pt x="468" y="1"/>
                  </a:moveTo>
                  <a:cubicBezTo>
                    <a:pt x="1" y="1"/>
                    <a:pt x="1" y="701"/>
                    <a:pt x="468" y="701"/>
                  </a:cubicBezTo>
                  <a:cubicBezTo>
                    <a:pt x="901" y="701"/>
                    <a:pt x="901" y="1"/>
                    <a:pt x="468" y="1"/>
                  </a:cubicBezTo>
                  <a:close/>
                </a:path>
              </a:pathLst>
            </a:custGeom>
            <a:solidFill>
              <a:srgbClr val="D387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370" name="Google Shape;5370;p19"/>
            <p:cNvSpPr/>
            <p:nvPr/>
          </p:nvSpPr>
          <p:spPr>
            <a:xfrm>
              <a:off x="8461781" y="4145561"/>
              <a:ext cx="27022" cy="21000"/>
            </a:xfrm>
            <a:custGeom>
              <a:avLst/>
              <a:gdLst/>
              <a:ahLst/>
              <a:cxnLst/>
              <a:rect l="l" t="t" r="r" b="b"/>
              <a:pathLst>
                <a:path w="902" h="701" extrusionOk="0">
                  <a:moveTo>
                    <a:pt x="467" y="0"/>
                  </a:moveTo>
                  <a:cubicBezTo>
                    <a:pt x="0" y="0"/>
                    <a:pt x="0" y="701"/>
                    <a:pt x="467" y="701"/>
                  </a:cubicBezTo>
                  <a:cubicBezTo>
                    <a:pt x="901" y="701"/>
                    <a:pt x="901" y="0"/>
                    <a:pt x="467" y="0"/>
                  </a:cubicBezTo>
                  <a:close/>
                </a:path>
              </a:pathLst>
            </a:custGeom>
            <a:solidFill>
              <a:srgbClr val="D387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</p:grpSp>
      <p:grpSp>
        <p:nvGrpSpPr>
          <p:cNvPr id="5371" name="Google Shape;5371;p19"/>
          <p:cNvGrpSpPr/>
          <p:nvPr/>
        </p:nvGrpSpPr>
        <p:grpSpPr>
          <a:xfrm rot="10800000" flipH="1">
            <a:off x="15102590" y="-480658"/>
            <a:ext cx="655793" cy="1774100"/>
            <a:chOff x="7607455" y="4238363"/>
            <a:chExt cx="438017" cy="1186459"/>
          </a:xfrm>
        </p:grpSpPr>
        <p:sp>
          <p:nvSpPr>
            <p:cNvPr id="5372" name="Google Shape;5372;p19"/>
            <p:cNvSpPr/>
            <p:nvPr/>
          </p:nvSpPr>
          <p:spPr>
            <a:xfrm>
              <a:off x="7911202" y="4620055"/>
              <a:ext cx="134270" cy="198019"/>
            </a:xfrm>
            <a:custGeom>
              <a:avLst/>
              <a:gdLst/>
              <a:ahLst/>
              <a:cxnLst/>
              <a:rect l="l" t="t" r="r" b="b"/>
              <a:pathLst>
                <a:path w="4482" h="6610" extrusionOk="0">
                  <a:moveTo>
                    <a:pt x="3267" y="1"/>
                  </a:moveTo>
                  <a:cubicBezTo>
                    <a:pt x="2782" y="1"/>
                    <a:pt x="2218" y="255"/>
                    <a:pt x="1735" y="739"/>
                  </a:cubicBezTo>
                  <a:cubicBezTo>
                    <a:pt x="734" y="1739"/>
                    <a:pt x="501" y="3374"/>
                    <a:pt x="334" y="4642"/>
                  </a:cubicBezTo>
                  <a:cubicBezTo>
                    <a:pt x="234" y="5242"/>
                    <a:pt x="267" y="6142"/>
                    <a:pt x="34" y="6609"/>
                  </a:cubicBezTo>
                  <a:lnTo>
                    <a:pt x="34" y="6609"/>
                  </a:lnTo>
                  <a:cubicBezTo>
                    <a:pt x="2551" y="6553"/>
                    <a:pt x="4304" y="3997"/>
                    <a:pt x="4404" y="1606"/>
                  </a:cubicBezTo>
                  <a:cubicBezTo>
                    <a:pt x="4482" y="511"/>
                    <a:pt x="3953" y="1"/>
                    <a:pt x="3267" y="1"/>
                  </a:cubicBezTo>
                  <a:close/>
                  <a:moveTo>
                    <a:pt x="34" y="6609"/>
                  </a:moveTo>
                  <a:lnTo>
                    <a:pt x="34" y="6609"/>
                  </a:lnTo>
                  <a:cubicBezTo>
                    <a:pt x="23" y="6609"/>
                    <a:pt x="12" y="6609"/>
                    <a:pt x="1" y="6610"/>
                  </a:cubicBezTo>
                  <a:lnTo>
                    <a:pt x="34" y="6610"/>
                  </a:lnTo>
                  <a:cubicBezTo>
                    <a:pt x="34" y="6609"/>
                    <a:pt x="34" y="6609"/>
                    <a:pt x="34" y="660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373" name="Google Shape;5373;p19"/>
            <p:cNvSpPr/>
            <p:nvPr/>
          </p:nvSpPr>
          <p:spPr>
            <a:xfrm>
              <a:off x="7607455" y="4894537"/>
              <a:ext cx="220847" cy="138703"/>
            </a:xfrm>
            <a:custGeom>
              <a:avLst/>
              <a:gdLst/>
              <a:ahLst/>
              <a:cxnLst/>
              <a:rect l="l" t="t" r="r" b="b"/>
              <a:pathLst>
                <a:path w="7372" h="4630" extrusionOk="0">
                  <a:moveTo>
                    <a:pt x="2707" y="0"/>
                  </a:moveTo>
                  <a:cubicBezTo>
                    <a:pt x="2193" y="0"/>
                    <a:pt x="1713" y="194"/>
                    <a:pt x="1334" y="682"/>
                  </a:cubicBezTo>
                  <a:cubicBezTo>
                    <a:pt x="0" y="2417"/>
                    <a:pt x="2435" y="3918"/>
                    <a:pt x="3836" y="4218"/>
                  </a:cubicBezTo>
                  <a:cubicBezTo>
                    <a:pt x="4807" y="4424"/>
                    <a:pt x="5882" y="4630"/>
                    <a:pt x="6923" y="4630"/>
                  </a:cubicBezTo>
                  <a:cubicBezTo>
                    <a:pt x="7062" y="4630"/>
                    <a:pt x="7201" y="4626"/>
                    <a:pt x="7339" y="4618"/>
                  </a:cubicBezTo>
                  <a:lnTo>
                    <a:pt x="7372" y="4518"/>
                  </a:lnTo>
                  <a:cubicBezTo>
                    <a:pt x="7038" y="3651"/>
                    <a:pt x="6571" y="2584"/>
                    <a:pt x="6004" y="1883"/>
                  </a:cubicBezTo>
                  <a:cubicBezTo>
                    <a:pt x="5303" y="1065"/>
                    <a:pt x="3913" y="0"/>
                    <a:pt x="270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374" name="Google Shape;5374;p19"/>
            <p:cNvSpPr/>
            <p:nvPr/>
          </p:nvSpPr>
          <p:spPr>
            <a:xfrm>
              <a:off x="7905211" y="4892829"/>
              <a:ext cx="118362" cy="243015"/>
            </a:xfrm>
            <a:custGeom>
              <a:avLst/>
              <a:gdLst/>
              <a:ahLst/>
              <a:cxnLst/>
              <a:rect l="l" t="t" r="r" b="b"/>
              <a:pathLst>
                <a:path w="3951" h="8112" extrusionOk="0">
                  <a:moveTo>
                    <a:pt x="2540" y="0"/>
                  </a:moveTo>
                  <a:cubicBezTo>
                    <a:pt x="2197" y="0"/>
                    <a:pt x="1809" y="179"/>
                    <a:pt x="1401" y="606"/>
                  </a:cubicBezTo>
                  <a:cubicBezTo>
                    <a:pt x="301" y="1707"/>
                    <a:pt x="134" y="3475"/>
                    <a:pt x="67" y="4976"/>
                  </a:cubicBezTo>
                  <a:cubicBezTo>
                    <a:pt x="0" y="6043"/>
                    <a:pt x="134" y="7077"/>
                    <a:pt x="134" y="8111"/>
                  </a:cubicBezTo>
                  <a:cubicBezTo>
                    <a:pt x="2469" y="8111"/>
                    <a:pt x="3903" y="4042"/>
                    <a:pt x="3903" y="2174"/>
                  </a:cubicBezTo>
                  <a:cubicBezTo>
                    <a:pt x="3951" y="1062"/>
                    <a:pt x="3377" y="0"/>
                    <a:pt x="254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375" name="Google Shape;5375;p19"/>
            <p:cNvSpPr/>
            <p:nvPr/>
          </p:nvSpPr>
          <p:spPr>
            <a:xfrm>
              <a:off x="7664130" y="4671009"/>
              <a:ext cx="171177" cy="210032"/>
            </a:xfrm>
            <a:custGeom>
              <a:avLst/>
              <a:gdLst/>
              <a:ahLst/>
              <a:cxnLst/>
              <a:rect l="l" t="t" r="r" b="b"/>
              <a:pathLst>
                <a:path w="5714" h="7011" extrusionOk="0">
                  <a:moveTo>
                    <a:pt x="1775" y="1"/>
                  </a:moveTo>
                  <a:cubicBezTo>
                    <a:pt x="329" y="1"/>
                    <a:pt x="1" y="1969"/>
                    <a:pt x="543" y="3174"/>
                  </a:cubicBezTo>
                  <a:cubicBezTo>
                    <a:pt x="1177" y="4742"/>
                    <a:pt x="2411" y="5442"/>
                    <a:pt x="3879" y="6143"/>
                  </a:cubicBezTo>
                  <a:cubicBezTo>
                    <a:pt x="4379" y="6443"/>
                    <a:pt x="5046" y="6843"/>
                    <a:pt x="5613" y="7010"/>
                  </a:cubicBezTo>
                  <a:lnTo>
                    <a:pt x="5547" y="6910"/>
                  </a:lnTo>
                  <a:cubicBezTo>
                    <a:pt x="5713" y="6076"/>
                    <a:pt x="5246" y="5042"/>
                    <a:pt x="5080" y="4208"/>
                  </a:cubicBezTo>
                  <a:cubicBezTo>
                    <a:pt x="4746" y="2640"/>
                    <a:pt x="4079" y="539"/>
                    <a:pt x="2278" y="72"/>
                  </a:cubicBezTo>
                  <a:cubicBezTo>
                    <a:pt x="2097" y="23"/>
                    <a:pt x="1930" y="1"/>
                    <a:pt x="177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376" name="Google Shape;5376;p19"/>
            <p:cNvSpPr/>
            <p:nvPr/>
          </p:nvSpPr>
          <p:spPr>
            <a:xfrm>
              <a:off x="7844252" y="4313910"/>
              <a:ext cx="142777" cy="314314"/>
            </a:xfrm>
            <a:custGeom>
              <a:avLst/>
              <a:gdLst/>
              <a:ahLst/>
              <a:cxnLst/>
              <a:rect l="l" t="t" r="r" b="b"/>
              <a:pathLst>
                <a:path w="4766" h="10492" extrusionOk="0">
                  <a:moveTo>
                    <a:pt x="2352" y="1"/>
                  </a:moveTo>
                  <a:cubicBezTo>
                    <a:pt x="2102" y="1"/>
                    <a:pt x="1830" y="67"/>
                    <a:pt x="1535" y="218"/>
                  </a:cubicBezTo>
                  <a:cubicBezTo>
                    <a:pt x="1" y="1052"/>
                    <a:pt x="534" y="3954"/>
                    <a:pt x="768" y="5255"/>
                  </a:cubicBezTo>
                  <a:cubicBezTo>
                    <a:pt x="930" y="6323"/>
                    <a:pt x="1814" y="9433"/>
                    <a:pt x="921" y="10409"/>
                  </a:cubicBezTo>
                  <a:lnTo>
                    <a:pt x="921" y="10409"/>
                  </a:lnTo>
                  <a:cubicBezTo>
                    <a:pt x="3487" y="8976"/>
                    <a:pt x="4766" y="6065"/>
                    <a:pt x="4504" y="3153"/>
                  </a:cubicBezTo>
                  <a:cubicBezTo>
                    <a:pt x="4391" y="1970"/>
                    <a:pt x="3707" y="1"/>
                    <a:pt x="2352" y="1"/>
                  </a:cubicBezTo>
                  <a:close/>
                  <a:moveTo>
                    <a:pt x="921" y="10409"/>
                  </a:moveTo>
                  <a:cubicBezTo>
                    <a:pt x="871" y="10437"/>
                    <a:pt x="819" y="10465"/>
                    <a:pt x="768" y="10492"/>
                  </a:cubicBezTo>
                  <a:lnTo>
                    <a:pt x="835" y="10492"/>
                  </a:lnTo>
                  <a:cubicBezTo>
                    <a:pt x="865" y="10466"/>
                    <a:pt x="894" y="10438"/>
                    <a:pt x="921" y="1040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377" name="Google Shape;5377;p19"/>
            <p:cNvSpPr/>
            <p:nvPr/>
          </p:nvSpPr>
          <p:spPr>
            <a:xfrm>
              <a:off x="7689173" y="4238363"/>
              <a:ext cx="152124" cy="256975"/>
            </a:xfrm>
            <a:custGeom>
              <a:avLst/>
              <a:gdLst/>
              <a:ahLst/>
              <a:cxnLst/>
              <a:rect l="l" t="t" r="r" b="b"/>
              <a:pathLst>
                <a:path w="5078" h="8578" extrusionOk="0">
                  <a:moveTo>
                    <a:pt x="2093" y="1"/>
                  </a:moveTo>
                  <a:cubicBezTo>
                    <a:pt x="743" y="1"/>
                    <a:pt x="1" y="2105"/>
                    <a:pt x="241" y="3440"/>
                  </a:cubicBezTo>
                  <a:cubicBezTo>
                    <a:pt x="508" y="5075"/>
                    <a:pt x="1909" y="7143"/>
                    <a:pt x="3210" y="8110"/>
                  </a:cubicBezTo>
                  <a:cubicBezTo>
                    <a:pt x="3443" y="8277"/>
                    <a:pt x="3710" y="8410"/>
                    <a:pt x="3943" y="8577"/>
                  </a:cubicBezTo>
                  <a:cubicBezTo>
                    <a:pt x="4611" y="6609"/>
                    <a:pt x="5078" y="1772"/>
                    <a:pt x="3210" y="438"/>
                  </a:cubicBezTo>
                  <a:cubicBezTo>
                    <a:pt x="2804" y="132"/>
                    <a:pt x="2429" y="1"/>
                    <a:pt x="20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378" name="Google Shape;5378;p19"/>
            <p:cNvSpPr/>
            <p:nvPr/>
          </p:nvSpPr>
          <p:spPr>
            <a:xfrm>
              <a:off x="7764720" y="4348509"/>
              <a:ext cx="112550" cy="1076313"/>
            </a:xfrm>
            <a:custGeom>
              <a:avLst/>
              <a:gdLst/>
              <a:ahLst/>
              <a:cxnLst/>
              <a:rect l="l" t="t" r="r" b="b"/>
              <a:pathLst>
                <a:path w="3757" h="35928" extrusionOk="0">
                  <a:moveTo>
                    <a:pt x="386" y="1"/>
                  </a:moveTo>
                  <a:cubicBezTo>
                    <a:pt x="209" y="1"/>
                    <a:pt x="0" y="157"/>
                    <a:pt x="20" y="397"/>
                  </a:cubicBezTo>
                  <a:cubicBezTo>
                    <a:pt x="321" y="2599"/>
                    <a:pt x="1021" y="4767"/>
                    <a:pt x="1588" y="6935"/>
                  </a:cubicBezTo>
                  <a:cubicBezTo>
                    <a:pt x="2189" y="9203"/>
                    <a:pt x="2556" y="11438"/>
                    <a:pt x="2756" y="13773"/>
                  </a:cubicBezTo>
                  <a:cubicBezTo>
                    <a:pt x="3189" y="18377"/>
                    <a:pt x="3189" y="23013"/>
                    <a:pt x="2956" y="27616"/>
                  </a:cubicBezTo>
                  <a:cubicBezTo>
                    <a:pt x="2789" y="30285"/>
                    <a:pt x="2722" y="32920"/>
                    <a:pt x="2122" y="35555"/>
                  </a:cubicBezTo>
                  <a:cubicBezTo>
                    <a:pt x="2061" y="35779"/>
                    <a:pt x="2259" y="35928"/>
                    <a:pt x="2447" y="35928"/>
                  </a:cubicBezTo>
                  <a:cubicBezTo>
                    <a:pt x="2567" y="35928"/>
                    <a:pt x="2683" y="35866"/>
                    <a:pt x="2722" y="35722"/>
                  </a:cubicBezTo>
                  <a:cubicBezTo>
                    <a:pt x="3256" y="33454"/>
                    <a:pt x="3390" y="31119"/>
                    <a:pt x="3523" y="28817"/>
                  </a:cubicBezTo>
                  <a:cubicBezTo>
                    <a:pt x="3623" y="26449"/>
                    <a:pt x="3756" y="24081"/>
                    <a:pt x="3756" y="21712"/>
                  </a:cubicBezTo>
                  <a:cubicBezTo>
                    <a:pt x="3756" y="19344"/>
                    <a:pt x="3656" y="17009"/>
                    <a:pt x="3456" y="14641"/>
                  </a:cubicBezTo>
                  <a:cubicBezTo>
                    <a:pt x="3289" y="12339"/>
                    <a:pt x="3023" y="10071"/>
                    <a:pt x="2456" y="7802"/>
                  </a:cubicBezTo>
                  <a:cubicBezTo>
                    <a:pt x="1822" y="5267"/>
                    <a:pt x="988" y="2799"/>
                    <a:pt x="621" y="230"/>
                  </a:cubicBezTo>
                  <a:cubicBezTo>
                    <a:pt x="608" y="70"/>
                    <a:pt x="503" y="1"/>
                    <a:pt x="386" y="1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379" name="Google Shape;5379;p19"/>
            <p:cNvSpPr/>
            <p:nvPr/>
          </p:nvSpPr>
          <p:spPr>
            <a:xfrm>
              <a:off x="7852399" y="4935066"/>
              <a:ext cx="148979" cy="280073"/>
            </a:xfrm>
            <a:custGeom>
              <a:avLst/>
              <a:gdLst/>
              <a:ahLst/>
              <a:cxnLst/>
              <a:rect l="l" t="t" r="r" b="b"/>
              <a:pathLst>
                <a:path w="4973" h="9349" extrusionOk="0">
                  <a:moveTo>
                    <a:pt x="4591" y="0"/>
                  </a:moveTo>
                  <a:cubicBezTo>
                    <a:pt x="4471" y="0"/>
                    <a:pt x="4359" y="70"/>
                    <a:pt x="4332" y="230"/>
                  </a:cubicBezTo>
                  <a:cubicBezTo>
                    <a:pt x="3698" y="3399"/>
                    <a:pt x="1964" y="6234"/>
                    <a:pt x="162" y="8903"/>
                  </a:cubicBezTo>
                  <a:cubicBezTo>
                    <a:pt x="1" y="9134"/>
                    <a:pt x="206" y="9348"/>
                    <a:pt x="426" y="9348"/>
                  </a:cubicBezTo>
                  <a:cubicBezTo>
                    <a:pt x="524" y="9348"/>
                    <a:pt x="624" y="9306"/>
                    <a:pt x="696" y="9203"/>
                  </a:cubicBezTo>
                  <a:cubicBezTo>
                    <a:pt x="2531" y="6534"/>
                    <a:pt x="4299" y="3632"/>
                    <a:pt x="4932" y="397"/>
                  </a:cubicBezTo>
                  <a:cubicBezTo>
                    <a:pt x="4972" y="156"/>
                    <a:pt x="4772" y="0"/>
                    <a:pt x="4591" y="0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380" name="Google Shape;5380;p19"/>
            <p:cNvSpPr/>
            <p:nvPr/>
          </p:nvSpPr>
          <p:spPr>
            <a:xfrm>
              <a:off x="7738300" y="4739937"/>
              <a:ext cx="140081" cy="186096"/>
            </a:xfrm>
            <a:custGeom>
              <a:avLst/>
              <a:gdLst/>
              <a:ahLst/>
              <a:cxnLst/>
              <a:rect l="l" t="t" r="r" b="b"/>
              <a:pathLst>
                <a:path w="4676" h="6212" extrusionOk="0">
                  <a:moveTo>
                    <a:pt x="393" y="0"/>
                  </a:moveTo>
                  <a:cubicBezTo>
                    <a:pt x="195" y="0"/>
                    <a:pt x="0" y="149"/>
                    <a:pt x="102" y="373"/>
                  </a:cubicBezTo>
                  <a:cubicBezTo>
                    <a:pt x="902" y="2541"/>
                    <a:pt x="2470" y="4442"/>
                    <a:pt x="4005" y="6110"/>
                  </a:cubicBezTo>
                  <a:cubicBezTo>
                    <a:pt x="4076" y="6182"/>
                    <a:pt x="4155" y="6211"/>
                    <a:pt x="4231" y="6211"/>
                  </a:cubicBezTo>
                  <a:cubicBezTo>
                    <a:pt x="4472" y="6211"/>
                    <a:pt x="4675" y="5905"/>
                    <a:pt x="4472" y="5676"/>
                  </a:cubicBezTo>
                  <a:cubicBezTo>
                    <a:pt x="3704" y="4843"/>
                    <a:pt x="2971" y="3975"/>
                    <a:pt x="2337" y="3075"/>
                  </a:cubicBezTo>
                  <a:cubicBezTo>
                    <a:pt x="1703" y="2174"/>
                    <a:pt x="1103" y="1240"/>
                    <a:pt x="702" y="206"/>
                  </a:cubicBezTo>
                  <a:cubicBezTo>
                    <a:pt x="650" y="62"/>
                    <a:pt x="521" y="0"/>
                    <a:pt x="393" y="0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381" name="Google Shape;5381;p19"/>
            <p:cNvSpPr/>
            <p:nvPr/>
          </p:nvSpPr>
          <p:spPr>
            <a:xfrm>
              <a:off x="7832240" y="4369508"/>
              <a:ext cx="111981" cy="285195"/>
            </a:xfrm>
            <a:custGeom>
              <a:avLst/>
              <a:gdLst/>
              <a:ahLst/>
              <a:cxnLst/>
              <a:rect l="l" t="t" r="r" b="b"/>
              <a:pathLst>
                <a:path w="3738" h="9520" extrusionOk="0">
                  <a:moveTo>
                    <a:pt x="2944" y="0"/>
                  </a:moveTo>
                  <a:cubicBezTo>
                    <a:pt x="2763" y="0"/>
                    <a:pt x="2563" y="156"/>
                    <a:pt x="2603" y="396"/>
                  </a:cubicBezTo>
                  <a:cubicBezTo>
                    <a:pt x="3104" y="3265"/>
                    <a:pt x="2603" y="7001"/>
                    <a:pt x="235" y="9003"/>
                  </a:cubicBezTo>
                  <a:cubicBezTo>
                    <a:pt x="1" y="9211"/>
                    <a:pt x="213" y="9520"/>
                    <a:pt x="460" y="9520"/>
                  </a:cubicBezTo>
                  <a:cubicBezTo>
                    <a:pt x="530" y="9520"/>
                    <a:pt x="602" y="9495"/>
                    <a:pt x="669" y="9436"/>
                  </a:cubicBezTo>
                  <a:cubicBezTo>
                    <a:pt x="3237" y="7301"/>
                    <a:pt x="3737" y="3332"/>
                    <a:pt x="3204" y="230"/>
                  </a:cubicBezTo>
                  <a:cubicBezTo>
                    <a:pt x="3177" y="70"/>
                    <a:pt x="3065" y="0"/>
                    <a:pt x="2944" y="0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382" name="Google Shape;5382;p19"/>
            <p:cNvSpPr/>
            <p:nvPr/>
          </p:nvSpPr>
          <p:spPr>
            <a:xfrm>
              <a:off x="7858570" y="4654144"/>
              <a:ext cx="160093" cy="196761"/>
            </a:xfrm>
            <a:custGeom>
              <a:avLst/>
              <a:gdLst/>
              <a:ahLst/>
              <a:cxnLst/>
              <a:rect l="l" t="t" r="r" b="b"/>
              <a:pathLst>
                <a:path w="5344" h="6568" extrusionOk="0">
                  <a:moveTo>
                    <a:pt x="5035" y="1"/>
                  </a:moveTo>
                  <a:cubicBezTo>
                    <a:pt x="4877" y="1"/>
                    <a:pt x="4710" y="101"/>
                    <a:pt x="4693" y="301"/>
                  </a:cubicBezTo>
                  <a:cubicBezTo>
                    <a:pt x="4460" y="2770"/>
                    <a:pt x="2558" y="5005"/>
                    <a:pt x="323" y="5939"/>
                  </a:cubicBezTo>
                  <a:cubicBezTo>
                    <a:pt x="0" y="6085"/>
                    <a:pt x="91" y="6568"/>
                    <a:pt x="367" y="6568"/>
                  </a:cubicBezTo>
                  <a:cubicBezTo>
                    <a:pt x="405" y="6568"/>
                    <a:pt x="446" y="6559"/>
                    <a:pt x="490" y="6539"/>
                  </a:cubicBezTo>
                  <a:cubicBezTo>
                    <a:pt x="3025" y="5505"/>
                    <a:pt x="5060" y="3070"/>
                    <a:pt x="5327" y="301"/>
                  </a:cubicBezTo>
                  <a:cubicBezTo>
                    <a:pt x="5344" y="101"/>
                    <a:pt x="5193" y="1"/>
                    <a:pt x="5035" y="1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383" name="Google Shape;5383;p19"/>
            <p:cNvSpPr/>
            <p:nvPr/>
          </p:nvSpPr>
          <p:spPr>
            <a:xfrm>
              <a:off x="7692198" y="4929614"/>
              <a:ext cx="181752" cy="123245"/>
            </a:xfrm>
            <a:custGeom>
              <a:avLst/>
              <a:gdLst/>
              <a:ahLst/>
              <a:cxnLst/>
              <a:rect l="l" t="t" r="r" b="b"/>
              <a:pathLst>
                <a:path w="6067" h="4114" extrusionOk="0">
                  <a:moveTo>
                    <a:pt x="428" y="1"/>
                  </a:moveTo>
                  <a:cubicBezTo>
                    <a:pt x="216" y="1"/>
                    <a:pt x="1" y="223"/>
                    <a:pt x="140" y="479"/>
                  </a:cubicBezTo>
                  <a:cubicBezTo>
                    <a:pt x="707" y="1379"/>
                    <a:pt x="1541" y="2113"/>
                    <a:pt x="2408" y="2747"/>
                  </a:cubicBezTo>
                  <a:cubicBezTo>
                    <a:pt x="3309" y="3414"/>
                    <a:pt x="4476" y="3581"/>
                    <a:pt x="5444" y="4081"/>
                  </a:cubicBezTo>
                  <a:cubicBezTo>
                    <a:pt x="5492" y="4103"/>
                    <a:pt x="5540" y="4113"/>
                    <a:pt x="5585" y="4113"/>
                  </a:cubicBezTo>
                  <a:cubicBezTo>
                    <a:pt x="5879" y="4113"/>
                    <a:pt x="6067" y="3692"/>
                    <a:pt x="5777" y="3547"/>
                  </a:cubicBezTo>
                  <a:cubicBezTo>
                    <a:pt x="4843" y="3047"/>
                    <a:pt x="3742" y="2880"/>
                    <a:pt x="2875" y="2313"/>
                  </a:cubicBezTo>
                  <a:cubicBezTo>
                    <a:pt x="2041" y="1746"/>
                    <a:pt x="1207" y="1012"/>
                    <a:pt x="674" y="145"/>
                  </a:cubicBezTo>
                  <a:cubicBezTo>
                    <a:pt x="613" y="43"/>
                    <a:pt x="521" y="1"/>
                    <a:pt x="428" y="1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384" name="Google Shape;5384;p19"/>
            <p:cNvSpPr/>
            <p:nvPr/>
          </p:nvSpPr>
          <p:spPr>
            <a:xfrm>
              <a:off x="7935196" y="4960918"/>
              <a:ext cx="21000" cy="16027"/>
            </a:xfrm>
            <a:custGeom>
              <a:avLst/>
              <a:gdLst/>
              <a:ahLst/>
              <a:cxnLst/>
              <a:rect l="l" t="t" r="r" b="b"/>
              <a:pathLst>
                <a:path w="701" h="535" extrusionOk="0">
                  <a:moveTo>
                    <a:pt x="334" y="1"/>
                  </a:moveTo>
                  <a:cubicBezTo>
                    <a:pt x="0" y="1"/>
                    <a:pt x="0" y="534"/>
                    <a:pt x="334" y="534"/>
                  </a:cubicBezTo>
                  <a:cubicBezTo>
                    <a:pt x="701" y="534"/>
                    <a:pt x="701" y="1"/>
                    <a:pt x="334" y="1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385" name="Google Shape;5385;p19"/>
            <p:cNvSpPr/>
            <p:nvPr/>
          </p:nvSpPr>
          <p:spPr>
            <a:xfrm>
              <a:off x="7928186" y="4990903"/>
              <a:ext cx="21030" cy="15009"/>
            </a:xfrm>
            <a:custGeom>
              <a:avLst/>
              <a:gdLst/>
              <a:ahLst/>
              <a:cxnLst/>
              <a:rect l="l" t="t" r="r" b="b"/>
              <a:pathLst>
                <a:path w="702" h="501" extrusionOk="0">
                  <a:moveTo>
                    <a:pt x="334" y="0"/>
                  </a:moveTo>
                  <a:cubicBezTo>
                    <a:pt x="1" y="0"/>
                    <a:pt x="1" y="501"/>
                    <a:pt x="334" y="501"/>
                  </a:cubicBezTo>
                  <a:cubicBezTo>
                    <a:pt x="701" y="501"/>
                    <a:pt x="701" y="0"/>
                    <a:pt x="334" y="0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386" name="Google Shape;5386;p19"/>
            <p:cNvSpPr/>
            <p:nvPr/>
          </p:nvSpPr>
          <p:spPr>
            <a:xfrm>
              <a:off x="7956165" y="4688144"/>
              <a:ext cx="21030" cy="15997"/>
            </a:xfrm>
            <a:custGeom>
              <a:avLst/>
              <a:gdLst/>
              <a:ahLst/>
              <a:cxnLst/>
              <a:rect l="l" t="t" r="r" b="b"/>
              <a:pathLst>
                <a:path w="702" h="534" extrusionOk="0">
                  <a:moveTo>
                    <a:pt x="334" y="0"/>
                  </a:moveTo>
                  <a:cubicBezTo>
                    <a:pt x="1" y="0"/>
                    <a:pt x="1" y="534"/>
                    <a:pt x="334" y="534"/>
                  </a:cubicBezTo>
                  <a:cubicBezTo>
                    <a:pt x="701" y="534"/>
                    <a:pt x="701" y="0"/>
                    <a:pt x="334" y="0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387" name="Google Shape;5387;p19"/>
            <p:cNvSpPr/>
            <p:nvPr/>
          </p:nvSpPr>
          <p:spPr>
            <a:xfrm>
              <a:off x="7949185" y="4714115"/>
              <a:ext cx="21000" cy="16027"/>
            </a:xfrm>
            <a:custGeom>
              <a:avLst/>
              <a:gdLst/>
              <a:ahLst/>
              <a:cxnLst/>
              <a:rect l="l" t="t" r="r" b="b"/>
              <a:pathLst>
                <a:path w="701" h="535" extrusionOk="0">
                  <a:moveTo>
                    <a:pt x="334" y="0"/>
                  </a:moveTo>
                  <a:cubicBezTo>
                    <a:pt x="0" y="0"/>
                    <a:pt x="0" y="534"/>
                    <a:pt x="334" y="534"/>
                  </a:cubicBezTo>
                  <a:cubicBezTo>
                    <a:pt x="701" y="534"/>
                    <a:pt x="701" y="0"/>
                    <a:pt x="334" y="0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388" name="Google Shape;5388;p19"/>
            <p:cNvSpPr/>
            <p:nvPr/>
          </p:nvSpPr>
          <p:spPr>
            <a:xfrm>
              <a:off x="7719368" y="4704110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0" y="1"/>
                    <a:pt x="0" y="535"/>
                    <a:pt x="334" y="535"/>
                  </a:cubicBezTo>
                  <a:cubicBezTo>
                    <a:pt x="667" y="535"/>
                    <a:pt x="667" y="1"/>
                    <a:pt x="334" y="1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389" name="Google Shape;5389;p19"/>
            <p:cNvSpPr/>
            <p:nvPr/>
          </p:nvSpPr>
          <p:spPr>
            <a:xfrm>
              <a:off x="7706367" y="4734095"/>
              <a:ext cx="21000" cy="15009"/>
            </a:xfrm>
            <a:custGeom>
              <a:avLst/>
              <a:gdLst/>
              <a:ahLst/>
              <a:cxnLst/>
              <a:rect l="l" t="t" r="r" b="b"/>
              <a:pathLst>
                <a:path w="701" h="501" extrusionOk="0">
                  <a:moveTo>
                    <a:pt x="367" y="1"/>
                  </a:moveTo>
                  <a:cubicBezTo>
                    <a:pt x="0" y="1"/>
                    <a:pt x="0" y="501"/>
                    <a:pt x="367" y="501"/>
                  </a:cubicBezTo>
                  <a:cubicBezTo>
                    <a:pt x="701" y="501"/>
                    <a:pt x="701" y="1"/>
                    <a:pt x="367" y="1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390" name="Google Shape;5390;p19"/>
            <p:cNvSpPr/>
            <p:nvPr/>
          </p:nvSpPr>
          <p:spPr>
            <a:xfrm>
              <a:off x="7689383" y="4707105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0" y="1"/>
                    <a:pt x="0" y="535"/>
                    <a:pt x="334" y="535"/>
                  </a:cubicBezTo>
                  <a:cubicBezTo>
                    <a:pt x="667" y="535"/>
                    <a:pt x="667" y="1"/>
                    <a:pt x="334" y="1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391" name="Google Shape;5391;p19"/>
            <p:cNvSpPr/>
            <p:nvPr/>
          </p:nvSpPr>
          <p:spPr>
            <a:xfrm>
              <a:off x="7907218" y="4335418"/>
              <a:ext cx="21000" cy="15997"/>
            </a:xfrm>
            <a:custGeom>
              <a:avLst/>
              <a:gdLst/>
              <a:ahLst/>
              <a:cxnLst/>
              <a:rect l="l" t="t" r="r" b="b"/>
              <a:pathLst>
                <a:path w="701" h="534" extrusionOk="0">
                  <a:moveTo>
                    <a:pt x="367" y="0"/>
                  </a:moveTo>
                  <a:cubicBezTo>
                    <a:pt x="0" y="0"/>
                    <a:pt x="0" y="534"/>
                    <a:pt x="367" y="534"/>
                  </a:cubicBezTo>
                  <a:cubicBezTo>
                    <a:pt x="701" y="534"/>
                    <a:pt x="701" y="0"/>
                    <a:pt x="367" y="0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392" name="Google Shape;5392;p19"/>
            <p:cNvSpPr/>
            <p:nvPr/>
          </p:nvSpPr>
          <p:spPr>
            <a:xfrm>
              <a:off x="7883223" y="4349408"/>
              <a:ext cx="20012" cy="15997"/>
            </a:xfrm>
            <a:custGeom>
              <a:avLst/>
              <a:gdLst/>
              <a:ahLst/>
              <a:cxnLst/>
              <a:rect l="l" t="t" r="r" b="b"/>
              <a:pathLst>
                <a:path w="668" h="534" extrusionOk="0">
                  <a:moveTo>
                    <a:pt x="334" y="0"/>
                  </a:moveTo>
                  <a:cubicBezTo>
                    <a:pt x="1" y="0"/>
                    <a:pt x="1" y="534"/>
                    <a:pt x="334" y="534"/>
                  </a:cubicBezTo>
                  <a:cubicBezTo>
                    <a:pt x="668" y="534"/>
                    <a:pt x="668" y="0"/>
                    <a:pt x="334" y="0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393" name="Google Shape;5393;p19"/>
            <p:cNvSpPr/>
            <p:nvPr/>
          </p:nvSpPr>
          <p:spPr>
            <a:xfrm>
              <a:off x="7755314" y="4299442"/>
              <a:ext cx="21030" cy="15009"/>
            </a:xfrm>
            <a:custGeom>
              <a:avLst/>
              <a:gdLst/>
              <a:ahLst/>
              <a:cxnLst/>
              <a:rect l="l" t="t" r="r" b="b"/>
              <a:pathLst>
                <a:path w="702" h="501" extrusionOk="0">
                  <a:moveTo>
                    <a:pt x="368" y="0"/>
                  </a:moveTo>
                  <a:cubicBezTo>
                    <a:pt x="1" y="0"/>
                    <a:pt x="1" y="501"/>
                    <a:pt x="368" y="501"/>
                  </a:cubicBezTo>
                  <a:cubicBezTo>
                    <a:pt x="701" y="501"/>
                    <a:pt x="701" y="0"/>
                    <a:pt x="368" y="0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394" name="Google Shape;5394;p19"/>
            <p:cNvSpPr/>
            <p:nvPr/>
          </p:nvSpPr>
          <p:spPr>
            <a:xfrm>
              <a:off x="7738330" y="4328409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1" y="1"/>
                    <a:pt x="1" y="534"/>
                    <a:pt x="334" y="534"/>
                  </a:cubicBezTo>
                  <a:cubicBezTo>
                    <a:pt x="668" y="534"/>
                    <a:pt x="668" y="1"/>
                    <a:pt x="334" y="1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395" name="Google Shape;5395;p19"/>
            <p:cNvSpPr/>
            <p:nvPr/>
          </p:nvSpPr>
          <p:spPr>
            <a:xfrm>
              <a:off x="7722363" y="4299442"/>
              <a:ext cx="20012" cy="15009"/>
            </a:xfrm>
            <a:custGeom>
              <a:avLst/>
              <a:gdLst/>
              <a:ahLst/>
              <a:cxnLst/>
              <a:rect l="l" t="t" r="r" b="b"/>
              <a:pathLst>
                <a:path w="668" h="501" extrusionOk="0">
                  <a:moveTo>
                    <a:pt x="334" y="0"/>
                  </a:moveTo>
                  <a:cubicBezTo>
                    <a:pt x="0" y="0"/>
                    <a:pt x="0" y="501"/>
                    <a:pt x="334" y="501"/>
                  </a:cubicBezTo>
                  <a:cubicBezTo>
                    <a:pt x="667" y="501"/>
                    <a:pt x="667" y="0"/>
                    <a:pt x="334" y="0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</p:grpSp>
      <p:grpSp>
        <p:nvGrpSpPr>
          <p:cNvPr id="5396" name="Google Shape;5396;p19"/>
          <p:cNvGrpSpPr/>
          <p:nvPr/>
        </p:nvGrpSpPr>
        <p:grpSpPr>
          <a:xfrm rot="-4992369">
            <a:off x="12872586" y="-460362"/>
            <a:ext cx="647663" cy="1681234"/>
            <a:chOff x="7916001" y="4222802"/>
            <a:chExt cx="364302" cy="944474"/>
          </a:xfrm>
        </p:grpSpPr>
        <p:sp>
          <p:nvSpPr>
            <p:cNvPr id="5397" name="Google Shape;5397;p19"/>
            <p:cNvSpPr/>
            <p:nvPr/>
          </p:nvSpPr>
          <p:spPr>
            <a:xfrm>
              <a:off x="7954650" y="4270825"/>
              <a:ext cx="325652" cy="896451"/>
            </a:xfrm>
            <a:custGeom>
              <a:avLst/>
              <a:gdLst/>
              <a:ahLst/>
              <a:cxnLst/>
              <a:rect l="l" t="t" r="r" b="b"/>
              <a:pathLst>
                <a:path w="12924" h="35577" extrusionOk="0">
                  <a:moveTo>
                    <a:pt x="489" y="0"/>
                  </a:moveTo>
                  <a:cubicBezTo>
                    <a:pt x="233" y="0"/>
                    <a:pt x="1" y="309"/>
                    <a:pt x="235" y="517"/>
                  </a:cubicBezTo>
                  <a:cubicBezTo>
                    <a:pt x="3537" y="3386"/>
                    <a:pt x="6506" y="6622"/>
                    <a:pt x="7940" y="10858"/>
                  </a:cubicBezTo>
                  <a:cubicBezTo>
                    <a:pt x="8741" y="13193"/>
                    <a:pt x="9007" y="15628"/>
                    <a:pt x="9241" y="18097"/>
                  </a:cubicBezTo>
                  <a:cubicBezTo>
                    <a:pt x="9474" y="20832"/>
                    <a:pt x="9575" y="23567"/>
                    <a:pt x="9908" y="26303"/>
                  </a:cubicBezTo>
                  <a:cubicBezTo>
                    <a:pt x="10275" y="29472"/>
                    <a:pt x="10976" y="32507"/>
                    <a:pt x="12243" y="35409"/>
                  </a:cubicBezTo>
                  <a:cubicBezTo>
                    <a:pt x="12297" y="35527"/>
                    <a:pt x="12392" y="35576"/>
                    <a:pt x="12490" y="35576"/>
                  </a:cubicBezTo>
                  <a:cubicBezTo>
                    <a:pt x="12699" y="35576"/>
                    <a:pt x="12923" y="35358"/>
                    <a:pt x="12810" y="35109"/>
                  </a:cubicBezTo>
                  <a:cubicBezTo>
                    <a:pt x="10442" y="29705"/>
                    <a:pt x="10342" y="23868"/>
                    <a:pt x="9841" y="18097"/>
                  </a:cubicBezTo>
                  <a:cubicBezTo>
                    <a:pt x="9641" y="15662"/>
                    <a:pt x="9374" y="13260"/>
                    <a:pt x="8641" y="10958"/>
                  </a:cubicBezTo>
                  <a:cubicBezTo>
                    <a:pt x="8007" y="8990"/>
                    <a:pt x="7073" y="7189"/>
                    <a:pt x="5872" y="5521"/>
                  </a:cubicBezTo>
                  <a:cubicBezTo>
                    <a:pt x="4404" y="3486"/>
                    <a:pt x="2570" y="1718"/>
                    <a:pt x="702" y="84"/>
                  </a:cubicBezTo>
                  <a:cubicBezTo>
                    <a:pt x="635" y="25"/>
                    <a:pt x="561" y="0"/>
                    <a:pt x="48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398" name="Google Shape;5398;p19"/>
            <p:cNvSpPr/>
            <p:nvPr/>
          </p:nvSpPr>
          <p:spPr>
            <a:xfrm>
              <a:off x="8159489" y="4463672"/>
              <a:ext cx="54905" cy="89149"/>
            </a:xfrm>
            <a:custGeom>
              <a:avLst/>
              <a:gdLst/>
              <a:ahLst/>
              <a:cxnLst/>
              <a:rect l="l" t="t" r="r" b="b"/>
              <a:pathLst>
                <a:path w="2179" h="3538" extrusionOk="0">
                  <a:moveTo>
                    <a:pt x="1288" y="0"/>
                  </a:moveTo>
                  <a:cubicBezTo>
                    <a:pt x="15" y="0"/>
                    <a:pt x="176" y="2216"/>
                    <a:pt x="77" y="3037"/>
                  </a:cubicBezTo>
                  <a:cubicBezTo>
                    <a:pt x="44" y="3104"/>
                    <a:pt x="77" y="3137"/>
                    <a:pt x="77" y="3171"/>
                  </a:cubicBezTo>
                  <a:cubicBezTo>
                    <a:pt x="0" y="3324"/>
                    <a:pt x="159" y="3537"/>
                    <a:pt x="343" y="3537"/>
                  </a:cubicBezTo>
                  <a:cubicBezTo>
                    <a:pt x="398" y="3537"/>
                    <a:pt x="456" y="3518"/>
                    <a:pt x="511" y="3471"/>
                  </a:cubicBezTo>
                  <a:cubicBezTo>
                    <a:pt x="1244" y="2837"/>
                    <a:pt x="1845" y="2370"/>
                    <a:pt x="2078" y="1403"/>
                  </a:cubicBezTo>
                  <a:cubicBezTo>
                    <a:pt x="2178" y="836"/>
                    <a:pt x="2078" y="2"/>
                    <a:pt x="1344" y="2"/>
                  </a:cubicBezTo>
                  <a:cubicBezTo>
                    <a:pt x="1325" y="1"/>
                    <a:pt x="1306" y="0"/>
                    <a:pt x="128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399" name="Google Shape;5399;p19"/>
            <p:cNvSpPr/>
            <p:nvPr/>
          </p:nvSpPr>
          <p:spPr>
            <a:xfrm>
              <a:off x="8053845" y="4468005"/>
              <a:ext cx="86579" cy="46918"/>
            </a:xfrm>
            <a:custGeom>
              <a:avLst/>
              <a:gdLst/>
              <a:ahLst/>
              <a:cxnLst/>
              <a:rect l="l" t="t" r="r" b="b"/>
              <a:pathLst>
                <a:path w="3436" h="1862" extrusionOk="0">
                  <a:moveTo>
                    <a:pt x="1421" y="1"/>
                  </a:moveTo>
                  <a:cubicBezTo>
                    <a:pt x="946" y="1"/>
                    <a:pt x="519" y="153"/>
                    <a:pt x="300" y="564"/>
                  </a:cubicBezTo>
                  <a:cubicBezTo>
                    <a:pt x="0" y="1097"/>
                    <a:pt x="601" y="1598"/>
                    <a:pt x="1034" y="1765"/>
                  </a:cubicBezTo>
                  <a:cubicBezTo>
                    <a:pt x="1230" y="1833"/>
                    <a:pt x="1427" y="1862"/>
                    <a:pt x="1624" y="1862"/>
                  </a:cubicBezTo>
                  <a:cubicBezTo>
                    <a:pt x="2201" y="1862"/>
                    <a:pt x="2772" y="1613"/>
                    <a:pt x="3269" y="1364"/>
                  </a:cubicBezTo>
                  <a:cubicBezTo>
                    <a:pt x="3436" y="1264"/>
                    <a:pt x="3436" y="1131"/>
                    <a:pt x="3369" y="997"/>
                  </a:cubicBezTo>
                  <a:cubicBezTo>
                    <a:pt x="3436" y="897"/>
                    <a:pt x="3436" y="731"/>
                    <a:pt x="3303" y="630"/>
                  </a:cubicBezTo>
                  <a:cubicBezTo>
                    <a:pt x="2889" y="316"/>
                    <a:pt x="2105" y="1"/>
                    <a:pt x="142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400" name="Google Shape;5400;p19"/>
            <p:cNvSpPr/>
            <p:nvPr/>
          </p:nvSpPr>
          <p:spPr>
            <a:xfrm>
              <a:off x="8092495" y="4353366"/>
              <a:ext cx="52134" cy="86805"/>
            </a:xfrm>
            <a:custGeom>
              <a:avLst/>
              <a:gdLst/>
              <a:ahLst/>
              <a:cxnLst/>
              <a:rect l="l" t="t" r="r" b="b"/>
              <a:pathLst>
                <a:path w="2069" h="3445" extrusionOk="0">
                  <a:moveTo>
                    <a:pt x="1049" y="0"/>
                  </a:moveTo>
                  <a:cubicBezTo>
                    <a:pt x="500" y="0"/>
                    <a:pt x="261" y="641"/>
                    <a:pt x="167" y="1078"/>
                  </a:cubicBezTo>
                  <a:cubicBezTo>
                    <a:pt x="1" y="1878"/>
                    <a:pt x="134" y="2479"/>
                    <a:pt x="468" y="3179"/>
                  </a:cubicBezTo>
                  <a:cubicBezTo>
                    <a:pt x="534" y="3279"/>
                    <a:pt x="601" y="3312"/>
                    <a:pt x="701" y="3312"/>
                  </a:cubicBezTo>
                  <a:cubicBezTo>
                    <a:pt x="740" y="3390"/>
                    <a:pt x="812" y="3445"/>
                    <a:pt x="892" y="3445"/>
                  </a:cubicBezTo>
                  <a:cubicBezTo>
                    <a:pt x="950" y="3445"/>
                    <a:pt x="1012" y="3416"/>
                    <a:pt x="1068" y="3346"/>
                  </a:cubicBezTo>
                  <a:cubicBezTo>
                    <a:pt x="1535" y="2779"/>
                    <a:pt x="2069" y="2045"/>
                    <a:pt x="2002" y="1278"/>
                  </a:cubicBezTo>
                  <a:cubicBezTo>
                    <a:pt x="1969" y="777"/>
                    <a:pt x="1735" y="110"/>
                    <a:pt x="1168" y="10"/>
                  </a:cubicBezTo>
                  <a:cubicBezTo>
                    <a:pt x="1127" y="4"/>
                    <a:pt x="1087" y="0"/>
                    <a:pt x="104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401" name="Google Shape;5401;p19"/>
            <p:cNvSpPr/>
            <p:nvPr/>
          </p:nvSpPr>
          <p:spPr>
            <a:xfrm>
              <a:off x="7991637" y="4373446"/>
              <a:ext cx="80733" cy="48404"/>
            </a:xfrm>
            <a:custGeom>
              <a:avLst/>
              <a:gdLst/>
              <a:ahLst/>
              <a:cxnLst/>
              <a:rect l="l" t="t" r="r" b="b"/>
              <a:pathLst>
                <a:path w="3204" h="1921" extrusionOk="0">
                  <a:moveTo>
                    <a:pt x="2084" y="0"/>
                  </a:moveTo>
                  <a:cubicBezTo>
                    <a:pt x="1874" y="0"/>
                    <a:pt x="1664" y="21"/>
                    <a:pt x="1468" y="47"/>
                  </a:cubicBezTo>
                  <a:cubicBezTo>
                    <a:pt x="935" y="114"/>
                    <a:pt x="368" y="314"/>
                    <a:pt x="201" y="881"/>
                  </a:cubicBezTo>
                  <a:cubicBezTo>
                    <a:pt x="1" y="1481"/>
                    <a:pt x="735" y="1848"/>
                    <a:pt x="1235" y="1915"/>
                  </a:cubicBezTo>
                  <a:cubicBezTo>
                    <a:pt x="1273" y="1919"/>
                    <a:pt x="1311" y="1920"/>
                    <a:pt x="1349" y="1920"/>
                  </a:cubicBezTo>
                  <a:cubicBezTo>
                    <a:pt x="2011" y="1920"/>
                    <a:pt x="2661" y="1389"/>
                    <a:pt x="3103" y="948"/>
                  </a:cubicBezTo>
                  <a:cubicBezTo>
                    <a:pt x="3203" y="814"/>
                    <a:pt x="3170" y="681"/>
                    <a:pt x="3103" y="581"/>
                  </a:cubicBezTo>
                  <a:cubicBezTo>
                    <a:pt x="3170" y="481"/>
                    <a:pt x="3170" y="314"/>
                    <a:pt x="3003" y="214"/>
                  </a:cubicBezTo>
                  <a:cubicBezTo>
                    <a:pt x="2739" y="51"/>
                    <a:pt x="2412" y="0"/>
                    <a:pt x="208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402" name="Google Shape;5402;p19"/>
            <p:cNvSpPr/>
            <p:nvPr/>
          </p:nvSpPr>
          <p:spPr>
            <a:xfrm>
              <a:off x="8010231" y="4260999"/>
              <a:ext cx="36914" cy="74131"/>
            </a:xfrm>
            <a:custGeom>
              <a:avLst/>
              <a:gdLst/>
              <a:ahLst/>
              <a:cxnLst/>
              <a:rect l="l" t="t" r="r" b="b"/>
              <a:pathLst>
                <a:path w="1465" h="2942" extrusionOk="0">
                  <a:moveTo>
                    <a:pt x="669" y="1"/>
                  </a:moveTo>
                  <a:cubicBezTo>
                    <a:pt x="206" y="1"/>
                    <a:pt x="0" y="724"/>
                    <a:pt x="30" y="1108"/>
                  </a:cubicBezTo>
                  <a:cubicBezTo>
                    <a:pt x="63" y="1608"/>
                    <a:pt x="330" y="1975"/>
                    <a:pt x="497" y="2442"/>
                  </a:cubicBezTo>
                  <a:cubicBezTo>
                    <a:pt x="497" y="2475"/>
                    <a:pt x="497" y="2509"/>
                    <a:pt x="530" y="2575"/>
                  </a:cubicBezTo>
                  <a:cubicBezTo>
                    <a:pt x="428" y="2729"/>
                    <a:pt x="601" y="2942"/>
                    <a:pt x="792" y="2942"/>
                  </a:cubicBezTo>
                  <a:cubicBezTo>
                    <a:pt x="850" y="2942"/>
                    <a:pt x="910" y="2922"/>
                    <a:pt x="964" y="2876"/>
                  </a:cubicBezTo>
                  <a:cubicBezTo>
                    <a:pt x="1398" y="2509"/>
                    <a:pt x="1431" y="1841"/>
                    <a:pt x="1464" y="1308"/>
                  </a:cubicBezTo>
                  <a:cubicBezTo>
                    <a:pt x="1464" y="874"/>
                    <a:pt x="1331" y="207"/>
                    <a:pt x="864" y="40"/>
                  </a:cubicBezTo>
                  <a:cubicBezTo>
                    <a:pt x="795" y="13"/>
                    <a:pt x="730" y="1"/>
                    <a:pt x="66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403" name="Google Shape;5403;p19"/>
            <p:cNvSpPr/>
            <p:nvPr/>
          </p:nvSpPr>
          <p:spPr>
            <a:xfrm>
              <a:off x="7937845" y="4303554"/>
              <a:ext cx="68966" cy="47119"/>
            </a:xfrm>
            <a:custGeom>
              <a:avLst/>
              <a:gdLst/>
              <a:ahLst/>
              <a:cxnLst/>
              <a:rect l="l" t="t" r="r" b="b"/>
              <a:pathLst>
                <a:path w="2737" h="1870" extrusionOk="0">
                  <a:moveTo>
                    <a:pt x="1780" y="1"/>
                  </a:moveTo>
                  <a:cubicBezTo>
                    <a:pt x="960" y="1"/>
                    <a:pt x="26" y="432"/>
                    <a:pt x="1" y="1253"/>
                  </a:cubicBezTo>
                  <a:cubicBezTo>
                    <a:pt x="1" y="1704"/>
                    <a:pt x="430" y="1870"/>
                    <a:pt x="804" y="1870"/>
                  </a:cubicBezTo>
                  <a:cubicBezTo>
                    <a:pt x="873" y="1870"/>
                    <a:pt x="940" y="1864"/>
                    <a:pt x="1002" y="1854"/>
                  </a:cubicBezTo>
                  <a:cubicBezTo>
                    <a:pt x="1702" y="1787"/>
                    <a:pt x="2269" y="1187"/>
                    <a:pt x="2536" y="553"/>
                  </a:cubicBezTo>
                  <a:cubicBezTo>
                    <a:pt x="2703" y="453"/>
                    <a:pt x="2736" y="219"/>
                    <a:pt x="2536" y="152"/>
                  </a:cubicBezTo>
                  <a:cubicBezTo>
                    <a:pt x="2324" y="51"/>
                    <a:pt x="2059" y="1"/>
                    <a:pt x="17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404" name="Google Shape;5404;p19"/>
            <p:cNvSpPr/>
            <p:nvPr/>
          </p:nvSpPr>
          <p:spPr>
            <a:xfrm>
              <a:off x="7916001" y="4222802"/>
              <a:ext cx="62238" cy="61910"/>
            </a:xfrm>
            <a:custGeom>
              <a:avLst/>
              <a:gdLst/>
              <a:ahLst/>
              <a:cxnLst/>
              <a:rect l="l" t="t" r="r" b="b"/>
              <a:pathLst>
                <a:path w="2470" h="2457" extrusionOk="0">
                  <a:moveTo>
                    <a:pt x="798" y="0"/>
                  </a:moveTo>
                  <a:cubicBezTo>
                    <a:pt x="721" y="0"/>
                    <a:pt x="644" y="17"/>
                    <a:pt x="568" y="55"/>
                  </a:cubicBezTo>
                  <a:cubicBezTo>
                    <a:pt x="1" y="355"/>
                    <a:pt x="201" y="1123"/>
                    <a:pt x="534" y="1489"/>
                  </a:cubicBezTo>
                  <a:cubicBezTo>
                    <a:pt x="868" y="1923"/>
                    <a:pt x="1468" y="2390"/>
                    <a:pt x="2035" y="2390"/>
                  </a:cubicBezTo>
                  <a:cubicBezTo>
                    <a:pt x="2091" y="2435"/>
                    <a:pt x="2158" y="2457"/>
                    <a:pt x="2222" y="2457"/>
                  </a:cubicBezTo>
                  <a:cubicBezTo>
                    <a:pt x="2350" y="2457"/>
                    <a:pt x="2469" y="2368"/>
                    <a:pt x="2469" y="2190"/>
                  </a:cubicBezTo>
                  <a:cubicBezTo>
                    <a:pt x="2469" y="1690"/>
                    <a:pt x="2102" y="1123"/>
                    <a:pt x="1802" y="722"/>
                  </a:cubicBezTo>
                  <a:cubicBezTo>
                    <a:pt x="1579" y="443"/>
                    <a:pt x="1192" y="0"/>
                    <a:pt x="79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</p:grpSp>
      <p:sp>
        <p:nvSpPr>
          <p:cNvPr id="5405" name="Google Shape;5405;p19"/>
          <p:cNvSpPr/>
          <p:nvPr/>
        </p:nvSpPr>
        <p:spPr>
          <a:xfrm rot="10800000" flipH="1">
            <a:off x="14224397" y="-222148"/>
            <a:ext cx="975541" cy="1564619"/>
          </a:xfrm>
          <a:custGeom>
            <a:avLst/>
            <a:gdLst/>
            <a:ahLst/>
            <a:cxnLst/>
            <a:rect l="l" t="t" r="r" b="b"/>
            <a:pathLst>
              <a:path w="21750" h="34928" extrusionOk="0">
                <a:moveTo>
                  <a:pt x="20882" y="1"/>
                </a:moveTo>
                <a:cubicBezTo>
                  <a:pt x="15445" y="2503"/>
                  <a:pt x="8940" y="5204"/>
                  <a:pt x="5338" y="10308"/>
                </a:cubicBezTo>
                <a:cubicBezTo>
                  <a:pt x="1535" y="15745"/>
                  <a:pt x="0" y="20749"/>
                  <a:pt x="1201" y="27387"/>
                </a:cubicBezTo>
                <a:cubicBezTo>
                  <a:pt x="1635" y="29789"/>
                  <a:pt x="3370" y="32824"/>
                  <a:pt x="3269" y="34892"/>
                </a:cubicBezTo>
                <a:lnTo>
                  <a:pt x="3603" y="34792"/>
                </a:lnTo>
                <a:cubicBezTo>
                  <a:pt x="3958" y="34886"/>
                  <a:pt x="4367" y="34928"/>
                  <a:pt x="4813" y="34928"/>
                </a:cubicBezTo>
                <a:cubicBezTo>
                  <a:pt x="7383" y="34928"/>
                  <a:pt x="11181" y="33534"/>
                  <a:pt x="12943" y="32624"/>
                </a:cubicBezTo>
                <a:cubicBezTo>
                  <a:pt x="15878" y="31090"/>
                  <a:pt x="18180" y="29022"/>
                  <a:pt x="19581" y="26086"/>
                </a:cubicBezTo>
                <a:cubicBezTo>
                  <a:pt x="21749" y="21750"/>
                  <a:pt x="21416" y="16513"/>
                  <a:pt x="21116" y="11743"/>
                </a:cubicBezTo>
                <a:cubicBezTo>
                  <a:pt x="20882" y="7806"/>
                  <a:pt x="20248" y="3803"/>
                  <a:pt x="2088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62131" tIns="162131" rIns="162131" bIns="162131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305"/>
          </a:p>
        </p:txBody>
      </p:sp>
      <p:sp>
        <p:nvSpPr>
          <p:cNvPr id="5406" name="Google Shape;5406;p19"/>
          <p:cNvSpPr/>
          <p:nvPr/>
        </p:nvSpPr>
        <p:spPr>
          <a:xfrm rot="10800000" flipH="1">
            <a:off x="14211752" y="-355090"/>
            <a:ext cx="865159" cy="1585001"/>
          </a:xfrm>
          <a:custGeom>
            <a:avLst/>
            <a:gdLst/>
            <a:ahLst/>
            <a:cxnLst/>
            <a:rect l="l" t="t" r="r" b="b"/>
            <a:pathLst>
              <a:path w="19289" h="35383" extrusionOk="0">
                <a:moveTo>
                  <a:pt x="18746" y="0"/>
                </a:moveTo>
                <a:cubicBezTo>
                  <a:pt x="18623" y="0"/>
                  <a:pt x="18503" y="65"/>
                  <a:pt x="18429" y="223"/>
                </a:cubicBezTo>
                <a:cubicBezTo>
                  <a:pt x="15960" y="5260"/>
                  <a:pt x="13625" y="10397"/>
                  <a:pt x="11524" y="15601"/>
                </a:cubicBezTo>
                <a:cubicBezTo>
                  <a:pt x="10456" y="18236"/>
                  <a:pt x="9489" y="20871"/>
                  <a:pt x="8522" y="23506"/>
                </a:cubicBezTo>
                <a:cubicBezTo>
                  <a:pt x="7788" y="25608"/>
                  <a:pt x="6787" y="27609"/>
                  <a:pt x="5486" y="29377"/>
                </a:cubicBezTo>
                <a:cubicBezTo>
                  <a:pt x="4018" y="31379"/>
                  <a:pt x="2217" y="33113"/>
                  <a:pt x="316" y="34681"/>
                </a:cubicBezTo>
                <a:cubicBezTo>
                  <a:pt x="1" y="34970"/>
                  <a:pt x="306" y="35383"/>
                  <a:pt x="645" y="35383"/>
                </a:cubicBezTo>
                <a:cubicBezTo>
                  <a:pt x="737" y="35383"/>
                  <a:pt x="831" y="35353"/>
                  <a:pt x="916" y="35281"/>
                </a:cubicBezTo>
                <a:cubicBezTo>
                  <a:pt x="4285" y="32446"/>
                  <a:pt x="7087" y="29210"/>
                  <a:pt x="8789" y="25141"/>
                </a:cubicBezTo>
                <a:cubicBezTo>
                  <a:pt x="9856" y="22572"/>
                  <a:pt x="10690" y="19904"/>
                  <a:pt x="11724" y="17335"/>
                </a:cubicBezTo>
                <a:cubicBezTo>
                  <a:pt x="12758" y="14667"/>
                  <a:pt x="13892" y="11998"/>
                  <a:pt x="15060" y="9396"/>
                </a:cubicBezTo>
                <a:cubicBezTo>
                  <a:pt x="16361" y="6428"/>
                  <a:pt x="17728" y="3525"/>
                  <a:pt x="19129" y="623"/>
                </a:cubicBezTo>
                <a:cubicBezTo>
                  <a:pt x="19289" y="304"/>
                  <a:pt x="19012" y="0"/>
                  <a:pt x="18746" y="0"/>
                </a:cubicBezTo>
                <a:close/>
              </a:path>
            </a:pathLst>
          </a:custGeom>
          <a:solidFill>
            <a:srgbClr val="915600"/>
          </a:solidFill>
          <a:ln>
            <a:noFill/>
          </a:ln>
        </p:spPr>
        <p:txBody>
          <a:bodyPr spcFirstLastPara="1" wrap="square" lIns="162131" tIns="162131" rIns="162131" bIns="162131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305"/>
          </a:p>
        </p:txBody>
      </p:sp>
      <p:sp>
        <p:nvSpPr>
          <p:cNvPr id="5407" name="Google Shape;5407;p19"/>
          <p:cNvSpPr/>
          <p:nvPr/>
        </p:nvSpPr>
        <p:spPr>
          <a:xfrm rot="10800000" flipH="1">
            <a:off x="14796397" y="847367"/>
            <a:ext cx="302665" cy="249915"/>
          </a:xfrm>
          <a:custGeom>
            <a:avLst/>
            <a:gdLst/>
            <a:ahLst/>
            <a:cxnLst/>
            <a:rect l="l" t="t" r="r" b="b"/>
            <a:pathLst>
              <a:path w="6748" h="5579" extrusionOk="0">
                <a:moveTo>
                  <a:pt x="521" y="0"/>
                </a:moveTo>
                <a:cubicBezTo>
                  <a:pt x="261" y="0"/>
                  <a:pt x="1" y="194"/>
                  <a:pt x="122" y="498"/>
                </a:cubicBezTo>
                <a:cubicBezTo>
                  <a:pt x="689" y="2066"/>
                  <a:pt x="1423" y="3600"/>
                  <a:pt x="1657" y="5268"/>
                </a:cubicBezTo>
                <a:cubicBezTo>
                  <a:pt x="1681" y="5483"/>
                  <a:pt x="1876" y="5578"/>
                  <a:pt x="2058" y="5578"/>
                </a:cubicBezTo>
                <a:cubicBezTo>
                  <a:pt x="2130" y="5578"/>
                  <a:pt x="2200" y="5563"/>
                  <a:pt x="2257" y="5535"/>
                </a:cubicBezTo>
                <a:cubicBezTo>
                  <a:pt x="3591" y="4901"/>
                  <a:pt x="4892" y="4200"/>
                  <a:pt x="6293" y="3733"/>
                </a:cubicBezTo>
                <a:cubicBezTo>
                  <a:pt x="6747" y="3582"/>
                  <a:pt x="6625" y="2910"/>
                  <a:pt x="6200" y="2910"/>
                </a:cubicBezTo>
                <a:cubicBezTo>
                  <a:pt x="6157" y="2910"/>
                  <a:pt x="6110" y="2917"/>
                  <a:pt x="6060" y="2933"/>
                </a:cubicBezTo>
                <a:cubicBezTo>
                  <a:pt x="4783" y="3368"/>
                  <a:pt x="3582" y="3980"/>
                  <a:pt x="2369" y="4549"/>
                </a:cubicBezTo>
                <a:lnTo>
                  <a:pt x="2369" y="4549"/>
                </a:lnTo>
                <a:cubicBezTo>
                  <a:pt x="2072" y="3079"/>
                  <a:pt x="1431" y="1698"/>
                  <a:pt x="923" y="264"/>
                </a:cubicBezTo>
                <a:cubicBezTo>
                  <a:pt x="857" y="81"/>
                  <a:pt x="689" y="0"/>
                  <a:pt x="521" y="0"/>
                </a:cubicBezTo>
                <a:close/>
              </a:path>
            </a:pathLst>
          </a:custGeom>
          <a:solidFill>
            <a:srgbClr val="915600"/>
          </a:solidFill>
          <a:ln>
            <a:noFill/>
          </a:ln>
        </p:spPr>
        <p:txBody>
          <a:bodyPr spcFirstLastPara="1" wrap="square" lIns="162131" tIns="162131" rIns="162131" bIns="162131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305"/>
          </a:p>
        </p:txBody>
      </p:sp>
      <p:sp>
        <p:nvSpPr>
          <p:cNvPr id="5408" name="Google Shape;5408;p19"/>
          <p:cNvSpPr/>
          <p:nvPr/>
        </p:nvSpPr>
        <p:spPr>
          <a:xfrm rot="10800000" flipH="1">
            <a:off x="14680687" y="631641"/>
            <a:ext cx="420313" cy="324768"/>
          </a:xfrm>
          <a:custGeom>
            <a:avLst/>
            <a:gdLst/>
            <a:ahLst/>
            <a:cxnLst/>
            <a:rect l="l" t="t" r="r" b="b"/>
            <a:pathLst>
              <a:path w="9371" h="7250" extrusionOk="0">
                <a:moveTo>
                  <a:pt x="515" y="0"/>
                </a:moveTo>
                <a:cubicBezTo>
                  <a:pt x="262" y="0"/>
                  <a:pt x="0" y="201"/>
                  <a:pt x="100" y="522"/>
                </a:cubicBezTo>
                <a:cubicBezTo>
                  <a:pt x="668" y="2657"/>
                  <a:pt x="2002" y="4591"/>
                  <a:pt x="2235" y="6826"/>
                </a:cubicBezTo>
                <a:cubicBezTo>
                  <a:pt x="2269" y="7060"/>
                  <a:pt x="2435" y="7226"/>
                  <a:pt x="2669" y="7226"/>
                </a:cubicBezTo>
                <a:cubicBezTo>
                  <a:pt x="2844" y="7242"/>
                  <a:pt x="3018" y="7250"/>
                  <a:pt x="3192" y="7250"/>
                </a:cubicBezTo>
                <a:cubicBezTo>
                  <a:pt x="5241" y="7250"/>
                  <a:pt x="7221" y="6209"/>
                  <a:pt x="8973" y="5225"/>
                </a:cubicBezTo>
                <a:cubicBezTo>
                  <a:pt x="9371" y="4998"/>
                  <a:pt x="9117" y="4434"/>
                  <a:pt x="8745" y="4434"/>
                </a:cubicBezTo>
                <a:cubicBezTo>
                  <a:pt x="8679" y="4434"/>
                  <a:pt x="8610" y="4451"/>
                  <a:pt x="8540" y="4491"/>
                </a:cubicBezTo>
                <a:cubicBezTo>
                  <a:pt x="6914" y="5411"/>
                  <a:pt x="5091" y="6416"/>
                  <a:pt x="3174" y="6416"/>
                </a:cubicBezTo>
                <a:cubicBezTo>
                  <a:pt x="3121" y="6416"/>
                  <a:pt x="3069" y="6416"/>
                  <a:pt x="3016" y="6414"/>
                </a:cubicBezTo>
                <a:lnTo>
                  <a:pt x="3016" y="6414"/>
                </a:lnTo>
                <a:cubicBezTo>
                  <a:pt x="2680" y="4257"/>
                  <a:pt x="1466" y="2390"/>
                  <a:pt x="901" y="288"/>
                </a:cubicBezTo>
                <a:cubicBezTo>
                  <a:pt x="848" y="89"/>
                  <a:pt x="683" y="0"/>
                  <a:pt x="515" y="0"/>
                </a:cubicBezTo>
                <a:close/>
              </a:path>
            </a:pathLst>
          </a:custGeom>
          <a:solidFill>
            <a:srgbClr val="915600"/>
          </a:solidFill>
          <a:ln>
            <a:noFill/>
          </a:ln>
        </p:spPr>
        <p:txBody>
          <a:bodyPr spcFirstLastPara="1" wrap="square" lIns="162131" tIns="162131" rIns="162131" bIns="162131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305"/>
          </a:p>
        </p:txBody>
      </p:sp>
      <p:sp>
        <p:nvSpPr>
          <p:cNvPr id="5409" name="Google Shape;5409;p19"/>
          <p:cNvSpPr/>
          <p:nvPr/>
        </p:nvSpPr>
        <p:spPr>
          <a:xfrm rot="10800000" flipH="1">
            <a:off x="14534079" y="403690"/>
            <a:ext cx="580660" cy="397337"/>
          </a:xfrm>
          <a:custGeom>
            <a:avLst/>
            <a:gdLst/>
            <a:ahLst/>
            <a:cxnLst/>
            <a:rect l="l" t="t" r="r" b="b"/>
            <a:pathLst>
              <a:path w="12946" h="8870" extrusionOk="0">
                <a:moveTo>
                  <a:pt x="515" y="1"/>
                </a:moveTo>
                <a:cubicBezTo>
                  <a:pt x="262" y="1"/>
                  <a:pt x="0" y="201"/>
                  <a:pt x="100" y="522"/>
                </a:cubicBezTo>
                <a:cubicBezTo>
                  <a:pt x="901" y="3324"/>
                  <a:pt x="2135" y="6026"/>
                  <a:pt x="3403" y="8661"/>
                </a:cubicBezTo>
                <a:cubicBezTo>
                  <a:pt x="3458" y="8800"/>
                  <a:pt x="3630" y="8869"/>
                  <a:pt x="3782" y="8869"/>
                </a:cubicBezTo>
                <a:cubicBezTo>
                  <a:pt x="3812" y="8869"/>
                  <a:pt x="3842" y="8867"/>
                  <a:pt x="3870" y="8861"/>
                </a:cubicBezTo>
                <a:cubicBezTo>
                  <a:pt x="6739" y="8094"/>
                  <a:pt x="9541" y="7127"/>
                  <a:pt x="12443" y="6559"/>
                </a:cubicBezTo>
                <a:cubicBezTo>
                  <a:pt x="12945" y="6465"/>
                  <a:pt x="12797" y="5750"/>
                  <a:pt x="12333" y="5750"/>
                </a:cubicBezTo>
                <a:cubicBezTo>
                  <a:pt x="12304" y="5750"/>
                  <a:pt x="12274" y="5753"/>
                  <a:pt x="12242" y="5759"/>
                </a:cubicBezTo>
                <a:cubicBezTo>
                  <a:pt x="9420" y="6304"/>
                  <a:pt x="6720" y="7220"/>
                  <a:pt x="3966" y="7971"/>
                </a:cubicBezTo>
                <a:lnTo>
                  <a:pt x="3966" y="7971"/>
                </a:lnTo>
                <a:cubicBezTo>
                  <a:pt x="2781" y="5466"/>
                  <a:pt x="1640" y="2954"/>
                  <a:pt x="901" y="288"/>
                </a:cubicBezTo>
                <a:cubicBezTo>
                  <a:pt x="848" y="89"/>
                  <a:pt x="683" y="1"/>
                  <a:pt x="515" y="1"/>
                </a:cubicBezTo>
                <a:close/>
              </a:path>
            </a:pathLst>
          </a:custGeom>
          <a:solidFill>
            <a:srgbClr val="915600"/>
          </a:solidFill>
          <a:ln>
            <a:noFill/>
          </a:ln>
        </p:spPr>
        <p:txBody>
          <a:bodyPr spcFirstLastPara="1" wrap="square" lIns="162131" tIns="162131" rIns="162131" bIns="162131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305"/>
          </a:p>
        </p:txBody>
      </p:sp>
      <p:sp>
        <p:nvSpPr>
          <p:cNvPr id="5410" name="Google Shape;5410;p19"/>
          <p:cNvSpPr/>
          <p:nvPr/>
        </p:nvSpPr>
        <p:spPr>
          <a:xfrm rot="10800000" flipH="1">
            <a:off x="14416485" y="130953"/>
            <a:ext cx="669826" cy="372743"/>
          </a:xfrm>
          <a:custGeom>
            <a:avLst/>
            <a:gdLst/>
            <a:ahLst/>
            <a:cxnLst/>
            <a:rect l="l" t="t" r="r" b="b"/>
            <a:pathLst>
              <a:path w="14934" h="8321" extrusionOk="0">
                <a:moveTo>
                  <a:pt x="511" y="1"/>
                </a:moveTo>
                <a:cubicBezTo>
                  <a:pt x="254" y="1"/>
                  <a:pt x="0" y="201"/>
                  <a:pt x="121" y="522"/>
                </a:cubicBezTo>
                <a:cubicBezTo>
                  <a:pt x="1021" y="3157"/>
                  <a:pt x="2689" y="5425"/>
                  <a:pt x="3690" y="8027"/>
                </a:cubicBezTo>
                <a:cubicBezTo>
                  <a:pt x="3771" y="8163"/>
                  <a:pt x="3919" y="8321"/>
                  <a:pt x="4097" y="8321"/>
                </a:cubicBezTo>
                <a:cubicBezTo>
                  <a:pt x="4138" y="8321"/>
                  <a:pt x="4180" y="8313"/>
                  <a:pt x="4224" y="8294"/>
                </a:cubicBezTo>
                <a:cubicBezTo>
                  <a:pt x="7626" y="6960"/>
                  <a:pt x="10795" y="4958"/>
                  <a:pt x="14431" y="4291"/>
                </a:cubicBezTo>
                <a:cubicBezTo>
                  <a:pt x="14933" y="4197"/>
                  <a:pt x="14756" y="3482"/>
                  <a:pt x="14288" y="3482"/>
                </a:cubicBezTo>
                <a:cubicBezTo>
                  <a:pt x="14259" y="3482"/>
                  <a:pt x="14229" y="3485"/>
                  <a:pt x="14197" y="3491"/>
                </a:cubicBezTo>
                <a:cubicBezTo>
                  <a:pt x="10680" y="4136"/>
                  <a:pt x="7599" y="6030"/>
                  <a:pt x="4322" y="7361"/>
                </a:cubicBezTo>
                <a:lnTo>
                  <a:pt x="4322" y="7361"/>
                </a:lnTo>
                <a:cubicBezTo>
                  <a:pt x="3336" y="4938"/>
                  <a:pt x="1772" y="2777"/>
                  <a:pt x="921" y="288"/>
                </a:cubicBezTo>
                <a:cubicBezTo>
                  <a:pt x="855" y="89"/>
                  <a:pt x="682" y="1"/>
                  <a:pt x="511" y="1"/>
                </a:cubicBezTo>
                <a:close/>
              </a:path>
            </a:pathLst>
          </a:custGeom>
          <a:solidFill>
            <a:srgbClr val="915600"/>
          </a:solidFill>
          <a:ln>
            <a:noFill/>
          </a:ln>
        </p:spPr>
        <p:txBody>
          <a:bodyPr spcFirstLastPara="1" wrap="square" lIns="162131" tIns="162131" rIns="162131" bIns="162131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305"/>
          </a:p>
        </p:txBody>
      </p:sp>
      <p:sp>
        <p:nvSpPr>
          <p:cNvPr id="5411" name="Google Shape;5411;p19"/>
          <p:cNvSpPr/>
          <p:nvPr/>
        </p:nvSpPr>
        <p:spPr>
          <a:xfrm rot="10800000" flipH="1">
            <a:off x="14386750" y="-88252"/>
            <a:ext cx="418697" cy="265637"/>
          </a:xfrm>
          <a:custGeom>
            <a:avLst/>
            <a:gdLst/>
            <a:ahLst/>
            <a:cxnLst/>
            <a:rect l="l" t="t" r="r" b="b"/>
            <a:pathLst>
              <a:path w="9335" h="5930" extrusionOk="0">
                <a:moveTo>
                  <a:pt x="561" y="0"/>
                </a:moveTo>
                <a:cubicBezTo>
                  <a:pt x="287" y="0"/>
                  <a:pt x="0" y="289"/>
                  <a:pt x="183" y="609"/>
                </a:cubicBezTo>
                <a:cubicBezTo>
                  <a:pt x="984" y="2177"/>
                  <a:pt x="1317" y="3978"/>
                  <a:pt x="1851" y="5612"/>
                </a:cubicBezTo>
                <a:cubicBezTo>
                  <a:pt x="1906" y="5805"/>
                  <a:pt x="2075" y="5930"/>
                  <a:pt x="2264" y="5930"/>
                </a:cubicBezTo>
                <a:cubicBezTo>
                  <a:pt x="2303" y="5930"/>
                  <a:pt x="2344" y="5924"/>
                  <a:pt x="2385" y="5913"/>
                </a:cubicBezTo>
                <a:cubicBezTo>
                  <a:pt x="4653" y="5145"/>
                  <a:pt x="6688" y="3878"/>
                  <a:pt x="8889" y="2977"/>
                </a:cubicBezTo>
                <a:cubicBezTo>
                  <a:pt x="9335" y="2799"/>
                  <a:pt x="9225" y="2145"/>
                  <a:pt x="8842" y="2145"/>
                </a:cubicBezTo>
                <a:cubicBezTo>
                  <a:pt x="8795" y="2145"/>
                  <a:pt x="8744" y="2155"/>
                  <a:pt x="8689" y="2177"/>
                </a:cubicBezTo>
                <a:cubicBezTo>
                  <a:pt x="6583" y="3026"/>
                  <a:pt x="4654" y="4201"/>
                  <a:pt x="2540" y="4975"/>
                </a:cubicBezTo>
                <a:lnTo>
                  <a:pt x="2540" y="4975"/>
                </a:lnTo>
                <a:cubicBezTo>
                  <a:pt x="2025" y="3368"/>
                  <a:pt x="1679" y="1676"/>
                  <a:pt x="884" y="209"/>
                </a:cubicBezTo>
                <a:cubicBezTo>
                  <a:pt x="810" y="61"/>
                  <a:pt x="687" y="0"/>
                  <a:pt x="561" y="0"/>
                </a:cubicBezTo>
                <a:close/>
              </a:path>
            </a:pathLst>
          </a:custGeom>
          <a:solidFill>
            <a:srgbClr val="915600"/>
          </a:solidFill>
          <a:ln>
            <a:noFill/>
          </a:ln>
        </p:spPr>
        <p:txBody>
          <a:bodyPr spcFirstLastPara="1" wrap="square" lIns="162131" tIns="162131" rIns="162131" bIns="162131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305"/>
          </a:p>
        </p:txBody>
      </p:sp>
      <p:sp>
        <p:nvSpPr>
          <p:cNvPr id="5412" name="Google Shape;5412;p19"/>
          <p:cNvSpPr/>
          <p:nvPr/>
        </p:nvSpPr>
        <p:spPr>
          <a:xfrm rot="10800000" flipH="1">
            <a:off x="14459271" y="613254"/>
            <a:ext cx="47903" cy="37404"/>
          </a:xfrm>
          <a:custGeom>
            <a:avLst/>
            <a:gdLst/>
            <a:ahLst/>
            <a:cxnLst/>
            <a:rect l="l" t="t" r="r" b="b"/>
            <a:pathLst>
              <a:path w="1068" h="835" extrusionOk="0">
                <a:moveTo>
                  <a:pt x="534" y="0"/>
                </a:moveTo>
                <a:cubicBezTo>
                  <a:pt x="1" y="0"/>
                  <a:pt x="1" y="834"/>
                  <a:pt x="534" y="834"/>
                </a:cubicBezTo>
                <a:cubicBezTo>
                  <a:pt x="1068" y="834"/>
                  <a:pt x="1068" y="0"/>
                  <a:pt x="534" y="0"/>
                </a:cubicBezTo>
                <a:close/>
              </a:path>
            </a:pathLst>
          </a:custGeom>
          <a:solidFill>
            <a:srgbClr val="915600"/>
          </a:solidFill>
          <a:ln>
            <a:noFill/>
          </a:ln>
        </p:spPr>
        <p:txBody>
          <a:bodyPr spcFirstLastPara="1" wrap="square" lIns="162131" tIns="162131" rIns="162131" bIns="162131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305"/>
          </a:p>
        </p:txBody>
      </p:sp>
      <p:sp>
        <p:nvSpPr>
          <p:cNvPr id="5413" name="Google Shape;5413;p19"/>
          <p:cNvSpPr/>
          <p:nvPr/>
        </p:nvSpPr>
        <p:spPr>
          <a:xfrm rot="10800000" flipH="1">
            <a:off x="14406931" y="563983"/>
            <a:ext cx="46422" cy="37404"/>
          </a:xfrm>
          <a:custGeom>
            <a:avLst/>
            <a:gdLst/>
            <a:ahLst/>
            <a:cxnLst/>
            <a:rect l="l" t="t" r="r" b="b"/>
            <a:pathLst>
              <a:path w="1035" h="835" extrusionOk="0">
                <a:moveTo>
                  <a:pt x="500" y="1"/>
                </a:moveTo>
                <a:cubicBezTo>
                  <a:pt x="0" y="1"/>
                  <a:pt x="0" y="835"/>
                  <a:pt x="500" y="835"/>
                </a:cubicBezTo>
                <a:cubicBezTo>
                  <a:pt x="1034" y="835"/>
                  <a:pt x="1034" y="1"/>
                  <a:pt x="500" y="1"/>
                </a:cubicBezTo>
                <a:close/>
              </a:path>
            </a:pathLst>
          </a:custGeom>
          <a:solidFill>
            <a:srgbClr val="915600"/>
          </a:solidFill>
          <a:ln>
            <a:noFill/>
          </a:ln>
        </p:spPr>
        <p:txBody>
          <a:bodyPr spcFirstLastPara="1" wrap="square" lIns="162131" tIns="162131" rIns="162131" bIns="162131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305"/>
          </a:p>
        </p:txBody>
      </p:sp>
      <p:sp>
        <p:nvSpPr>
          <p:cNvPr id="5414" name="Google Shape;5414;p19"/>
          <p:cNvSpPr/>
          <p:nvPr/>
        </p:nvSpPr>
        <p:spPr>
          <a:xfrm rot="10800000" flipH="1">
            <a:off x="14385987" y="652134"/>
            <a:ext cx="47903" cy="37404"/>
          </a:xfrm>
          <a:custGeom>
            <a:avLst/>
            <a:gdLst/>
            <a:ahLst/>
            <a:cxnLst/>
            <a:rect l="l" t="t" r="r" b="b"/>
            <a:pathLst>
              <a:path w="1068" h="835" extrusionOk="0">
                <a:moveTo>
                  <a:pt x="534" y="1"/>
                </a:moveTo>
                <a:cubicBezTo>
                  <a:pt x="0" y="1"/>
                  <a:pt x="0" y="835"/>
                  <a:pt x="534" y="835"/>
                </a:cubicBezTo>
                <a:cubicBezTo>
                  <a:pt x="1067" y="835"/>
                  <a:pt x="1067" y="1"/>
                  <a:pt x="534" y="1"/>
                </a:cubicBezTo>
                <a:close/>
              </a:path>
            </a:pathLst>
          </a:custGeom>
          <a:solidFill>
            <a:srgbClr val="915600"/>
          </a:solidFill>
          <a:ln>
            <a:noFill/>
          </a:ln>
        </p:spPr>
        <p:txBody>
          <a:bodyPr spcFirstLastPara="1" wrap="square" lIns="162131" tIns="162131" rIns="162131" bIns="162131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305"/>
          </a:p>
        </p:txBody>
      </p:sp>
      <p:sp>
        <p:nvSpPr>
          <p:cNvPr id="5415" name="Google Shape;5415;p19"/>
          <p:cNvSpPr/>
          <p:nvPr/>
        </p:nvSpPr>
        <p:spPr>
          <a:xfrm rot="10800000" flipH="1">
            <a:off x="14957450" y="389161"/>
            <a:ext cx="46422" cy="37404"/>
          </a:xfrm>
          <a:custGeom>
            <a:avLst/>
            <a:gdLst/>
            <a:ahLst/>
            <a:cxnLst/>
            <a:rect l="l" t="t" r="r" b="b"/>
            <a:pathLst>
              <a:path w="1035" h="835" extrusionOk="0">
                <a:moveTo>
                  <a:pt x="534" y="1"/>
                </a:moveTo>
                <a:cubicBezTo>
                  <a:pt x="0" y="1"/>
                  <a:pt x="0" y="835"/>
                  <a:pt x="534" y="835"/>
                </a:cubicBezTo>
                <a:cubicBezTo>
                  <a:pt x="1035" y="835"/>
                  <a:pt x="1035" y="1"/>
                  <a:pt x="534" y="1"/>
                </a:cubicBezTo>
                <a:close/>
              </a:path>
            </a:pathLst>
          </a:custGeom>
          <a:solidFill>
            <a:srgbClr val="915600"/>
          </a:solidFill>
          <a:ln>
            <a:noFill/>
          </a:ln>
        </p:spPr>
        <p:txBody>
          <a:bodyPr spcFirstLastPara="1" wrap="square" lIns="162131" tIns="162131" rIns="162131" bIns="162131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305"/>
          </a:p>
        </p:txBody>
      </p:sp>
      <p:sp>
        <p:nvSpPr>
          <p:cNvPr id="5416" name="Google Shape;5416;p19"/>
          <p:cNvSpPr/>
          <p:nvPr/>
        </p:nvSpPr>
        <p:spPr>
          <a:xfrm rot="10800000" flipH="1">
            <a:off x="14899102" y="345802"/>
            <a:ext cx="46422" cy="35925"/>
          </a:xfrm>
          <a:custGeom>
            <a:avLst/>
            <a:gdLst/>
            <a:ahLst/>
            <a:cxnLst/>
            <a:rect l="l" t="t" r="r" b="b"/>
            <a:pathLst>
              <a:path w="1035" h="802" extrusionOk="0">
                <a:moveTo>
                  <a:pt x="501" y="0"/>
                </a:moveTo>
                <a:cubicBezTo>
                  <a:pt x="1" y="0"/>
                  <a:pt x="1" y="801"/>
                  <a:pt x="501" y="801"/>
                </a:cubicBezTo>
                <a:cubicBezTo>
                  <a:pt x="1035" y="801"/>
                  <a:pt x="1035" y="0"/>
                  <a:pt x="501" y="0"/>
                </a:cubicBezTo>
                <a:close/>
              </a:path>
            </a:pathLst>
          </a:custGeom>
          <a:solidFill>
            <a:srgbClr val="915600"/>
          </a:solidFill>
          <a:ln>
            <a:noFill/>
          </a:ln>
        </p:spPr>
        <p:txBody>
          <a:bodyPr spcFirstLastPara="1" wrap="square" lIns="162131" tIns="162131" rIns="162131" bIns="162131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305"/>
          </a:p>
        </p:txBody>
      </p:sp>
      <p:sp>
        <p:nvSpPr>
          <p:cNvPr id="5417" name="Google Shape;5417;p19"/>
          <p:cNvSpPr/>
          <p:nvPr/>
        </p:nvSpPr>
        <p:spPr>
          <a:xfrm rot="10800000" flipH="1">
            <a:off x="14659745" y="686490"/>
            <a:ext cx="46422" cy="35881"/>
          </a:xfrm>
          <a:custGeom>
            <a:avLst/>
            <a:gdLst/>
            <a:ahLst/>
            <a:cxnLst/>
            <a:rect l="l" t="t" r="r" b="b"/>
            <a:pathLst>
              <a:path w="1035" h="801" extrusionOk="0">
                <a:moveTo>
                  <a:pt x="534" y="0"/>
                </a:moveTo>
                <a:cubicBezTo>
                  <a:pt x="0" y="0"/>
                  <a:pt x="0" y="801"/>
                  <a:pt x="534" y="801"/>
                </a:cubicBezTo>
                <a:cubicBezTo>
                  <a:pt x="1034" y="801"/>
                  <a:pt x="1034" y="0"/>
                  <a:pt x="534" y="0"/>
                </a:cubicBezTo>
                <a:close/>
              </a:path>
            </a:pathLst>
          </a:custGeom>
          <a:solidFill>
            <a:srgbClr val="915600"/>
          </a:solidFill>
          <a:ln>
            <a:noFill/>
          </a:ln>
        </p:spPr>
        <p:txBody>
          <a:bodyPr spcFirstLastPara="1" wrap="square" lIns="162131" tIns="162131" rIns="162131" bIns="162131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305"/>
          </a:p>
        </p:txBody>
      </p:sp>
      <p:sp>
        <p:nvSpPr>
          <p:cNvPr id="5418" name="Google Shape;5418;p19"/>
          <p:cNvSpPr/>
          <p:nvPr/>
        </p:nvSpPr>
        <p:spPr>
          <a:xfrm rot="10800000" flipH="1">
            <a:off x="14625345" y="774640"/>
            <a:ext cx="47903" cy="35925"/>
          </a:xfrm>
          <a:custGeom>
            <a:avLst/>
            <a:gdLst/>
            <a:ahLst/>
            <a:cxnLst/>
            <a:rect l="l" t="t" r="r" b="b"/>
            <a:pathLst>
              <a:path w="1068" h="802" extrusionOk="0">
                <a:moveTo>
                  <a:pt x="534" y="1"/>
                </a:moveTo>
                <a:cubicBezTo>
                  <a:pt x="0" y="1"/>
                  <a:pt x="0" y="802"/>
                  <a:pt x="534" y="802"/>
                </a:cubicBezTo>
                <a:cubicBezTo>
                  <a:pt x="1068" y="802"/>
                  <a:pt x="1068" y="1"/>
                  <a:pt x="534" y="1"/>
                </a:cubicBezTo>
                <a:close/>
              </a:path>
            </a:pathLst>
          </a:custGeom>
          <a:solidFill>
            <a:srgbClr val="915600"/>
          </a:solidFill>
          <a:ln>
            <a:noFill/>
          </a:ln>
        </p:spPr>
        <p:txBody>
          <a:bodyPr spcFirstLastPara="1" wrap="square" lIns="162131" tIns="162131" rIns="162131" bIns="162131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305"/>
          </a:p>
        </p:txBody>
      </p:sp>
      <p:sp>
        <p:nvSpPr>
          <p:cNvPr id="5419" name="Google Shape;5419;p19"/>
          <p:cNvSpPr/>
          <p:nvPr/>
        </p:nvSpPr>
        <p:spPr>
          <a:xfrm rot="10800000" flipH="1">
            <a:off x="15050196" y="841873"/>
            <a:ext cx="46422" cy="37404"/>
          </a:xfrm>
          <a:custGeom>
            <a:avLst/>
            <a:gdLst/>
            <a:ahLst/>
            <a:cxnLst/>
            <a:rect l="l" t="t" r="r" b="b"/>
            <a:pathLst>
              <a:path w="1035" h="835" extrusionOk="0">
                <a:moveTo>
                  <a:pt x="534" y="1"/>
                </a:moveTo>
                <a:cubicBezTo>
                  <a:pt x="1" y="1"/>
                  <a:pt x="1" y="834"/>
                  <a:pt x="534" y="834"/>
                </a:cubicBezTo>
                <a:cubicBezTo>
                  <a:pt x="1035" y="834"/>
                  <a:pt x="1035" y="1"/>
                  <a:pt x="534" y="1"/>
                </a:cubicBezTo>
                <a:close/>
              </a:path>
            </a:pathLst>
          </a:custGeom>
          <a:solidFill>
            <a:srgbClr val="915600"/>
          </a:solidFill>
          <a:ln>
            <a:noFill/>
          </a:ln>
        </p:spPr>
        <p:txBody>
          <a:bodyPr spcFirstLastPara="1" wrap="square" lIns="162131" tIns="162131" rIns="162131" bIns="162131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305"/>
          </a:p>
        </p:txBody>
      </p:sp>
      <p:sp>
        <p:nvSpPr>
          <p:cNvPr id="5420" name="Google Shape;5420;p19"/>
          <p:cNvSpPr/>
          <p:nvPr/>
        </p:nvSpPr>
        <p:spPr>
          <a:xfrm rot="10800000" flipH="1">
            <a:off x="14976914" y="788079"/>
            <a:ext cx="46422" cy="37404"/>
          </a:xfrm>
          <a:custGeom>
            <a:avLst/>
            <a:gdLst/>
            <a:ahLst/>
            <a:cxnLst/>
            <a:rect l="l" t="t" r="r" b="b"/>
            <a:pathLst>
              <a:path w="1035" h="835" extrusionOk="0">
                <a:moveTo>
                  <a:pt x="534" y="0"/>
                </a:moveTo>
                <a:cubicBezTo>
                  <a:pt x="0" y="0"/>
                  <a:pt x="0" y="834"/>
                  <a:pt x="534" y="834"/>
                </a:cubicBezTo>
                <a:cubicBezTo>
                  <a:pt x="1034" y="834"/>
                  <a:pt x="1034" y="0"/>
                  <a:pt x="534" y="0"/>
                </a:cubicBezTo>
                <a:close/>
              </a:path>
            </a:pathLst>
          </a:custGeom>
          <a:solidFill>
            <a:srgbClr val="915600"/>
          </a:solidFill>
          <a:ln>
            <a:noFill/>
          </a:ln>
        </p:spPr>
        <p:txBody>
          <a:bodyPr spcFirstLastPara="1" wrap="square" lIns="162131" tIns="162131" rIns="162131" bIns="162131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305"/>
          </a:p>
        </p:txBody>
      </p:sp>
      <p:sp>
        <p:nvSpPr>
          <p:cNvPr id="5421" name="Google Shape;5421;p19"/>
          <p:cNvSpPr/>
          <p:nvPr/>
        </p:nvSpPr>
        <p:spPr>
          <a:xfrm rot="10800000" flipH="1">
            <a:off x="14888652" y="1104847"/>
            <a:ext cx="47903" cy="37404"/>
          </a:xfrm>
          <a:custGeom>
            <a:avLst/>
            <a:gdLst/>
            <a:ahLst/>
            <a:cxnLst/>
            <a:rect l="l" t="t" r="r" b="b"/>
            <a:pathLst>
              <a:path w="1068" h="835" extrusionOk="0">
                <a:moveTo>
                  <a:pt x="534" y="1"/>
                </a:moveTo>
                <a:cubicBezTo>
                  <a:pt x="0" y="1"/>
                  <a:pt x="0" y="835"/>
                  <a:pt x="534" y="835"/>
                </a:cubicBezTo>
                <a:cubicBezTo>
                  <a:pt x="1067" y="835"/>
                  <a:pt x="1067" y="1"/>
                  <a:pt x="534" y="1"/>
                </a:cubicBezTo>
                <a:close/>
              </a:path>
            </a:pathLst>
          </a:custGeom>
          <a:solidFill>
            <a:srgbClr val="915600"/>
          </a:solidFill>
          <a:ln>
            <a:noFill/>
          </a:ln>
        </p:spPr>
        <p:txBody>
          <a:bodyPr spcFirstLastPara="1" wrap="square" lIns="162131" tIns="162131" rIns="162131" bIns="162131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305"/>
          </a:p>
        </p:txBody>
      </p:sp>
      <p:sp>
        <p:nvSpPr>
          <p:cNvPr id="5422" name="Google Shape;5422;p19"/>
          <p:cNvSpPr/>
          <p:nvPr/>
        </p:nvSpPr>
        <p:spPr>
          <a:xfrm rot="10800000" flipH="1">
            <a:off x="14937985" y="1182561"/>
            <a:ext cx="46422" cy="37360"/>
          </a:xfrm>
          <a:custGeom>
            <a:avLst/>
            <a:gdLst/>
            <a:ahLst/>
            <a:cxnLst/>
            <a:rect l="l" t="t" r="r" b="b"/>
            <a:pathLst>
              <a:path w="1035" h="834" extrusionOk="0">
                <a:moveTo>
                  <a:pt x="535" y="0"/>
                </a:moveTo>
                <a:cubicBezTo>
                  <a:pt x="1" y="0"/>
                  <a:pt x="1" y="834"/>
                  <a:pt x="535" y="834"/>
                </a:cubicBezTo>
                <a:cubicBezTo>
                  <a:pt x="1035" y="834"/>
                  <a:pt x="1035" y="0"/>
                  <a:pt x="535" y="0"/>
                </a:cubicBezTo>
                <a:close/>
              </a:path>
            </a:pathLst>
          </a:custGeom>
          <a:solidFill>
            <a:srgbClr val="915600"/>
          </a:solidFill>
          <a:ln>
            <a:noFill/>
          </a:ln>
        </p:spPr>
        <p:txBody>
          <a:bodyPr spcFirstLastPara="1" wrap="square" lIns="162131" tIns="162131" rIns="162131" bIns="162131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305"/>
          </a:p>
        </p:txBody>
      </p:sp>
      <p:sp>
        <p:nvSpPr>
          <p:cNvPr id="5423" name="Google Shape;5423;p19"/>
          <p:cNvSpPr/>
          <p:nvPr/>
        </p:nvSpPr>
        <p:spPr>
          <a:xfrm rot="-10392468" flipH="1">
            <a:off x="13092627" y="-188681"/>
            <a:ext cx="1221299" cy="1530668"/>
          </a:xfrm>
          <a:custGeom>
            <a:avLst/>
            <a:gdLst/>
            <a:ahLst/>
            <a:cxnLst/>
            <a:rect l="l" t="t" r="r" b="b"/>
            <a:pathLst>
              <a:path w="27230" h="34171" extrusionOk="0">
                <a:moveTo>
                  <a:pt x="3505" y="0"/>
                </a:moveTo>
                <a:cubicBezTo>
                  <a:pt x="783" y="0"/>
                  <a:pt x="671" y="2298"/>
                  <a:pt x="334" y="4961"/>
                </a:cubicBezTo>
                <a:cubicBezTo>
                  <a:pt x="100" y="7196"/>
                  <a:pt x="0" y="9498"/>
                  <a:pt x="100" y="11833"/>
                </a:cubicBezTo>
                <a:cubicBezTo>
                  <a:pt x="234" y="15102"/>
                  <a:pt x="2569" y="14168"/>
                  <a:pt x="5137" y="14868"/>
                </a:cubicBezTo>
                <a:cubicBezTo>
                  <a:pt x="9674" y="16169"/>
                  <a:pt x="3603" y="16402"/>
                  <a:pt x="1968" y="16636"/>
                </a:cubicBezTo>
                <a:cubicBezTo>
                  <a:pt x="100" y="16869"/>
                  <a:pt x="234" y="17103"/>
                  <a:pt x="334" y="18938"/>
                </a:cubicBezTo>
                <a:cubicBezTo>
                  <a:pt x="467" y="20472"/>
                  <a:pt x="467" y="21740"/>
                  <a:pt x="801" y="23141"/>
                </a:cubicBezTo>
                <a:cubicBezTo>
                  <a:pt x="1270" y="25416"/>
                  <a:pt x="2260" y="26170"/>
                  <a:pt x="3774" y="26170"/>
                </a:cubicBezTo>
                <a:cubicBezTo>
                  <a:pt x="4523" y="26170"/>
                  <a:pt x="5400" y="25985"/>
                  <a:pt x="6405" y="25709"/>
                </a:cubicBezTo>
                <a:cubicBezTo>
                  <a:pt x="6897" y="25545"/>
                  <a:pt x="8080" y="25036"/>
                  <a:pt x="8983" y="25036"/>
                </a:cubicBezTo>
                <a:cubicBezTo>
                  <a:pt x="9366" y="25036"/>
                  <a:pt x="9699" y="25127"/>
                  <a:pt x="9907" y="25376"/>
                </a:cubicBezTo>
                <a:cubicBezTo>
                  <a:pt x="11308" y="26743"/>
                  <a:pt x="8140" y="27444"/>
                  <a:pt x="7339" y="27811"/>
                </a:cubicBezTo>
                <a:cubicBezTo>
                  <a:pt x="5704" y="28378"/>
                  <a:pt x="3269" y="28978"/>
                  <a:pt x="5471" y="30713"/>
                </a:cubicBezTo>
                <a:cubicBezTo>
                  <a:pt x="6772" y="31547"/>
                  <a:pt x="8740" y="31647"/>
                  <a:pt x="10141" y="32014"/>
                </a:cubicBezTo>
                <a:cubicBezTo>
                  <a:pt x="12637" y="32669"/>
                  <a:pt x="17206" y="34171"/>
                  <a:pt x="19970" y="34171"/>
                </a:cubicBezTo>
                <a:cubicBezTo>
                  <a:pt x="20161" y="34171"/>
                  <a:pt x="20343" y="34164"/>
                  <a:pt x="20515" y="34148"/>
                </a:cubicBezTo>
                <a:cubicBezTo>
                  <a:pt x="22750" y="30212"/>
                  <a:pt x="23651" y="25709"/>
                  <a:pt x="25185" y="21506"/>
                </a:cubicBezTo>
                <a:cubicBezTo>
                  <a:pt x="25615" y="20340"/>
                  <a:pt x="27229" y="16408"/>
                  <a:pt x="25746" y="16408"/>
                </a:cubicBezTo>
                <a:cubicBezTo>
                  <a:pt x="25617" y="16408"/>
                  <a:pt x="25464" y="16438"/>
                  <a:pt x="25285" y="16503"/>
                </a:cubicBezTo>
                <a:cubicBezTo>
                  <a:pt x="23551" y="17203"/>
                  <a:pt x="22950" y="19772"/>
                  <a:pt x="20849" y="20339"/>
                </a:cubicBezTo>
                <a:cubicBezTo>
                  <a:pt x="19815" y="17803"/>
                  <a:pt x="24251" y="15702"/>
                  <a:pt x="23784" y="13133"/>
                </a:cubicBezTo>
                <a:cubicBezTo>
                  <a:pt x="23551" y="11366"/>
                  <a:pt x="19815" y="5895"/>
                  <a:pt x="17947" y="5661"/>
                </a:cubicBezTo>
                <a:cubicBezTo>
                  <a:pt x="17934" y="5661"/>
                  <a:pt x="17921" y="5660"/>
                  <a:pt x="17908" y="5660"/>
                </a:cubicBezTo>
                <a:cubicBezTo>
                  <a:pt x="16432" y="5660"/>
                  <a:pt x="14690" y="10734"/>
                  <a:pt x="13243" y="10734"/>
                </a:cubicBezTo>
                <a:cubicBezTo>
                  <a:pt x="13095" y="10734"/>
                  <a:pt x="12950" y="10681"/>
                  <a:pt x="12810" y="10565"/>
                </a:cubicBezTo>
                <a:cubicBezTo>
                  <a:pt x="11175" y="9264"/>
                  <a:pt x="14678" y="5094"/>
                  <a:pt x="14110" y="3560"/>
                </a:cubicBezTo>
                <a:cubicBezTo>
                  <a:pt x="13277" y="1358"/>
                  <a:pt x="6405" y="424"/>
                  <a:pt x="4303" y="57"/>
                </a:cubicBezTo>
                <a:cubicBezTo>
                  <a:pt x="4015" y="19"/>
                  <a:pt x="3749" y="0"/>
                  <a:pt x="3505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62131" tIns="162131" rIns="162131" bIns="162131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305"/>
          </a:p>
        </p:txBody>
      </p:sp>
      <p:sp>
        <p:nvSpPr>
          <p:cNvPr id="5424" name="Google Shape;5424;p19"/>
          <p:cNvSpPr/>
          <p:nvPr/>
        </p:nvSpPr>
        <p:spPr>
          <a:xfrm rot="-10392468" flipH="1">
            <a:off x="13223372" y="-369755"/>
            <a:ext cx="860382" cy="1567937"/>
          </a:xfrm>
          <a:custGeom>
            <a:avLst/>
            <a:gdLst/>
            <a:ahLst/>
            <a:cxnLst/>
            <a:rect l="l" t="t" r="r" b="b"/>
            <a:pathLst>
              <a:path w="19183" h="35003" extrusionOk="0">
                <a:moveTo>
                  <a:pt x="440" y="1"/>
                </a:moveTo>
                <a:cubicBezTo>
                  <a:pt x="225" y="1"/>
                  <a:pt x="0" y="237"/>
                  <a:pt x="142" y="473"/>
                </a:cubicBezTo>
                <a:cubicBezTo>
                  <a:pt x="5479" y="9179"/>
                  <a:pt x="10249" y="18185"/>
                  <a:pt x="15152" y="27125"/>
                </a:cubicBezTo>
                <a:cubicBezTo>
                  <a:pt x="16453" y="29560"/>
                  <a:pt x="17888" y="32062"/>
                  <a:pt x="18521" y="34797"/>
                </a:cubicBezTo>
                <a:cubicBezTo>
                  <a:pt x="18561" y="34941"/>
                  <a:pt x="18677" y="35003"/>
                  <a:pt x="18797" y="35003"/>
                </a:cubicBezTo>
                <a:cubicBezTo>
                  <a:pt x="18984" y="35003"/>
                  <a:pt x="19183" y="34854"/>
                  <a:pt x="19122" y="34630"/>
                </a:cubicBezTo>
                <a:cubicBezTo>
                  <a:pt x="18588" y="32262"/>
                  <a:pt x="17454" y="30060"/>
                  <a:pt x="16320" y="27959"/>
                </a:cubicBezTo>
                <a:cubicBezTo>
                  <a:pt x="15086" y="25724"/>
                  <a:pt x="13851" y="23456"/>
                  <a:pt x="12617" y="21221"/>
                </a:cubicBezTo>
                <a:cubicBezTo>
                  <a:pt x="10149" y="16684"/>
                  <a:pt x="7680" y="12148"/>
                  <a:pt x="5112" y="7678"/>
                </a:cubicBezTo>
                <a:cubicBezTo>
                  <a:pt x="3677" y="5143"/>
                  <a:pt x="2210" y="2641"/>
                  <a:pt x="675" y="139"/>
                </a:cubicBezTo>
                <a:cubicBezTo>
                  <a:pt x="617" y="41"/>
                  <a:pt x="529" y="1"/>
                  <a:pt x="440" y="1"/>
                </a:cubicBezTo>
                <a:close/>
              </a:path>
            </a:pathLst>
          </a:custGeom>
          <a:solidFill>
            <a:srgbClr val="489B7D"/>
          </a:solidFill>
          <a:ln>
            <a:noFill/>
          </a:ln>
        </p:spPr>
        <p:txBody>
          <a:bodyPr spcFirstLastPara="1" wrap="square" lIns="162131" tIns="162131" rIns="162131" bIns="162131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305"/>
          </a:p>
        </p:txBody>
      </p:sp>
      <p:sp>
        <p:nvSpPr>
          <p:cNvPr id="5425" name="Google Shape;5425;p19"/>
          <p:cNvSpPr/>
          <p:nvPr/>
        </p:nvSpPr>
        <p:spPr>
          <a:xfrm rot="-10392468" flipH="1">
            <a:off x="13809888" y="-105471"/>
            <a:ext cx="248790" cy="237097"/>
          </a:xfrm>
          <a:custGeom>
            <a:avLst/>
            <a:gdLst/>
            <a:ahLst/>
            <a:cxnLst/>
            <a:rect l="l" t="t" r="r" b="b"/>
            <a:pathLst>
              <a:path w="5547" h="5293" extrusionOk="0">
                <a:moveTo>
                  <a:pt x="5251" y="1"/>
                </a:moveTo>
                <a:cubicBezTo>
                  <a:pt x="5096" y="1"/>
                  <a:pt x="4930" y="101"/>
                  <a:pt x="4913" y="301"/>
                </a:cubicBezTo>
                <a:cubicBezTo>
                  <a:pt x="4779" y="1569"/>
                  <a:pt x="4980" y="2936"/>
                  <a:pt x="4446" y="4137"/>
                </a:cubicBezTo>
                <a:cubicBezTo>
                  <a:pt x="4379" y="4304"/>
                  <a:pt x="4279" y="4504"/>
                  <a:pt x="4179" y="4604"/>
                </a:cubicBezTo>
                <a:cubicBezTo>
                  <a:pt x="4179" y="4637"/>
                  <a:pt x="4146" y="4637"/>
                  <a:pt x="4179" y="4637"/>
                </a:cubicBezTo>
                <a:cubicBezTo>
                  <a:pt x="4157" y="4649"/>
                  <a:pt x="4146" y="4652"/>
                  <a:pt x="4141" y="4652"/>
                </a:cubicBezTo>
                <a:cubicBezTo>
                  <a:pt x="4131" y="4652"/>
                  <a:pt x="4146" y="4637"/>
                  <a:pt x="4146" y="4637"/>
                </a:cubicBezTo>
                <a:lnTo>
                  <a:pt x="4146" y="4637"/>
                </a:lnTo>
                <a:cubicBezTo>
                  <a:pt x="4123" y="4649"/>
                  <a:pt x="4116" y="4652"/>
                  <a:pt x="4115" y="4652"/>
                </a:cubicBezTo>
                <a:cubicBezTo>
                  <a:pt x="4112" y="4652"/>
                  <a:pt x="4135" y="4637"/>
                  <a:pt x="4112" y="4637"/>
                </a:cubicBezTo>
                <a:cubicBezTo>
                  <a:pt x="4095" y="4637"/>
                  <a:pt x="4089" y="4640"/>
                  <a:pt x="4088" y="4642"/>
                </a:cubicBezTo>
                <a:lnTo>
                  <a:pt x="4088" y="4642"/>
                </a:lnTo>
                <a:cubicBezTo>
                  <a:pt x="4086" y="4641"/>
                  <a:pt x="4083" y="4639"/>
                  <a:pt x="4079" y="4637"/>
                </a:cubicBezTo>
                <a:cubicBezTo>
                  <a:pt x="3712" y="4537"/>
                  <a:pt x="3312" y="4204"/>
                  <a:pt x="2945" y="4004"/>
                </a:cubicBezTo>
                <a:cubicBezTo>
                  <a:pt x="2545" y="3803"/>
                  <a:pt x="2144" y="3637"/>
                  <a:pt x="1744" y="3437"/>
                </a:cubicBezTo>
                <a:cubicBezTo>
                  <a:pt x="1377" y="3203"/>
                  <a:pt x="977" y="2970"/>
                  <a:pt x="610" y="2736"/>
                </a:cubicBezTo>
                <a:cubicBezTo>
                  <a:pt x="546" y="2696"/>
                  <a:pt x="485" y="2678"/>
                  <a:pt x="428" y="2678"/>
                </a:cubicBezTo>
                <a:cubicBezTo>
                  <a:pt x="158" y="2678"/>
                  <a:pt x="0" y="3077"/>
                  <a:pt x="276" y="3270"/>
                </a:cubicBezTo>
                <a:cubicBezTo>
                  <a:pt x="1010" y="3737"/>
                  <a:pt x="1777" y="4137"/>
                  <a:pt x="2578" y="4537"/>
                </a:cubicBezTo>
                <a:cubicBezTo>
                  <a:pt x="3012" y="4737"/>
                  <a:pt x="3412" y="5138"/>
                  <a:pt x="3912" y="5271"/>
                </a:cubicBezTo>
                <a:cubicBezTo>
                  <a:pt x="3975" y="5286"/>
                  <a:pt x="4034" y="5292"/>
                  <a:pt x="4091" y="5292"/>
                </a:cubicBezTo>
                <a:cubicBezTo>
                  <a:pt x="4430" y="5292"/>
                  <a:pt x="4675" y="5052"/>
                  <a:pt x="4846" y="4737"/>
                </a:cubicBezTo>
                <a:cubicBezTo>
                  <a:pt x="5180" y="4137"/>
                  <a:pt x="5313" y="3503"/>
                  <a:pt x="5380" y="2803"/>
                </a:cubicBezTo>
                <a:cubicBezTo>
                  <a:pt x="5480" y="1969"/>
                  <a:pt x="5447" y="1135"/>
                  <a:pt x="5513" y="301"/>
                </a:cubicBezTo>
                <a:cubicBezTo>
                  <a:pt x="5547" y="101"/>
                  <a:pt x="5405" y="1"/>
                  <a:pt x="5251" y="1"/>
                </a:cubicBezTo>
                <a:close/>
              </a:path>
            </a:pathLst>
          </a:custGeom>
          <a:solidFill>
            <a:srgbClr val="489B7D"/>
          </a:solidFill>
          <a:ln>
            <a:noFill/>
          </a:ln>
        </p:spPr>
        <p:txBody>
          <a:bodyPr spcFirstLastPara="1" wrap="square" lIns="162131" tIns="162131" rIns="162131" bIns="162131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305"/>
          </a:p>
        </p:txBody>
      </p:sp>
      <p:sp>
        <p:nvSpPr>
          <p:cNvPr id="5426" name="Google Shape;5426;p19"/>
          <p:cNvSpPr/>
          <p:nvPr/>
        </p:nvSpPr>
        <p:spPr>
          <a:xfrm rot="-10392468" flipH="1">
            <a:off x="13581434" y="131295"/>
            <a:ext cx="343068" cy="341020"/>
          </a:xfrm>
          <a:custGeom>
            <a:avLst/>
            <a:gdLst/>
            <a:ahLst/>
            <a:cxnLst/>
            <a:rect l="l" t="t" r="r" b="b"/>
            <a:pathLst>
              <a:path w="7649" h="7613" extrusionOk="0">
                <a:moveTo>
                  <a:pt x="7352" y="1"/>
                </a:moveTo>
                <a:cubicBezTo>
                  <a:pt x="7198" y="1"/>
                  <a:pt x="7031" y="101"/>
                  <a:pt x="7014" y="301"/>
                </a:cubicBezTo>
                <a:cubicBezTo>
                  <a:pt x="6759" y="2532"/>
                  <a:pt x="6352" y="4703"/>
                  <a:pt x="5909" y="6900"/>
                </a:cubicBezTo>
                <a:lnTo>
                  <a:pt x="5909" y="6900"/>
                </a:lnTo>
                <a:cubicBezTo>
                  <a:pt x="4040" y="6238"/>
                  <a:pt x="2158" y="5306"/>
                  <a:pt x="576" y="4104"/>
                </a:cubicBezTo>
                <a:cubicBezTo>
                  <a:pt x="524" y="4063"/>
                  <a:pt x="472" y="4046"/>
                  <a:pt x="421" y="4046"/>
                </a:cubicBezTo>
                <a:cubicBezTo>
                  <a:pt x="181" y="4046"/>
                  <a:pt x="0" y="4444"/>
                  <a:pt x="276" y="4637"/>
                </a:cubicBezTo>
                <a:cubicBezTo>
                  <a:pt x="1977" y="5938"/>
                  <a:pt x="4046" y="6906"/>
                  <a:pt x="6047" y="7606"/>
                </a:cubicBezTo>
                <a:cubicBezTo>
                  <a:pt x="6069" y="7610"/>
                  <a:pt x="6091" y="7613"/>
                  <a:pt x="6113" y="7613"/>
                </a:cubicBezTo>
                <a:cubicBezTo>
                  <a:pt x="6263" y="7613"/>
                  <a:pt x="6418" y="7518"/>
                  <a:pt x="6447" y="7373"/>
                </a:cubicBezTo>
                <a:cubicBezTo>
                  <a:pt x="6948" y="5038"/>
                  <a:pt x="7381" y="2669"/>
                  <a:pt x="7615" y="301"/>
                </a:cubicBezTo>
                <a:cubicBezTo>
                  <a:pt x="7648" y="101"/>
                  <a:pt x="7506" y="1"/>
                  <a:pt x="7352" y="1"/>
                </a:cubicBezTo>
                <a:close/>
              </a:path>
            </a:pathLst>
          </a:custGeom>
          <a:solidFill>
            <a:srgbClr val="489B7D"/>
          </a:solidFill>
          <a:ln>
            <a:noFill/>
          </a:ln>
        </p:spPr>
        <p:txBody>
          <a:bodyPr spcFirstLastPara="1" wrap="square" lIns="162131" tIns="162131" rIns="162131" bIns="162131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305"/>
          </a:p>
        </p:txBody>
      </p:sp>
      <p:sp>
        <p:nvSpPr>
          <p:cNvPr id="5427" name="Google Shape;5427;p19"/>
          <p:cNvSpPr/>
          <p:nvPr/>
        </p:nvSpPr>
        <p:spPr>
          <a:xfrm rot="-10392468" flipH="1">
            <a:off x="13410365" y="293297"/>
            <a:ext cx="385003" cy="487140"/>
          </a:xfrm>
          <a:custGeom>
            <a:avLst/>
            <a:gdLst/>
            <a:ahLst/>
            <a:cxnLst/>
            <a:rect l="l" t="t" r="r" b="b"/>
            <a:pathLst>
              <a:path w="8584" h="10875" extrusionOk="0">
                <a:moveTo>
                  <a:pt x="8279" y="0"/>
                </a:moveTo>
                <a:cubicBezTo>
                  <a:pt x="8125" y="0"/>
                  <a:pt x="7966" y="100"/>
                  <a:pt x="7949" y="300"/>
                </a:cubicBezTo>
                <a:cubicBezTo>
                  <a:pt x="7822" y="3576"/>
                  <a:pt x="6907" y="6790"/>
                  <a:pt x="6908" y="10089"/>
                </a:cubicBezTo>
                <a:lnTo>
                  <a:pt x="6908" y="10089"/>
                </a:lnTo>
                <a:cubicBezTo>
                  <a:pt x="4786" y="9126"/>
                  <a:pt x="2597" y="8349"/>
                  <a:pt x="611" y="7139"/>
                </a:cubicBezTo>
                <a:cubicBezTo>
                  <a:pt x="560" y="7108"/>
                  <a:pt x="508" y="7094"/>
                  <a:pt x="460" y="7094"/>
                </a:cubicBezTo>
                <a:cubicBezTo>
                  <a:pt x="191" y="7094"/>
                  <a:pt x="0" y="7503"/>
                  <a:pt x="311" y="7672"/>
                </a:cubicBezTo>
                <a:cubicBezTo>
                  <a:pt x="2445" y="8973"/>
                  <a:pt x="4814" y="9774"/>
                  <a:pt x="7049" y="10841"/>
                </a:cubicBezTo>
                <a:cubicBezTo>
                  <a:pt x="7095" y="10864"/>
                  <a:pt x="7146" y="10875"/>
                  <a:pt x="7197" y="10875"/>
                </a:cubicBezTo>
                <a:cubicBezTo>
                  <a:pt x="7369" y="10875"/>
                  <a:pt x="7541" y="10754"/>
                  <a:pt x="7516" y="10574"/>
                </a:cubicBezTo>
                <a:cubicBezTo>
                  <a:pt x="7449" y="7105"/>
                  <a:pt x="8450" y="3736"/>
                  <a:pt x="8583" y="300"/>
                </a:cubicBezTo>
                <a:cubicBezTo>
                  <a:pt x="8583" y="100"/>
                  <a:pt x="8433" y="0"/>
                  <a:pt x="8279" y="0"/>
                </a:cubicBezTo>
                <a:close/>
              </a:path>
            </a:pathLst>
          </a:custGeom>
          <a:solidFill>
            <a:srgbClr val="489B7D"/>
          </a:solidFill>
          <a:ln>
            <a:noFill/>
          </a:ln>
        </p:spPr>
        <p:txBody>
          <a:bodyPr spcFirstLastPara="1" wrap="square" lIns="162131" tIns="162131" rIns="162131" bIns="162131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305"/>
          </a:p>
        </p:txBody>
      </p:sp>
      <p:sp>
        <p:nvSpPr>
          <p:cNvPr id="5428" name="Google Shape;5428;p19"/>
          <p:cNvSpPr/>
          <p:nvPr/>
        </p:nvSpPr>
        <p:spPr>
          <a:xfrm rot="-10392468" flipH="1">
            <a:off x="13421043" y="525033"/>
            <a:ext cx="198331" cy="256940"/>
          </a:xfrm>
          <a:custGeom>
            <a:avLst/>
            <a:gdLst/>
            <a:ahLst/>
            <a:cxnLst/>
            <a:rect l="l" t="t" r="r" b="b"/>
            <a:pathLst>
              <a:path w="4422" h="5736" extrusionOk="0">
                <a:moveTo>
                  <a:pt x="4105" y="1"/>
                </a:moveTo>
                <a:cubicBezTo>
                  <a:pt x="3946" y="1"/>
                  <a:pt x="3788" y="101"/>
                  <a:pt x="3788" y="301"/>
                </a:cubicBezTo>
                <a:cubicBezTo>
                  <a:pt x="3788" y="1876"/>
                  <a:pt x="3588" y="3423"/>
                  <a:pt x="3373" y="4967"/>
                </a:cubicBezTo>
                <a:lnTo>
                  <a:pt x="3373" y="4967"/>
                </a:lnTo>
                <a:cubicBezTo>
                  <a:pt x="2458" y="4500"/>
                  <a:pt x="1580" y="3943"/>
                  <a:pt x="652" y="3537"/>
                </a:cubicBezTo>
                <a:cubicBezTo>
                  <a:pt x="604" y="3514"/>
                  <a:pt x="556" y="3505"/>
                  <a:pt x="510" y="3505"/>
                </a:cubicBezTo>
                <a:cubicBezTo>
                  <a:pt x="209" y="3505"/>
                  <a:pt x="0" y="3926"/>
                  <a:pt x="319" y="4070"/>
                </a:cubicBezTo>
                <a:cubicBezTo>
                  <a:pt x="1386" y="4571"/>
                  <a:pt x="2387" y="5238"/>
                  <a:pt x="3454" y="5705"/>
                </a:cubicBezTo>
                <a:cubicBezTo>
                  <a:pt x="3503" y="5724"/>
                  <a:pt x="3560" y="5735"/>
                  <a:pt x="3617" y="5735"/>
                </a:cubicBezTo>
                <a:cubicBezTo>
                  <a:pt x="3757" y="5735"/>
                  <a:pt x="3898" y="5670"/>
                  <a:pt x="3921" y="5505"/>
                </a:cubicBezTo>
                <a:cubicBezTo>
                  <a:pt x="4188" y="3803"/>
                  <a:pt x="4388" y="2069"/>
                  <a:pt x="4422" y="301"/>
                </a:cubicBezTo>
                <a:cubicBezTo>
                  <a:pt x="4422" y="101"/>
                  <a:pt x="4263" y="1"/>
                  <a:pt x="4105" y="1"/>
                </a:cubicBezTo>
                <a:close/>
              </a:path>
            </a:pathLst>
          </a:custGeom>
          <a:solidFill>
            <a:srgbClr val="489B7D"/>
          </a:solidFill>
          <a:ln>
            <a:noFill/>
          </a:ln>
        </p:spPr>
        <p:txBody>
          <a:bodyPr spcFirstLastPara="1" wrap="square" lIns="162131" tIns="162131" rIns="162131" bIns="162131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305"/>
          </a:p>
        </p:txBody>
      </p:sp>
      <p:sp>
        <p:nvSpPr>
          <p:cNvPr id="5429" name="Google Shape;5429;p19"/>
          <p:cNvSpPr/>
          <p:nvPr/>
        </p:nvSpPr>
        <p:spPr>
          <a:xfrm rot="-10392468" flipH="1">
            <a:off x="13197226" y="732716"/>
            <a:ext cx="254261" cy="304155"/>
          </a:xfrm>
          <a:custGeom>
            <a:avLst/>
            <a:gdLst/>
            <a:ahLst/>
            <a:cxnLst/>
            <a:rect l="l" t="t" r="r" b="b"/>
            <a:pathLst>
              <a:path w="5669" h="6790" extrusionOk="0">
                <a:moveTo>
                  <a:pt x="5160" y="1"/>
                </a:moveTo>
                <a:cubicBezTo>
                  <a:pt x="5001" y="1"/>
                  <a:pt x="4851" y="101"/>
                  <a:pt x="4868" y="301"/>
                </a:cubicBezTo>
                <a:cubicBezTo>
                  <a:pt x="4993" y="2184"/>
                  <a:pt x="5030" y="4186"/>
                  <a:pt x="4617" y="6055"/>
                </a:cubicBezTo>
                <a:lnTo>
                  <a:pt x="4617" y="6055"/>
                </a:lnTo>
                <a:cubicBezTo>
                  <a:pt x="3266" y="5514"/>
                  <a:pt x="1838" y="5098"/>
                  <a:pt x="498" y="4537"/>
                </a:cubicBezTo>
                <a:cubicBezTo>
                  <a:pt x="462" y="4524"/>
                  <a:pt x="427" y="4518"/>
                  <a:pt x="395" y="4518"/>
                </a:cubicBezTo>
                <a:cubicBezTo>
                  <a:pt x="103" y="4518"/>
                  <a:pt x="1" y="5017"/>
                  <a:pt x="331" y="5138"/>
                </a:cubicBezTo>
                <a:cubicBezTo>
                  <a:pt x="1766" y="5738"/>
                  <a:pt x="3300" y="6172"/>
                  <a:pt x="4734" y="6772"/>
                </a:cubicBezTo>
                <a:cubicBezTo>
                  <a:pt x="4765" y="6784"/>
                  <a:pt x="4797" y="6790"/>
                  <a:pt x="4828" y="6790"/>
                </a:cubicBezTo>
                <a:cubicBezTo>
                  <a:pt x="4969" y="6790"/>
                  <a:pt x="5107" y="6681"/>
                  <a:pt x="5135" y="6572"/>
                </a:cubicBezTo>
                <a:cubicBezTo>
                  <a:pt x="5668" y="4537"/>
                  <a:pt x="5635" y="2369"/>
                  <a:pt x="5502" y="301"/>
                </a:cubicBezTo>
                <a:cubicBezTo>
                  <a:pt x="5485" y="101"/>
                  <a:pt x="5318" y="1"/>
                  <a:pt x="5160" y="1"/>
                </a:cubicBezTo>
                <a:close/>
              </a:path>
            </a:pathLst>
          </a:custGeom>
          <a:solidFill>
            <a:srgbClr val="489B7D"/>
          </a:solidFill>
          <a:ln>
            <a:noFill/>
          </a:ln>
        </p:spPr>
        <p:txBody>
          <a:bodyPr spcFirstLastPara="1" wrap="square" lIns="162131" tIns="162131" rIns="162131" bIns="162131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305"/>
          </a:p>
        </p:txBody>
      </p:sp>
      <p:sp>
        <p:nvSpPr>
          <p:cNvPr id="5430" name="Google Shape;5430;p19"/>
          <p:cNvSpPr/>
          <p:nvPr/>
        </p:nvSpPr>
        <p:spPr>
          <a:xfrm rot="-10392468" flipH="1">
            <a:off x="13141566" y="910314"/>
            <a:ext cx="181559" cy="210713"/>
          </a:xfrm>
          <a:custGeom>
            <a:avLst/>
            <a:gdLst/>
            <a:ahLst/>
            <a:cxnLst/>
            <a:rect l="l" t="t" r="r" b="b"/>
            <a:pathLst>
              <a:path w="4048" h="4704" extrusionOk="0">
                <a:moveTo>
                  <a:pt x="3731" y="0"/>
                </a:moveTo>
                <a:cubicBezTo>
                  <a:pt x="3572" y="0"/>
                  <a:pt x="3414" y="100"/>
                  <a:pt x="3414" y="300"/>
                </a:cubicBezTo>
                <a:cubicBezTo>
                  <a:pt x="3414" y="1554"/>
                  <a:pt x="3443" y="2807"/>
                  <a:pt x="3253" y="4061"/>
                </a:cubicBezTo>
                <a:lnTo>
                  <a:pt x="3253" y="4061"/>
                </a:lnTo>
                <a:cubicBezTo>
                  <a:pt x="2335" y="4000"/>
                  <a:pt x="1404" y="3626"/>
                  <a:pt x="612" y="3169"/>
                </a:cubicBezTo>
                <a:cubicBezTo>
                  <a:pt x="561" y="3138"/>
                  <a:pt x="510" y="3125"/>
                  <a:pt x="461" y="3125"/>
                </a:cubicBezTo>
                <a:cubicBezTo>
                  <a:pt x="193" y="3125"/>
                  <a:pt x="1" y="3538"/>
                  <a:pt x="312" y="3736"/>
                </a:cubicBezTo>
                <a:cubicBezTo>
                  <a:pt x="1246" y="4270"/>
                  <a:pt x="2380" y="4670"/>
                  <a:pt x="3514" y="4703"/>
                </a:cubicBezTo>
                <a:cubicBezTo>
                  <a:pt x="3614" y="4703"/>
                  <a:pt x="3781" y="4603"/>
                  <a:pt x="3814" y="4470"/>
                </a:cubicBezTo>
                <a:cubicBezTo>
                  <a:pt x="4048" y="3102"/>
                  <a:pt x="4048" y="1701"/>
                  <a:pt x="4048" y="300"/>
                </a:cubicBezTo>
                <a:cubicBezTo>
                  <a:pt x="4048" y="100"/>
                  <a:pt x="3889" y="0"/>
                  <a:pt x="3731" y="0"/>
                </a:cubicBezTo>
                <a:close/>
              </a:path>
            </a:pathLst>
          </a:custGeom>
          <a:solidFill>
            <a:srgbClr val="489B7D"/>
          </a:solidFill>
          <a:ln>
            <a:noFill/>
          </a:ln>
        </p:spPr>
        <p:txBody>
          <a:bodyPr spcFirstLastPara="1" wrap="square" lIns="162131" tIns="162131" rIns="162131" bIns="162131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305"/>
          </a:p>
        </p:txBody>
      </p:sp>
      <p:sp>
        <p:nvSpPr>
          <p:cNvPr id="5431" name="Google Shape;5431;p19"/>
          <p:cNvSpPr/>
          <p:nvPr/>
        </p:nvSpPr>
        <p:spPr>
          <a:xfrm rot="10800000" flipH="1">
            <a:off x="14213903" y="705932"/>
            <a:ext cx="50952" cy="38881"/>
          </a:xfrm>
          <a:custGeom>
            <a:avLst/>
            <a:gdLst/>
            <a:ahLst/>
            <a:cxnLst/>
            <a:rect l="l" t="t" r="r" b="b"/>
            <a:pathLst>
              <a:path w="1136" h="868" extrusionOk="0">
                <a:moveTo>
                  <a:pt x="568" y="1"/>
                </a:moveTo>
                <a:cubicBezTo>
                  <a:pt x="1" y="1"/>
                  <a:pt x="1" y="868"/>
                  <a:pt x="568" y="868"/>
                </a:cubicBezTo>
                <a:cubicBezTo>
                  <a:pt x="1135" y="868"/>
                  <a:pt x="1135" y="1"/>
                  <a:pt x="568" y="1"/>
                </a:cubicBezTo>
                <a:close/>
              </a:path>
            </a:pathLst>
          </a:custGeom>
          <a:solidFill>
            <a:srgbClr val="489B7D"/>
          </a:solidFill>
          <a:ln>
            <a:noFill/>
          </a:ln>
        </p:spPr>
        <p:txBody>
          <a:bodyPr spcFirstLastPara="1" wrap="square" lIns="162131" tIns="162131" rIns="162131" bIns="162131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305"/>
          </a:p>
        </p:txBody>
      </p:sp>
      <p:sp>
        <p:nvSpPr>
          <p:cNvPr id="5432" name="Google Shape;5432;p19"/>
          <p:cNvSpPr/>
          <p:nvPr/>
        </p:nvSpPr>
        <p:spPr>
          <a:xfrm rot="-10392468" flipH="1">
            <a:off x="13903631" y="834644"/>
            <a:ext cx="50905" cy="38881"/>
          </a:xfrm>
          <a:custGeom>
            <a:avLst/>
            <a:gdLst/>
            <a:ahLst/>
            <a:cxnLst/>
            <a:rect l="l" t="t" r="r" b="b"/>
            <a:pathLst>
              <a:path w="1135" h="868" extrusionOk="0">
                <a:moveTo>
                  <a:pt x="568" y="1"/>
                </a:moveTo>
                <a:cubicBezTo>
                  <a:pt x="0" y="1"/>
                  <a:pt x="0" y="868"/>
                  <a:pt x="568" y="868"/>
                </a:cubicBezTo>
                <a:cubicBezTo>
                  <a:pt x="1135" y="868"/>
                  <a:pt x="1135" y="1"/>
                  <a:pt x="568" y="1"/>
                </a:cubicBezTo>
                <a:close/>
              </a:path>
            </a:pathLst>
          </a:custGeom>
          <a:solidFill>
            <a:srgbClr val="489B7D"/>
          </a:solidFill>
          <a:ln>
            <a:noFill/>
          </a:ln>
        </p:spPr>
        <p:txBody>
          <a:bodyPr spcFirstLastPara="1" wrap="square" lIns="162131" tIns="162131" rIns="162131" bIns="162131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305"/>
          </a:p>
        </p:txBody>
      </p:sp>
      <p:sp>
        <p:nvSpPr>
          <p:cNvPr id="5433" name="Google Shape;5433;p19"/>
          <p:cNvSpPr/>
          <p:nvPr/>
        </p:nvSpPr>
        <p:spPr>
          <a:xfrm rot="-10392468" flipH="1">
            <a:off x="13893277" y="744591"/>
            <a:ext cx="50905" cy="38927"/>
          </a:xfrm>
          <a:custGeom>
            <a:avLst/>
            <a:gdLst/>
            <a:ahLst/>
            <a:cxnLst/>
            <a:rect l="l" t="t" r="r" b="b"/>
            <a:pathLst>
              <a:path w="1135" h="869" extrusionOk="0">
                <a:moveTo>
                  <a:pt x="568" y="1"/>
                </a:moveTo>
                <a:cubicBezTo>
                  <a:pt x="0" y="1"/>
                  <a:pt x="0" y="868"/>
                  <a:pt x="568" y="868"/>
                </a:cubicBezTo>
                <a:cubicBezTo>
                  <a:pt x="1135" y="868"/>
                  <a:pt x="1135" y="1"/>
                  <a:pt x="568" y="1"/>
                </a:cubicBezTo>
                <a:close/>
              </a:path>
            </a:pathLst>
          </a:custGeom>
          <a:solidFill>
            <a:srgbClr val="489B7D"/>
          </a:solidFill>
          <a:ln>
            <a:noFill/>
          </a:ln>
        </p:spPr>
        <p:txBody>
          <a:bodyPr spcFirstLastPara="1" wrap="square" lIns="162131" tIns="162131" rIns="162131" bIns="162131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305"/>
          </a:p>
        </p:txBody>
      </p:sp>
      <p:sp>
        <p:nvSpPr>
          <p:cNvPr id="5434" name="Google Shape;5434;p19"/>
          <p:cNvSpPr/>
          <p:nvPr/>
        </p:nvSpPr>
        <p:spPr>
          <a:xfrm rot="-10392468" flipH="1">
            <a:off x="13231525" y="292721"/>
            <a:ext cx="50905" cy="38881"/>
          </a:xfrm>
          <a:custGeom>
            <a:avLst/>
            <a:gdLst/>
            <a:ahLst/>
            <a:cxnLst/>
            <a:rect l="l" t="t" r="r" b="b"/>
            <a:pathLst>
              <a:path w="1135" h="868" extrusionOk="0">
                <a:moveTo>
                  <a:pt x="568" y="0"/>
                </a:moveTo>
                <a:cubicBezTo>
                  <a:pt x="1" y="0"/>
                  <a:pt x="1" y="868"/>
                  <a:pt x="568" y="868"/>
                </a:cubicBezTo>
                <a:cubicBezTo>
                  <a:pt x="1135" y="868"/>
                  <a:pt x="1135" y="0"/>
                  <a:pt x="568" y="0"/>
                </a:cubicBezTo>
                <a:close/>
              </a:path>
            </a:pathLst>
          </a:custGeom>
          <a:solidFill>
            <a:srgbClr val="489B7D"/>
          </a:solidFill>
          <a:ln>
            <a:noFill/>
          </a:ln>
        </p:spPr>
        <p:txBody>
          <a:bodyPr spcFirstLastPara="1" wrap="square" lIns="162131" tIns="162131" rIns="162131" bIns="162131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305"/>
          </a:p>
        </p:txBody>
      </p:sp>
      <p:sp>
        <p:nvSpPr>
          <p:cNvPr id="5435" name="Google Shape;5435;p19"/>
          <p:cNvSpPr/>
          <p:nvPr/>
        </p:nvSpPr>
        <p:spPr>
          <a:xfrm rot="-10392468" flipH="1">
            <a:off x="13236490" y="377574"/>
            <a:ext cx="50905" cy="38881"/>
          </a:xfrm>
          <a:custGeom>
            <a:avLst/>
            <a:gdLst/>
            <a:ahLst/>
            <a:cxnLst/>
            <a:rect l="l" t="t" r="r" b="b"/>
            <a:pathLst>
              <a:path w="1135" h="868" extrusionOk="0">
                <a:moveTo>
                  <a:pt x="567" y="0"/>
                </a:moveTo>
                <a:cubicBezTo>
                  <a:pt x="0" y="0"/>
                  <a:pt x="0" y="868"/>
                  <a:pt x="567" y="868"/>
                </a:cubicBezTo>
                <a:cubicBezTo>
                  <a:pt x="1135" y="868"/>
                  <a:pt x="1135" y="0"/>
                  <a:pt x="567" y="0"/>
                </a:cubicBezTo>
                <a:close/>
              </a:path>
            </a:pathLst>
          </a:custGeom>
          <a:solidFill>
            <a:srgbClr val="489B7D"/>
          </a:solidFill>
          <a:ln>
            <a:noFill/>
          </a:ln>
        </p:spPr>
        <p:txBody>
          <a:bodyPr spcFirstLastPara="1" wrap="square" lIns="162131" tIns="162131" rIns="162131" bIns="162131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305"/>
          </a:p>
        </p:txBody>
      </p:sp>
      <p:sp>
        <p:nvSpPr>
          <p:cNvPr id="5436" name="Google Shape;5436;p19"/>
          <p:cNvSpPr/>
          <p:nvPr/>
        </p:nvSpPr>
        <p:spPr>
          <a:xfrm rot="-10392468" flipH="1">
            <a:off x="13327112" y="325158"/>
            <a:ext cx="50905" cy="38881"/>
          </a:xfrm>
          <a:custGeom>
            <a:avLst/>
            <a:gdLst/>
            <a:ahLst/>
            <a:cxnLst/>
            <a:rect l="l" t="t" r="r" b="b"/>
            <a:pathLst>
              <a:path w="1135" h="868" extrusionOk="0">
                <a:moveTo>
                  <a:pt x="567" y="0"/>
                </a:moveTo>
                <a:cubicBezTo>
                  <a:pt x="0" y="0"/>
                  <a:pt x="0" y="868"/>
                  <a:pt x="567" y="868"/>
                </a:cubicBezTo>
                <a:cubicBezTo>
                  <a:pt x="1135" y="868"/>
                  <a:pt x="1135" y="0"/>
                  <a:pt x="567" y="0"/>
                </a:cubicBezTo>
                <a:close/>
              </a:path>
            </a:pathLst>
          </a:custGeom>
          <a:solidFill>
            <a:srgbClr val="489B7D"/>
          </a:solidFill>
          <a:ln>
            <a:noFill/>
          </a:ln>
        </p:spPr>
        <p:txBody>
          <a:bodyPr spcFirstLastPara="1" wrap="square" lIns="162131" tIns="162131" rIns="162131" bIns="162131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305"/>
          </a:p>
        </p:txBody>
      </p:sp>
      <p:sp>
        <p:nvSpPr>
          <p:cNvPr id="5437" name="Google Shape;5437;p19"/>
          <p:cNvSpPr/>
          <p:nvPr/>
        </p:nvSpPr>
        <p:spPr>
          <a:xfrm rot="-10392468" flipH="1">
            <a:off x="13352969" y="1169377"/>
            <a:ext cx="50905" cy="38881"/>
          </a:xfrm>
          <a:custGeom>
            <a:avLst/>
            <a:gdLst/>
            <a:ahLst/>
            <a:cxnLst/>
            <a:rect l="l" t="t" r="r" b="b"/>
            <a:pathLst>
              <a:path w="1135" h="868" extrusionOk="0">
                <a:moveTo>
                  <a:pt x="567" y="1"/>
                </a:moveTo>
                <a:cubicBezTo>
                  <a:pt x="0" y="1"/>
                  <a:pt x="0" y="868"/>
                  <a:pt x="567" y="868"/>
                </a:cubicBezTo>
                <a:cubicBezTo>
                  <a:pt x="1135" y="868"/>
                  <a:pt x="1135" y="1"/>
                  <a:pt x="567" y="1"/>
                </a:cubicBezTo>
                <a:close/>
              </a:path>
            </a:pathLst>
          </a:custGeom>
          <a:solidFill>
            <a:srgbClr val="489B7D"/>
          </a:solidFill>
          <a:ln>
            <a:noFill/>
          </a:ln>
        </p:spPr>
        <p:txBody>
          <a:bodyPr spcFirstLastPara="1" wrap="square" lIns="162131" tIns="162131" rIns="162131" bIns="162131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305"/>
          </a:p>
        </p:txBody>
      </p:sp>
      <p:sp>
        <p:nvSpPr>
          <p:cNvPr id="5438" name="Google Shape;5438;p19"/>
          <p:cNvSpPr/>
          <p:nvPr/>
        </p:nvSpPr>
        <p:spPr>
          <a:xfrm rot="-10392468" flipH="1">
            <a:off x="13293498" y="1187790"/>
            <a:ext cx="49426" cy="38881"/>
          </a:xfrm>
          <a:custGeom>
            <a:avLst/>
            <a:gdLst/>
            <a:ahLst/>
            <a:cxnLst/>
            <a:rect l="l" t="t" r="r" b="b"/>
            <a:pathLst>
              <a:path w="1102" h="868" extrusionOk="0">
                <a:moveTo>
                  <a:pt x="535" y="1"/>
                </a:moveTo>
                <a:cubicBezTo>
                  <a:pt x="1" y="1"/>
                  <a:pt x="1" y="868"/>
                  <a:pt x="535" y="868"/>
                </a:cubicBezTo>
                <a:cubicBezTo>
                  <a:pt x="1102" y="868"/>
                  <a:pt x="1102" y="1"/>
                  <a:pt x="535" y="1"/>
                </a:cubicBezTo>
                <a:close/>
              </a:path>
            </a:pathLst>
          </a:custGeom>
          <a:solidFill>
            <a:srgbClr val="489B7D"/>
          </a:solidFill>
          <a:ln>
            <a:noFill/>
          </a:ln>
        </p:spPr>
        <p:txBody>
          <a:bodyPr spcFirstLastPara="1" wrap="square" lIns="162131" tIns="162131" rIns="162131" bIns="162131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305"/>
          </a:p>
        </p:txBody>
      </p:sp>
      <p:sp>
        <p:nvSpPr>
          <p:cNvPr id="5439" name="Google Shape;5439;p19"/>
          <p:cNvSpPr/>
          <p:nvPr/>
        </p:nvSpPr>
        <p:spPr>
          <a:xfrm rot="-10392468" flipH="1">
            <a:off x="13112836" y="845886"/>
            <a:ext cx="50905" cy="38881"/>
          </a:xfrm>
          <a:custGeom>
            <a:avLst/>
            <a:gdLst/>
            <a:ahLst/>
            <a:cxnLst/>
            <a:rect l="l" t="t" r="r" b="b"/>
            <a:pathLst>
              <a:path w="1135" h="868" extrusionOk="0">
                <a:moveTo>
                  <a:pt x="567" y="1"/>
                </a:moveTo>
                <a:cubicBezTo>
                  <a:pt x="0" y="1"/>
                  <a:pt x="0" y="868"/>
                  <a:pt x="567" y="868"/>
                </a:cubicBezTo>
                <a:cubicBezTo>
                  <a:pt x="1134" y="868"/>
                  <a:pt x="1134" y="1"/>
                  <a:pt x="567" y="1"/>
                </a:cubicBezTo>
                <a:close/>
              </a:path>
            </a:pathLst>
          </a:custGeom>
          <a:solidFill>
            <a:srgbClr val="489B7D"/>
          </a:solidFill>
          <a:ln>
            <a:noFill/>
          </a:ln>
        </p:spPr>
        <p:txBody>
          <a:bodyPr spcFirstLastPara="1" wrap="square" lIns="162131" tIns="162131" rIns="162131" bIns="162131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305"/>
          </a:p>
        </p:txBody>
      </p:sp>
      <p:sp>
        <p:nvSpPr>
          <p:cNvPr id="5440" name="Google Shape;5440;p19"/>
          <p:cNvSpPr/>
          <p:nvPr/>
        </p:nvSpPr>
        <p:spPr>
          <a:xfrm rot="-10392468" flipH="1">
            <a:off x="13119033" y="793937"/>
            <a:ext cx="50905" cy="38881"/>
          </a:xfrm>
          <a:custGeom>
            <a:avLst/>
            <a:gdLst/>
            <a:ahLst/>
            <a:cxnLst/>
            <a:rect l="l" t="t" r="r" b="b"/>
            <a:pathLst>
              <a:path w="1135" h="868" extrusionOk="0">
                <a:moveTo>
                  <a:pt x="567" y="0"/>
                </a:moveTo>
                <a:cubicBezTo>
                  <a:pt x="0" y="0"/>
                  <a:pt x="0" y="867"/>
                  <a:pt x="567" y="867"/>
                </a:cubicBezTo>
                <a:cubicBezTo>
                  <a:pt x="1134" y="867"/>
                  <a:pt x="1134" y="0"/>
                  <a:pt x="567" y="0"/>
                </a:cubicBezTo>
                <a:close/>
              </a:path>
            </a:pathLst>
          </a:custGeom>
          <a:solidFill>
            <a:srgbClr val="489B7D"/>
          </a:solidFill>
          <a:ln>
            <a:noFill/>
          </a:ln>
        </p:spPr>
        <p:txBody>
          <a:bodyPr spcFirstLastPara="1" wrap="square" lIns="162131" tIns="162131" rIns="162131" bIns="162131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305"/>
          </a:p>
        </p:txBody>
      </p:sp>
      <p:sp>
        <p:nvSpPr>
          <p:cNvPr id="5441" name="Google Shape;5441;p19"/>
          <p:cNvSpPr/>
          <p:nvPr/>
        </p:nvSpPr>
        <p:spPr>
          <a:xfrm rot="-10392468" flipH="1">
            <a:off x="13969112" y="285655"/>
            <a:ext cx="50905" cy="38927"/>
          </a:xfrm>
          <a:custGeom>
            <a:avLst/>
            <a:gdLst/>
            <a:ahLst/>
            <a:cxnLst/>
            <a:rect l="l" t="t" r="r" b="b"/>
            <a:pathLst>
              <a:path w="1135" h="869" extrusionOk="0">
                <a:moveTo>
                  <a:pt x="568" y="1"/>
                </a:moveTo>
                <a:cubicBezTo>
                  <a:pt x="0" y="1"/>
                  <a:pt x="0" y="868"/>
                  <a:pt x="568" y="868"/>
                </a:cubicBezTo>
                <a:cubicBezTo>
                  <a:pt x="1135" y="868"/>
                  <a:pt x="1135" y="1"/>
                  <a:pt x="568" y="1"/>
                </a:cubicBezTo>
                <a:close/>
              </a:path>
            </a:pathLst>
          </a:custGeom>
          <a:solidFill>
            <a:srgbClr val="489B7D"/>
          </a:solidFill>
          <a:ln>
            <a:noFill/>
          </a:ln>
        </p:spPr>
        <p:txBody>
          <a:bodyPr spcFirstLastPara="1" wrap="square" lIns="162131" tIns="162131" rIns="162131" bIns="162131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305"/>
          </a:p>
        </p:txBody>
      </p:sp>
      <p:sp>
        <p:nvSpPr>
          <p:cNvPr id="5442" name="Google Shape;5442;p19"/>
          <p:cNvSpPr/>
          <p:nvPr/>
        </p:nvSpPr>
        <p:spPr>
          <a:xfrm rot="-10392468" flipH="1">
            <a:off x="13470150" y="452018"/>
            <a:ext cx="50952" cy="38881"/>
          </a:xfrm>
          <a:custGeom>
            <a:avLst/>
            <a:gdLst/>
            <a:ahLst/>
            <a:cxnLst/>
            <a:rect l="l" t="t" r="r" b="b"/>
            <a:pathLst>
              <a:path w="1136" h="868" extrusionOk="0">
                <a:moveTo>
                  <a:pt x="568" y="0"/>
                </a:moveTo>
                <a:cubicBezTo>
                  <a:pt x="1" y="0"/>
                  <a:pt x="1" y="868"/>
                  <a:pt x="568" y="868"/>
                </a:cubicBezTo>
                <a:cubicBezTo>
                  <a:pt x="1135" y="868"/>
                  <a:pt x="1135" y="0"/>
                  <a:pt x="568" y="0"/>
                </a:cubicBezTo>
                <a:close/>
              </a:path>
            </a:pathLst>
          </a:custGeom>
          <a:solidFill>
            <a:srgbClr val="489B7D"/>
          </a:solidFill>
          <a:ln>
            <a:noFill/>
          </a:ln>
        </p:spPr>
        <p:txBody>
          <a:bodyPr spcFirstLastPara="1" wrap="square" lIns="162131" tIns="162131" rIns="162131" bIns="162131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305"/>
          </a:p>
        </p:txBody>
      </p:sp>
      <p:sp>
        <p:nvSpPr>
          <p:cNvPr id="5443" name="Google Shape;5443;p19"/>
          <p:cNvSpPr/>
          <p:nvPr/>
        </p:nvSpPr>
        <p:spPr>
          <a:xfrm rot="-10392468" flipH="1">
            <a:off x="13855040" y="533946"/>
            <a:ext cx="50905" cy="40359"/>
          </a:xfrm>
          <a:custGeom>
            <a:avLst/>
            <a:gdLst/>
            <a:ahLst/>
            <a:cxnLst/>
            <a:rect l="l" t="t" r="r" b="b"/>
            <a:pathLst>
              <a:path w="1135" h="901" extrusionOk="0">
                <a:moveTo>
                  <a:pt x="568" y="0"/>
                </a:moveTo>
                <a:cubicBezTo>
                  <a:pt x="0" y="0"/>
                  <a:pt x="0" y="901"/>
                  <a:pt x="568" y="901"/>
                </a:cubicBezTo>
                <a:cubicBezTo>
                  <a:pt x="1135" y="901"/>
                  <a:pt x="1135" y="0"/>
                  <a:pt x="568" y="0"/>
                </a:cubicBezTo>
                <a:close/>
              </a:path>
            </a:pathLst>
          </a:custGeom>
          <a:solidFill>
            <a:srgbClr val="489B7D"/>
          </a:solidFill>
          <a:ln>
            <a:noFill/>
          </a:ln>
        </p:spPr>
        <p:txBody>
          <a:bodyPr spcFirstLastPara="1" wrap="square" lIns="162131" tIns="162131" rIns="162131" bIns="162131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305"/>
          </a:p>
        </p:txBody>
      </p:sp>
      <p:grpSp>
        <p:nvGrpSpPr>
          <p:cNvPr id="5444" name="Google Shape;5444;p19"/>
          <p:cNvGrpSpPr/>
          <p:nvPr/>
        </p:nvGrpSpPr>
        <p:grpSpPr>
          <a:xfrm rot="10800000" flipH="1">
            <a:off x="12766498" y="7711866"/>
            <a:ext cx="776989" cy="1011988"/>
            <a:chOff x="3289399" y="3455662"/>
            <a:chExt cx="436502" cy="569243"/>
          </a:xfrm>
        </p:grpSpPr>
        <p:sp>
          <p:nvSpPr>
            <p:cNvPr id="5445" name="Google Shape;5445;p19"/>
            <p:cNvSpPr/>
            <p:nvPr/>
          </p:nvSpPr>
          <p:spPr>
            <a:xfrm>
              <a:off x="3289399" y="3590341"/>
              <a:ext cx="418746" cy="434563"/>
            </a:xfrm>
            <a:custGeom>
              <a:avLst/>
              <a:gdLst/>
              <a:ahLst/>
              <a:cxnLst/>
              <a:rect l="l" t="t" r="r" b="b"/>
              <a:pathLst>
                <a:path w="13978" h="14506" extrusionOk="0">
                  <a:moveTo>
                    <a:pt x="9083" y="30"/>
                  </a:moveTo>
                  <a:cubicBezTo>
                    <a:pt x="8628" y="30"/>
                    <a:pt x="8176" y="40"/>
                    <a:pt x="7739" y="67"/>
                  </a:cubicBezTo>
                  <a:cubicBezTo>
                    <a:pt x="6639" y="101"/>
                    <a:pt x="4804" y="1"/>
                    <a:pt x="3970" y="968"/>
                  </a:cubicBezTo>
                  <a:cubicBezTo>
                    <a:pt x="2869" y="2269"/>
                    <a:pt x="5271" y="2903"/>
                    <a:pt x="6038" y="3403"/>
                  </a:cubicBezTo>
                  <a:cubicBezTo>
                    <a:pt x="4637" y="4037"/>
                    <a:pt x="3036" y="4103"/>
                    <a:pt x="1702" y="5004"/>
                  </a:cubicBezTo>
                  <a:cubicBezTo>
                    <a:pt x="935" y="5538"/>
                    <a:pt x="1" y="6038"/>
                    <a:pt x="834" y="6939"/>
                  </a:cubicBezTo>
                  <a:cubicBezTo>
                    <a:pt x="1502" y="7706"/>
                    <a:pt x="2569" y="8173"/>
                    <a:pt x="3436" y="8473"/>
                  </a:cubicBezTo>
                  <a:cubicBezTo>
                    <a:pt x="2602" y="9841"/>
                    <a:pt x="501" y="13744"/>
                    <a:pt x="1468" y="14411"/>
                  </a:cubicBezTo>
                  <a:cubicBezTo>
                    <a:pt x="1563" y="14476"/>
                    <a:pt x="1674" y="14506"/>
                    <a:pt x="1801" y="14506"/>
                  </a:cubicBezTo>
                  <a:cubicBezTo>
                    <a:pt x="2969" y="14506"/>
                    <a:pt x="5377" y="11948"/>
                    <a:pt x="6672" y="11075"/>
                  </a:cubicBezTo>
                  <a:cubicBezTo>
                    <a:pt x="6822" y="10980"/>
                    <a:pt x="6951" y="10940"/>
                    <a:pt x="7068" y="10940"/>
                  </a:cubicBezTo>
                  <a:cubicBezTo>
                    <a:pt x="7523" y="10940"/>
                    <a:pt x="7796" y="11543"/>
                    <a:pt x="8407" y="11809"/>
                  </a:cubicBezTo>
                  <a:cubicBezTo>
                    <a:pt x="8739" y="11932"/>
                    <a:pt x="9072" y="12073"/>
                    <a:pt x="9371" y="12073"/>
                  </a:cubicBezTo>
                  <a:cubicBezTo>
                    <a:pt x="9642" y="12073"/>
                    <a:pt x="9884" y="11957"/>
                    <a:pt x="10074" y="11609"/>
                  </a:cubicBezTo>
                  <a:cubicBezTo>
                    <a:pt x="10675" y="10441"/>
                    <a:pt x="9974" y="8607"/>
                    <a:pt x="10074" y="7372"/>
                  </a:cubicBezTo>
                  <a:lnTo>
                    <a:pt x="10074" y="7372"/>
                  </a:lnTo>
                  <a:cubicBezTo>
                    <a:pt x="10731" y="7658"/>
                    <a:pt x="11633" y="8188"/>
                    <a:pt x="12423" y="8188"/>
                  </a:cubicBezTo>
                  <a:cubicBezTo>
                    <a:pt x="12555" y="8188"/>
                    <a:pt x="12685" y="8173"/>
                    <a:pt x="12810" y="8140"/>
                  </a:cubicBezTo>
                  <a:cubicBezTo>
                    <a:pt x="13977" y="7806"/>
                    <a:pt x="13744" y="6138"/>
                    <a:pt x="13610" y="5238"/>
                  </a:cubicBezTo>
                  <a:cubicBezTo>
                    <a:pt x="13410" y="3536"/>
                    <a:pt x="12776" y="1802"/>
                    <a:pt x="12643" y="101"/>
                  </a:cubicBezTo>
                  <a:lnTo>
                    <a:pt x="12576" y="101"/>
                  </a:lnTo>
                  <a:cubicBezTo>
                    <a:pt x="11533" y="101"/>
                    <a:pt x="10296" y="30"/>
                    <a:pt x="9083" y="3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446" name="Google Shape;5446;p19"/>
            <p:cNvSpPr/>
            <p:nvPr/>
          </p:nvSpPr>
          <p:spPr>
            <a:xfrm>
              <a:off x="3404877" y="3455662"/>
              <a:ext cx="321025" cy="474737"/>
            </a:xfrm>
            <a:custGeom>
              <a:avLst/>
              <a:gdLst/>
              <a:ahLst/>
              <a:cxnLst/>
              <a:rect l="l" t="t" r="r" b="b"/>
              <a:pathLst>
                <a:path w="10716" h="15847" extrusionOk="0">
                  <a:moveTo>
                    <a:pt x="10407" y="0"/>
                  </a:moveTo>
                  <a:cubicBezTo>
                    <a:pt x="10302" y="0"/>
                    <a:pt x="10196" y="59"/>
                    <a:pt x="10156" y="193"/>
                  </a:cubicBezTo>
                  <a:cubicBezTo>
                    <a:pt x="9255" y="3162"/>
                    <a:pt x="7720" y="5998"/>
                    <a:pt x="6019" y="8599"/>
                  </a:cubicBezTo>
                  <a:cubicBezTo>
                    <a:pt x="4385" y="11101"/>
                    <a:pt x="2283" y="13269"/>
                    <a:pt x="182" y="15404"/>
                  </a:cubicBezTo>
                  <a:cubicBezTo>
                    <a:pt x="1" y="15585"/>
                    <a:pt x="180" y="15846"/>
                    <a:pt x="379" y="15846"/>
                  </a:cubicBezTo>
                  <a:cubicBezTo>
                    <a:pt x="437" y="15846"/>
                    <a:pt x="496" y="15824"/>
                    <a:pt x="549" y="15771"/>
                  </a:cubicBezTo>
                  <a:cubicBezTo>
                    <a:pt x="2684" y="13603"/>
                    <a:pt x="4785" y="11401"/>
                    <a:pt x="6486" y="8866"/>
                  </a:cubicBezTo>
                  <a:cubicBezTo>
                    <a:pt x="8187" y="6231"/>
                    <a:pt x="9755" y="3329"/>
                    <a:pt x="10656" y="327"/>
                  </a:cubicBezTo>
                  <a:cubicBezTo>
                    <a:pt x="10716" y="128"/>
                    <a:pt x="10562" y="0"/>
                    <a:pt x="1040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447" name="Google Shape;5447;p19"/>
            <p:cNvSpPr/>
            <p:nvPr/>
          </p:nvSpPr>
          <p:spPr>
            <a:xfrm>
              <a:off x="3505857" y="3642074"/>
              <a:ext cx="155300" cy="125672"/>
            </a:xfrm>
            <a:custGeom>
              <a:avLst/>
              <a:gdLst/>
              <a:ahLst/>
              <a:cxnLst/>
              <a:rect l="l" t="t" r="r" b="b"/>
              <a:pathLst>
                <a:path w="5184" h="4195" extrusionOk="0">
                  <a:moveTo>
                    <a:pt x="1934" y="1"/>
                  </a:moveTo>
                  <a:cubicBezTo>
                    <a:pt x="1389" y="1"/>
                    <a:pt x="845" y="35"/>
                    <a:pt x="313" y="175"/>
                  </a:cubicBezTo>
                  <a:cubicBezTo>
                    <a:pt x="0" y="237"/>
                    <a:pt x="98" y="681"/>
                    <a:pt x="387" y="681"/>
                  </a:cubicBezTo>
                  <a:cubicBezTo>
                    <a:pt x="406" y="681"/>
                    <a:pt x="426" y="679"/>
                    <a:pt x="447" y="675"/>
                  </a:cubicBezTo>
                  <a:cubicBezTo>
                    <a:pt x="934" y="540"/>
                    <a:pt x="1438" y="503"/>
                    <a:pt x="1947" y="503"/>
                  </a:cubicBezTo>
                  <a:cubicBezTo>
                    <a:pt x="2542" y="503"/>
                    <a:pt x="3144" y="553"/>
                    <a:pt x="3735" y="553"/>
                  </a:cubicBezTo>
                  <a:cubicBezTo>
                    <a:pt x="3821" y="553"/>
                    <a:pt x="3906" y="552"/>
                    <a:pt x="3992" y="550"/>
                  </a:cubicBezTo>
                  <a:lnTo>
                    <a:pt x="3992" y="550"/>
                  </a:lnTo>
                  <a:cubicBezTo>
                    <a:pt x="4231" y="1678"/>
                    <a:pt x="4618" y="2781"/>
                    <a:pt x="4650" y="3944"/>
                  </a:cubicBezTo>
                  <a:cubicBezTo>
                    <a:pt x="4666" y="4111"/>
                    <a:pt x="4800" y="4194"/>
                    <a:pt x="4929" y="4194"/>
                  </a:cubicBezTo>
                  <a:cubicBezTo>
                    <a:pt x="5058" y="4194"/>
                    <a:pt x="5183" y="4111"/>
                    <a:pt x="5183" y="3944"/>
                  </a:cubicBezTo>
                  <a:cubicBezTo>
                    <a:pt x="5117" y="2677"/>
                    <a:pt x="4716" y="1442"/>
                    <a:pt x="4450" y="208"/>
                  </a:cubicBezTo>
                  <a:cubicBezTo>
                    <a:pt x="4416" y="108"/>
                    <a:pt x="4316" y="8"/>
                    <a:pt x="4183" y="8"/>
                  </a:cubicBezTo>
                  <a:cubicBezTo>
                    <a:pt x="3957" y="26"/>
                    <a:pt x="3729" y="32"/>
                    <a:pt x="3499" y="32"/>
                  </a:cubicBezTo>
                  <a:cubicBezTo>
                    <a:pt x="2982" y="32"/>
                    <a:pt x="2457" y="1"/>
                    <a:pt x="193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448" name="Google Shape;5448;p19"/>
            <p:cNvSpPr/>
            <p:nvPr/>
          </p:nvSpPr>
          <p:spPr>
            <a:xfrm>
              <a:off x="3517210" y="3702794"/>
              <a:ext cx="89992" cy="89932"/>
            </a:xfrm>
            <a:custGeom>
              <a:avLst/>
              <a:gdLst/>
              <a:ahLst/>
              <a:cxnLst/>
              <a:rect l="l" t="t" r="r" b="b"/>
              <a:pathLst>
                <a:path w="3004" h="3002" extrusionOk="0">
                  <a:moveTo>
                    <a:pt x="2679" y="1"/>
                  </a:moveTo>
                  <a:cubicBezTo>
                    <a:pt x="2654" y="1"/>
                    <a:pt x="2629" y="5"/>
                    <a:pt x="2603" y="16"/>
                  </a:cubicBezTo>
                  <a:cubicBezTo>
                    <a:pt x="1836" y="283"/>
                    <a:pt x="1002" y="316"/>
                    <a:pt x="201" y="450"/>
                  </a:cubicBezTo>
                  <a:cubicBezTo>
                    <a:pt x="68" y="483"/>
                    <a:pt x="1" y="650"/>
                    <a:pt x="34" y="783"/>
                  </a:cubicBezTo>
                  <a:cubicBezTo>
                    <a:pt x="62" y="894"/>
                    <a:pt x="158" y="958"/>
                    <a:pt x="285" y="958"/>
                  </a:cubicBezTo>
                  <a:cubicBezTo>
                    <a:pt x="312" y="958"/>
                    <a:pt x="339" y="956"/>
                    <a:pt x="368" y="950"/>
                  </a:cubicBezTo>
                  <a:cubicBezTo>
                    <a:pt x="1030" y="835"/>
                    <a:pt x="1742" y="794"/>
                    <a:pt x="2418" y="613"/>
                  </a:cubicBezTo>
                  <a:lnTo>
                    <a:pt x="2418" y="613"/>
                  </a:lnTo>
                  <a:cubicBezTo>
                    <a:pt x="2453" y="1312"/>
                    <a:pt x="2503" y="2031"/>
                    <a:pt x="2503" y="2751"/>
                  </a:cubicBezTo>
                  <a:cubicBezTo>
                    <a:pt x="2503" y="2918"/>
                    <a:pt x="2628" y="3001"/>
                    <a:pt x="2753" y="3001"/>
                  </a:cubicBezTo>
                  <a:cubicBezTo>
                    <a:pt x="2878" y="3001"/>
                    <a:pt x="3003" y="2918"/>
                    <a:pt x="3003" y="2751"/>
                  </a:cubicBezTo>
                  <a:cubicBezTo>
                    <a:pt x="3003" y="1917"/>
                    <a:pt x="2970" y="1083"/>
                    <a:pt x="2903" y="249"/>
                  </a:cubicBezTo>
                  <a:cubicBezTo>
                    <a:pt x="2903" y="137"/>
                    <a:pt x="2808" y="1"/>
                    <a:pt x="267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449" name="Google Shape;5449;p19"/>
            <p:cNvSpPr/>
            <p:nvPr/>
          </p:nvSpPr>
          <p:spPr>
            <a:xfrm>
              <a:off x="3432196" y="3767648"/>
              <a:ext cx="125222" cy="117284"/>
            </a:xfrm>
            <a:custGeom>
              <a:avLst/>
              <a:gdLst/>
              <a:ahLst/>
              <a:cxnLst/>
              <a:rect l="l" t="t" r="r" b="b"/>
              <a:pathLst>
                <a:path w="4180" h="3915" extrusionOk="0">
                  <a:moveTo>
                    <a:pt x="1463" y="1"/>
                  </a:moveTo>
                  <a:cubicBezTo>
                    <a:pt x="1075" y="1"/>
                    <a:pt x="682" y="30"/>
                    <a:pt x="304" y="119"/>
                  </a:cubicBezTo>
                  <a:cubicBezTo>
                    <a:pt x="0" y="210"/>
                    <a:pt x="83" y="633"/>
                    <a:pt x="352" y="633"/>
                  </a:cubicBezTo>
                  <a:cubicBezTo>
                    <a:pt x="379" y="633"/>
                    <a:pt x="407" y="629"/>
                    <a:pt x="437" y="620"/>
                  </a:cubicBezTo>
                  <a:cubicBezTo>
                    <a:pt x="714" y="546"/>
                    <a:pt x="1011" y="523"/>
                    <a:pt x="1311" y="523"/>
                  </a:cubicBezTo>
                  <a:cubicBezTo>
                    <a:pt x="1554" y="523"/>
                    <a:pt x="1800" y="538"/>
                    <a:pt x="2038" y="553"/>
                  </a:cubicBezTo>
                  <a:cubicBezTo>
                    <a:pt x="2507" y="582"/>
                    <a:pt x="2976" y="637"/>
                    <a:pt x="3445" y="695"/>
                  </a:cubicBezTo>
                  <a:lnTo>
                    <a:pt x="3445" y="695"/>
                  </a:lnTo>
                  <a:cubicBezTo>
                    <a:pt x="3469" y="1697"/>
                    <a:pt x="3452" y="2724"/>
                    <a:pt x="3640" y="3722"/>
                  </a:cubicBezTo>
                  <a:cubicBezTo>
                    <a:pt x="3666" y="3856"/>
                    <a:pt x="3764" y="3915"/>
                    <a:pt x="3867" y="3915"/>
                  </a:cubicBezTo>
                  <a:cubicBezTo>
                    <a:pt x="4018" y="3915"/>
                    <a:pt x="4180" y="3787"/>
                    <a:pt x="4140" y="3588"/>
                  </a:cubicBezTo>
                  <a:cubicBezTo>
                    <a:pt x="3940" y="2554"/>
                    <a:pt x="4006" y="1520"/>
                    <a:pt x="3973" y="486"/>
                  </a:cubicBezTo>
                  <a:cubicBezTo>
                    <a:pt x="3973" y="386"/>
                    <a:pt x="3873" y="253"/>
                    <a:pt x="3773" y="219"/>
                  </a:cubicBezTo>
                  <a:cubicBezTo>
                    <a:pt x="3206" y="119"/>
                    <a:pt x="2605" y="52"/>
                    <a:pt x="2038" y="19"/>
                  </a:cubicBezTo>
                  <a:cubicBezTo>
                    <a:pt x="1849" y="8"/>
                    <a:pt x="1657" y="1"/>
                    <a:pt x="146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450" name="Google Shape;5450;p19"/>
            <p:cNvSpPr/>
            <p:nvPr/>
          </p:nvSpPr>
          <p:spPr>
            <a:xfrm>
              <a:off x="3444268" y="3829146"/>
              <a:ext cx="62012" cy="58986"/>
            </a:xfrm>
            <a:custGeom>
              <a:avLst/>
              <a:gdLst/>
              <a:ahLst/>
              <a:cxnLst/>
              <a:rect l="l" t="t" r="r" b="b"/>
              <a:pathLst>
                <a:path w="2070" h="1969" extrusionOk="0">
                  <a:moveTo>
                    <a:pt x="268" y="1"/>
                  </a:moveTo>
                  <a:cubicBezTo>
                    <a:pt x="101" y="1"/>
                    <a:pt x="1" y="134"/>
                    <a:pt x="1" y="268"/>
                  </a:cubicBezTo>
                  <a:cubicBezTo>
                    <a:pt x="1" y="401"/>
                    <a:pt x="101" y="535"/>
                    <a:pt x="268" y="535"/>
                  </a:cubicBezTo>
                  <a:cubicBezTo>
                    <a:pt x="668" y="535"/>
                    <a:pt x="1068" y="608"/>
                    <a:pt x="1469" y="629"/>
                  </a:cubicBezTo>
                  <a:lnTo>
                    <a:pt x="1469" y="629"/>
                  </a:lnTo>
                  <a:cubicBezTo>
                    <a:pt x="1469" y="651"/>
                    <a:pt x="1469" y="668"/>
                    <a:pt x="1469" y="668"/>
                  </a:cubicBezTo>
                  <a:cubicBezTo>
                    <a:pt x="1469" y="701"/>
                    <a:pt x="1469" y="701"/>
                    <a:pt x="1469" y="735"/>
                  </a:cubicBezTo>
                  <a:cubicBezTo>
                    <a:pt x="1469" y="735"/>
                    <a:pt x="1502" y="801"/>
                    <a:pt x="1502" y="801"/>
                  </a:cubicBezTo>
                  <a:cubicBezTo>
                    <a:pt x="1502" y="835"/>
                    <a:pt x="1502" y="868"/>
                    <a:pt x="1502" y="902"/>
                  </a:cubicBezTo>
                  <a:cubicBezTo>
                    <a:pt x="1502" y="935"/>
                    <a:pt x="1502" y="1002"/>
                    <a:pt x="1502" y="1035"/>
                  </a:cubicBezTo>
                  <a:cubicBezTo>
                    <a:pt x="1502" y="1268"/>
                    <a:pt x="1502" y="1502"/>
                    <a:pt x="1502" y="1702"/>
                  </a:cubicBezTo>
                  <a:cubicBezTo>
                    <a:pt x="1502" y="1836"/>
                    <a:pt x="1602" y="1969"/>
                    <a:pt x="1769" y="1969"/>
                  </a:cubicBezTo>
                  <a:cubicBezTo>
                    <a:pt x="1902" y="1969"/>
                    <a:pt x="2002" y="1869"/>
                    <a:pt x="2002" y="1702"/>
                  </a:cubicBezTo>
                  <a:cubicBezTo>
                    <a:pt x="2002" y="1235"/>
                    <a:pt x="2069" y="735"/>
                    <a:pt x="1902" y="301"/>
                  </a:cubicBezTo>
                  <a:cubicBezTo>
                    <a:pt x="1869" y="168"/>
                    <a:pt x="1769" y="101"/>
                    <a:pt x="1669" y="101"/>
                  </a:cubicBezTo>
                  <a:cubicBezTo>
                    <a:pt x="1202" y="101"/>
                    <a:pt x="735" y="1"/>
                    <a:pt x="26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451" name="Google Shape;5451;p19"/>
            <p:cNvSpPr/>
            <p:nvPr/>
          </p:nvSpPr>
          <p:spPr>
            <a:xfrm>
              <a:off x="3402301" y="3870754"/>
              <a:ext cx="60005" cy="61353"/>
            </a:xfrm>
            <a:custGeom>
              <a:avLst/>
              <a:gdLst/>
              <a:ahLst/>
              <a:cxnLst/>
              <a:rect l="l" t="t" r="r" b="b"/>
              <a:pathLst>
                <a:path w="2003" h="2048" extrusionOk="0">
                  <a:moveTo>
                    <a:pt x="649" y="0"/>
                  </a:moveTo>
                  <a:cubicBezTo>
                    <a:pt x="520" y="0"/>
                    <a:pt x="393" y="5"/>
                    <a:pt x="268" y="13"/>
                  </a:cubicBezTo>
                  <a:cubicBezTo>
                    <a:pt x="134" y="13"/>
                    <a:pt x="1" y="113"/>
                    <a:pt x="1" y="280"/>
                  </a:cubicBezTo>
                  <a:cubicBezTo>
                    <a:pt x="1" y="413"/>
                    <a:pt x="101" y="547"/>
                    <a:pt x="268" y="547"/>
                  </a:cubicBezTo>
                  <a:cubicBezTo>
                    <a:pt x="385" y="530"/>
                    <a:pt x="501" y="522"/>
                    <a:pt x="622" y="522"/>
                  </a:cubicBezTo>
                  <a:cubicBezTo>
                    <a:pt x="743" y="522"/>
                    <a:pt x="868" y="530"/>
                    <a:pt x="1002" y="547"/>
                  </a:cubicBezTo>
                  <a:lnTo>
                    <a:pt x="1168" y="547"/>
                  </a:lnTo>
                  <a:cubicBezTo>
                    <a:pt x="1202" y="547"/>
                    <a:pt x="1235" y="547"/>
                    <a:pt x="1268" y="580"/>
                  </a:cubicBezTo>
                  <a:lnTo>
                    <a:pt x="1302" y="580"/>
                  </a:lnTo>
                  <a:cubicBezTo>
                    <a:pt x="1370" y="580"/>
                    <a:pt x="1438" y="589"/>
                    <a:pt x="1502" y="597"/>
                  </a:cubicBezTo>
                  <a:lnTo>
                    <a:pt x="1502" y="597"/>
                  </a:lnTo>
                  <a:lnTo>
                    <a:pt x="1502" y="1781"/>
                  </a:lnTo>
                  <a:cubicBezTo>
                    <a:pt x="1502" y="1914"/>
                    <a:pt x="1602" y="2048"/>
                    <a:pt x="1735" y="2048"/>
                  </a:cubicBezTo>
                  <a:cubicBezTo>
                    <a:pt x="1902" y="2014"/>
                    <a:pt x="2002" y="1914"/>
                    <a:pt x="2002" y="1781"/>
                  </a:cubicBezTo>
                  <a:lnTo>
                    <a:pt x="2002" y="380"/>
                  </a:lnTo>
                  <a:cubicBezTo>
                    <a:pt x="2002" y="280"/>
                    <a:pt x="1936" y="146"/>
                    <a:pt x="1836" y="113"/>
                  </a:cubicBezTo>
                  <a:cubicBezTo>
                    <a:pt x="1435" y="38"/>
                    <a:pt x="1035" y="0"/>
                    <a:pt x="6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452" name="Google Shape;5452;p19"/>
            <p:cNvSpPr/>
            <p:nvPr/>
          </p:nvSpPr>
          <p:spPr>
            <a:xfrm>
              <a:off x="3395321" y="3762196"/>
              <a:ext cx="14020" cy="11024"/>
            </a:xfrm>
            <a:custGeom>
              <a:avLst/>
              <a:gdLst/>
              <a:ahLst/>
              <a:cxnLst/>
              <a:rect l="l" t="t" r="r" b="b"/>
              <a:pathLst>
                <a:path w="468" h="368" extrusionOk="0">
                  <a:moveTo>
                    <a:pt x="234" y="1"/>
                  </a:moveTo>
                  <a:cubicBezTo>
                    <a:pt x="0" y="1"/>
                    <a:pt x="0" y="368"/>
                    <a:pt x="234" y="368"/>
                  </a:cubicBezTo>
                  <a:cubicBezTo>
                    <a:pt x="467" y="368"/>
                    <a:pt x="467" y="1"/>
                    <a:pt x="23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453" name="Google Shape;5453;p19"/>
            <p:cNvSpPr/>
            <p:nvPr/>
          </p:nvSpPr>
          <p:spPr>
            <a:xfrm>
              <a:off x="3388312" y="3788197"/>
              <a:ext cx="14020" cy="11024"/>
            </a:xfrm>
            <a:custGeom>
              <a:avLst/>
              <a:gdLst/>
              <a:ahLst/>
              <a:cxnLst/>
              <a:rect l="l" t="t" r="r" b="b"/>
              <a:pathLst>
                <a:path w="468" h="368" extrusionOk="0">
                  <a:moveTo>
                    <a:pt x="234" y="0"/>
                  </a:moveTo>
                  <a:cubicBezTo>
                    <a:pt x="1" y="0"/>
                    <a:pt x="1" y="367"/>
                    <a:pt x="234" y="367"/>
                  </a:cubicBezTo>
                  <a:cubicBezTo>
                    <a:pt x="468" y="367"/>
                    <a:pt x="468" y="0"/>
                    <a:pt x="23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454" name="Google Shape;5454;p19"/>
            <p:cNvSpPr/>
            <p:nvPr/>
          </p:nvSpPr>
          <p:spPr>
            <a:xfrm>
              <a:off x="3375341" y="3765221"/>
              <a:ext cx="14020" cy="10994"/>
            </a:xfrm>
            <a:custGeom>
              <a:avLst/>
              <a:gdLst/>
              <a:ahLst/>
              <a:cxnLst/>
              <a:rect l="l" t="t" r="r" b="b"/>
              <a:pathLst>
                <a:path w="468" h="367" extrusionOk="0">
                  <a:moveTo>
                    <a:pt x="234" y="0"/>
                  </a:moveTo>
                  <a:cubicBezTo>
                    <a:pt x="0" y="0"/>
                    <a:pt x="0" y="367"/>
                    <a:pt x="234" y="367"/>
                  </a:cubicBezTo>
                  <a:cubicBezTo>
                    <a:pt x="467" y="367"/>
                    <a:pt x="467" y="0"/>
                    <a:pt x="23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455" name="Google Shape;5455;p19"/>
            <p:cNvSpPr/>
            <p:nvPr/>
          </p:nvSpPr>
          <p:spPr>
            <a:xfrm>
              <a:off x="3388312" y="3956067"/>
              <a:ext cx="14020" cy="11024"/>
            </a:xfrm>
            <a:custGeom>
              <a:avLst/>
              <a:gdLst/>
              <a:ahLst/>
              <a:cxnLst/>
              <a:rect l="l" t="t" r="r" b="b"/>
              <a:pathLst>
                <a:path w="468" h="368" extrusionOk="0">
                  <a:moveTo>
                    <a:pt x="234" y="0"/>
                  </a:moveTo>
                  <a:cubicBezTo>
                    <a:pt x="1" y="0"/>
                    <a:pt x="1" y="367"/>
                    <a:pt x="234" y="367"/>
                  </a:cubicBezTo>
                  <a:cubicBezTo>
                    <a:pt x="468" y="367"/>
                    <a:pt x="468" y="0"/>
                    <a:pt x="23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456" name="Google Shape;5456;p19"/>
            <p:cNvSpPr/>
            <p:nvPr/>
          </p:nvSpPr>
          <p:spPr>
            <a:xfrm>
              <a:off x="3378337" y="3934080"/>
              <a:ext cx="14020" cy="11024"/>
            </a:xfrm>
            <a:custGeom>
              <a:avLst/>
              <a:gdLst/>
              <a:ahLst/>
              <a:cxnLst/>
              <a:rect l="l" t="t" r="r" b="b"/>
              <a:pathLst>
                <a:path w="468" h="368" extrusionOk="0">
                  <a:moveTo>
                    <a:pt x="234" y="0"/>
                  </a:moveTo>
                  <a:cubicBezTo>
                    <a:pt x="0" y="0"/>
                    <a:pt x="0" y="367"/>
                    <a:pt x="234" y="367"/>
                  </a:cubicBezTo>
                  <a:cubicBezTo>
                    <a:pt x="467" y="367"/>
                    <a:pt x="467" y="0"/>
                    <a:pt x="23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457" name="Google Shape;5457;p19"/>
            <p:cNvSpPr/>
            <p:nvPr/>
          </p:nvSpPr>
          <p:spPr>
            <a:xfrm>
              <a:off x="3365336" y="3962058"/>
              <a:ext cx="14020" cy="11024"/>
            </a:xfrm>
            <a:custGeom>
              <a:avLst/>
              <a:gdLst/>
              <a:ahLst/>
              <a:cxnLst/>
              <a:rect l="l" t="t" r="r" b="b"/>
              <a:pathLst>
                <a:path w="468" h="368" extrusionOk="0">
                  <a:moveTo>
                    <a:pt x="234" y="0"/>
                  </a:moveTo>
                  <a:cubicBezTo>
                    <a:pt x="1" y="0"/>
                    <a:pt x="1" y="367"/>
                    <a:pt x="234" y="367"/>
                  </a:cubicBezTo>
                  <a:cubicBezTo>
                    <a:pt x="468" y="367"/>
                    <a:pt x="468" y="0"/>
                    <a:pt x="23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458" name="Google Shape;5458;p19"/>
            <p:cNvSpPr/>
            <p:nvPr/>
          </p:nvSpPr>
          <p:spPr>
            <a:xfrm>
              <a:off x="3565198" y="3891124"/>
              <a:ext cx="14020" cy="10994"/>
            </a:xfrm>
            <a:custGeom>
              <a:avLst/>
              <a:gdLst/>
              <a:ahLst/>
              <a:cxnLst/>
              <a:rect l="l" t="t" r="r" b="b"/>
              <a:pathLst>
                <a:path w="468" h="367" extrusionOk="0">
                  <a:moveTo>
                    <a:pt x="234" y="0"/>
                  </a:moveTo>
                  <a:cubicBezTo>
                    <a:pt x="0" y="0"/>
                    <a:pt x="0" y="367"/>
                    <a:pt x="234" y="367"/>
                  </a:cubicBezTo>
                  <a:cubicBezTo>
                    <a:pt x="467" y="367"/>
                    <a:pt x="467" y="0"/>
                    <a:pt x="23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459" name="Google Shape;5459;p19"/>
            <p:cNvSpPr/>
            <p:nvPr/>
          </p:nvSpPr>
          <p:spPr>
            <a:xfrm>
              <a:off x="3559177" y="3918084"/>
              <a:ext cx="14020" cy="11024"/>
            </a:xfrm>
            <a:custGeom>
              <a:avLst/>
              <a:gdLst/>
              <a:ahLst/>
              <a:cxnLst/>
              <a:rect l="l" t="t" r="r" b="b"/>
              <a:pathLst>
                <a:path w="468" h="368" extrusionOk="0">
                  <a:moveTo>
                    <a:pt x="234" y="1"/>
                  </a:moveTo>
                  <a:cubicBezTo>
                    <a:pt x="1" y="1"/>
                    <a:pt x="1" y="368"/>
                    <a:pt x="234" y="368"/>
                  </a:cubicBezTo>
                  <a:cubicBezTo>
                    <a:pt x="468" y="368"/>
                    <a:pt x="468" y="1"/>
                    <a:pt x="23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460" name="Google Shape;5460;p19"/>
            <p:cNvSpPr/>
            <p:nvPr/>
          </p:nvSpPr>
          <p:spPr>
            <a:xfrm>
              <a:off x="3545188" y="3899092"/>
              <a:ext cx="14020" cy="11024"/>
            </a:xfrm>
            <a:custGeom>
              <a:avLst/>
              <a:gdLst/>
              <a:ahLst/>
              <a:cxnLst/>
              <a:rect l="l" t="t" r="r" b="b"/>
              <a:pathLst>
                <a:path w="468" h="368" extrusionOk="0">
                  <a:moveTo>
                    <a:pt x="234" y="1"/>
                  </a:moveTo>
                  <a:cubicBezTo>
                    <a:pt x="1" y="1"/>
                    <a:pt x="1" y="368"/>
                    <a:pt x="234" y="368"/>
                  </a:cubicBezTo>
                  <a:cubicBezTo>
                    <a:pt x="468" y="368"/>
                    <a:pt x="468" y="1"/>
                    <a:pt x="23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461" name="Google Shape;5461;p19"/>
            <p:cNvSpPr/>
            <p:nvPr/>
          </p:nvSpPr>
          <p:spPr>
            <a:xfrm>
              <a:off x="3471258" y="3618320"/>
              <a:ext cx="15009" cy="11024"/>
            </a:xfrm>
            <a:custGeom>
              <a:avLst/>
              <a:gdLst/>
              <a:ahLst/>
              <a:cxnLst/>
              <a:rect l="l" t="t" r="r" b="b"/>
              <a:pathLst>
                <a:path w="501" h="368" extrusionOk="0">
                  <a:moveTo>
                    <a:pt x="234" y="1"/>
                  </a:moveTo>
                  <a:cubicBezTo>
                    <a:pt x="1" y="1"/>
                    <a:pt x="1" y="367"/>
                    <a:pt x="234" y="367"/>
                  </a:cubicBezTo>
                  <a:lnTo>
                    <a:pt x="267" y="367"/>
                  </a:lnTo>
                  <a:cubicBezTo>
                    <a:pt x="501" y="367"/>
                    <a:pt x="501" y="1"/>
                    <a:pt x="26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462" name="Google Shape;5462;p19"/>
            <p:cNvSpPr/>
            <p:nvPr/>
          </p:nvSpPr>
          <p:spPr>
            <a:xfrm>
              <a:off x="3460265" y="3646298"/>
              <a:ext cx="15009" cy="11024"/>
            </a:xfrm>
            <a:custGeom>
              <a:avLst/>
              <a:gdLst/>
              <a:ahLst/>
              <a:cxnLst/>
              <a:rect l="l" t="t" r="r" b="b"/>
              <a:pathLst>
                <a:path w="501" h="368" extrusionOk="0">
                  <a:moveTo>
                    <a:pt x="267" y="1"/>
                  </a:moveTo>
                  <a:cubicBezTo>
                    <a:pt x="1" y="1"/>
                    <a:pt x="1" y="367"/>
                    <a:pt x="267" y="367"/>
                  </a:cubicBezTo>
                  <a:cubicBezTo>
                    <a:pt x="501" y="367"/>
                    <a:pt x="501" y="1"/>
                    <a:pt x="26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463" name="Google Shape;5463;p19"/>
            <p:cNvSpPr/>
            <p:nvPr/>
          </p:nvSpPr>
          <p:spPr>
            <a:xfrm>
              <a:off x="3445287" y="3621315"/>
              <a:ext cx="14020" cy="11024"/>
            </a:xfrm>
            <a:custGeom>
              <a:avLst/>
              <a:gdLst/>
              <a:ahLst/>
              <a:cxnLst/>
              <a:rect l="l" t="t" r="r" b="b"/>
              <a:pathLst>
                <a:path w="468" h="368" extrusionOk="0">
                  <a:moveTo>
                    <a:pt x="234" y="1"/>
                  </a:moveTo>
                  <a:cubicBezTo>
                    <a:pt x="0" y="1"/>
                    <a:pt x="0" y="368"/>
                    <a:pt x="234" y="368"/>
                  </a:cubicBezTo>
                  <a:cubicBezTo>
                    <a:pt x="467" y="368"/>
                    <a:pt x="467" y="1"/>
                    <a:pt x="23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464" name="Google Shape;5464;p19"/>
            <p:cNvSpPr/>
            <p:nvPr/>
          </p:nvSpPr>
          <p:spPr>
            <a:xfrm>
              <a:off x="3662104" y="3786190"/>
              <a:ext cx="14020" cy="11024"/>
            </a:xfrm>
            <a:custGeom>
              <a:avLst/>
              <a:gdLst/>
              <a:ahLst/>
              <a:cxnLst/>
              <a:rect l="l" t="t" r="r" b="b"/>
              <a:pathLst>
                <a:path w="468" h="368" extrusionOk="0">
                  <a:moveTo>
                    <a:pt x="234" y="1"/>
                  </a:moveTo>
                  <a:cubicBezTo>
                    <a:pt x="1" y="1"/>
                    <a:pt x="1" y="367"/>
                    <a:pt x="234" y="367"/>
                  </a:cubicBezTo>
                  <a:cubicBezTo>
                    <a:pt x="468" y="367"/>
                    <a:pt x="468" y="1"/>
                    <a:pt x="23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465" name="Google Shape;5465;p19"/>
            <p:cNvSpPr/>
            <p:nvPr/>
          </p:nvSpPr>
          <p:spPr>
            <a:xfrm>
              <a:off x="3649133" y="3808177"/>
              <a:ext cx="14020" cy="11024"/>
            </a:xfrm>
            <a:custGeom>
              <a:avLst/>
              <a:gdLst/>
              <a:ahLst/>
              <a:cxnLst/>
              <a:rect l="l" t="t" r="r" b="b"/>
              <a:pathLst>
                <a:path w="468" h="368" extrusionOk="0">
                  <a:moveTo>
                    <a:pt x="234" y="0"/>
                  </a:moveTo>
                  <a:cubicBezTo>
                    <a:pt x="0" y="0"/>
                    <a:pt x="0" y="367"/>
                    <a:pt x="234" y="367"/>
                  </a:cubicBezTo>
                  <a:cubicBezTo>
                    <a:pt x="467" y="367"/>
                    <a:pt x="467" y="0"/>
                    <a:pt x="23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466" name="Google Shape;5466;p19"/>
            <p:cNvSpPr/>
            <p:nvPr/>
          </p:nvSpPr>
          <p:spPr>
            <a:xfrm>
              <a:off x="3640116" y="3786190"/>
              <a:ext cx="14020" cy="11024"/>
            </a:xfrm>
            <a:custGeom>
              <a:avLst/>
              <a:gdLst/>
              <a:ahLst/>
              <a:cxnLst/>
              <a:rect l="l" t="t" r="r" b="b"/>
              <a:pathLst>
                <a:path w="468" h="368" extrusionOk="0">
                  <a:moveTo>
                    <a:pt x="234" y="1"/>
                  </a:moveTo>
                  <a:cubicBezTo>
                    <a:pt x="1" y="1"/>
                    <a:pt x="1" y="367"/>
                    <a:pt x="234" y="367"/>
                  </a:cubicBezTo>
                  <a:cubicBezTo>
                    <a:pt x="468" y="367"/>
                    <a:pt x="468" y="1"/>
                    <a:pt x="23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</p:grpSp>
      <p:grpSp>
        <p:nvGrpSpPr>
          <p:cNvPr id="5467" name="Google Shape;5467;p19"/>
          <p:cNvGrpSpPr/>
          <p:nvPr/>
        </p:nvGrpSpPr>
        <p:grpSpPr>
          <a:xfrm rot="10800000" flipH="1">
            <a:off x="-393888" y="-331713"/>
            <a:ext cx="2670471" cy="2596492"/>
            <a:chOff x="-181020" y="4253777"/>
            <a:chExt cx="1117161" cy="1087511"/>
          </a:xfrm>
        </p:grpSpPr>
        <p:sp>
          <p:nvSpPr>
            <p:cNvPr id="5468" name="Google Shape;5468;p19"/>
            <p:cNvSpPr/>
            <p:nvPr/>
          </p:nvSpPr>
          <p:spPr>
            <a:xfrm>
              <a:off x="-181020" y="4348975"/>
              <a:ext cx="1040274" cy="992312"/>
            </a:xfrm>
            <a:custGeom>
              <a:avLst/>
              <a:gdLst/>
              <a:ahLst/>
              <a:cxnLst/>
              <a:rect l="l" t="t" r="r" b="b"/>
              <a:pathLst>
                <a:path w="34725" h="33124" extrusionOk="0">
                  <a:moveTo>
                    <a:pt x="34408" y="0"/>
                  </a:moveTo>
                  <a:cubicBezTo>
                    <a:pt x="34250" y="0"/>
                    <a:pt x="34091" y="100"/>
                    <a:pt x="34091" y="300"/>
                  </a:cubicBezTo>
                  <a:cubicBezTo>
                    <a:pt x="34091" y="4103"/>
                    <a:pt x="33557" y="8006"/>
                    <a:pt x="31356" y="11208"/>
                  </a:cubicBezTo>
                  <a:cubicBezTo>
                    <a:pt x="29555" y="13844"/>
                    <a:pt x="26819" y="15645"/>
                    <a:pt x="23884" y="16912"/>
                  </a:cubicBezTo>
                  <a:cubicBezTo>
                    <a:pt x="17713" y="19548"/>
                    <a:pt x="10608" y="19648"/>
                    <a:pt x="5004" y="23717"/>
                  </a:cubicBezTo>
                  <a:cubicBezTo>
                    <a:pt x="3603" y="24718"/>
                    <a:pt x="2369" y="25952"/>
                    <a:pt x="1468" y="27453"/>
                  </a:cubicBezTo>
                  <a:cubicBezTo>
                    <a:pt x="501" y="29088"/>
                    <a:pt x="34" y="30922"/>
                    <a:pt x="0" y="32824"/>
                  </a:cubicBezTo>
                  <a:cubicBezTo>
                    <a:pt x="0" y="33024"/>
                    <a:pt x="150" y="33124"/>
                    <a:pt x="305" y="33124"/>
                  </a:cubicBezTo>
                  <a:cubicBezTo>
                    <a:pt x="459" y="33124"/>
                    <a:pt x="617" y="33024"/>
                    <a:pt x="634" y="32824"/>
                  </a:cubicBezTo>
                  <a:cubicBezTo>
                    <a:pt x="701" y="29355"/>
                    <a:pt x="2435" y="26419"/>
                    <a:pt x="5171" y="24351"/>
                  </a:cubicBezTo>
                  <a:cubicBezTo>
                    <a:pt x="7872" y="22350"/>
                    <a:pt x="11108" y="21215"/>
                    <a:pt x="14310" y="20348"/>
                  </a:cubicBezTo>
                  <a:cubicBezTo>
                    <a:pt x="17613" y="19481"/>
                    <a:pt x="20948" y="18847"/>
                    <a:pt x="24084" y="17479"/>
                  </a:cubicBezTo>
                  <a:cubicBezTo>
                    <a:pt x="26953" y="16279"/>
                    <a:pt x="29621" y="14544"/>
                    <a:pt x="31523" y="12042"/>
                  </a:cubicBezTo>
                  <a:cubicBezTo>
                    <a:pt x="34091" y="8673"/>
                    <a:pt x="34725" y="4403"/>
                    <a:pt x="34725" y="300"/>
                  </a:cubicBezTo>
                  <a:cubicBezTo>
                    <a:pt x="34725" y="100"/>
                    <a:pt x="34567" y="0"/>
                    <a:pt x="3440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469" name="Google Shape;5469;p19"/>
            <p:cNvSpPr/>
            <p:nvPr/>
          </p:nvSpPr>
          <p:spPr>
            <a:xfrm>
              <a:off x="75757" y="4879546"/>
              <a:ext cx="68004" cy="129596"/>
            </a:xfrm>
            <a:custGeom>
              <a:avLst/>
              <a:gdLst/>
              <a:ahLst/>
              <a:cxnLst/>
              <a:rect l="l" t="t" r="r" b="b"/>
              <a:pathLst>
                <a:path w="2270" h="4326" extrusionOk="0">
                  <a:moveTo>
                    <a:pt x="1369" y="1"/>
                  </a:moveTo>
                  <a:cubicBezTo>
                    <a:pt x="701" y="1"/>
                    <a:pt x="468" y="1068"/>
                    <a:pt x="368" y="1502"/>
                  </a:cubicBezTo>
                  <a:cubicBezTo>
                    <a:pt x="168" y="2303"/>
                    <a:pt x="1" y="3270"/>
                    <a:pt x="101" y="4071"/>
                  </a:cubicBezTo>
                  <a:cubicBezTo>
                    <a:pt x="118" y="4242"/>
                    <a:pt x="258" y="4325"/>
                    <a:pt x="391" y="4325"/>
                  </a:cubicBezTo>
                  <a:cubicBezTo>
                    <a:pt x="516" y="4325"/>
                    <a:pt x="635" y="4250"/>
                    <a:pt x="635" y="4104"/>
                  </a:cubicBezTo>
                  <a:cubicBezTo>
                    <a:pt x="701" y="4104"/>
                    <a:pt x="735" y="4071"/>
                    <a:pt x="768" y="3970"/>
                  </a:cubicBezTo>
                  <a:cubicBezTo>
                    <a:pt x="1135" y="3137"/>
                    <a:pt x="1769" y="2436"/>
                    <a:pt x="2069" y="1569"/>
                  </a:cubicBezTo>
                  <a:cubicBezTo>
                    <a:pt x="2269" y="968"/>
                    <a:pt x="2169" y="1"/>
                    <a:pt x="136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470" name="Google Shape;5470;p19"/>
            <p:cNvSpPr/>
            <p:nvPr/>
          </p:nvSpPr>
          <p:spPr>
            <a:xfrm>
              <a:off x="165473" y="4973486"/>
              <a:ext cx="105181" cy="98380"/>
            </a:xfrm>
            <a:custGeom>
              <a:avLst/>
              <a:gdLst/>
              <a:ahLst/>
              <a:cxnLst/>
              <a:rect l="l" t="t" r="r" b="b"/>
              <a:pathLst>
                <a:path w="3511" h="3284" extrusionOk="0">
                  <a:moveTo>
                    <a:pt x="328" y="0"/>
                  </a:moveTo>
                  <a:cubicBezTo>
                    <a:pt x="173" y="0"/>
                    <a:pt x="1" y="129"/>
                    <a:pt x="41" y="334"/>
                  </a:cubicBezTo>
                  <a:cubicBezTo>
                    <a:pt x="187" y="1149"/>
                    <a:pt x="1196" y="3284"/>
                    <a:pt x="2314" y="3284"/>
                  </a:cubicBezTo>
                  <a:cubicBezTo>
                    <a:pt x="2478" y="3284"/>
                    <a:pt x="2644" y="3238"/>
                    <a:pt x="2810" y="3136"/>
                  </a:cubicBezTo>
                  <a:cubicBezTo>
                    <a:pt x="3511" y="2669"/>
                    <a:pt x="3444" y="1768"/>
                    <a:pt x="2877" y="1235"/>
                  </a:cubicBezTo>
                  <a:cubicBezTo>
                    <a:pt x="2310" y="668"/>
                    <a:pt x="1442" y="468"/>
                    <a:pt x="709" y="167"/>
                  </a:cubicBezTo>
                  <a:cubicBezTo>
                    <a:pt x="686" y="156"/>
                    <a:pt x="664" y="152"/>
                    <a:pt x="643" y="152"/>
                  </a:cubicBezTo>
                  <a:cubicBezTo>
                    <a:pt x="601" y="152"/>
                    <a:pt x="564" y="167"/>
                    <a:pt x="542" y="167"/>
                  </a:cubicBezTo>
                  <a:cubicBezTo>
                    <a:pt x="516" y="51"/>
                    <a:pt x="426" y="0"/>
                    <a:pt x="32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471" name="Google Shape;5471;p19"/>
            <p:cNvSpPr/>
            <p:nvPr/>
          </p:nvSpPr>
          <p:spPr>
            <a:xfrm>
              <a:off x="262618" y="4842671"/>
              <a:ext cx="69981" cy="100807"/>
            </a:xfrm>
            <a:custGeom>
              <a:avLst/>
              <a:gdLst/>
              <a:ahLst/>
              <a:cxnLst/>
              <a:rect l="l" t="t" r="r" b="b"/>
              <a:pathLst>
                <a:path w="2336" h="3365" extrusionOk="0">
                  <a:moveTo>
                    <a:pt x="1353" y="1"/>
                  </a:moveTo>
                  <a:cubicBezTo>
                    <a:pt x="899" y="1"/>
                    <a:pt x="477" y="371"/>
                    <a:pt x="301" y="798"/>
                  </a:cubicBezTo>
                  <a:cubicBezTo>
                    <a:pt x="1" y="1532"/>
                    <a:pt x="1" y="2399"/>
                    <a:pt x="101" y="3167"/>
                  </a:cubicBezTo>
                  <a:cubicBezTo>
                    <a:pt x="124" y="3306"/>
                    <a:pt x="228" y="3365"/>
                    <a:pt x="335" y="3365"/>
                  </a:cubicBezTo>
                  <a:cubicBezTo>
                    <a:pt x="381" y="3365"/>
                    <a:pt x="427" y="3354"/>
                    <a:pt x="468" y="3333"/>
                  </a:cubicBezTo>
                  <a:cubicBezTo>
                    <a:pt x="534" y="3333"/>
                    <a:pt x="635" y="3333"/>
                    <a:pt x="735" y="3267"/>
                  </a:cubicBezTo>
                  <a:cubicBezTo>
                    <a:pt x="1168" y="2900"/>
                    <a:pt x="1502" y="2199"/>
                    <a:pt x="1769" y="1699"/>
                  </a:cubicBezTo>
                  <a:cubicBezTo>
                    <a:pt x="1969" y="1299"/>
                    <a:pt x="2336" y="431"/>
                    <a:pt x="1802" y="131"/>
                  </a:cubicBezTo>
                  <a:cubicBezTo>
                    <a:pt x="1654" y="41"/>
                    <a:pt x="1502" y="1"/>
                    <a:pt x="13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472" name="Google Shape;5472;p19"/>
            <p:cNvSpPr/>
            <p:nvPr/>
          </p:nvSpPr>
          <p:spPr>
            <a:xfrm>
              <a:off x="393523" y="4912197"/>
              <a:ext cx="106948" cy="91910"/>
            </a:xfrm>
            <a:custGeom>
              <a:avLst/>
              <a:gdLst/>
              <a:ahLst/>
              <a:cxnLst/>
              <a:rect l="l" t="t" r="r" b="b"/>
              <a:pathLst>
                <a:path w="3570" h="3068" extrusionOk="0">
                  <a:moveTo>
                    <a:pt x="255" y="0"/>
                  </a:moveTo>
                  <a:cubicBezTo>
                    <a:pt x="131" y="0"/>
                    <a:pt x="1" y="82"/>
                    <a:pt x="1" y="245"/>
                  </a:cubicBezTo>
                  <a:cubicBezTo>
                    <a:pt x="1" y="1012"/>
                    <a:pt x="534" y="1713"/>
                    <a:pt x="1068" y="2213"/>
                  </a:cubicBezTo>
                  <a:cubicBezTo>
                    <a:pt x="1368" y="2540"/>
                    <a:pt x="1979" y="3068"/>
                    <a:pt x="2521" y="3068"/>
                  </a:cubicBezTo>
                  <a:cubicBezTo>
                    <a:pt x="2642" y="3068"/>
                    <a:pt x="2759" y="3042"/>
                    <a:pt x="2869" y="2981"/>
                  </a:cubicBezTo>
                  <a:cubicBezTo>
                    <a:pt x="3570" y="2580"/>
                    <a:pt x="3303" y="1580"/>
                    <a:pt x="2903" y="1079"/>
                  </a:cubicBezTo>
                  <a:cubicBezTo>
                    <a:pt x="2415" y="500"/>
                    <a:pt x="1454" y="32"/>
                    <a:pt x="655" y="32"/>
                  </a:cubicBezTo>
                  <a:cubicBezTo>
                    <a:pt x="580" y="32"/>
                    <a:pt x="506" y="36"/>
                    <a:pt x="434" y="45"/>
                  </a:cubicBezTo>
                  <a:lnTo>
                    <a:pt x="401" y="45"/>
                  </a:lnTo>
                  <a:cubicBezTo>
                    <a:pt x="361" y="15"/>
                    <a:pt x="309" y="0"/>
                    <a:pt x="25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473" name="Google Shape;5473;p19"/>
            <p:cNvSpPr/>
            <p:nvPr/>
          </p:nvSpPr>
          <p:spPr>
            <a:xfrm>
              <a:off x="452415" y="4773294"/>
              <a:ext cx="62042" cy="109315"/>
            </a:xfrm>
            <a:custGeom>
              <a:avLst/>
              <a:gdLst/>
              <a:ahLst/>
              <a:cxnLst/>
              <a:rect l="l" t="t" r="r" b="b"/>
              <a:pathLst>
                <a:path w="2071" h="3649" extrusionOk="0">
                  <a:moveTo>
                    <a:pt x="1060" y="1"/>
                  </a:moveTo>
                  <a:cubicBezTo>
                    <a:pt x="0" y="1"/>
                    <a:pt x="456" y="2949"/>
                    <a:pt x="736" y="3448"/>
                  </a:cubicBezTo>
                  <a:cubicBezTo>
                    <a:pt x="770" y="3548"/>
                    <a:pt x="870" y="3581"/>
                    <a:pt x="970" y="3581"/>
                  </a:cubicBezTo>
                  <a:cubicBezTo>
                    <a:pt x="1003" y="3615"/>
                    <a:pt x="1037" y="3648"/>
                    <a:pt x="1137" y="3648"/>
                  </a:cubicBezTo>
                  <a:cubicBezTo>
                    <a:pt x="1737" y="3615"/>
                    <a:pt x="1837" y="2414"/>
                    <a:pt x="1904" y="2014"/>
                  </a:cubicBezTo>
                  <a:cubicBezTo>
                    <a:pt x="2004" y="1346"/>
                    <a:pt x="2071" y="312"/>
                    <a:pt x="1304" y="45"/>
                  </a:cubicBezTo>
                  <a:cubicBezTo>
                    <a:pt x="1215" y="15"/>
                    <a:pt x="1133" y="1"/>
                    <a:pt x="106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474" name="Google Shape;5474;p19"/>
            <p:cNvSpPr/>
            <p:nvPr/>
          </p:nvSpPr>
          <p:spPr>
            <a:xfrm>
              <a:off x="559386" y="4847733"/>
              <a:ext cx="101975" cy="74145"/>
            </a:xfrm>
            <a:custGeom>
              <a:avLst/>
              <a:gdLst/>
              <a:ahLst/>
              <a:cxnLst/>
              <a:rect l="l" t="t" r="r" b="b"/>
              <a:pathLst>
                <a:path w="3404" h="2475" extrusionOk="0">
                  <a:moveTo>
                    <a:pt x="312" y="0"/>
                  </a:moveTo>
                  <a:cubicBezTo>
                    <a:pt x="160" y="0"/>
                    <a:pt x="0" y="127"/>
                    <a:pt x="68" y="329"/>
                  </a:cubicBezTo>
                  <a:cubicBezTo>
                    <a:pt x="234" y="966"/>
                    <a:pt x="1433" y="2475"/>
                    <a:pt x="2351" y="2475"/>
                  </a:cubicBezTo>
                  <a:cubicBezTo>
                    <a:pt x="2540" y="2475"/>
                    <a:pt x="2716" y="2411"/>
                    <a:pt x="2870" y="2264"/>
                  </a:cubicBezTo>
                  <a:cubicBezTo>
                    <a:pt x="3403" y="1797"/>
                    <a:pt x="3203" y="996"/>
                    <a:pt x="2703" y="629"/>
                  </a:cubicBezTo>
                  <a:cubicBezTo>
                    <a:pt x="2136" y="229"/>
                    <a:pt x="1368" y="62"/>
                    <a:pt x="668" y="62"/>
                  </a:cubicBezTo>
                  <a:cubicBezTo>
                    <a:pt x="601" y="62"/>
                    <a:pt x="568" y="62"/>
                    <a:pt x="501" y="96"/>
                  </a:cubicBezTo>
                  <a:cubicBezTo>
                    <a:pt x="458" y="30"/>
                    <a:pt x="386" y="0"/>
                    <a:pt x="31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475" name="Google Shape;5475;p19"/>
            <p:cNvSpPr/>
            <p:nvPr/>
          </p:nvSpPr>
          <p:spPr>
            <a:xfrm>
              <a:off x="616361" y="4692145"/>
              <a:ext cx="58986" cy="117134"/>
            </a:xfrm>
            <a:custGeom>
              <a:avLst/>
              <a:gdLst/>
              <a:ahLst/>
              <a:cxnLst/>
              <a:rect l="l" t="t" r="r" b="b"/>
              <a:pathLst>
                <a:path w="1969" h="3910" extrusionOk="0">
                  <a:moveTo>
                    <a:pt x="1121" y="0"/>
                  </a:moveTo>
                  <a:cubicBezTo>
                    <a:pt x="597" y="0"/>
                    <a:pt x="190" y="706"/>
                    <a:pt x="134" y="1153"/>
                  </a:cubicBezTo>
                  <a:cubicBezTo>
                    <a:pt x="0" y="2021"/>
                    <a:pt x="300" y="2988"/>
                    <a:pt x="701" y="3789"/>
                  </a:cubicBezTo>
                  <a:cubicBezTo>
                    <a:pt x="736" y="3878"/>
                    <a:pt x="801" y="3910"/>
                    <a:pt x="874" y="3910"/>
                  </a:cubicBezTo>
                  <a:cubicBezTo>
                    <a:pt x="937" y="3910"/>
                    <a:pt x="1006" y="3886"/>
                    <a:pt x="1068" y="3855"/>
                  </a:cubicBezTo>
                  <a:cubicBezTo>
                    <a:pt x="1168" y="3855"/>
                    <a:pt x="1268" y="3822"/>
                    <a:pt x="1301" y="3722"/>
                  </a:cubicBezTo>
                  <a:cubicBezTo>
                    <a:pt x="1668" y="3188"/>
                    <a:pt x="1768" y="2454"/>
                    <a:pt x="1835" y="1820"/>
                  </a:cubicBezTo>
                  <a:cubicBezTo>
                    <a:pt x="1902" y="1287"/>
                    <a:pt x="1968" y="419"/>
                    <a:pt x="1435" y="86"/>
                  </a:cubicBezTo>
                  <a:cubicBezTo>
                    <a:pt x="1327" y="27"/>
                    <a:pt x="1222" y="0"/>
                    <a:pt x="112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476" name="Google Shape;5476;p19"/>
            <p:cNvSpPr/>
            <p:nvPr/>
          </p:nvSpPr>
          <p:spPr>
            <a:xfrm>
              <a:off x="711289" y="4724497"/>
              <a:ext cx="130195" cy="74085"/>
            </a:xfrm>
            <a:custGeom>
              <a:avLst/>
              <a:gdLst/>
              <a:ahLst/>
              <a:cxnLst/>
              <a:rect l="l" t="t" r="r" b="b"/>
              <a:pathLst>
                <a:path w="4346" h="2473" extrusionOk="0">
                  <a:moveTo>
                    <a:pt x="1526" y="1"/>
                  </a:moveTo>
                  <a:cubicBezTo>
                    <a:pt x="928" y="1"/>
                    <a:pt x="389" y="143"/>
                    <a:pt x="134" y="440"/>
                  </a:cubicBezTo>
                  <a:cubicBezTo>
                    <a:pt x="0" y="607"/>
                    <a:pt x="67" y="807"/>
                    <a:pt x="200" y="874"/>
                  </a:cubicBezTo>
                  <a:cubicBezTo>
                    <a:pt x="636" y="1563"/>
                    <a:pt x="1974" y="2473"/>
                    <a:pt x="2950" y="2473"/>
                  </a:cubicBezTo>
                  <a:cubicBezTo>
                    <a:pt x="3392" y="2473"/>
                    <a:pt x="3759" y="2286"/>
                    <a:pt x="3936" y="1808"/>
                  </a:cubicBezTo>
                  <a:cubicBezTo>
                    <a:pt x="4345" y="649"/>
                    <a:pt x="2803" y="1"/>
                    <a:pt x="152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477" name="Google Shape;5477;p19"/>
            <p:cNvSpPr/>
            <p:nvPr/>
          </p:nvSpPr>
          <p:spPr>
            <a:xfrm>
              <a:off x="719257" y="4548688"/>
              <a:ext cx="76991" cy="108266"/>
            </a:xfrm>
            <a:custGeom>
              <a:avLst/>
              <a:gdLst/>
              <a:ahLst/>
              <a:cxnLst/>
              <a:rect l="l" t="t" r="r" b="b"/>
              <a:pathLst>
                <a:path w="2570" h="3614" extrusionOk="0">
                  <a:moveTo>
                    <a:pt x="973" y="1"/>
                  </a:moveTo>
                  <a:cubicBezTo>
                    <a:pt x="949" y="1"/>
                    <a:pt x="926" y="2"/>
                    <a:pt x="902" y="5"/>
                  </a:cubicBezTo>
                  <a:cubicBezTo>
                    <a:pt x="101" y="71"/>
                    <a:pt x="1" y="972"/>
                    <a:pt x="234" y="1539"/>
                  </a:cubicBezTo>
                  <a:cubicBezTo>
                    <a:pt x="601" y="2340"/>
                    <a:pt x="1302" y="3207"/>
                    <a:pt x="2069" y="3574"/>
                  </a:cubicBezTo>
                  <a:cubicBezTo>
                    <a:pt x="2117" y="3601"/>
                    <a:pt x="2163" y="3613"/>
                    <a:pt x="2207" y="3613"/>
                  </a:cubicBezTo>
                  <a:cubicBezTo>
                    <a:pt x="2375" y="3613"/>
                    <a:pt x="2496" y="3433"/>
                    <a:pt x="2469" y="3274"/>
                  </a:cubicBezTo>
                  <a:cubicBezTo>
                    <a:pt x="2503" y="3240"/>
                    <a:pt x="2503" y="3174"/>
                    <a:pt x="2536" y="3140"/>
                  </a:cubicBezTo>
                  <a:cubicBezTo>
                    <a:pt x="2569" y="2540"/>
                    <a:pt x="2303" y="1806"/>
                    <a:pt x="2102" y="1239"/>
                  </a:cubicBezTo>
                  <a:cubicBezTo>
                    <a:pt x="1910" y="790"/>
                    <a:pt x="1563" y="1"/>
                    <a:pt x="9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478" name="Google Shape;5478;p19"/>
            <p:cNvSpPr/>
            <p:nvPr/>
          </p:nvSpPr>
          <p:spPr>
            <a:xfrm>
              <a:off x="810681" y="4525563"/>
              <a:ext cx="103473" cy="71808"/>
            </a:xfrm>
            <a:custGeom>
              <a:avLst/>
              <a:gdLst/>
              <a:ahLst/>
              <a:cxnLst/>
              <a:rect l="l" t="t" r="r" b="b"/>
              <a:pathLst>
                <a:path w="3454" h="2397" extrusionOk="0">
                  <a:moveTo>
                    <a:pt x="2697" y="1"/>
                  </a:moveTo>
                  <a:cubicBezTo>
                    <a:pt x="1870" y="1"/>
                    <a:pt x="587" y="907"/>
                    <a:pt x="251" y="1377"/>
                  </a:cubicBezTo>
                  <a:cubicBezTo>
                    <a:pt x="151" y="1544"/>
                    <a:pt x="251" y="1677"/>
                    <a:pt x="385" y="1744"/>
                  </a:cubicBezTo>
                  <a:cubicBezTo>
                    <a:pt x="351" y="1744"/>
                    <a:pt x="285" y="1777"/>
                    <a:pt x="251" y="1844"/>
                  </a:cubicBezTo>
                  <a:cubicBezTo>
                    <a:pt x="0" y="2288"/>
                    <a:pt x="386" y="2397"/>
                    <a:pt x="814" y="2397"/>
                  </a:cubicBezTo>
                  <a:cubicBezTo>
                    <a:pt x="1125" y="2397"/>
                    <a:pt x="1459" y="2339"/>
                    <a:pt x="1586" y="2311"/>
                  </a:cubicBezTo>
                  <a:cubicBezTo>
                    <a:pt x="2386" y="2178"/>
                    <a:pt x="3454" y="1811"/>
                    <a:pt x="3420" y="810"/>
                  </a:cubicBezTo>
                  <a:cubicBezTo>
                    <a:pt x="3398" y="218"/>
                    <a:pt x="3102" y="1"/>
                    <a:pt x="269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479" name="Google Shape;5479;p19"/>
            <p:cNvSpPr/>
            <p:nvPr/>
          </p:nvSpPr>
          <p:spPr>
            <a:xfrm>
              <a:off x="723691" y="4397893"/>
              <a:ext cx="124533" cy="86038"/>
            </a:xfrm>
            <a:custGeom>
              <a:avLst/>
              <a:gdLst/>
              <a:ahLst/>
              <a:cxnLst/>
              <a:rect l="l" t="t" r="r" b="b"/>
              <a:pathLst>
                <a:path w="4157" h="2872" extrusionOk="0">
                  <a:moveTo>
                    <a:pt x="1799" y="1"/>
                  </a:moveTo>
                  <a:cubicBezTo>
                    <a:pt x="1617" y="1"/>
                    <a:pt x="1444" y="61"/>
                    <a:pt x="1287" y="202"/>
                  </a:cubicBezTo>
                  <a:cubicBezTo>
                    <a:pt x="1" y="1390"/>
                    <a:pt x="2695" y="2871"/>
                    <a:pt x="3722" y="2871"/>
                  </a:cubicBezTo>
                  <a:cubicBezTo>
                    <a:pt x="3734" y="2871"/>
                    <a:pt x="3745" y="2871"/>
                    <a:pt x="3756" y="2870"/>
                  </a:cubicBezTo>
                  <a:cubicBezTo>
                    <a:pt x="3923" y="2870"/>
                    <a:pt x="4023" y="2704"/>
                    <a:pt x="3989" y="2537"/>
                  </a:cubicBezTo>
                  <a:cubicBezTo>
                    <a:pt x="4089" y="2504"/>
                    <a:pt x="4156" y="2403"/>
                    <a:pt x="4123" y="2270"/>
                  </a:cubicBezTo>
                  <a:cubicBezTo>
                    <a:pt x="3899" y="1627"/>
                    <a:pt x="2739" y="1"/>
                    <a:pt x="179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480" name="Google Shape;5480;p19"/>
            <p:cNvSpPr/>
            <p:nvPr/>
          </p:nvSpPr>
          <p:spPr>
            <a:xfrm>
              <a:off x="842164" y="4366529"/>
              <a:ext cx="93977" cy="72947"/>
            </a:xfrm>
            <a:custGeom>
              <a:avLst/>
              <a:gdLst/>
              <a:ahLst/>
              <a:cxnLst/>
              <a:rect l="l" t="t" r="r" b="b"/>
              <a:pathLst>
                <a:path w="3137" h="2435" extrusionOk="0">
                  <a:moveTo>
                    <a:pt x="2242" y="1"/>
                  </a:moveTo>
                  <a:cubicBezTo>
                    <a:pt x="2025" y="1"/>
                    <a:pt x="1803" y="50"/>
                    <a:pt x="1635" y="115"/>
                  </a:cubicBezTo>
                  <a:cubicBezTo>
                    <a:pt x="935" y="382"/>
                    <a:pt x="435" y="1015"/>
                    <a:pt x="201" y="1716"/>
                  </a:cubicBezTo>
                  <a:cubicBezTo>
                    <a:pt x="168" y="1749"/>
                    <a:pt x="101" y="1816"/>
                    <a:pt x="68" y="1849"/>
                  </a:cubicBezTo>
                  <a:cubicBezTo>
                    <a:pt x="1" y="1983"/>
                    <a:pt x="68" y="2150"/>
                    <a:pt x="201" y="2216"/>
                  </a:cubicBezTo>
                  <a:cubicBezTo>
                    <a:pt x="201" y="2325"/>
                    <a:pt x="268" y="2434"/>
                    <a:pt x="401" y="2434"/>
                  </a:cubicBezTo>
                  <a:cubicBezTo>
                    <a:pt x="431" y="2434"/>
                    <a:pt x="465" y="2429"/>
                    <a:pt x="501" y="2416"/>
                  </a:cubicBezTo>
                  <a:cubicBezTo>
                    <a:pt x="1035" y="2216"/>
                    <a:pt x="1602" y="2216"/>
                    <a:pt x="2102" y="1983"/>
                  </a:cubicBezTo>
                  <a:cubicBezTo>
                    <a:pt x="2669" y="1749"/>
                    <a:pt x="3136" y="1115"/>
                    <a:pt x="3003" y="515"/>
                  </a:cubicBezTo>
                  <a:cubicBezTo>
                    <a:pt x="2921" y="126"/>
                    <a:pt x="2588" y="1"/>
                    <a:pt x="224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481" name="Google Shape;5481;p19"/>
            <p:cNvSpPr/>
            <p:nvPr/>
          </p:nvSpPr>
          <p:spPr>
            <a:xfrm>
              <a:off x="781235" y="4253777"/>
              <a:ext cx="91400" cy="115396"/>
            </a:xfrm>
            <a:custGeom>
              <a:avLst/>
              <a:gdLst/>
              <a:ahLst/>
              <a:cxnLst/>
              <a:rect l="l" t="t" r="r" b="b"/>
              <a:pathLst>
                <a:path w="3051" h="3852" extrusionOk="0">
                  <a:moveTo>
                    <a:pt x="1657" y="0"/>
                  </a:moveTo>
                  <a:cubicBezTo>
                    <a:pt x="1557" y="0"/>
                    <a:pt x="1450" y="14"/>
                    <a:pt x="1334" y="43"/>
                  </a:cubicBezTo>
                  <a:cubicBezTo>
                    <a:pt x="0" y="376"/>
                    <a:pt x="1434" y="3245"/>
                    <a:pt x="1968" y="3779"/>
                  </a:cubicBezTo>
                  <a:cubicBezTo>
                    <a:pt x="2032" y="3830"/>
                    <a:pt x="2096" y="3851"/>
                    <a:pt x="2156" y="3851"/>
                  </a:cubicBezTo>
                  <a:cubicBezTo>
                    <a:pt x="2253" y="3851"/>
                    <a:pt x="2340" y="3794"/>
                    <a:pt x="2402" y="3712"/>
                  </a:cubicBezTo>
                  <a:cubicBezTo>
                    <a:pt x="2469" y="3679"/>
                    <a:pt x="2569" y="3645"/>
                    <a:pt x="2602" y="3545"/>
                  </a:cubicBezTo>
                  <a:cubicBezTo>
                    <a:pt x="2913" y="2673"/>
                    <a:pt x="3050" y="0"/>
                    <a:pt x="165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</p:grpSp>
      <p:grpSp>
        <p:nvGrpSpPr>
          <p:cNvPr id="5482" name="Google Shape;5482;p19"/>
          <p:cNvGrpSpPr/>
          <p:nvPr/>
        </p:nvGrpSpPr>
        <p:grpSpPr>
          <a:xfrm rot="10800000" flipH="1">
            <a:off x="-456939" y="327361"/>
            <a:ext cx="2113397" cy="2831515"/>
            <a:chOff x="-168050" y="4195214"/>
            <a:chExt cx="719519" cy="965231"/>
          </a:xfrm>
        </p:grpSpPr>
        <p:sp>
          <p:nvSpPr>
            <p:cNvPr id="5483" name="Google Shape;5483;p19"/>
            <p:cNvSpPr/>
            <p:nvPr/>
          </p:nvSpPr>
          <p:spPr>
            <a:xfrm>
              <a:off x="-168050" y="4195214"/>
              <a:ext cx="719519" cy="965231"/>
            </a:xfrm>
            <a:custGeom>
              <a:avLst/>
              <a:gdLst/>
              <a:ahLst/>
              <a:cxnLst/>
              <a:rect l="l" t="t" r="r" b="b"/>
              <a:pathLst>
                <a:path w="24018" h="32220" extrusionOk="0">
                  <a:moveTo>
                    <a:pt x="11911" y="0"/>
                  </a:moveTo>
                  <a:cubicBezTo>
                    <a:pt x="10245" y="0"/>
                    <a:pt x="8091" y="4375"/>
                    <a:pt x="6872" y="6468"/>
                  </a:cubicBezTo>
                  <a:cubicBezTo>
                    <a:pt x="5371" y="9236"/>
                    <a:pt x="3870" y="12138"/>
                    <a:pt x="2936" y="15174"/>
                  </a:cubicBezTo>
                  <a:cubicBezTo>
                    <a:pt x="1669" y="19377"/>
                    <a:pt x="1" y="26282"/>
                    <a:pt x="701" y="30718"/>
                  </a:cubicBezTo>
                  <a:lnTo>
                    <a:pt x="1502" y="32219"/>
                  </a:lnTo>
                  <a:cubicBezTo>
                    <a:pt x="1635" y="29084"/>
                    <a:pt x="4204" y="26182"/>
                    <a:pt x="6305" y="24314"/>
                  </a:cubicBezTo>
                  <a:cubicBezTo>
                    <a:pt x="11175" y="20111"/>
                    <a:pt x="17146" y="17542"/>
                    <a:pt x="21550" y="12639"/>
                  </a:cubicBezTo>
                  <a:cubicBezTo>
                    <a:pt x="22383" y="11705"/>
                    <a:pt x="24018" y="9503"/>
                    <a:pt x="21683" y="9136"/>
                  </a:cubicBezTo>
                  <a:cubicBezTo>
                    <a:pt x="21615" y="9124"/>
                    <a:pt x="21544" y="9118"/>
                    <a:pt x="21471" y="9118"/>
                  </a:cubicBezTo>
                  <a:cubicBezTo>
                    <a:pt x="20146" y="9118"/>
                    <a:pt x="18032" y="11041"/>
                    <a:pt x="17146" y="11705"/>
                  </a:cubicBezTo>
                  <a:cubicBezTo>
                    <a:pt x="13644" y="14507"/>
                    <a:pt x="10842" y="18710"/>
                    <a:pt x="6872" y="20811"/>
                  </a:cubicBezTo>
                  <a:cubicBezTo>
                    <a:pt x="7239" y="20211"/>
                    <a:pt x="7706" y="19644"/>
                    <a:pt x="8040" y="19043"/>
                  </a:cubicBezTo>
                  <a:cubicBezTo>
                    <a:pt x="10141" y="16275"/>
                    <a:pt x="12109" y="13339"/>
                    <a:pt x="14211" y="10437"/>
                  </a:cubicBezTo>
                  <a:cubicBezTo>
                    <a:pt x="15378" y="8903"/>
                    <a:pt x="16446" y="7168"/>
                    <a:pt x="17613" y="5534"/>
                  </a:cubicBezTo>
                  <a:cubicBezTo>
                    <a:pt x="18303" y="4441"/>
                    <a:pt x="19265" y="2978"/>
                    <a:pt x="18025" y="2978"/>
                  </a:cubicBezTo>
                  <a:cubicBezTo>
                    <a:pt x="17826" y="2978"/>
                    <a:pt x="17569" y="3015"/>
                    <a:pt x="17246" y="3098"/>
                  </a:cubicBezTo>
                  <a:cubicBezTo>
                    <a:pt x="14911" y="3565"/>
                    <a:pt x="12576" y="7635"/>
                    <a:pt x="11309" y="9503"/>
                  </a:cubicBezTo>
                  <a:cubicBezTo>
                    <a:pt x="9541" y="12305"/>
                    <a:pt x="6372" y="16575"/>
                    <a:pt x="4537" y="19077"/>
                  </a:cubicBezTo>
                  <a:cubicBezTo>
                    <a:pt x="5371" y="16041"/>
                    <a:pt x="6872" y="13106"/>
                    <a:pt x="8173" y="10304"/>
                  </a:cubicBezTo>
                  <a:cubicBezTo>
                    <a:pt x="9074" y="8469"/>
                    <a:pt x="14111" y="1697"/>
                    <a:pt x="12243" y="63"/>
                  </a:cubicBezTo>
                  <a:cubicBezTo>
                    <a:pt x="12135" y="21"/>
                    <a:pt x="12024" y="0"/>
                    <a:pt x="11911" y="0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484" name="Google Shape;5484;p19"/>
            <p:cNvSpPr/>
            <p:nvPr/>
          </p:nvSpPr>
          <p:spPr>
            <a:xfrm>
              <a:off x="-69107" y="4860584"/>
              <a:ext cx="20012" cy="15997"/>
            </a:xfrm>
            <a:custGeom>
              <a:avLst/>
              <a:gdLst/>
              <a:ahLst/>
              <a:cxnLst/>
              <a:rect l="l" t="t" r="r" b="b"/>
              <a:pathLst>
                <a:path w="668" h="534" extrusionOk="0">
                  <a:moveTo>
                    <a:pt x="334" y="0"/>
                  </a:moveTo>
                  <a:cubicBezTo>
                    <a:pt x="0" y="0"/>
                    <a:pt x="0" y="534"/>
                    <a:pt x="334" y="534"/>
                  </a:cubicBezTo>
                  <a:cubicBezTo>
                    <a:pt x="667" y="534"/>
                    <a:pt x="667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485" name="Google Shape;5485;p19"/>
            <p:cNvSpPr/>
            <p:nvPr/>
          </p:nvSpPr>
          <p:spPr>
            <a:xfrm>
              <a:off x="-32142" y="4784647"/>
              <a:ext cx="20012" cy="15997"/>
            </a:xfrm>
            <a:custGeom>
              <a:avLst/>
              <a:gdLst/>
              <a:ahLst/>
              <a:cxnLst/>
              <a:rect l="l" t="t" r="r" b="b"/>
              <a:pathLst>
                <a:path w="668" h="534" extrusionOk="0">
                  <a:moveTo>
                    <a:pt x="334" y="0"/>
                  </a:moveTo>
                  <a:cubicBezTo>
                    <a:pt x="0" y="0"/>
                    <a:pt x="0" y="534"/>
                    <a:pt x="334" y="534"/>
                  </a:cubicBezTo>
                  <a:cubicBezTo>
                    <a:pt x="668" y="534"/>
                    <a:pt x="668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486" name="Google Shape;5486;p19"/>
            <p:cNvSpPr/>
            <p:nvPr/>
          </p:nvSpPr>
          <p:spPr>
            <a:xfrm>
              <a:off x="16805" y="4768651"/>
              <a:ext cx="21030" cy="16027"/>
            </a:xfrm>
            <a:custGeom>
              <a:avLst/>
              <a:gdLst/>
              <a:ahLst/>
              <a:cxnLst/>
              <a:rect l="l" t="t" r="r" b="b"/>
              <a:pathLst>
                <a:path w="702" h="535" extrusionOk="0">
                  <a:moveTo>
                    <a:pt x="368" y="0"/>
                  </a:moveTo>
                  <a:cubicBezTo>
                    <a:pt x="1" y="0"/>
                    <a:pt x="1" y="534"/>
                    <a:pt x="368" y="534"/>
                  </a:cubicBezTo>
                  <a:cubicBezTo>
                    <a:pt x="701" y="534"/>
                    <a:pt x="701" y="0"/>
                    <a:pt x="36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487" name="Google Shape;5487;p19"/>
            <p:cNvSpPr/>
            <p:nvPr/>
          </p:nvSpPr>
          <p:spPr>
            <a:xfrm>
              <a:off x="58772" y="4690707"/>
              <a:ext cx="21030" cy="15009"/>
            </a:xfrm>
            <a:custGeom>
              <a:avLst/>
              <a:gdLst/>
              <a:ahLst/>
              <a:cxnLst/>
              <a:rect l="l" t="t" r="r" b="b"/>
              <a:pathLst>
                <a:path w="702" h="501" extrusionOk="0">
                  <a:moveTo>
                    <a:pt x="334" y="0"/>
                  </a:moveTo>
                  <a:cubicBezTo>
                    <a:pt x="1" y="0"/>
                    <a:pt x="1" y="501"/>
                    <a:pt x="334" y="501"/>
                  </a:cubicBezTo>
                  <a:cubicBezTo>
                    <a:pt x="701" y="501"/>
                    <a:pt x="701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488" name="Google Shape;5488;p19"/>
            <p:cNvSpPr/>
            <p:nvPr/>
          </p:nvSpPr>
          <p:spPr>
            <a:xfrm>
              <a:off x="100740" y="4671715"/>
              <a:ext cx="21030" cy="16027"/>
            </a:xfrm>
            <a:custGeom>
              <a:avLst/>
              <a:gdLst/>
              <a:ahLst/>
              <a:cxnLst/>
              <a:rect l="l" t="t" r="r" b="b"/>
              <a:pathLst>
                <a:path w="702" h="535" extrusionOk="0">
                  <a:moveTo>
                    <a:pt x="334" y="1"/>
                  </a:moveTo>
                  <a:cubicBezTo>
                    <a:pt x="1" y="1"/>
                    <a:pt x="1" y="534"/>
                    <a:pt x="334" y="534"/>
                  </a:cubicBezTo>
                  <a:cubicBezTo>
                    <a:pt x="701" y="534"/>
                    <a:pt x="701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489" name="Google Shape;5489;p19"/>
            <p:cNvSpPr/>
            <p:nvPr/>
          </p:nvSpPr>
          <p:spPr>
            <a:xfrm>
              <a:off x="111733" y="4598774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1" y="1"/>
                    <a:pt x="1" y="534"/>
                    <a:pt x="334" y="534"/>
                  </a:cubicBezTo>
                  <a:cubicBezTo>
                    <a:pt x="668" y="534"/>
                    <a:pt x="668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490" name="Google Shape;5490;p19"/>
            <p:cNvSpPr/>
            <p:nvPr/>
          </p:nvSpPr>
          <p:spPr>
            <a:xfrm>
              <a:off x="158703" y="4582777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1" y="1"/>
                    <a:pt x="1" y="535"/>
                    <a:pt x="334" y="535"/>
                  </a:cubicBezTo>
                  <a:cubicBezTo>
                    <a:pt x="668" y="535"/>
                    <a:pt x="668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491" name="Google Shape;5491;p19"/>
            <p:cNvSpPr/>
            <p:nvPr/>
          </p:nvSpPr>
          <p:spPr>
            <a:xfrm>
              <a:off x="166701" y="4509836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0" y="1"/>
                    <a:pt x="0" y="535"/>
                    <a:pt x="334" y="535"/>
                  </a:cubicBezTo>
                  <a:cubicBezTo>
                    <a:pt x="668" y="535"/>
                    <a:pt x="668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492" name="Google Shape;5492;p19"/>
            <p:cNvSpPr/>
            <p:nvPr/>
          </p:nvSpPr>
          <p:spPr>
            <a:xfrm>
              <a:off x="210676" y="4501838"/>
              <a:ext cx="21000" cy="16027"/>
            </a:xfrm>
            <a:custGeom>
              <a:avLst/>
              <a:gdLst/>
              <a:ahLst/>
              <a:cxnLst/>
              <a:rect l="l" t="t" r="r" b="b"/>
              <a:pathLst>
                <a:path w="701" h="535" extrusionOk="0">
                  <a:moveTo>
                    <a:pt x="334" y="1"/>
                  </a:moveTo>
                  <a:cubicBezTo>
                    <a:pt x="0" y="1"/>
                    <a:pt x="0" y="535"/>
                    <a:pt x="334" y="535"/>
                  </a:cubicBezTo>
                  <a:cubicBezTo>
                    <a:pt x="701" y="535"/>
                    <a:pt x="667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493" name="Google Shape;5493;p19"/>
            <p:cNvSpPr/>
            <p:nvPr/>
          </p:nvSpPr>
          <p:spPr>
            <a:xfrm>
              <a:off x="208669" y="4443904"/>
              <a:ext cx="20012" cy="15997"/>
            </a:xfrm>
            <a:custGeom>
              <a:avLst/>
              <a:gdLst/>
              <a:ahLst/>
              <a:cxnLst/>
              <a:rect l="l" t="t" r="r" b="b"/>
              <a:pathLst>
                <a:path w="668" h="534" extrusionOk="0">
                  <a:moveTo>
                    <a:pt x="334" y="0"/>
                  </a:moveTo>
                  <a:cubicBezTo>
                    <a:pt x="0" y="0"/>
                    <a:pt x="0" y="534"/>
                    <a:pt x="334" y="534"/>
                  </a:cubicBezTo>
                  <a:cubicBezTo>
                    <a:pt x="668" y="534"/>
                    <a:pt x="668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494" name="Google Shape;5494;p19"/>
            <p:cNvSpPr/>
            <p:nvPr/>
          </p:nvSpPr>
          <p:spPr>
            <a:xfrm>
              <a:off x="260641" y="4433899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0" y="1"/>
                    <a:pt x="0" y="534"/>
                    <a:pt x="334" y="534"/>
                  </a:cubicBezTo>
                  <a:cubicBezTo>
                    <a:pt x="667" y="534"/>
                    <a:pt x="667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495" name="Google Shape;5495;p19"/>
            <p:cNvSpPr/>
            <p:nvPr/>
          </p:nvSpPr>
          <p:spPr>
            <a:xfrm>
              <a:off x="260641" y="4375935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0" y="1"/>
                    <a:pt x="0" y="535"/>
                    <a:pt x="334" y="535"/>
                  </a:cubicBezTo>
                  <a:cubicBezTo>
                    <a:pt x="667" y="535"/>
                    <a:pt x="667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496" name="Google Shape;5496;p19"/>
            <p:cNvSpPr/>
            <p:nvPr/>
          </p:nvSpPr>
          <p:spPr>
            <a:xfrm>
              <a:off x="305604" y="4370963"/>
              <a:ext cx="20012" cy="15997"/>
            </a:xfrm>
            <a:custGeom>
              <a:avLst/>
              <a:gdLst/>
              <a:ahLst/>
              <a:cxnLst/>
              <a:rect l="l" t="t" r="r" b="b"/>
              <a:pathLst>
                <a:path w="668" h="534" extrusionOk="0">
                  <a:moveTo>
                    <a:pt x="334" y="0"/>
                  </a:moveTo>
                  <a:cubicBezTo>
                    <a:pt x="0" y="0"/>
                    <a:pt x="0" y="534"/>
                    <a:pt x="334" y="534"/>
                  </a:cubicBezTo>
                  <a:cubicBezTo>
                    <a:pt x="667" y="534"/>
                    <a:pt x="667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497" name="Google Shape;5497;p19"/>
            <p:cNvSpPr/>
            <p:nvPr/>
          </p:nvSpPr>
          <p:spPr>
            <a:xfrm>
              <a:off x="318700" y="4300794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0"/>
                  </a:moveTo>
                  <a:cubicBezTo>
                    <a:pt x="1" y="0"/>
                    <a:pt x="1" y="534"/>
                    <a:pt x="334" y="534"/>
                  </a:cubicBezTo>
                  <a:cubicBezTo>
                    <a:pt x="668" y="534"/>
                    <a:pt x="668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498" name="Google Shape;5498;p19"/>
            <p:cNvSpPr/>
            <p:nvPr/>
          </p:nvSpPr>
          <p:spPr>
            <a:xfrm>
              <a:off x="357672" y="4284798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1" y="1"/>
                    <a:pt x="1" y="534"/>
                    <a:pt x="334" y="534"/>
                  </a:cubicBezTo>
                  <a:cubicBezTo>
                    <a:pt x="668" y="534"/>
                    <a:pt x="668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499" name="Google Shape;5499;p19"/>
            <p:cNvSpPr/>
            <p:nvPr/>
          </p:nvSpPr>
          <p:spPr>
            <a:xfrm>
              <a:off x="-1168" y="4870559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0" y="1"/>
                    <a:pt x="0" y="534"/>
                    <a:pt x="334" y="534"/>
                  </a:cubicBezTo>
                  <a:cubicBezTo>
                    <a:pt x="668" y="534"/>
                    <a:pt x="668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500" name="Google Shape;5500;p19"/>
            <p:cNvSpPr/>
            <p:nvPr/>
          </p:nvSpPr>
          <p:spPr>
            <a:xfrm>
              <a:off x="58772" y="4818617"/>
              <a:ext cx="21030" cy="15997"/>
            </a:xfrm>
            <a:custGeom>
              <a:avLst/>
              <a:gdLst/>
              <a:ahLst/>
              <a:cxnLst/>
              <a:rect l="l" t="t" r="r" b="b"/>
              <a:pathLst>
                <a:path w="702" h="534" extrusionOk="0">
                  <a:moveTo>
                    <a:pt x="334" y="0"/>
                  </a:moveTo>
                  <a:cubicBezTo>
                    <a:pt x="1" y="0"/>
                    <a:pt x="1" y="534"/>
                    <a:pt x="334" y="534"/>
                  </a:cubicBezTo>
                  <a:cubicBezTo>
                    <a:pt x="701" y="534"/>
                    <a:pt x="701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501" name="Google Shape;5501;p19"/>
            <p:cNvSpPr/>
            <p:nvPr/>
          </p:nvSpPr>
          <p:spPr>
            <a:xfrm>
              <a:off x="116736" y="4813614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0"/>
                  </a:moveTo>
                  <a:cubicBezTo>
                    <a:pt x="1" y="0"/>
                    <a:pt x="1" y="534"/>
                    <a:pt x="334" y="534"/>
                  </a:cubicBezTo>
                  <a:cubicBezTo>
                    <a:pt x="668" y="534"/>
                    <a:pt x="668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502" name="Google Shape;5502;p19"/>
            <p:cNvSpPr/>
            <p:nvPr/>
          </p:nvSpPr>
          <p:spPr>
            <a:xfrm>
              <a:off x="137734" y="4763648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0" y="1"/>
                    <a:pt x="0" y="534"/>
                    <a:pt x="334" y="534"/>
                  </a:cubicBezTo>
                  <a:cubicBezTo>
                    <a:pt x="667" y="534"/>
                    <a:pt x="667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503" name="Google Shape;5503;p19"/>
            <p:cNvSpPr/>
            <p:nvPr/>
          </p:nvSpPr>
          <p:spPr>
            <a:xfrm>
              <a:off x="205673" y="4755650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0" y="1"/>
                    <a:pt x="0" y="534"/>
                    <a:pt x="334" y="534"/>
                  </a:cubicBezTo>
                  <a:cubicBezTo>
                    <a:pt x="668" y="534"/>
                    <a:pt x="668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504" name="Google Shape;5504;p19"/>
            <p:cNvSpPr/>
            <p:nvPr/>
          </p:nvSpPr>
          <p:spPr>
            <a:xfrm>
              <a:off x="213671" y="4705685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0" y="1"/>
                    <a:pt x="0" y="535"/>
                    <a:pt x="334" y="535"/>
                  </a:cubicBezTo>
                  <a:cubicBezTo>
                    <a:pt x="667" y="535"/>
                    <a:pt x="667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505" name="Google Shape;5505;p19"/>
            <p:cNvSpPr/>
            <p:nvPr/>
          </p:nvSpPr>
          <p:spPr>
            <a:xfrm>
              <a:off x="268609" y="4700712"/>
              <a:ext cx="20042" cy="15997"/>
            </a:xfrm>
            <a:custGeom>
              <a:avLst/>
              <a:gdLst/>
              <a:ahLst/>
              <a:cxnLst/>
              <a:rect l="l" t="t" r="r" b="b"/>
              <a:pathLst>
                <a:path w="669" h="534" extrusionOk="0">
                  <a:moveTo>
                    <a:pt x="334" y="0"/>
                  </a:moveTo>
                  <a:cubicBezTo>
                    <a:pt x="1" y="0"/>
                    <a:pt x="1" y="534"/>
                    <a:pt x="334" y="534"/>
                  </a:cubicBezTo>
                  <a:cubicBezTo>
                    <a:pt x="668" y="534"/>
                    <a:pt x="668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506" name="Google Shape;5506;p19"/>
            <p:cNvSpPr/>
            <p:nvPr/>
          </p:nvSpPr>
          <p:spPr>
            <a:xfrm>
              <a:off x="271605" y="4640741"/>
              <a:ext cx="20042" cy="16027"/>
            </a:xfrm>
            <a:custGeom>
              <a:avLst/>
              <a:gdLst/>
              <a:ahLst/>
              <a:cxnLst/>
              <a:rect l="l" t="t" r="r" b="b"/>
              <a:pathLst>
                <a:path w="669" h="535" extrusionOk="0">
                  <a:moveTo>
                    <a:pt x="335" y="1"/>
                  </a:moveTo>
                  <a:cubicBezTo>
                    <a:pt x="1" y="1"/>
                    <a:pt x="1" y="534"/>
                    <a:pt x="335" y="534"/>
                  </a:cubicBezTo>
                  <a:cubicBezTo>
                    <a:pt x="668" y="534"/>
                    <a:pt x="668" y="1"/>
                    <a:pt x="33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507" name="Google Shape;5507;p19"/>
            <p:cNvSpPr/>
            <p:nvPr/>
          </p:nvSpPr>
          <p:spPr>
            <a:xfrm>
              <a:off x="328580" y="4650746"/>
              <a:ext cx="21000" cy="15997"/>
            </a:xfrm>
            <a:custGeom>
              <a:avLst/>
              <a:gdLst/>
              <a:ahLst/>
              <a:cxnLst/>
              <a:rect l="l" t="t" r="r" b="b"/>
              <a:pathLst>
                <a:path w="701" h="534" extrusionOk="0">
                  <a:moveTo>
                    <a:pt x="334" y="0"/>
                  </a:moveTo>
                  <a:cubicBezTo>
                    <a:pt x="0" y="0"/>
                    <a:pt x="0" y="534"/>
                    <a:pt x="334" y="534"/>
                  </a:cubicBezTo>
                  <a:cubicBezTo>
                    <a:pt x="701" y="534"/>
                    <a:pt x="701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508" name="Google Shape;5508;p19"/>
            <p:cNvSpPr/>
            <p:nvPr/>
          </p:nvSpPr>
          <p:spPr>
            <a:xfrm>
              <a:off x="334571" y="4593771"/>
              <a:ext cx="20012" cy="15039"/>
            </a:xfrm>
            <a:custGeom>
              <a:avLst/>
              <a:gdLst/>
              <a:ahLst/>
              <a:cxnLst/>
              <a:rect l="l" t="t" r="r" b="b"/>
              <a:pathLst>
                <a:path w="668" h="502" extrusionOk="0">
                  <a:moveTo>
                    <a:pt x="334" y="1"/>
                  </a:moveTo>
                  <a:cubicBezTo>
                    <a:pt x="0" y="1"/>
                    <a:pt x="0" y="501"/>
                    <a:pt x="334" y="501"/>
                  </a:cubicBezTo>
                  <a:cubicBezTo>
                    <a:pt x="668" y="501"/>
                    <a:pt x="668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509" name="Google Shape;5509;p19"/>
            <p:cNvSpPr/>
            <p:nvPr/>
          </p:nvSpPr>
          <p:spPr>
            <a:xfrm>
              <a:off x="394511" y="4595778"/>
              <a:ext cx="20042" cy="16027"/>
            </a:xfrm>
            <a:custGeom>
              <a:avLst/>
              <a:gdLst/>
              <a:ahLst/>
              <a:cxnLst/>
              <a:rect l="l" t="t" r="r" b="b"/>
              <a:pathLst>
                <a:path w="669" h="535" extrusionOk="0">
                  <a:moveTo>
                    <a:pt x="334" y="1"/>
                  </a:moveTo>
                  <a:cubicBezTo>
                    <a:pt x="1" y="1"/>
                    <a:pt x="1" y="534"/>
                    <a:pt x="334" y="534"/>
                  </a:cubicBezTo>
                  <a:cubicBezTo>
                    <a:pt x="668" y="534"/>
                    <a:pt x="668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510" name="Google Shape;5510;p19"/>
            <p:cNvSpPr/>
            <p:nvPr/>
          </p:nvSpPr>
          <p:spPr>
            <a:xfrm>
              <a:off x="386543" y="4538833"/>
              <a:ext cx="20012" cy="15009"/>
            </a:xfrm>
            <a:custGeom>
              <a:avLst/>
              <a:gdLst/>
              <a:ahLst/>
              <a:cxnLst/>
              <a:rect l="l" t="t" r="r" b="b"/>
              <a:pathLst>
                <a:path w="668" h="501" extrusionOk="0">
                  <a:moveTo>
                    <a:pt x="334" y="0"/>
                  </a:moveTo>
                  <a:cubicBezTo>
                    <a:pt x="0" y="0"/>
                    <a:pt x="0" y="501"/>
                    <a:pt x="334" y="501"/>
                  </a:cubicBezTo>
                  <a:cubicBezTo>
                    <a:pt x="667" y="501"/>
                    <a:pt x="667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511" name="Google Shape;5511;p19"/>
            <p:cNvSpPr/>
            <p:nvPr/>
          </p:nvSpPr>
          <p:spPr>
            <a:xfrm>
              <a:off x="441481" y="4553811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1" y="1"/>
                    <a:pt x="1" y="534"/>
                    <a:pt x="334" y="534"/>
                  </a:cubicBezTo>
                  <a:cubicBezTo>
                    <a:pt x="668" y="534"/>
                    <a:pt x="668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512" name="Google Shape;5512;p19"/>
            <p:cNvSpPr/>
            <p:nvPr/>
          </p:nvSpPr>
          <p:spPr>
            <a:xfrm>
              <a:off x="465476" y="4493870"/>
              <a:ext cx="20012" cy="15997"/>
            </a:xfrm>
            <a:custGeom>
              <a:avLst/>
              <a:gdLst/>
              <a:ahLst/>
              <a:cxnLst/>
              <a:rect l="l" t="t" r="r" b="b"/>
              <a:pathLst>
                <a:path w="668" h="534" extrusionOk="0">
                  <a:moveTo>
                    <a:pt x="334" y="0"/>
                  </a:moveTo>
                  <a:cubicBezTo>
                    <a:pt x="0" y="0"/>
                    <a:pt x="0" y="534"/>
                    <a:pt x="334" y="534"/>
                  </a:cubicBezTo>
                  <a:cubicBezTo>
                    <a:pt x="667" y="534"/>
                    <a:pt x="667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513" name="Google Shape;5513;p19"/>
            <p:cNvSpPr/>
            <p:nvPr/>
          </p:nvSpPr>
          <p:spPr>
            <a:xfrm>
              <a:off x="-59132" y="4711676"/>
              <a:ext cx="21030" cy="15039"/>
            </a:xfrm>
            <a:custGeom>
              <a:avLst/>
              <a:gdLst/>
              <a:ahLst/>
              <a:cxnLst/>
              <a:rect l="l" t="t" r="r" b="b"/>
              <a:pathLst>
                <a:path w="702" h="502" extrusionOk="0">
                  <a:moveTo>
                    <a:pt x="368" y="1"/>
                  </a:moveTo>
                  <a:cubicBezTo>
                    <a:pt x="1" y="1"/>
                    <a:pt x="1" y="501"/>
                    <a:pt x="368" y="501"/>
                  </a:cubicBezTo>
                  <a:cubicBezTo>
                    <a:pt x="701" y="501"/>
                    <a:pt x="701" y="1"/>
                    <a:pt x="36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514" name="Google Shape;5514;p19"/>
            <p:cNvSpPr/>
            <p:nvPr/>
          </p:nvSpPr>
          <p:spPr>
            <a:xfrm>
              <a:off x="-64135" y="4637746"/>
              <a:ext cx="20042" cy="16027"/>
            </a:xfrm>
            <a:custGeom>
              <a:avLst/>
              <a:gdLst/>
              <a:ahLst/>
              <a:cxnLst/>
              <a:rect l="l" t="t" r="r" b="b"/>
              <a:pathLst>
                <a:path w="669" h="535" extrusionOk="0">
                  <a:moveTo>
                    <a:pt x="335" y="1"/>
                  </a:moveTo>
                  <a:cubicBezTo>
                    <a:pt x="1" y="1"/>
                    <a:pt x="1" y="534"/>
                    <a:pt x="335" y="534"/>
                  </a:cubicBezTo>
                  <a:cubicBezTo>
                    <a:pt x="668" y="534"/>
                    <a:pt x="668" y="1"/>
                    <a:pt x="33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515" name="Google Shape;5515;p19"/>
            <p:cNvSpPr/>
            <p:nvPr/>
          </p:nvSpPr>
          <p:spPr>
            <a:xfrm>
              <a:off x="-14169" y="4616777"/>
              <a:ext cx="20012" cy="15997"/>
            </a:xfrm>
            <a:custGeom>
              <a:avLst/>
              <a:gdLst/>
              <a:ahLst/>
              <a:cxnLst/>
              <a:rect l="l" t="t" r="r" b="b"/>
              <a:pathLst>
                <a:path w="668" h="534" extrusionOk="0">
                  <a:moveTo>
                    <a:pt x="334" y="0"/>
                  </a:moveTo>
                  <a:cubicBezTo>
                    <a:pt x="1" y="0"/>
                    <a:pt x="1" y="534"/>
                    <a:pt x="334" y="534"/>
                  </a:cubicBezTo>
                  <a:cubicBezTo>
                    <a:pt x="668" y="534"/>
                    <a:pt x="668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516" name="Google Shape;5516;p19"/>
            <p:cNvSpPr/>
            <p:nvPr/>
          </p:nvSpPr>
          <p:spPr>
            <a:xfrm>
              <a:off x="-25163" y="4543805"/>
              <a:ext cx="21030" cy="16027"/>
            </a:xfrm>
            <a:custGeom>
              <a:avLst/>
              <a:gdLst/>
              <a:ahLst/>
              <a:cxnLst/>
              <a:rect l="l" t="t" r="r" b="b"/>
              <a:pathLst>
                <a:path w="702" h="535" extrusionOk="0">
                  <a:moveTo>
                    <a:pt x="368" y="1"/>
                  </a:moveTo>
                  <a:cubicBezTo>
                    <a:pt x="1" y="1"/>
                    <a:pt x="1" y="535"/>
                    <a:pt x="368" y="535"/>
                  </a:cubicBezTo>
                  <a:cubicBezTo>
                    <a:pt x="701" y="535"/>
                    <a:pt x="701" y="1"/>
                    <a:pt x="36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517" name="Google Shape;5517;p19"/>
            <p:cNvSpPr/>
            <p:nvPr/>
          </p:nvSpPr>
          <p:spPr>
            <a:xfrm>
              <a:off x="24803" y="4522837"/>
              <a:ext cx="21030" cy="16027"/>
            </a:xfrm>
            <a:custGeom>
              <a:avLst/>
              <a:gdLst/>
              <a:ahLst/>
              <a:cxnLst/>
              <a:rect l="l" t="t" r="r" b="b"/>
              <a:pathLst>
                <a:path w="702" h="535" extrusionOk="0">
                  <a:moveTo>
                    <a:pt x="334" y="0"/>
                  </a:moveTo>
                  <a:cubicBezTo>
                    <a:pt x="1" y="0"/>
                    <a:pt x="1" y="534"/>
                    <a:pt x="334" y="534"/>
                  </a:cubicBezTo>
                  <a:cubicBezTo>
                    <a:pt x="701" y="534"/>
                    <a:pt x="701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518" name="Google Shape;5518;p19"/>
            <p:cNvSpPr/>
            <p:nvPr/>
          </p:nvSpPr>
          <p:spPr>
            <a:xfrm>
              <a:off x="11832" y="4462866"/>
              <a:ext cx="20012" cy="15039"/>
            </a:xfrm>
            <a:custGeom>
              <a:avLst/>
              <a:gdLst/>
              <a:ahLst/>
              <a:cxnLst/>
              <a:rect l="l" t="t" r="r" b="b"/>
              <a:pathLst>
                <a:path w="668" h="502" extrusionOk="0">
                  <a:moveTo>
                    <a:pt x="334" y="1"/>
                  </a:moveTo>
                  <a:cubicBezTo>
                    <a:pt x="0" y="1"/>
                    <a:pt x="0" y="501"/>
                    <a:pt x="334" y="501"/>
                  </a:cubicBezTo>
                  <a:cubicBezTo>
                    <a:pt x="667" y="501"/>
                    <a:pt x="667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519" name="Google Shape;5519;p19"/>
            <p:cNvSpPr/>
            <p:nvPr/>
          </p:nvSpPr>
          <p:spPr>
            <a:xfrm>
              <a:off x="66770" y="4443904"/>
              <a:ext cx="20012" cy="15997"/>
            </a:xfrm>
            <a:custGeom>
              <a:avLst/>
              <a:gdLst/>
              <a:ahLst/>
              <a:cxnLst/>
              <a:rect l="l" t="t" r="r" b="b"/>
              <a:pathLst>
                <a:path w="668" h="534" extrusionOk="0">
                  <a:moveTo>
                    <a:pt x="334" y="0"/>
                  </a:moveTo>
                  <a:cubicBezTo>
                    <a:pt x="1" y="0"/>
                    <a:pt x="1" y="534"/>
                    <a:pt x="334" y="534"/>
                  </a:cubicBezTo>
                  <a:cubicBezTo>
                    <a:pt x="668" y="534"/>
                    <a:pt x="668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520" name="Google Shape;5520;p19"/>
            <p:cNvSpPr/>
            <p:nvPr/>
          </p:nvSpPr>
          <p:spPr>
            <a:xfrm>
              <a:off x="56795" y="4380938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0" y="1"/>
                    <a:pt x="0" y="534"/>
                    <a:pt x="334" y="534"/>
                  </a:cubicBezTo>
                  <a:cubicBezTo>
                    <a:pt x="667" y="534"/>
                    <a:pt x="667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521" name="Google Shape;5521;p19"/>
            <p:cNvSpPr/>
            <p:nvPr/>
          </p:nvSpPr>
          <p:spPr>
            <a:xfrm>
              <a:off x="106761" y="4378931"/>
              <a:ext cx="20012" cy="15039"/>
            </a:xfrm>
            <a:custGeom>
              <a:avLst/>
              <a:gdLst/>
              <a:ahLst/>
              <a:cxnLst/>
              <a:rect l="l" t="t" r="r" b="b"/>
              <a:pathLst>
                <a:path w="668" h="502" extrusionOk="0">
                  <a:moveTo>
                    <a:pt x="334" y="1"/>
                  </a:moveTo>
                  <a:cubicBezTo>
                    <a:pt x="0" y="1"/>
                    <a:pt x="0" y="501"/>
                    <a:pt x="334" y="501"/>
                  </a:cubicBezTo>
                  <a:cubicBezTo>
                    <a:pt x="667" y="501"/>
                    <a:pt x="667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522" name="Google Shape;5522;p19"/>
            <p:cNvSpPr/>
            <p:nvPr/>
          </p:nvSpPr>
          <p:spPr>
            <a:xfrm>
              <a:off x="103860" y="4287794"/>
              <a:ext cx="20042" cy="15039"/>
            </a:xfrm>
            <a:custGeom>
              <a:avLst/>
              <a:gdLst/>
              <a:ahLst/>
              <a:cxnLst/>
              <a:rect l="l" t="t" r="r" b="b"/>
              <a:pathLst>
                <a:path w="669" h="502" extrusionOk="0">
                  <a:moveTo>
                    <a:pt x="335" y="1"/>
                  </a:moveTo>
                  <a:cubicBezTo>
                    <a:pt x="1" y="1"/>
                    <a:pt x="1" y="501"/>
                    <a:pt x="335" y="501"/>
                  </a:cubicBezTo>
                  <a:cubicBezTo>
                    <a:pt x="668" y="501"/>
                    <a:pt x="668" y="1"/>
                    <a:pt x="33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523" name="Google Shape;5523;p19"/>
            <p:cNvSpPr/>
            <p:nvPr/>
          </p:nvSpPr>
          <p:spPr>
            <a:xfrm>
              <a:off x="155833" y="4281803"/>
              <a:ext cx="21030" cy="16027"/>
            </a:xfrm>
            <a:custGeom>
              <a:avLst/>
              <a:gdLst/>
              <a:ahLst/>
              <a:cxnLst/>
              <a:rect l="l" t="t" r="r" b="b"/>
              <a:pathLst>
                <a:path w="702" h="535" extrusionOk="0">
                  <a:moveTo>
                    <a:pt x="334" y="1"/>
                  </a:moveTo>
                  <a:cubicBezTo>
                    <a:pt x="1" y="1"/>
                    <a:pt x="1" y="534"/>
                    <a:pt x="334" y="534"/>
                  </a:cubicBezTo>
                  <a:cubicBezTo>
                    <a:pt x="701" y="534"/>
                    <a:pt x="701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524" name="Google Shape;5524;p19"/>
            <p:cNvSpPr/>
            <p:nvPr/>
          </p:nvSpPr>
          <p:spPr>
            <a:xfrm>
              <a:off x="168833" y="4208861"/>
              <a:ext cx="21000" cy="16027"/>
            </a:xfrm>
            <a:custGeom>
              <a:avLst/>
              <a:gdLst/>
              <a:ahLst/>
              <a:cxnLst/>
              <a:rect l="l" t="t" r="r" b="b"/>
              <a:pathLst>
                <a:path w="701" h="535" extrusionOk="0">
                  <a:moveTo>
                    <a:pt x="367" y="1"/>
                  </a:moveTo>
                  <a:cubicBezTo>
                    <a:pt x="0" y="1"/>
                    <a:pt x="0" y="534"/>
                    <a:pt x="367" y="534"/>
                  </a:cubicBezTo>
                  <a:cubicBezTo>
                    <a:pt x="701" y="534"/>
                    <a:pt x="701" y="1"/>
                    <a:pt x="36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525" name="Google Shape;5525;p19"/>
            <p:cNvSpPr/>
            <p:nvPr/>
          </p:nvSpPr>
          <p:spPr>
            <a:xfrm>
              <a:off x="-80101" y="4766644"/>
              <a:ext cx="21000" cy="15009"/>
            </a:xfrm>
            <a:custGeom>
              <a:avLst/>
              <a:gdLst/>
              <a:ahLst/>
              <a:cxnLst/>
              <a:rect l="l" t="t" r="r" b="b"/>
              <a:pathLst>
                <a:path w="701" h="501" extrusionOk="0">
                  <a:moveTo>
                    <a:pt x="367" y="1"/>
                  </a:moveTo>
                  <a:cubicBezTo>
                    <a:pt x="0" y="1"/>
                    <a:pt x="0" y="501"/>
                    <a:pt x="367" y="501"/>
                  </a:cubicBezTo>
                  <a:cubicBezTo>
                    <a:pt x="701" y="501"/>
                    <a:pt x="701" y="1"/>
                    <a:pt x="36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526" name="Google Shape;5526;p19"/>
            <p:cNvSpPr/>
            <p:nvPr/>
          </p:nvSpPr>
          <p:spPr>
            <a:xfrm>
              <a:off x="-59132" y="4928523"/>
              <a:ext cx="21030" cy="16027"/>
            </a:xfrm>
            <a:custGeom>
              <a:avLst/>
              <a:gdLst/>
              <a:ahLst/>
              <a:cxnLst/>
              <a:rect l="l" t="t" r="r" b="b"/>
              <a:pathLst>
                <a:path w="702" h="535" extrusionOk="0">
                  <a:moveTo>
                    <a:pt x="368" y="0"/>
                  </a:moveTo>
                  <a:cubicBezTo>
                    <a:pt x="1" y="0"/>
                    <a:pt x="1" y="534"/>
                    <a:pt x="368" y="534"/>
                  </a:cubicBezTo>
                  <a:cubicBezTo>
                    <a:pt x="701" y="534"/>
                    <a:pt x="701" y="0"/>
                    <a:pt x="36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527" name="Google Shape;5527;p19"/>
            <p:cNvSpPr/>
            <p:nvPr/>
          </p:nvSpPr>
          <p:spPr>
            <a:xfrm>
              <a:off x="-129078" y="4897549"/>
              <a:ext cx="20012" cy="15009"/>
            </a:xfrm>
            <a:custGeom>
              <a:avLst/>
              <a:gdLst/>
              <a:ahLst/>
              <a:cxnLst/>
              <a:rect l="l" t="t" r="r" b="b"/>
              <a:pathLst>
                <a:path w="668" h="501" extrusionOk="0">
                  <a:moveTo>
                    <a:pt x="334" y="0"/>
                  </a:moveTo>
                  <a:cubicBezTo>
                    <a:pt x="1" y="0"/>
                    <a:pt x="1" y="501"/>
                    <a:pt x="334" y="501"/>
                  </a:cubicBezTo>
                  <a:cubicBezTo>
                    <a:pt x="668" y="501"/>
                    <a:pt x="668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528" name="Google Shape;5528;p19"/>
            <p:cNvSpPr/>
            <p:nvPr/>
          </p:nvSpPr>
          <p:spPr>
            <a:xfrm>
              <a:off x="-108079" y="4975493"/>
              <a:ext cx="20012" cy="15997"/>
            </a:xfrm>
            <a:custGeom>
              <a:avLst/>
              <a:gdLst/>
              <a:ahLst/>
              <a:cxnLst/>
              <a:rect l="l" t="t" r="r" b="b"/>
              <a:pathLst>
                <a:path w="668" h="534" extrusionOk="0">
                  <a:moveTo>
                    <a:pt x="334" y="0"/>
                  </a:moveTo>
                  <a:cubicBezTo>
                    <a:pt x="0" y="0"/>
                    <a:pt x="0" y="534"/>
                    <a:pt x="334" y="534"/>
                  </a:cubicBezTo>
                  <a:cubicBezTo>
                    <a:pt x="667" y="534"/>
                    <a:pt x="667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529" name="Google Shape;5529;p19"/>
            <p:cNvSpPr/>
            <p:nvPr/>
          </p:nvSpPr>
          <p:spPr>
            <a:xfrm>
              <a:off x="-135069" y="5004460"/>
              <a:ext cx="21030" cy="16027"/>
            </a:xfrm>
            <a:custGeom>
              <a:avLst/>
              <a:gdLst/>
              <a:ahLst/>
              <a:cxnLst/>
              <a:rect l="l" t="t" r="r" b="b"/>
              <a:pathLst>
                <a:path w="702" h="535" extrusionOk="0">
                  <a:moveTo>
                    <a:pt x="334" y="1"/>
                  </a:moveTo>
                  <a:cubicBezTo>
                    <a:pt x="1" y="1"/>
                    <a:pt x="1" y="534"/>
                    <a:pt x="334" y="534"/>
                  </a:cubicBezTo>
                  <a:cubicBezTo>
                    <a:pt x="701" y="534"/>
                    <a:pt x="701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</p:grpSp>
      <p:grpSp>
        <p:nvGrpSpPr>
          <p:cNvPr id="5530" name="Google Shape;5530;p19"/>
          <p:cNvGrpSpPr/>
          <p:nvPr/>
        </p:nvGrpSpPr>
        <p:grpSpPr>
          <a:xfrm rot="10800000" flipH="1">
            <a:off x="14104706" y="7485859"/>
            <a:ext cx="1987853" cy="2036023"/>
            <a:chOff x="7973149" y="-201092"/>
            <a:chExt cx="1116750" cy="1145263"/>
          </a:xfrm>
        </p:grpSpPr>
        <p:sp>
          <p:nvSpPr>
            <p:cNvPr id="5531" name="Google Shape;5531;p19"/>
            <p:cNvSpPr/>
            <p:nvPr/>
          </p:nvSpPr>
          <p:spPr>
            <a:xfrm>
              <a:off x="8049086" y="-201092"/>
              <a:ext cx="1040813" cy="992342"/>
            </a:xfrm>
            <a:custGeom>
              <a:avLst/>
              <a:gdLst/>
              <a:ahLst/>
              <a:cxnLst/>
              <a:rect l="l" t="t" r="r" b="b"/>
              <a:pathLst>
                <a:path w="34743" h="33125" extrusionOk="0">
                  <a:moveTo>
                    <a:pt x="34434" y="0"/>
                  </a:moveTo>
                  <a:cubicBezTo>
                    <a:pt x="34275" y="0"/>
                    <a:pt x="34109" y="100"/>
                    <a:pt x="34092" y="301"/>
                  </a:cubicBezTo>
                  <a:cubicBezTo>
                    <a:pt x="34025" y="3770"/>
                    <a:pt x="32291" y="6705"/>
                    <a:pt x="29555" y="8740"/>
                  </a:cubicBezTo>
                  <a:cubicBezTo>
                    <a:pt x="26853" y="10741"/>
                    <a:pt x="23618" y="11909"/>
                    <a:pt x="20415" y="12743"/>
                  </a:cubicBezTo>
                  <a:cubicBezTo>
                    <a:pt x="17113" y="13610"/>
                    <a:pt x="13777" y="14277"/>
                    <a:pt x="10642" y="15611"/>
                  </a:cubicBezTo>
                  <a:cubicBezTo>
                    <a:pt x="7773" y="16846"/>
                    <a:pt x="5105" y="18580"/>
                    <a:pt x="3203" y="21049"/>
                  </a:cubicBezTo>
                  <a:cubicBezTo>
                    <a:pt x="635" y="24418"/>
                    <a:pt x="1" y="28688"/>
                    <a:pt x="1" y="32824"/>
                  </a:cubicBezTo>
                  <a:cubicBezTo>
                    <a:pt x="1" y="33024"/>
                    <a:pt x="159" y="33124"/>
                    <a:pt x="318" y="33124"/>
                  </a:cubicBezTo>
                  <a:cubicBezTo>
                    <a:pt x="476" y="33124"/>
                    <a:pt x="635" y="33024"/>
                    <a:pt x="635" y="32824"/>
                  </a:cubicBezTo>
                  <a:cubicBezTo>
                    <a:pt x="635" y="29021"/>
                    <a:pt x="1168" y="25118"/>
                    <a:pt x="3370" y="21916"/>
                  </a:cubicBezTo>
                  <a:cubicBezTo>
                    <a:pt x="5171" y="19247"/>
                    <a:pt x="7907" y="17446"/>
                    <a:pt x="10842" y="16212"/>
                  </a:cubicBezTo>
                  <a:cubicBezTo>
                    <a:pt x="17013" y="13543"/>
                    <a:pt x="24118" y="13443"/>
                    <a:pt x="29722" y="9407"/>
                  </a:cubicBezTo>
                  <a:cubicBezTo>
                    <a:pt x="31123" y="8373"/>
                    <a:pt x="32357" y="7139"/>
                    <a:pt x="33258" y="5671"/>
                  </a:cubicBezTo>
                  <a:cubicBezTo>
                    <a:pt x="34225" y="4037"/>
                    <a:pt x="34692" y="2169"/>
                    <a:pt x="34726" y="301"/>
                  </a:cubicBezTo>
                  <a:cubicBezTo>
                    <a:pt x="34742" y="100"/>
                    <a:pt x="34592" y="0"/>
                    <a:pt x="344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532" name="Google Shape;5532;p19"/>
            <p:cNvSpPr/>
            <p:nvPr/>
          </p:nvSpPr>
          <p:spPr>
            <a:xfrm>
              <a:off x="8764539" y="130006"/>
              <a:ext cx="67974" cy="130585"/>
            </a:xfrm>
            <a:custGeom>
              <a:avLst/>
              <a:gdLst/>
              <a:ahLst/>
              <a:cxnLst/>
              <a:rect l="l" t="t" r="r" b="b"/>
              <a:pathLst>
                <a:path w="2269" h="4359" extrusionOk="0">
                  <a:moveTo>
                    <a:pt x="1879" y="1"/>
                  </a:moveTo>
                  <a:cubicBezTo>
                    <a:pt x="1754" y="1"/>
                    <a:pt x="1635" y="76"/>
                    <a:pt x="1635" y="222"/>
                  </a:cubicBezTo>
                  <a:cubicBezTo>
                    <a:pt x="1602" y="255"/>
                    <a:pt x="1535" y="289"/>
                    <a:pt x="1502" y="355"/>
                  </a:cubicBezTo>
                  <a:cubicBezTo>
                    <a:pt x="1135" y="1189"/>
                    <a:pt x="534" y="1890"/>
                    <a:pt x="201" y="2791"/>
                  </a:cubicBezTo>
                  <a:cubicBezTo>
                    <a:pt x="1" y="3358"/>
                    <a:pt x="101" y="4325"/>
                    <a:pt x="901" y="4358"/>
                  </a:cubicBezTo>
                  <a:cubicBezTo>
                    <a:pt x="1568" y="4358"/>
                    <a:pt x="1802" y="3291"/>
                    <a:pt x="1935" y="2824"/>
                  </a:cubicBezTo>
                  <a:cubicBezTo>
                    <a:pt x="2135" y="2023"/>
                    <a:pt x="2269" y="1089"/>
                    <a:pt x="2169" y="255"/>
                  </a:cubicBezTo>
                  <a:cubicBezTo>
                    <a:pt x="2152" y="84"/>
                    <a:pt x="2012" y="1"/>
                    <a:pt x="187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533" name="Google Shape;5533;p19"/>
            <p:cNvSpPr/>
            <p:nvPr/>
          </p:nvSpPr>
          <p:spPr>
            <a:xfrm>
              <a:off x="8637648" y="67938"/>
              <a:ext cx="105151" cy="98500"/>
            </a:xfrm>
            <a:custGeom>
              <a:avLst/>
              <a:gdLst/>
              <a:ahLst/>
              <a:cxnLst/>
              <a:rect l="l" t="t" r="r" b="b"/>
              <a:pathLst>
                <a:path w="3510" h="3288" extrusionOk="0">
                  <a:moveTo>
                    <a:pt x="1215" y="0"/>
                  </a:moveTo>
                  <a:cubicBezTo>
                    <a:pt x="1045" y="0"/>
                    <a:pt x="872" y="49"/>
                    <a:pt x="701" y="159"/>
                  </a:cubicBezTo>
                  <a:cubicBezTo>
                    <a:pt x="0" y="593"/>
                    <a:pt x="67" y="1527"/>
                    <a:pt x="634" y="2027"/>
                  </a:cubicBezTo>
                  <a:cubicBezTo>
                    <a:pt x="1201" y="2594"/>
                    <a:pt x="2068" y="2794"/>
                    <a:pt x="2802" y="3095"/>
                  </a:cubicBezTo>
                  <a:cubicBezTo>
                    <a:pt x="2836" y="3111"/>
                    <a:pt x="2869" y="3120"/>
                    <a:pt x="2898" y="3120"/>
                  </a:cubicBezTo>
                  <a:cubicBezTo>
                    <a:pt x="2927" y="3120"/>
                    <a:pt x="2952" y="3111"/>
                    <a:pt x="2969" y="3095"/>
                  </a:cubicBezTo>
                  <a:cubicBezTo>
                    <a:pt x="2996" y="3229"/>
                    <a:pt x="3094" y="3288"/>
                    <a:pt x="3196" y="3288"/>
                  </a:cubicBezTo>
                  <a:cubicBezTo>
                    <a:pt x="3347" y="3288"/>
                    <a:pt x="3509" y="3160"/>
                    <a:pt x="3469" y="2961"/>
                  </a:cubicBezTo>
                  <a:cubicBezTo>
                    <a:pt x="3354" y="2122"/>
                    <a:pt x="2333" y="0"/>
                    <a:pt x="121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534" name="Google Shape;5534;p19"/>
            <p:cNvSpPr/>
            <p:nvPr/>
          </p:nvSpPr>
          <p:spPr>
            <a:xfrm>
              <a:off x="8575701" y="196387"/>
              <a:ext cx="70969" cy="100657"/>
            </a:xfrm>
            <a:custGeom>
              <a:avLst/>
              <a:gdLst/>
              <a:ahLst/>
              <a:cxnLst/>
              <a:rect l="l" t="t" r="r" b="b"/>
              <a:pathLst>
                <a:path w="2369" h="3360" extrusionOk="0">
                  <a:moveTo>
                    <a:pt x="2030" y="1"/>
                  </a:moveTo>
                  <a:cubicBezTo>
                    <a:pt x="1975" y="1"/>
                    <a:pt x="1917" y="16"/>
                    <a:pt x="1868" y="41"/>
                  </a:cubicBezTo>
                  <a:cubicBezTo>
                    <a:pt x="1841" y="27"/>
                    <a:pt x="1807" y="19"/>
                    <a:pt x="1770" y="19"/>
                  </a:cubicBezTo>
                  <a:cubicBezTo>
                    <a:pt x="1719" y="19"/>
                    <a:pt x="1660" y="35"/>
                    <a:pt x="1601" y="74"/>
                  </a:cubicBezTo>
                  <a:cubicBezTo>
                    <a:pt x="1168" y="441"/>
                    <a:pt x="834" y="1175"/>
                    <a:pt x="567" y="1675"/>
                  </a:cubicBezTo>
                  <a:cubicBezTo>
                    <a:pt x="367" y="2076"/>
                    <a:pt x="0" y="2943"/>
                    <a:pt x="534" y="3243"/>
                  </a:cubicBezTo>
                  <a:cubicBezTo>
                    <a:pt x="679" y="3324"/>
                    <a:pt x="828" y="3359"/>
                    <a:pt x="973" y="3359"/>
                  </a:cubicBezTo>
                  <a:cubicBezTo>
                    <a:pt x="1431" y="3359"/>
                    <a:pt x="1858" y="3006"/>
                    <a:pt x="2035" y="2576"/>
                  </a:cubicBezTo>
                  <a:cubicBezTo>
                    <a:pt x="2335" y="1842"/>
                    <a:pt x="2368" y="941"/>
                    <a:pt x="2235" y="174"/>
                  </a:cubicBezTo>
                  <a:cubicBezTo>
                    <a:pt x="2214" y="47"/>
                    <a:pt x="2126" y="1"/>
                    <a:pt x="203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535" name="Google Shape;5535;p19"/>
            <p:cNvSpPr/>
            <p:nvPr/>
          </p:nvSpPr>
          <p:spPr>
            <a:xfrm>
              <a:off x="8407831" y="135937"/>
              <a:ext cx="107937" cy="91221"/>
            </a:xfrm>
            <a:custGeom>
              <a:avLst/>
              <a:gdLst/>
              <a:ahLst/>
              <a:cxnLst/>
              <a:rect l="l" t="t" r="r" b="b"/>
              <a:pathLst>
                <a:path w="3603" h="3045" extrusionOk="0">
                  <a:moveTo>
                    <a:pt x="1062" y="0"/>
                  </a:moveTo>
                  <a:cubicBezTo>
                    <a:pt x="936" y="0"/>
                    <a:pt x="814" y="28"/>
                    <a:pt x="701" y="91"/>
                  </a:cubicBezTo>
                  <a:cubicBezTo>
                    <a:pt x="0" y="458"/>
                    <a:pt x="267" y="1492"/>
                    <a:pt x="701" y="1992"/>
                  </a:cubicBezTo>
                  <a:cubicBezTo>
                    <a:pt x="1186" y="2568"/>
                    <a:pt x="2139" y="3006"/>
                    <a:pt x="2935" y="3006"/>
                  </a:cubicBezTo>
                  <a:cubicBezTo>
                    <a:pt x="3015" y="3006"/>
                    <a:pt x="3093" y="3002"/>
                    <a:pt x="3169" y="2993"/>
                  </a:cubicBezTo>
                  <a:cubicBezTo>
                    <a:pt x="3214" y="3026"/>
                    <a:pt x="3277" y="3045"/>
                    <a:pt x="3341" y="3045"/>
                  </a:cubicBezTo>
                  <a:cubicBezTo>
                    <a:pt x="3469" y="3045"/>
                    <a:pt x="3603" y="2971"/>
                    <a:pt x="3603" y="2793"/>
                  </a:cubicBezTo>
                  <a:cubicBezTo>
                    <a:pt x="3603" y="2025"/>
                    <a:pt x="3036" y="1358"/>
                    <a:pt x="2535" y="825"/>
                  </a:cubicBezTo>
                  <a:cubicBezTo>
                    <a:pt x="2211" y="500"/>
                    <a:pt x="1601" y="0"/>
                    <a:pt x="106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536" name="Google Shape;5536;p19"/>
            <p:cNvSpPr/>
            <p:nvPr/>
          </p:nvSpPr>
          <p:spPr>
            <a:xfrm>
              <a:off x="8393842" y="257556"/>
              <a:ext cx="62042" cy="109285"/>
            </a:xfrm>
            <a:custGeom>
              <a:avLst/>
              <a:gdLst/>
              <a:ahLst/>
              <a:cxnLst/>
              <a:rect l="l" t="t" r="r" b="b"/>
              <a:pathLst>
                <a:path w="2071" h="3648" extrusionOk="0">
                  <a:moveTo>
                    <a:pt x="934" y="0"/>
                  </a:moveTo>
                  <a:cubicBezTo>
                    <a:pt x="367" y="34"/>
                    <a:pt x="234" y="1201"/>
                    <a:pt x="167" y="1635"/>
                  </a:cubicBezTo>
                  <a:cubicBezTo>
                    <a:pt x="100" y="2269"/>
                    <a:pt x="0" y="3336"/>
                    <a:pt x="767" y="3603"/>
                  </a:cubicBezTo>
                  <a:cubicBezTo>
                    <a:pt x="856" y="3633"/>
                    <a:pt x="937" y="3648"/>
                    <a:pt x="1011" y="3648"/>
                  </a:cubicBezTo>
                  <a:cubicBezTo>
                    <a:pt x="2071" y="3648"/>
                    <a:pt x="1615" y="697"/>
                    <a:pt x="1334" y="167"/>
                  </a:cubicBezTo>
                  <a:cubicBezTo>
                    <a:pt x="1309" y="92"/>
                    <a:pt x="1247" y="54"/>
                    <a:pt x="1189" y="54"/>
                  </a:cubicBezTo>
                  <a:cubicBezTo>
                    <a:pt x="1170" y="54"/>
                    <a:pt x="1151" y="59"/>
                    <a:pt x="1134" y="67"/>
                  </a:cubicBezTo>
                  <a:cubicBezTo>
                    <a:pt x="1068" y="0"/>
                    <a:pt x="1034" y="0"/>
                    <a:pt x="9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537" name="Google Shape;5537;p19"/>
            <p:cNvSpPr/>
            <p:nvPr/>
          </p:nvSpPr>
          <p:spPr>
            <a:xfrm>
              <a:off x="8247930" y="217326"/>
              <a:ext cx="101316" cy="74115"/>
            </a:xfrm>
            <a:custGeom>
              <a:avLst/>
              <a:gdLst/>
              <a:ahLst/>
              <a:cxnLst/>
              <a:rect l="l" t="t" r="r" b="b"/>
              <a:pathLst>
                <a:path w="3382" h="2474" extrusionOk="0">
                  <a:moveTo>
                    <a:pt x="1013" y="0"/>
                  </a:moveTo>
                  <a:cubicBezTo>
                    <a:pt x="827" y="0"/>
                    <a:pt x="653" y="63"/>
                    <a:pt x="501" y="209"/>
                  </a:cubicBezTo>
                  <a:cubicBezTo>
                    <a:pt x="1" y="709"/>
                    <a:pt x="168" y="1477"/>
                    <a:pt x="668" y="1844"/>
                  </a:cubicBezTo>
                  <a:cubicBezTo>
                    <a:pt x="1235" y="2277"/>
                    <a:pt x="2036" y="2444"/>
                    <a:pt x="2703" y="2444"/>
                  </a:cubicBezTo>
                  <a:cubicBezTo>
                    <a:pt x="2770" y="2444"/>
                    <a:pt x="2836" y="2411"/>
                    <a:pt x="2870" y="2377"/>
                  </a:cubicBezTo>
                  <a:cubicBezTo>
                    <a:pt x="2914" y="2444"/>
                    <a:pt x="2988" y="2474"/>
                    <a:pt x="3065" y="2474"/>
                  </a:cubicBezTo>
                  <a:cubicBezTo>
                    <a:pt x="3218" y="2474"/>
                    <a:pt x="3381" y="2355"/>
                    <a:pt x="3337" y="2177"/>
                  </a:cubicBezTo>
                  <a:cubicBezTo>
                    <a:pt x="3142" y="1539"/>
                    <a:pt x="1933" y="0"/>
                    <a:pt x="101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538" name="Google Shape;5538;p19"/>
            <p:cNvSpPr/>
            <p:nvPr/>
          </p:nvSpPr>
          <p:spPr>
            <a:xfrm>
              <a:off x="8232952" y="330437"/>
              <a:ext cx="58986" cy="116984"/>
            </a:xfrm>
            <a:custGeom>
              <a:avLst/>
              <a:gdLst/>
              <a:ahLst/>
              <a:cxnLst/>
              <a:rect l="l" t="t" r="r" b="b"/>
              <a:pathLst>
                <a:path w="1969" h="3905" extrusionOk="0">
                  <a:moveTo>
                    <a:pt x="1087" y="1"/>
                  </a:moveTo>
                  <a:cubicBezTo>
                    <a:pt x="1024" y="1"/>
                    <a:pt x="960" y="25"/>
                    <a:pt x="901" y="69"/>
                  </a:cubicBezTo>
                  <a:cubicBezTo>
                    <a:pt x="835" y="69"/>
                    <a:pt x="734" y="102"/>
                    <a:pt x="668" y="202"/>
                  </a:cubicBezTo>
                  <a:cubicBezTo>
                    <a:pt x="301" y="736"/>
                    <a:pt x="201" y="1470"/>
                    <a:pt x="134" y="2070"/>
                  </a:cubicBezTo>
                  <a:cubicBezTo>
                    <a:pt x="67" y="2604"/>
                    <a:pt x="1" y="3471"/>
                    <a:pt x="534" y="3805"/>
                  </a:cubicBezTo>
                  <a:cubicBezTo>
                    <a:pt x="650" y="3874"/>
                    <a:pt x="762" y="3905"/>
                    <a:pt x="870" y="3905"/>
                  </a:cubicBezTo>
                  <a:cubicBezTo>
                    <a:pt x="1383" y="3905"/>
                    <a:pt x="1780" y="3212"/>
                    <a:pt x="1835" y="2771"/>
                  </a:cubicBezTo>
                  <a:cubicBezTo>
                    <a:pt x="1969" y="1904"/>
                    <a:pt x="1668" y="903"/>
                    <a:pt x="1302" y="136"/>
                  </a:cubicBezTo>
                  <a:cubicBezTo>
                    <a:pt x="1245" y="42"/>
                    <a:pt x="1168" y="1"/>
                    <a:pt x="10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539" name="Google Shape;5539;p19"/>
            <p:cNvSpPr/>
            <p:nvPr/>
          </p:nvSpPr>
          <p:spPr>
            <a:xfrm>
              <a:off x="8067179" y="341311"/>
              <a:ext cx="129836" cy="73815"/>
            </a:xfrm>
            <a:custGeom>
              <a:avLst/>
              <a:gdLst/>
              <a:ahLst/>
              <a:cxnLst/>
              <a:rect l="l" t="t" r="r" b="b"/>
              <a:pathLst>
                <a:path w="4334" h="2464" extrusionOk="0">
                  <a:moveTo>
                    <a:pt x="1418" y="1"/>
                  </a:moveTo>
                  <a:cubicBezTo>
                    <a:pt x="970" y="1"/>
                    <a:pt x="599" y="189"/>
                    <a:pt x="431" y="673"/>
                  </a:cubicBezTo>
                  <a:cubicBezTo>
                    <a:pt x="0" y="1807"/>
                    <a:pt x="1527" y="2463"/>
                    <a:pt x="2811" y="2463"/>
                  </a:cubicBezTo>
                  <a:cubicBezTo>
                    <a:pt x="3416" y="2463"/>
                    <a:pt x="3967" y="2317"/>
                    <a:pt x="4234" y="2008"/>
                  </a:cubicBezTo>
                  <a:cubicBezTo>
                    <a:pt x="4334" y="1874"/>
                    <a:pt x="4267" y="1674"/>
                    <a:pt x="4134" y="1574"/>
                  </a:cubicBezTo>
                  <a:cubicBezTo>
                    <a:pt x="3723" y="889"/>
                    <a:pt x="2389" y="1"/>
                    <a:pt x="141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540" name="Google Shape;5540;p19"/>
            <p:cNvSpPr/>
            <p:nvPr/>
          </p:nvSpPr>
          <p:spPr>
            <a:xfrm>
              <a:off x="8112052" y="482671"/>
              <a:ext cx="76961" cy="108776"/>
            </a:xfrm>
            <a:custGeom>
              <a:avLst/>
              <a:gdLst/>
              <a:ahLst/>
              <a:cxnLst/>
              <a:rect l="l" t="t" r="r" b="b"/>
              <a:pathLst>
                <a:path w="2569" h="3631" extrusionOk="0">
                  <a:moveTo>
                    <a:pt x="389" y="0"/>
                  </a:moveTo>
                  <a:cubicBezTo>
                    <a:pt x="208" y="0"/>
                    <a:pt x="73" y="190"/>
                    <a:pt x="100" y="358"/>
                  </a:cubicBezTo>
                  <a:cubicBezTo>
                    <a:pt x="67" y="391"/>
                    <a:pt x="67" y="424"/>
                    <a:pt x="34" y="491"/>
                  </a:cubicBezTo>
                  <a:cubicBezTo>
                    <a:pt x="0" y="1091"/>
                    <a:pt x="267" y="1825"/>
                    <a:pt x="501" y="2359"/>
                  </a:cubicBezTo>
                  <a:cubicBezTo>
                    <a:pt x="661" y="2840"/>
                    <a:pt x="1007" y="3630"/>
                    <a:pt x="1627" y="3630"/>
                  </a:cubicBezTo>
                  <a:cubicBezTo>
                    <a:pt x="1651" y="3630"/>
                    <a:pt x="1676" y="3629"/>
                    <a:pt x="1702" y="3627"/>
                  </a:cubicBezTo>
                  <a:cubicBezTo>
                    <a:pt x="2469" y="3560"/>
                    <a:pt x="2569" y="2659"/>
                    <a:pt x="2335" y="2059"/>
                  </a:cubicBezTo>
                  <a:cubicBezTo>
                    <a:pt x="1968" y="1292"/>
                    <a:pt x="1268" y="424"/>
                    <a:pt x="501" y="24"/>
                  </a:cubicBezTo>
                  <a:cubicBezTo>
                    <a:pt x="462" y="7"/>
                    <a:pt x="425" y="0"/>
                    <a:pt x="38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541" name="Google Shape;5541;p19"/>
            <p:cNvSpPr/>
            <p:nvPr/>
          </p:nvSpPr>
          <p:spPr>
            <a:xfrm>
              <a:off x="7994148" y="541833"/>
              <a:ext cx="103593" cy="72228"/>
            </a:xfrm>
            <a:custGeom>
              <a:avLst/>
              <a:gdLst/>
              <a:ahLst/>
              <a:cxnLst/>
              <a:rect l="l" t="t" r="r" b="b"/>
              <a:pathLst>
                <a:path w="3458" h="2411" extrusionOk="0">
                  <a:moveTo>
                    <a:pt x="2635" y="0"/>
                  </a:moveTo>
                  <a:cubicBezTo>
                    <a:pt x="2331" y="0"/>
                    <a:pt x="2006" y="56"/>
                    <a:pt x="1868" y="84"/>
                  </a:cubicBezTo>
                  <a:cubicBezTo>
                    <a:pt x="1068" y="251"/>
                    <a:pt x="0" y="617"/>
                    <a:pt x="34" y="1585"/>
                  </a:cubicBezTo>
                  <a:cubicBezTo>
                    <a:pt x="56" y="2190"/>
                    <a:pt x="357" y="2410"/>
                    <a:pt x="767" y="2410"/>
                  </a:cubicBezTo>
                  <a:cubicBezTo>
                    <a:pt x="1602" y="2410"/>
                    <a:pt x="2890" y="1498"/>
                    <a:pt x="3203" y="1051"/>
                  </a:cubicBezTo>
                  <a:cubicBezTo>
                    <a:pt x="3303" y="884"/>
                    <a:pt x="3203" y="718"/>
                    <a:pt x="3069" y="684"/>
                  </a:cubicBezTo>
                  <a:cubicBezTo>
                    <a:pt x="3136" y="651"/>
                    <a:pt x="3169" y="617"/>
                    <a:pt x="3203" y="584"/>
                  </a:cubicBezTo>
                  <a:cubicBezTo>
                    <a:pt x="3457" y="114"/>
                    <a:pt x="3067" y="0"/>
                    <a:pt x="263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542" name="Google Shape;5542;p19"/>
            <p:cNvSpPr/>
            <p:nvPr/>
          </p:nvSpPr>
          <p:spPr>
            <a:xfrm>
              <a:off x="8060080" y="655214"/>
              <a:ext cx="124533" cy="86367"/>
            </a:xfrm>
            <a:custGeom>
              <a:avLst/>
              <a:gdLst/>
              <a:ahLst/>
              <a:cxnLst/>
              <a:rect l="l" t="t" r="r" b="b"/>
              <a:pathLst>
                <a:path w="4157" h="2883" extrusionOk="0">
                  <a:moveTo>
                    <a:pt x="466" y="1"/>
                  </a:moveTo>
                  <a:cubicBezTo>
                    <a:pt x="455" y="1"/>
                    <a:pt x="445" y="1"/>
                    <a:pt x="434" y="1"/>
                  </a:cubicBezTo>
                  <a:cubicBezTo>
                    <a:pt x="234" y="1"/>
                    <a:pt x="134" y="202"/>
                    <a:pt x="168" y="335"/>
                  </a:cubicBezTo>
                  <a:cubicBezTo>
                    <a:pt x="68" y="402"/>
                    <a:pt x="1" y="502"/>
                    <a:pt x="68" y="635"/>
                  </a:cubicBezTo>
                  <a:cubicBezTo>
                    <a:pt x="262" y="1248"/>
                    <a:pt x="1410" y="2883"/>
                    <a:pt x="2347" y="2883"/>
                  </a:cubicBezTo>
                  <a:cubicBezTo>
                    <a:pt x="2532" y="2883"/>
                    <a:pt x="2710" y="2819"/>
                    <a:pt x="2870" y="2670"/>
                  </a:cubicBezTo>
                  <a:cubicBezTo>
                    <a:pt x="4157" y="1515"/>
                    <a:pt x="1461" y="1"/>
                    <a:pt x="46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543" name="Google Shape;5543;p19"/>
            <p:cNvSpPr/>
            <p:nvPr/>
          </p:nvSpPr>
          <p:spPr>
            <a:xfrm>
              <a:off x="7973149" y="700567"/>
              <a:ext cx="92958" cy="72767"/>
            </a:xfrm>
            <a:custGeom>
              <a:avLst/>
              <a:gdLst/>
              <a:ahLst/>
              <a:cxnLst/>
              <a:rect l="l" t="t" r="r" b="b"/>
              <a:pathLst>
                <a:path w="3103" h="2429" extrusionOk="0">
                  <a:moveTo>
                    <a:pt x="2718" y="1"/>
                  </a:moveTo>
                  <a:cubicBezTo>
                    <a:pt x="2684" y="1"/>
                    <a:pt x="2645" y="8"/>
                    <a:pt x="2603" y="22"/>
                  </a:cubicBezTo>
                  <a:cubicBezTo>
                    <a:pt x="2102" y="222"/>
                    <a:pt x="1502" y="189"/>
                    <a:pt x="1001" y="422"/>
                  </a:cubicBezTo>
                  <a:cubicBezTo>
                    <a:pt x="434" y="689"/>
                    <a:pt x="1" y="1323"/>
                    <a:pt x="101" y="1923"/>
                  </a:cubicBezTo>
                  <a:cubicBezTo>
                    <a:pt x="185" y="2302"/>
                    <a:pt x="535" y="2429"/>
                    <a:pt x="890" y="2429"/>
                  </a:cubicBezTo>
                  <a:cubicBezTo>
                    <a:pt x="1098" y="2429"/>
                    <a:pt x="1308" y="2385"/>
                    <a:pt x="1468" y="2324"/>
                  </a:cubicBezTo>
                  <a:cubicBezTo>
                    <a:pt x="2169" y="2057"/>
                    <a:pt x="2669" y="1423"/>
                    <a:pt x="2936" y="722"/>
                  </a:cubicBezTo>
                  <a:cubicBezTo>
                    <a:pt x="2970" y="656"/>
                    <a:pt x="3003" y="622"/>
                    <a:pt x="3036" y="589"/>
                  </a:cubicBezTo>
                  <a:cubicBezTo>
                    <a:pt x="3103" y="456"/>
                    <a:pt x="3036" y="289"/>
                    <a:pt x="2936" y="222"/>
                  </a:cubicBezTo>
                  <a:cubicBezTo>
                    <a:pt x="2910" y="91"/>
                    <a:pt x="2843" y="1"/>
                    <a:pt x="271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544" name="Google Shape;5544;p19"/>
            <p:cNvSpPr/>
            <p:nvPr/>
          </p:nvSpPr>
          <p:spPr>
            <a:xfrm>
              <a:off x="8035666" y="770962"/>
              <a:ext cx="91400" cy="114438"/>
            </a:xfrm>
            <a:custGeom>
              <a:avLst/>
              <a:gdLst/>
              <a:ahLst/>
              <a:cxnLst/>
              <a:rect l="l" t="t" r="r" b="b"/>
              <a:pathLst>
                <a:path w="3051" h="3820" extrusionOk="0">
                  <a:moveTo>
                    <a:pt x="897" y="1"/>
                  </a:moveTo>
                  <a:cubicBezTo>
                    <a:pt x="803" y="1"/>
                    <a:pt x="724" y="58"/>
                    <a:pt x="682" y="140"/>
                  </a:cubicBezTo>
                  <a:cubicBezTo>
                    <a:pt x="582" y="140"/>
                    <a:pt x="516" y="207"/>
                    <a:pt x="449" y="307"/>
                  </a:cubicBezTo>
                  <a:cubicBezTo>
                    <a:pt x="138" y="1178"/>
                    <a:pt x="1" y="3819"/>
                    <a:pt x="1391" y="3819"/>
                  </a:cubicBezTo>
                  <a:cubicBezTo>
                    <a:pt x="1491" y="3819"/>
                    <a:pt x="1600" y="3805"/>
                    <a:pt x="1716" y="3776"/>
                  </a:cubicBezTo>
                  <a:cubicBezTo>
                    <a:pt x="3051" y="3443"/>
                    <a:pt x="1616" y="574"/>
                    <a:pt x="1083" y="74"/>
                  </a:cubicBezTo>
                  <a:cubicBezTo>
                    <a:pt x="1019" y="23"/>
                    <a:pt x="955" y="1"/>
                    <a:pt x="89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545" name="Google Shape;5545;p19"/>
            <p:cNvSpPr/>
            <p:nvPr/>
          </p:nvSpPr>
          <p:spPr>
            <a:xfrm>
              <a:off x="8357866" y="-21239"/>
              <a:ext cx="718531" cy="965410"/>
            </a:xfrm>
            <a:custGeom>
              <a:avLst/>
              <a:gdLst/>
              <a:ahLst/>
              <a:cxnLst/>
              <a:rect l="l" t="t" r="r" b="b"/>
              <a:pathLst>
                <a:path w="23985" h="32226" extrusionOk="0">
                  <a:moveTo>
                    <a:pt x="22483" y="1"/>
                  </a:moveTo>
                  <a:cubicBezTo>
                    <a:pt x="22350" y="3136"/>
                    <a:pt x="19814" y="6072"/>
                    <a:pt x="17713" y="7940"/>
                  </a:cubicBezTo>
                  <a:cubicBezTo>
                    <a:pt x="12809" y="12143"/>
                    <a:pt x="6872" y="14711"/>
                    <a:pt x="2435" y="19581"/>
                  </a:cubicBezTo>
                  <a:cubicBezTo>
                    <a:pt x="1601" y="20515"/>
                    <a:pt x="0" y="22750"/>
                    <a:pt x="2302" y="23084"/>
                  </a:cubicBezTo>
                  <a:cubicBezTo>
                    <a:pt x="2370" y="23096"/>
                    <a:pt x="2440" y="23102"/>
                    <a:pt x="2514" y="23102"/>
                  </a:cubicBezTo>
                  <a:cubicBezTo>
                    <a:pt x="3843" y="23102"/>
                    <a:pt x="5987" y="21179"/>
                    <a:pt x="6872" y="20515"/>
                  </a:cubicBezTo>
                  <a:cubicBezTo>
                    <a:pt x="10341" y="17713"/>
                    <a:pt x="13143" y="13510"/>
                    <a:pt x="17112" y="11442"/>
                  </a:cubicBezTo>
                  <a:lnTo>
                    <a:pt x="17112" y="11442"/>
                  </a:lnTo>
                  <a:cubicBezTo>
                    <a:pt x="16779" y="12009"/>
                    <a:pt x="16312" y="12576"/>
                    <a:pt x="15945" y="13177"/>
                  </a:cubicBezTo>
                  <a:cubicBezTo>
                    <a:pt x="13843" y="15979"/>
                    <a:pt x="11875" y="18881"/>
                    <a:pt x="9774" y="21816"/>
                  </a:cubicBezTo>
                  <a:cubicBezTo>
                    <a:pt x="8606" y="23317"/>
                    <a:pt x="7572" y="25052"/>
                    <a:pt x="6405" y="26686"/>
                  </a:cubicBezTo>
                  <a:cubicBezTo>
                    <a:pt x="5683" y="27813"/>
                    <a:pt x="4710" y="29265"/>
                    <a:pt x="5980" y="29265"/>
                  </a:cubicBezTo>
                  <a:cubicBezTo>
                    <a:pt x="6176" y="29265"/>
                    <a:pt x="6426" y="29231"/>
                    <a:pt x="6738" y="29155"/>
                  </a:cubicBezTo>
                  <a:cubicBezTo>
                    <a:pt x="9073" y="28688"/>
                    <a:pt x="11408" y="24585"/>
                    <a:pt x="12676" y="22717"/>
                  </a:cubicBezTo>
                  <a:cubicBezTo>
                    <a:pt x="14444" y="19948"/>
                    <a:pt x="17613" y="15645"/>
                    <a:pt x="19448" y="13177"/>
                  </a:cubicBezTo>
                  <a:lnTo>
                    <a:pt x="19448" y="13177"/>
                  </a:lnTo>
                  <a:cubicBezTo>
                    <a:pt x="18647" y="16212"/>
                    <a:pt x="17112" y="19114"/>
                    <a:pt x="15845" y="21916"/>
                  </a:cubicBezTo>
                  <a:cubicBezTo>
                    <a:pt x="14911" y="23784"/>
                    <a:pt x="9874" y="30556"/>
                    <a:pt x="11742" y="32157"/>
                  </a:cubicBezTo>
                  <a:cubicBezTo>
                    <a:pt x="11854" y="32203"/>
                    <a:pt x="11970" y="32225"/>
                    <a:pt x="12088" y="32225"/>
                  </a:cubicBezTo>
                  <a:cubicBezTo>
                    <a:pt x="13756" y="32225"/>
                    <a:pt x="15929" y="27842"/>
                    <a:pt x="17112" y="25786"/>
                  </a:cubicBezTo>
                  <a:cubicBezTo>
                    <a:pt x="18647" y="22984"/>
                    <a:pt x="20115" y="20082"/>
                    <a:pt x="21049" y="17079"/>
                  </a:cubicBezTo>
                  <a:cubicBezTo>
                    <a:pt x="22316" y="12876"/>
                    <a:pt x="23984" y="5938"/>
                    <a:pt x="23284" y="1502"/>
                  </a:cubicBezTo>
                  <a:lnTo>
                    <a:pt x="22483" y="1"/>
                  </a:ln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546" name="Google Shape;5546;p19"/>
            <p:cNvSpPr/>
            <p:nvPr/>
          </p:nvSpPr>
          <p:spPr>
            <a:xfrm>
              <a:off x="8957392" y="263547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0"/>
                  </a:moveTo>
                  <a:cubicBezTo>
                    <a:pt x="1" y="0"/>
                    <a:pt x="1" y="534"/>
                    <a:pt x="334" y="534"/>
                  </a:cubicBezTo>
                  <a:cubicBezTo>
                    <a:pt x="668" y="534"/>
                    <a:pt x="668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547" name="Google Shape;5547;p19"/>
            <p:cNvSpPr/>
            <p:nvPr/>
          </p:nvSpPr>
          <p:spPr>
            <a:xfrm>
              <a:off x="8920427" y="339484"/>
              <a:ext cx="21000" cy="16027"/>
            </a:xfrm>
            <a:custGeom>
              <a:avLst/>
              <a:gdLst/>
              <a:ahLst/>
              <a:cxnLst/>
              <a:rect l="l" t="t" r="r" b="b"/>
              <a:pathLst>
                <a:path w="701" h="535" extrusionOk="0">
                  <a:moveTo>
                    <a:pt x="334" y="1"/>
                  </a:moveTo>
                  <a:cubicBezTo>
                    <a:pt x="0" y="1"/>
                    <a:pt x="0" y="534"/>
                    <a:pt x="334" y="534"/>
                  </a:cubicBezTo>
                  <a:cubicBezTo>
                    <a:pt x="701" y="534"/>
                    <a:pt x="701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548" name="Google Shape;5548;p19"/>
            <p:cNvSpPr/>
            <p:nvPr/>
          </p:nvSpPr>
          <p:spPr>
            <a:xfrm>
              <a:off x="8871450" y="355480"/>
              <a:ext cx="20012" cy="15009"/>
            </a:xfrm>
            <a:custGeom>
              <a:avLst/>
              <a:gdLst/>
              <a:ahLst/>
              <a:cxnLst/>
              <a:rect l="l" t="t" r="r" b="b"/>
              <a:pathLst>
                <a:path w="668" h="501" extrusionOk="0">
                  <a:moveTo>
                    <a:pt x="334" y="0"/>
                  </a:moveTo>
                  <a:cubicBezTo>
                    <a:pt x="1" y="0"/>
                    <a:pt x="1" y="501"/>
                    <a:pt x="334" y="501"/>
                  </a:cubicBezTo>
                  <a:cubicBezTo>
                    <a:pt x="668" y="501"/>
                    <a:pt x="668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549" name="Google Shape;5549;p19"/>
            <p:cNvSpPr/>
            <p:nvPr/>
          </p:nvSpPr>
          <p:spPr>
            <a:xfrm>
              <a:off x="8829482" y="433424"/>
              <a:ext cx="20012" cy="15997"/>
            </a:xfrm>
            <a:custGeom>
              <a:avLst/>
              <a:gdLst/>
              <a:ahLst/>
              <a:cxnLst/>
              <a:rect l="l" t="t" r="r" b="b"/>
              <a:pathLst>
                <a:path w="668" h="534" extrusionOk="0">
                  <a:moveTo>
                    <a:pt x="334" y="0"/>
                  </a:moveTo>
                  <a:cubicBezTo>
                    <a:pt x="1" y="0"/>
                    <a:pt x="1" y="534"/>
                    <a:pt x="334" y="534"/>
                  </a:cubicBezTo>
                  <a:cubicBezTo>
                    <a:pt x="668" y="534"/>
                    <a:pt x="668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550" name="Google Shape;5550;p19"/>
            <p:cNvSpPr/>
            <p:nvPr/>
          </p:nvSpPr>
          <p:spPr>
            <a:xfrm>
              <a:off x="8787515" y="451397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1" y="34"/>
                    <a:pt x="1" y="534"/>
                    <a:pt x="334" y="534"/>
                  </a:cubicBezTo>
                  <a:cubicBezTo>
                    <a:pt x="668" y="534"/>
                    <a:pt x="668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551" name="Google Shape;5551;p19"/>
            <p:cNvSpPr/>
            <p:nvPr/>
          </p:nvSpPr>
          <p:spPr>
            <a:xfrm>
              <a:off x="8776521" y="525327"/>
              <a:ext cx="20042" cy="16027"/>
            </a:xfrm>
            <a:custGeom>
              <a:avLst/>
              <a:gdLst/>
              <a:ahLst/>
              <a:cxnLst/>
              <a:rect l="l" t="t" r="r" b="b"/>
              <a:pathLst>
                <a:path w="669" h="535" extrusionOk="0">
                  <a:moveTo>
                    <a:pt x="334" y="1"/>
                  </a:moveTo>
                  <a:cubicBezTo>
                    <a:pt x="1" y="1"/>
                    <a:pt x="1" y="535"/>
                    <a:pt x="334" y="535"/>
                  </a:cubicBezTo>
                  <a:cubicBezTo>
                    <a:pt x="668" y="535"/>
                    <a:pt x="668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552" name="Google Shape;5552;p19"/>
            <p:cNvSpPr/>
            <p:nvPr/>
          </p:nvSpPr>
          <p:spPr>
            <a:xfrm>
              <a:off x="8729581" y="541324"/>
              <a:ext cx="20012" cy="15039"/>
            </a:xfrm>
            <a:custGeom>
              <a:avLst/>
              <a:gdLst/>
              <a:ahLst/>
              <a:cxnLst/>
              <a:rect l="l" t="t" r="r" b="b"/>
              <a:pathLst>
                <a:path w="668" h="502" extrusionOk="0">
                  <a:moveTo>
                    <a:pt x="334" y="1"/>
                  </a:moveTo>
                  <a:cubicBezTo>
                    <a:pt x="0" y="1"/>
                    <a:pt x="0" y="501"/>
                    <a:pt x="334" y="501"/>
                  </a:cubicBezTo>
                  <a:cubicBezTo>
                    <a:pt x="667" y="501"/>
                    <a:pt x="667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553" name="Google Shape;5553;p19"/>
            <p:cNvSpPr/>
            <p:nvPr/>
          </p:nvSpPr>
          <p:spPr>
            <a:xfrm>
              <a:off x="8721583" y="614265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0" y="1"/>
                    <a:pt x="0" y="535"/>
                    <a:pt x="334" y="535"/>
                  </a:cubicBezTo>
                  <a:cubicBezTo>
                    <a:pt x="667" y="535"/>
                    <a:pt x="667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554" name="Google Shape;5554;p19"/>
            <p:cNvSpPr/>
            <p:nvPr/>
          </p:nvSpPr>
          <p:spPr>
            <a:xfrm>
              <a:off x="8677609" y="622263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1" y="1"/>
                    <a:pt x="1" y="534"/>
                    <a:pt x="334" y="534"/>
                  </a:cubicBezTo>
                  <a:cubicBezTo>
                    <a:pt x="668" y="534"/>
                    <a:pt x="668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555" name="Google Shape;5555;p19"/>
            <p:cNvSpPr/>
            <p:nvPr/>
          </p:nvSpPr>
          <p:spPr>
            <a:xfrm>
              <a:off x="8679616" y="680227"/>
              <a:ext cx="20012" cy="15009"/>
            </a:xfrm>
            <a:custGeom>
              <a:avLst/>
              <a:gdLst/>
              <a:ahLst/>
              <a:cxnLst/>
              <a:rect l="l" t="t" r="r" b="b"/>
              <a:pathLst>
                <a:path w="668" h="501" extrusionOk="0">
                  <a:moveTo>
                    <a:pt x="334" y="0"/>
                  </a:moveTo>
                  <a:cubicBezTo>
                    <a:pt x="0" y="0"/>
                    <a:pt x="0" y="501"/>
                    <a:pt x="334" y="501"/>
                  </a:cubicBezTo>
                  <a:cubicBezTo>
                    <a:pt x="667" y="501"/>
                    <a:pt x="667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556" name="Google Shape;5556;p19"/>
            <p:cNvSpPr/>
            <p:nvPr/>
          </p:nvSpPr>
          <p:spPr>
            <a:xfrm>
              <a:off x="8627643" y="690202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1" y="1"/>
                    <a:pt x="1" y="535"/>
                    <a:pt x="334" y="535"/>
                  </a:cubicBezTo>
                  <a:cubicBezTo>
                    <a:pt x="668" y="535"/>
                    <a:pt x="668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557" name="Google Shape;5557;p19"/>
            <p:cNvSpPr/>
            <p:nvPr/>
          </p:nvSpPr>
          <p:spPr>
            <a:xfrm>
              <a:off x="8627643" y="748166"/>
              <a:ext cx="20012" cy="15039"/>
            </a:xfrm>
            <a:custGeom>
              <a:avLst/>
              <a:gdLst/>
              <a:ahLst/>
              <a:cxnLst/>
              <a:rect l="l" t="t" r="r" b="b"/>
              <a:pathLst>
                <a:path w="668" h="502" extrusionOk="0">
                  <a:moveTo>
                    <a:pt x="334" y="1"/>
                  </a:moveTo>
                  <a:cubicBezTo>
                    <a:pt x="1" y="1"/>
                    <a:pt x="1" y="501"/>
                    <a:pt x="334" y="501"/>
                  </a:cubicBezTo>
                  <a:cubicBezTo>
                    <a:pt x="668" y="501"/>
                    <a:pt x="668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558" name="Google Shape;5558;p19"/>
            <p:cNvSpPr/>
            <p:nvPr/>
          </p:nvSpPr>
          <p:spPr>
            <a:xfrm>
              <a:off x="8582680" y="753168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0"/>
                  </a:moveTo>
                  <a:cubicBezTo>
                    <a:pt x="1" y="0"/>
                    <a:pt x="1" y="534"/>
                    <a:pt x="334" y="534"/>
                  </a:cubicBezTo>
                  <a:cubicBezTo>
                    <a:pt x="668" y="534"/>
                    <a:pt x="668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559" name="Google Shape;5559;p19"/>
            <p:cNvSpPr/>
            <p:nvPr/>
          </p:nvSpPr>
          <p:spPr>
            <a:xfrm>
              <a:off x="8569680" y="808137"/>
              <a:ext cx="20042" cy="15997"/>
            </a:xfrm>
            <a:custGeom>
              <a:avLst/>
              <a:gdLst/>
              <a:ahLst/>
              <a:cxnLst/>
              <a:rect l="l" t="t" r="r" b="b"/>
              <a:pathLst>
                <a:path w="669" h="534" extrusionOk="0">
                  <a:moveTo>
                    <a:pt x="335" y="0"/>
                  </a:moveTo>
                  <a:cubicBezTo>
                    <a:pt x="1" y="0"/>
                    <a:pt x="1" y="534"/>
                    <a:pt x="335" y="534"/>
                  </a:cubicBezTo>
                  <a:cubicBezTo>
                    <a:pt x="668" y="534"/>
                    <a:pt x="668" y="0"/>
                    <a:pt x="33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560" name="Google Shape;5560;p19"/>
            <p:cNvSpPr/>
            <p:nvPr/>
          </p:nvSpPr>
          <p:spPr>
            <a:xfrm>
              <a:off x="8530738" y="824103"/>
              <a:ext cx="20012" cy="15039"/>
            </a:xfrm>
            <a:custGeom>
              <a:avLst/>
              <a:gdLst/>
              <a:ahLst/>
              <a:cxnLst/>
              <a:rect l="l" t="t" r="r" b="b"/>
              <a:pathLst>
                <a:path w="668" h="502" extrusionOk="0">
                  <a:moveTo>
                    <a:pt x="334" y="1"/>
                  </a:moveTo>
                  <a:cubicBezTo>
                    <a:pt x="0" y="1"/>
                    <a:pt x="0" y="501"/>
                    <a:pt x="334" y="501"/>
                  </a:cubicBezTo>
                  <a:cubicBezTo>
                    <a:pt x="667" y="501"/>
                    <a:pt x="667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561" name="Google Shape;5561;p19"/>
            <p:cNvSpPr/>
            <p:nvPr/>
          </p:nvSpPr>
          <p:spPr>
            <a:xfrm>
              <a:off x="8889453" y="252553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0"/>
                  </a:moveTo>
                  <a:cubicBezTo>
                    <a:pt x="0" y="0"/>
                    <a:pt x="0" y="534"/>
                    <a:pt x="334" y="534"/>
                  </a:cubicBezTo>
                  <a:cubicBezTo>
                    <a:pt x="667" y="534"/>
                    <a:pt x="667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562" name="Google Shape;5562;p19"/>
            <p:cNvSpPr/>
            <p:nvPr/>
          </p:nvSpPr>
          <p:spPr>
            <a:xfrm>
              <a:off x="8829482" y="305514"/>
              <a:ext cx="20012" cy="15009"/>
            </a:xfrm>
            <a:custGeom>
              <a:avLst/>
              <a:gdLst/>
              <a:ahLst/>
              <a:cxnLst/>
              <a:rect l="l" t="t" r="r" b="b"/>
              <a:pathLst>
                <a:path w="668" h="501" extrusionOk="0">
                  <a:moveTo>
                    <a:pt x="334" y="0"/>
                  </a:moveTo>
                  <a:cubicBezTo>
                    <a:pt x="1" y="0"/>
                    <a:pt x="1" y="501"/>
                    <a:pt x="334" y="501"/>
                  </a:cubicBezTo>
                  <a:cubicBezTo>
                    <a:pt x="668" y="501"/>
                    <a:pt x="668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563" name="Google Shape;5563;p19"/>
            <p:cNvSpPr/>
            <p:nvPr/>
          </p:nvSpPr>
          <p:spPr>
            <a:xfrm>
              <a:off x="8771549" y="310517"/>
              <a:ext cx="20012" cy="15997"/>
            </a:xfrm>
            <a:custGeom>
              <a:avLst/>
              <a:gdLst/>
              <a:ahLst/>
              <a:cxnLst/>
              <a:rect l="l" t="t" r="r" b="b"/>
              <a:pathLst>
                <a:path w="668" h="534" extrusionOk="0">
                  <a:moveTo>
                    <a:pt x="334" y="0"/>
                  </a:moveTo>
                  <a:cubicBezTo>
                    <a:pt x="0" y="0"/>
                    <a:pt x="0" y="534"/>
                    <a:pt x="334" y="534"/>
                  </a:cubicBezTo>
                  <a:cubicBezTo>
                    <a:pt x="667" y="534"/>
                    <a:pt x="667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564" name="Google Shape;5564;p19"/>
            <p:cNvSpPr/>
            <p:nvPr/>
          </p:nvSpPr>
          <p:spPr>
            <a:xfrm>
              <a:off x="8750550" y="360483"/>
              <a:ext cx="20012" cy="15997"/>
            </a:xfrm>
            <a:custGeom>
              <a:avLst/>
              <a:gdLst/>
              <a:ahLst/>
              <a:cxnLst/>
              <a:rect l="l" t="t" r="r" b="b"/>
              <a:pathLst>
                <a:path w="668" h="534" extrusionOk="0">
                  <a:moveTo>
                    <a:pt x="334" y="0"/>
                  </a:moveTo>
                  <a:cubicBezTo>
                    <a:pt x="1" y="0"/>
                    <a:pt x="1" y="534"/>
                    <a:pt x="334" y="534"/>
                  </a:cubicBezTo>
                  <a:cubicBezTo>
                    <a:pt x="668" y="534"/>
                    <a:pt x="668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565" name="Google Shape;5565;p19"/>
            <p:cNvSpPr/>
            <p:nvPr/>
          </p:nvSpPr>
          <p:spPr>
            <a:xfrm>
              <a:off x="8682611" y="368451"/>
              <a:ext cx="20012" cy="15039"/>
            </a:xfrm>
            <a:custGeom>
              <a:avLst/>
              <a:gdLst/>
              <a:ahLst/>
              <a:cxnLst/>
              <a:rect l="l" t="t" r="r" b="b"/>
              <a:pathLst>
                <a:path w="668" h="502" extrusionOk="0">
                  <a:moveTo>
                    <a:pt x="334" y="1"/>
                  </a:moveTo>
                  <a:cubicBezTo>
                    <a:pt x="0" y="1"/>
                    <a:pt x="0" y="501"/>
                    <a:pt x="334" y="501"/>
                  </a:cubicBezTo>
                  <a:cubicBezTo>
                    <a:pt x="667" y="501"/>
                    <a:pt x="667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566" name="Google Shape;5566;p19"/>
            <p:cNvSpPr/>
            <p:nvPr/>
          </p:nvSpPr>
          <p:spPr>
            <a:xfrm>
              <a:off x="8674613" y="417428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0"/>
                  </a:moveTo>
                  <a:cubicBezTo>
                    <a:pt x="0" y="0"/>
                    <a:pt x="0" y="534"/>
                    <a:pt x="334" y="534"/>
                  </a:cubicBezTo>
                  <a:cubicBezTo>
                    <a:pt x="668" y="534"/>
                    <a:pt x="668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567" name="Google Shape;5567;p19"/>
            <p:cNvSpPr/>
            <p:nvPr/>
          </p:nvSpPr>
          <p:spPr>
            <a:xfrm>
              <a:off x="8619645" y="423419"/>
              <a:ext cx="20012" cy="15009"/>
            </a:xfrm>
            <a:custGeom>
              <a:avLst/>
              <a:gdLst/>
              <a:ahLst/>
              <a:cxnLst/>
              <a:rect l="l" t="t" r="r" b="b"/>
              <a:pathLst>
                <a:path w="668" h="501" extrusionOk="0">
                  <a:moveTo>
                    <a:pt x="334" y="1"/>
                  </a:moveTo>
                  <a:cubicBezTo>
                    <a:pt x="1" y="1"/>
                    <a:pt x="1" y="501"/>
                    <a:pt x="334" y="501"/>
                  </a:cubicBezTo>
                  <a:cubicBezTo>
                    <a:pt x="668" y="501"/>
                    <a:pt x="668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568" name="Google Shape;5568;p19"/>
            <p:cNvSpPr/>
            <p:nvPr/>
          </p:nvSpPr>
          <p:spPr>
            <a:xfrm>
              <a:off x="8616650" y="483360"/>
              <a:ext cx="21030" cy="16027"/>
            </a:xfrm>
            <a:custGeom>
              <a:avLst/>
              <a:gdLst/>
              <a:ahLst/>
              <a:cxnLst/>
              <a:rect l="l" t="t" r="r" b="b"/>
              <a:pathLst>
                <a:path w="702" h="535" extrusionOk="0">
                  <a:moveTo>
                    <a:pt x="334" y="1"/>
                  </a:moveTo>
                  <a:cubicBezTo>
                    <a:pt x="1" y="1"/>
                    <a:pt x="1" y="535"/>
                    <a:pt x="334" y="535"/>
                  </a:cubicBezTo>
                  <a:cubicBezTo>
                    <a:pt x="701" y="535"/>
                    <a:pt x="701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569" name="Google Shape;5569;p19"/>
            <p:cNvSpPr/>
            <p:nvPr/>
          </p:nvSpPr>
          <p:spPr>
            <a:xfrm>
              <a:off x="8559705" y="472396"/>
              <a:ext cx="20012" cy="15997"/>
            </a:xfrm>
            <a:custGeom>
              <a:avLst/>
              <a:gdLst/>
              <a:ahLst/>
              <a:cxnLst/>
              <a:rect l="l" t="t" r="r" b="b"/>
              <a:pathLst>
                <a:path w="668" h="534" extrusionOk="0">
                  <a:moveTo>
                    <a:pt x="334" y="0"/>
                  </a:moveTo>
                  <a:cubicBezTo>
                    <a:pt x="0" y="0"/>
                    <a:pt x="0" y="534"/>
                    <a:pt x="334" y="534"/>
                  </a:cubicBezTo>
                  <a:cubicBezTo>
                    <a:pt x="668" y="534"/>
                    <a:pt x="668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570" name="Google Shape;5570;p19"/>
            <p:cNvSpPr/>
            <p:nvPr/>
          </p:nvSpPr>
          <p:spPr>
            <a:xfrm>
              <a:off x="8553714" y="530330"/>
              <a:ext cx="21000" cy="16027"/>
            </a:xfrm>
            <a:custGeom>
              <a:avLst/>
              <a:gdLst/>
              <a:ahLst/>
              <a:cxnLst/>
              <a:rect l="l" t="t" r="r" b="b"/>
              <a:pathLst>
                <a:path w="701" h="535" extrusionOk="0">
                  <a:moveTo>
                    <a:pt x="334" y="1"/>
                  </a:moveTo>
                  <a:cubicBezTo>
                    <a:pt x="0" y="1"/>
                    <a:pt x="0" y="534"/>
                    <a:pt x="334" y="534"/>
                  </a:cubicBezTo>
                  <a:cubicBezTo>
                    <a:pt x="701" y="534"/>
                    <a:pt x="701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571" name="Google Shape;5571;p19"/>
            <p:cNvSpPr/>
            <p:nvPr/>
          </p:nvSpPr>
          <p:spPr>
            <a:xfrm>
              <a:off x="8493743" y="527334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1" y="1"/>
                    <a:pt x="1" y="534"/>
                    <a:pt x="334" y="534"/>
                  </a:cubicBezTo>
                  <a:cubicBezTo>
                    <a:pt x="668" y="534"/>
                    <a:pt x="668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572" name="Google Shape;5572;p19"/>
            <p:cNvSpPr/>
            <p:nvPr/>
          </p:nvSpPr>
          <p:spPr>
            <a:xfrm>
              <a:off x="8501741" y="585298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0"/>
                  </a:moveTo>
                  <a:cubicBezTo>
                    <a:pt x="1" y="0"/>
                    <a:pt x="1" y="534"/>
                    <a:pt x="334" y="534"/>
                  </a:cubicBezTo>
                  <a:cubicBezTo>
                    <a:pt x="668" y="534"/>
                    <a:pt x="668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573" name="Google Shape;5573;p19"/>
            <p:cNvSpPr/>
            <p:nvPr/>
          </p:nvSpPr>
          <p:spPr>
            <a:xfrm>
              <a:off x="8446803" y="569302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0" y="1"/>
                    <a:pt x="0" y="534"/>
                    <a:pt x="334" y="534"/>
                  </a:cubicBezTo>
                  <a:cubicBezTo>
                    <a:pt x="667" y="534"/>
                    <a:pt x="667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574" name="Google Shape;5574;p19"/>
            <p:cNvSpPr/>
            <p:nvPr/>
          </p:nvSpPr>
          <p:spPr>
            <a:xfrm>
              <a:off x="8422809" y="630261"/>
              <a:ext cx="21000" cy="15009"/>
            </a:xfrm>
            <a:custGeom>
              <a:avLst/>
              <a:gdLst/>
              <a:ahLst/>
              <a:cxnLst/>
              <a:rect l="l" t="t" r="r" b="b"/>
              <a:pathLst>
                <a:path w="701" h="501" extrusionOk="0">
                  <a:moveTo>
                    <a:pt x="334" y="1"/>
                  </a:moveTo>
                  <a:cubicBezTo>
                    <a:pt x="0" y="1"/>
                    <a:pt x="0" y="501"/>
                    <a:pt x="334" y="501"/>
                  </a:cubicBezTo>
                  <a:cubicBezTo>
                    <a:pt x="701" y="501"/>
                    <a:pt x="701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575" name="Google Shape;5575;p19"/>
            <p:cNvSpPr/>
            <p:nvPr/>
          </p:nvSpPr>
          <p:spPr>
            <a:xfrm>
              <a:off x="8947416" y="412425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0" y="1"/>
                    <a:pt x="0" y="534"/>
                    <a:pt x="334" y="534"/>
                  </a:cubicBezTo>
                  <a:cubicBezTo>
                    <a:pt x="667" y="534"/>
                    <a:pt x="667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576" name="Google Shape;5576;p19"/>
            <p:cNvSpPr/>
            <p:nvPr/>
          </p:nvSpPr>
          <p:spPr>
            <a:xfrm>
              <a:off x="8952389" y="486385"/>
              <a:ext cx="20012" cy="15009"/>
            </a:xfrm>
            <a:custGeom>
              <a:avLst/>
              <a:gdLst/>
              <a:ahLst/>
              <a:cxnLst/>
              <a:rect l="l" t="t" r="r" b="b"/>
              <a:pathLst>
                <a:path w="668" h="501" extrusionOk="0">
                  <a:moveTo>
                    <a:pt x="334" y="0"/>
                  </a:moveTo>
                  <a:cubicBezTo>
                    <a:pt x="1" y="0"/>
                    <a:pt x="1" y="500"/>
                    <a:pt x="334" y="500"/>
                  </a:cubicBezTo>
                  <a:cubicBezTo>
                    <a:pt x="668" y="500"/>
                    <a:pt x="668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577" name="Google Shape;5577;p19"/>
            <p:cNvSpPr/>
            <p:nvPr/>
          </p:nvSpPr>
          <p:spPr>
            <a:xfrm>
              <a:off x="8902424" y="506366"/>
              <a:ext cx="20042" cy="15997"/>
            </a:xfrm>
            <a:custGeom>
              <a:avLst/>
              <a:gdLst/>
              <a:ahLst/>
              <a:cxnLst/>
              <a:rect l="l" t="t" r="r" b="b"/>
              <a:pathLst>
                <a:path w="669" h="534" extrusionOk="0">
                  <a:moveTo>
                    <a:pt x="335" y="0"/>
                  </a:moveTo>
                  <a:cubicBezTo>
                    <a:pt x="1" y="34"/>
                    <a:pt x="1" y="534"/>
                    <a:pt x="335" y="534"/>
                  </a:cubicBezTo>
                  <a:cubicBezTo>
                    <a:pt x="668" y="534"/>
                    <a:pt x="668" y="0"/>
                    <a:pt x="33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578" name="Google Shape;5578;p19"/>
            <p:cNvSpPr/>
            <p:nvPr/>
          </p:nvSpPr>
          <p:spPr>
            <a:xfrm>
              <a:off x="8912429" y="580296"/>
              <a:ext cx="21000" cy="16027"/>
            </a:xfrm>
            <a:custGeom>
              <a:avLst/>
              <a:gdLst/>
              <a:ahLst/>
              <a:cxnLst/>
              <a:rect l="l" t="t" r="r" b="b"/>
              <a:pathLst>
                <a:path w="701" h="535" extrusionOk="0">
                  <a:moveTo>
                    <a:pt x="367" y="1"/>
                  </a:moveTo>
                  <a:cubicBezTo>
                    <a:pt x="1" y="1"/>
                    <a:pt x="1" y="534"/>
                    <a:pt x="367" y="534"/>
                  </a:cubicBezTo>
                  <a:cubicBezTo>
                    <a:pt x="701" y="534"/>
                    <a:pt x="701" y="1"/>
                    <a:pt x="36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579" name="Google Shape;5579;p19"/>
            <p:cNvSpPr/>
            <p:nvPr/>
          </p:nvSpPr>
          <p:spPr>
            <a:xfrm>
              <a:off x="8863452" y="601294"/>
              <a:ext cx="20042" cy="15997"/>
            </a:xfrm>
            <a:custGeom>
              <a:avLst/>
              <a:gdLst/>
              <a:ahLst/>
              <a:cxnLst/>
              <a:rect l="l" t="t" r="r" b="b"/>
              <a:pathLst>
                <a:path w="669" h="534" extrusionOk="0">
                  <a:moveTo>
                    <a:pt x="335" y="0"/>
                  </a:moveTo>
                  <a:cubicBezTo>
                    <a:pt x="1" y="0"/>
                    <a:pt x="1" y="534"/>
                    <a:pt x="335" y="534"/>
                  </a:cubicBezTo>
                  <a:cubicBezTo>
                    <a:pt x="668" y="534"/>
                    <a:pt x="668" y="0"/>
                    <a:pt x="33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580" name="Google Shape;5580;p19"/>
            <p:cNvSpPr/>
            <p:nvPr/>
          </p:nvSpPr>
          <p:spPr>
            <a:xfrm>
              <a:off x="8876452" y="661235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1" y="1"/>
                    <a:pt x="1" y="534"/>
                    <a:pt x="334" y="534"/>
                  </a:cubicBezTo>
                  <a:cubicBezTo>
                    <a:pt x="668" y="534"/>
                    <a:pt x="668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581" name="Google Shape;5581;p19"/>
            <p:cNvSpPr/>
            <p:nvPr/>
          </p:nvSpPr>
          <p:spPr>
            <a:xfrm>
              <a:off x="8821484" y="680227"/>
              <a:ext cx="20042" cy="15009"/>
            </a:xfrm>
            <a:custGeom>
              <a:avLst/>
              <a:gdLst/>
              <a:ahLst/>
              <a:cxnLst/>
              <a:rect l="l" t="t" r="r" b="b"/>
              <a:pathLst>
                <a:path w="669" h="501" extrusionOk="0">
                  <a:moveTo>
                    <a:pt x="335" y="0"/>
                  </a:moveTo>
                  <a:cubicBezTo>
                    <a:pt x="1" y="0"/>
                    <a:pt x="1" y="501"/>
                    <a:pt x="335" y="501"/>
                  </a:cubicBezTo>
                  <a:cubicBezTo>
                    <a:pt x="668" y="501"/>
                    <a:pt x="668" y="0"/>
                    <a:pt x="33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582" name="Google Shape;5582;p19"/>
            <p:cNvSpPr/>
            <p:nvPr/>
          </p:nvSpPr>
          <p:spPr>
            <a:xfrm>
              <a:off x="8831489" y="742175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1" y="1"/>
                    <a:pt x="1" y="534"/>
                    <a:pt x="334" y="534"/>
                  </a:cubicBezTo>
                  <a:cubicBezTo>
                    <a:pt x="668" y="534"/>
                    <a:pt x="668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583" name="Google Shape;5583;p19"/>
            <p:cNvSpPr/>
            <p:nvPr/>
          </p:nvSpPr>
          <p:spPr>
            <a:xfrm>
              <a:off x="8781524" y="745170"/>
              <a:ext cx="21030" cy="16027"/>
            </a:xfrm>
            <a:custGeom>
              <a:avLst/>
              <a:gdLst/>
              <a:ahLst/>
              <a:cxnLst/>
              <a:rect l="l" t="t" r="r" b="b"/>
              <a:pathLst>
                <a:path w="702" h="535" extrusionOk="0">
                  <a:moveTo>
                    <a:pt x="368" y="1"/>
                  </a:moveTo>
                  <a:cubicBezTo>
                    <a:pt x="1" y="1"/>
                    <a:pt x="1" y="534"/>
                    <a:pt x="368" y="534"/>
                  </a:cubicBezTo>
                  <a:cubicBezTo>
                    <a:pt x="701" y="534"/>
                    <a:pt x="701" y="1"/>
                    <a:pt x="36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584" name="Google Shape;5584;p19"/>
            <p:cNvSpPr/>
            <p:nvPr/>
          </p:nvSpPr>
          <p:spPr>
            <a:xfrm>
              <a:off x="8784519" y="821107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1" y="1"/>
                    <a:pt x="1" y="534"/>
                    <a:pt x="334" y="534"/>
                  </a:cubicBezTo>
                  <a:cubicBezTo>
                    <a:pt x="668" y="534"/>
                    <a:pt x="668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585" name="Google Shape;5585;p19"/>
            <p:cNvSpPr/>
            <p:nvPr/>
          </p:nvSpPr>
          <p:spPr>
            <a:xfrm>
              <a:off x="8732577" y="826110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0" y="1"/>
                    <a:pt x="0" y="534"/>
                    <a:pt x="334" y="534"/>
                  </a:cubicBezTo>
                  <a:cubicBezTo>
                    <a:pt x="667" y="534"/>
                    <a:pt x="667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586" name="Google Shape;5586;p19"/>
            <p:cNvSpPr/>
            <p:nvPr/>
          </p:nvSpPr>
          <p:spPr>
            <a:xfrm>
              <a:off x="8718588" y="900040"/>
              <a:ext cx="21000" cy="15039"/>
            </a:xfrm>
            <a:custGeom>
              <a:avLst/>
              <a:gdLst/>
              <a:ahLst/>
              <a:cxnLst/>
              <a:rect l="l" t="t" r="r" b="b"/>
              <a:pathLst>
                <a:path w="701" h="502" extrusionOk="0">
                  <a:moveTo>
                    <a:pt x="367" y="1"/>
                  </a:moveTo>
                  <a:cubicBezTo>
                    <a:pt x="0" y="1"/>
                    <a:pt x="0" y="501"/>
                    <a:pt x="367" y="501"/>
                  </a:cubicBezTo>
                  <a:cubicBezTo>
                    <a:pt x="701" y="501"/>
                    <a:pt x="701" y="1"/>
                    <a:pt x="36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587" name="Google Shape;5587;p19"/>
            <p:cNvSpPr/>
            <p:nvPr/>
          </p:nvSpPr>
          <p:spPr>
            <a:xfrm>
              <a:off x="8967397" y="357457"/>
              <a:ext cx="21000" cy="16027"/>
            </a:xfrm>
            <a:custGeom>
              <a:avLst/>
              <a:gdLst/>
              <a:ahLst/>
              <a:cxnLst/>
              <a:rect l="l" t="t" r="r" b="b"/>
              <a:pathLst>
                <a:path w="701" h="535" extrusionOk="0">
                  <a:moveTo>
                    <a:pt x="367" y="1"/>
                  </a:moveTo>
                  <a:cubicBezTo>
                    <a:pt x="0" y="1"/>
                    <a:pt x="0" y="535"/>
                    <a:pt x="367" y="535"/>
                  </a:cubicBezTo>
                  <a:cubicBezTo>
                    <a:pt x="701" y="535"/>
                    <a:pt x="701" y="1"/>
                    <a:pt x="36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588" name="Google Shape;5588;p19"/>
            <p:cNvSpPr/>
            <p:nvPr/>
          </p:nvSpPr>
          <p:spPr>
            <a:xfrm>
              <a:off x="8947416" y="195608"/>
              <a:ext cx="20012" cy="15009"/>
            </a:xfrm>
            <a:custGeom>
              <a:avLst/>
              <a:gdLst/>
              <a:ahLst/>
              <a:cxnLst/>
              <a:rect l="l" t="t" r="r" b="b"/>
              <a:pathLst>
                <a:path w="668" h="501" extrusionOk="0">
                  <a:moveTo>
                    <a:pt x="334" y="0"/>
                  </a:moveTo>
                  <a:cubicBezTo>
                    <a:pt x="0" y="0"/>
                    <a:pt x="0" y="500"/>
                    <a:pt x="334" y="500"/>
                  </a:cubicBezTo>
                  <a:cubicBezTo>
                    <a:pt x="667" y="500"/>
                    <a:pt x="667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589" name="Google Shape;5589;p19"/>
            <p:cNvSpPr/>
            <p:nvPr/>
          </p:nvSpPr>
          <p:spPr>
            <a:xfrm>
              <a:off x="9017362" y="226582"/>
              <a:ext cx="21000" cy="15997"/>
            </a:xfrm>
            <a:custGeom>
              <a:avLst/>
              <a:gdLst/>
              <a:ahLst/>
              <a:cxnLst/>
              <a:rect l="l" t="t" r="r" b="b"/>
              <a:pathLst>
                <a:path w="701" h="534" extrusionOk="0">
                  <a:moveTo>
                    <a:pt x="334" y="0"/>
                  </a:moveTo>
                  <a:cubicBezTo>
                    <a:pt x="0" y="0"/>
                    <a:pt x="0" y="534"/>
                    <a:pt x="334" y="534"/>
                  </a:cubicBezTo>
                  <a:cubicBezTo>
                    <a:pt x="701" y="534"/>
                    <a:pt x="701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590" name="Google Shape;5590;p19"/>
            <p:cNvSpPr/>
            <p:nvPr/>
          </p:nvSpPr>
          <p:spPr>
            <a:xfrm>
              <a:off x="8996363" y="147619"/>
              <a:ext cx="21000" cy="16027"/>
            </a:xfrm>
            <a:custGeom>
              <a:avLst/>
              <a:gdLst/>
              <a:ahLst/>
              <a:cxnLst/>
              <a:rect l="l" t="t" r="r" b="b"/>
              <a:pathLst>
                <a:path w="701" h="535" extrusionOk="0">
                  <a:moveTo>
                    <a:pt x="334" y="1"/>
                  </a:moveTo>
                  <a:cubicBezTo>
                    <a:pt x="1" y="1"/>
                    <a:pt x="1" y="535"/>
                    <a:pt x="334" y="535"/>
                  </a:cubicBezTo>
                  <a:cubicBezTo>
                    <a:pt x="701" y="535"/>
                    <a:pt x="701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591" name="Google Shape;5591;p19"/>
            <p:cNvSpPr/>
            <p:nvPr/>
          </p:nvSpPr>
          <p:spPr>
            <a:xfrm>
              <a:off x="9023353" y="119641"/>
              <a:ext cx="20012" cy="15039"/>
            </a:xfrm>
            <a:custGeom>
              <a:avLst/>
              <a:gdLst/>
              <a:ahLst/>
              <a:cxnLst/>
              <a:rect l="l" t="t" r="r" b="b"/>
              <a:pathLst>
                <a:path w="668" h="502" extrusionOk="0">
                  <a:moveTo>
                    <a:pt x="334" y="1"/>
                  </a:moveTo>
                  <a:cubicBezTo>
                    <a:pt x="0" y="1"/>
                    <a:pt x="0" y="501"/>
                    <a:pt x="334" y="501"/>
                  </a:cubicBezTo>
                  <a:cubicBezTo>
                    <a:pt x="667" y="501"/>
                    <a:pt x="667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</p:grpSp>
      <p:grpSp>
        <p:nvGrpSpPr>
          <p:cNvPr id="5592" name="Google Shape;5592;p19"/>
          <p:cNvGrpSpPr/>
          <p:nvPr/>
        </p:nvGrpSpPr>
        <p:grpSpPr>
          <a:xfrm rot="-5400000">
            <a:off x="9902637" y="8054132"/>
            <a:ext cx="1790223" cy="1498337"/>
            <a:chOff x="3579657" y="4246288"/>
            <a:chExt cx="1007000" cy="841746"/>
          </a:xfrm>
        </p:grpSpPr>
        <p:sp>
          <p:nvSpPr>
            <p:cNvPr id="5593" name="Google Shape;5593;p19"/>
            <p:cNvSpPr/>
            <p:nvPr/>
          </p:nvSpPr>
          <p:spPr>
            <a:xfrm>
              <a:off x="4009156" y="4502305"/>
              <a:ext cx="66985" cy="52006"/>
            </a:xfrm>
            <a:custGeom>
              <a:avLst/>
              <a:gdLst/>
              <a:ahLst/>
              <a:cxnLst/>
              <a:rect l="l" t="t" r="r" b="b"/>
              <a:pathLst>
                <a:path w="2236" h="1736" extrusionOk="0">
                  <a:moveTo>
                    <a:pt x="1101" y="1"/>
                  </a:moveTo>
                  <a:cubicBezTo>
                    <a:pt x="0" y="1"/>
                    <a:pt x="0" y="1736"/>
                    <a:pt x="1101" y="1736"/>
                  </a:cubicBezTo>
                  <a:cubicBezTo>
                    <a:pt x="2235" y="1736"/>
                    <a:pt x="2235" y="1"/>
                    <a:pt x="110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594" name="Google Shape;5594;p19"/>
            <p:cNvSpPr/>
            <p:nvPr/>
          </p:nvSpPr>
          <p:spPr>
            <a:xfrm>
              <a:off x="4169028" y="4467347"/>
              <a:ext cx="67974" cy="52006"/>
            </a:xfrm>
            <a:custGeom>
              <a:avLst/>
              <a:gdLst/>
              <a:ahLst/>
              <a:cxnLst/>
              <a:rect l="l" t="t" r="r" b="b"/>
              <a:pathLst>
                <a:path w="2269" h="1736" extrusionOk="0">
                  <a:moveTo>
                    <a:pt x="1134" y="0"/>
                  </a:moveTo>
                  <a:cubicBezTo>
                    <a:pt x="0" y="0"/>
                    <a:pt x="0" y="1735"/>
                    <a:pt x="1134" y="1735"/>
                  </a:cubicBezTo>
                  <a:cubicBezTo>
                    <a:pt x="2269" y="1735"/>
                    <a:pt x="2269" y="0"/>
                    <a:pt x="113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595" name="Google Shape;5595;p19"/>
            <p:cNvSpPr/>
            <p:nvPr/>
          </p:nvSpPr>
          <p:spPr>
            <a:xfrm>
              <a:off x="4273931" y="4614248"/>
              <a:ext cx="68004" cy="51976"/>
            </a:xfrm>
            <a:custGeom>
              <a:avLst/>
              <a:gdLst/>
              <a:ahLst/>
              <a:cxnLst/>
              <a:rect l="l" t="t" r="r" b="b"/>
              <a:pathLst>
                <a:path w="2270" h="1735" extrusionOk="0">
                  <a:moveTo>
                    <a:pt x="1135" y="0"/>
                  </a:moveTo>
                  <a:cubicBezTo>
                    <a:pt x="1" y="0"/>
                    <a:pt x="1" y="1735"/>
                    <a:pt x="1135" y="1735"/>
                  </a:cubicBezTo>
                  <a:cubicBezTo>
                    <a:pt x="2269" y="1735"/>
                    <a:pt x="2269" y="0"/>
                    <a:pt x="113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596" name="Google Shape;5596;p19"/>
            <p:cNvSpPr/>
            <p:nvPr/>
          </p:nvSpPr>
          <p:spPr>
            <a:xfrm>
              <a:off x="4434821" y="4579260"/>
              <a:ext cx="67974" cy="52006"/>
            </a:xfrm>
            <a:custGeom>
              <a:avLst/>
              <a:gdLst/>
              <a:ahLst/>
              <a:cxnLst/>
              <a:rect l="l" t="t" r="r" b="b"/>
              <a:pathLst>
                <a:path w="2269" h="1736" extrusionOk="0">
                  <a:moveTo>
                    <a:pt x="1134" y="0"/>
                  </a:moveTo>
                  <a:cubicBezTo>
                    <a:pt x="0" y="0"/>
                    <a:pt x="0" y="1735"/>
                    <a:pt x="1134" y="1735"/>
                  </a:cubicBezTo>
                  <a:cubicBezTo>
                    <a:pt x="2269" y="1735"/>
                    <a:pt x="2269" y="0"/>
                    <a:pt x="113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597" name="Google Shape;5597;p19"/>
            <p:cNvSpPr/>
            <p:nvPr/>
          </p:nvSpPr>
          <p:spPr>
            <a:xfrm>
              <a:off x="4483768" y="4719152"/>
              <a:ext cx="68004" cy="52006"/>
            </a:xfrm>
            <a:custGeom>
              <a:avLst/>
              <a:gdLst/>
              <a:ahLst/>
              <a:cxnLst/>
              <a:rect l="l" t="t" r="r" b="b"/>
              <a:pathLst>
                <a:path w="2270" h="1736" extrusionOk="0">
                  <a:moveTo>
                    <a:pt x="1135" y="1"/>
                  </a:moveTo>
                  <a:cubicBezTo>
                    <a:pt x="1" y="1"/>
                    <a:pt x="1" y="1735"/>
                    <a:pt x="1135" y="1735"/>
                  </a:cubicBezTo>
                  <a:cubicBezTo>
                    <a:pt x="2269" y="1735"/>
                    <a:pt x="2269" y="1"/>
                    <a:pt x="113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598" name="Google Shape;5598;p19"/>
            <p:cNvSpPr/>
            <p:nvPr/>
          </p:nvSpPr>
          <p:spPr>
            <a:xfrm>
              <a:off x="3682270" y="4246288"/>
              <a:ext cx="904387" cy="841746"/>
            </a:xfrm>
            <a:custGeom>
              <a:avLst/>
              <a:gdLst/>
              <a:ahLst/>
              <a:cxnLst/>
              <a:rect l="l" t="t" r="r" b="b"/>
              <a:pathLst>
                <a:path w="30189" h="28098" extrusionOk="0">
                  <a:moveTo>
                    <a:pt x="27654" y="1"/>
                  </a:moveTo>
                  <a:lnTo>
                    <a:pt x="27654" y="1"/>
                  </a:lnTo>
                  <a:cubicBezTo>
                    <a:pt x="22517" y="368"/>
                    <a:pt x="16379" y="1468"/>
                    <a:pt x="12977" y="5138"/>
                  </a:cubicBezTo>
                  <a:cubicBezTo>
                    <a:pt x="11642" y="3870"/>
                    <a:pt x="10875" y="2069"/>
                    <a:pt x="9741" y="768"/>
                  </a:cubicBezTo>
                  <a:cubicBezTo>
                    <a:pt x="6505" y="4404"/>
                    <a:pt x="4904" y="7506"/>
                    <a:pt x="4304" y="12309"/>
                  </a:cubicBezTo>
                  <a:cubicBezTo>
                    <a:pt x="3070" y="11976"/>
                    <a:pt x="2636" y="11209"/>
                    <a:pt x="668" y="9841"/>
                  </a:cubicBezTo>
                  <a:lnTo>
                    <a:pt x="668" y="9841"/>
                  </a:lnTo>
                  <a:cubicBezTo>
                    <a:pt x="1" y="13377"/>
                    <a:pt x="1735" y="19248"/>
                    <a:pt x="7306" y="23851"/>
                  </a:cubicBezTo>
                  <a:cubicBezTo>
                    <a:pt x="9275" y="26312"/>
                    <a:pt x="13384" y="28098"/>
                    <a:pt x="16996" y="28098"/>
                  </a:cubicBezTo>
                  <a:cubicBezTo>
                    <a:pt x="18525" y="28098"/>
                    <a:pt x="19965" y="27778"/>
                    <a:pt x="21116" y="27053"/>
                  </a:cubicBezTo>
                  <a:cubicBezTo>
                    <a:pt x="20182" y="25953"/>
                    <a:pt x="18814" y="25152"/>
                    <a:pt x="17680" y="24218"/>
                  </a:cubicBezTo>
                  <a:cubicBezTo>
                    <a:pt x="22850" y="23184"/>
                    <a:pt x="28488" y="21516"/>
                    <a:pt x="30189" y="16079"/>
                  </a:cubicBezTo>
                  <a:cubicBezTo>
                    <a:pt x="28955" y="15745"/>
                    <a:pt x="27387" y="15645"/>
                    <a:pt x="26286" y="14911"/>
                  </a:cubicBezTo>
                  <a:cubicBezTo>
                    <a:pt x="28354" y="10842"/>
                    <a:pt x="28988" y="4671"/>
                    <a:pt x="2765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599" name="Google Shape;5599;p19"/>
            <p:cNvSpPr/>
            <p:nvPr/>
          </p:nvSpPr>
          <p:spPr>
            <a:xfrm>
              <a:off x="3579657" y="4381465"/>
              <a:ext cx="817960" cy="704930"/>
            </a:xfrm>
            <a:custGeom>
              <a:avLst/>
              <a:gdLst/>
              <a:ahLst/>
              <a:cxnLst/>
              <a:rect l="l" t="t" r="r" b="b"/>
              <a:pathLst>
                <a:path w="27304" h="23531" extrusionOk="0">
                  <a:moveTo>
                    <a:pt x="26708" y="0"/>
                  </a:moveTo>
                  <a:cubicBezTo>
                    <a:pt x="26616" y="0"/>
                    <a:pt x="26524" y="39"/>
                    <a:pt x="26447" y="132"/>
                  </a:cubicBezTo>
                  <a:cubicBezTo>
                    <a:pt x="20676" y="7137"/>
                    <a:pt x="15372" y="15076"/>
                    <a:pt x="7500" y="19846"/>
                  </a:cubicBezTo>
                  <a:cubicBezTo>
                    <a:pt x="5298" y="21181"/>
                    <a:pt x="2963" y="22181"/>
                    <a:pt x="495" y="22715"/>
                  </a:cubicBezTo>
                  <a:cubicBezTo>
                    <a:pt x="1" y="22808"/>
                    <a:pt x="164" y="23530"/>
                    <a:pt x="589" y="23530"/>
                  </a:cubicBezTo>
                  <a:cubicBezTo>
                    <a:pt x="623" y="23530"/>
                    <a:pt x="658" y="23525"/>
                    <a:pt x="695" y="23516"/>
                  </a:cubicBezTo>
                  <a:cubicBezTo>
                    <a:pt x="9935" y="21514"/>
                    <a:pt x="16606" y="13709"/>
                    <a:pt x="22244" y="6704"/>
                  </a:cubicBezTo>
                  <a:cubicBezTo>
                    <a:pt x="23845" y="4702"/>
                    <a:pt x="25413" y="2701"/>
                    <a:pt x="27047" y="733"/>
                  </a:cubicBezTo>
                  <a:cubicBezTo>
                    <a:pt x="27303" y="425"/>
                    <a:pt x="27009" y="0"/>
                    <a:pt x="26708" y="0"/>
                  </a:cubicBezTo>
                  <a:close/>
                </a:path>
              </a:pathLst>
            </a:custGeom>
            <a:solidFill>
              <a:srgbClr val="4F99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600" name="Google Shape;5600;p19"/>
            <p:cNvSpPr/>
            <p:nvPr/>
          </p:nvSpPr>
          <p:spPr>
            <a:xfrm>
              <a:off x="4189966" y="4386347"/>
              <a:ext cx="263776" cy="238072"/>
            </a:xfrm>
            <a:custGeom>
              <a:avLst/>
              <a:gdLst/>
              <a:ahLst/>
              <a:cxnLst/>
              <a:rect l="l" t="t" r="r" b="b"/>
              <a:pathLst>
                <a:path w="8805" h="7947" extrusionOk="0">
                  <a:moveTo>
                    <a:pt x="1751" y="1"/>
                  </a:moveTo>
                  <a:cubicBezTo>
                    <a:pt x="1591" y="1"/>
                    <a:pt x="1442" y="92"/>
                    <a:pt x="1403" y="303"/>
                  </a:cubicBezTo>
                  <a:cubicBezTo>
                    <a:pt x="936" y="2671"/>
                    <a:pt x="1103" y="5173"/>
                    <a:pt x="135" y="7441"/>
                  </a:cubicBezTo>
                  <a:cubicBezTo>
                    <a:pt x="1" y="7737"/>
                    <a:pt x="300" y="7946"/>
                    <a:pt x="578" y="7946"/>
                  </a:cubicBezTo>
                  <a:cubicBezTo>
                    <a:pt x="645" y="7946"/>
                    <a:pt x="711" y="7934"/>
                    <a:pt x="769" y="7908"/>
                  </a:cubicBezTo>
                  <a:cubicBezTo>
                    <a:pt x="3237" y="6774"/>
                    <a:pt x="6039" y="6407"/>
                    <a:pt x="8408" y="4939"/>
                  </a:cubicBezTo>
                  <a:cubicBezTo>
                    <a:pt x="8805" y="4713"/>
                    <a:pt x="8551" y="4148"/>
                    <a:pt x="8199" y="4148"/>
                  </a:cubicBezTo>
                  <a:cubicBezTo>
                    <a:pt x="8137" y="4148"/>
                    <a:pt x="8072" y="4166"/>
                    <a:pt x="8008" y="4206"/>
                  </a:cubicBezTo>
                  <a:cubicBezTo>
                    <a:pt x="5925" y="5496"/>
                    <a:pt x="3483" y="5935"/>
                    <a:pt x="1245" y="6816"/>
                  </a:cubicBezTo>
                  <a:lnTo>
                    <a:pt x="1245" y="6816"/>
                  </a:lnTo>
                  <a:cubicBezTo>
                    <a:pt x="1872" y="4766"/>
                    <a:pt x="1794" y="2613"/>
                    <a:pt x="2203" y="536"/>
                  </a:cubicBezTo>
                  <a:cubicBezTo>
                    <a:pt x="2264" y="214"/>
                    <a:pt x="1995" y="1"/>
                    <a:pt x="1751" y="1"/>
                  </a:cubicBezTo>
                  <a:close/>
                </a:path>
              </a:pathLst>
            </a:custGeom>
            <a:solidFill>
              <a:srgbClr val="4F99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601" name="Google Shape;5601;p19"/>
            <p:cNvSpPr/>
            <p:nvPr/>
          </p:nvSpPr>
          <p:spPr>
            <a:xfrm>
              <a:off x="4058343" y="4475345"/>
              <a:ext cx="296190" cy="306345"/>
            </a:xfrm>
            <a:custGeom>
              <a:avLst/>
              <a:gdLst/>
              <a:ahLst/>
              <a:cxnLst/>
              <a:rect l="l" t="t" r="r" b="b"/>
              <a:pathLst>
                <a:path w="9887" h="10226" extrusionOk="0">
                  <a:moveTo>
                    <a:pt x="752" y="0"/>
                  </a:moveTo>
                  <a:cubicBezTo>
                    <a:pt x="543" y="0"/>
                    <a:pt x="343" y="134"/>
                    <a:pt x="360" y="401"/>
                  </a:cubicBezTo>
                  <a:cubicBezTo>
                    <a:pt x="460" y="3503"/>
                    <a:pt x="593" y="6638"/>
                    <a:pt x="59" y="9707"/>
                  </a:cubicBezTo>
                  <a:cubicBezTo>
                    <a:pt x="1" y="9941"/>
                    <a:pt x="173" y="10226"/>
                    <a:pt x="440" y="10226"/>
                  </a:cubicBezTo>
                  <a:cubicBezTo>
                    <a:pt x="478" y="10226"/>
                    <a:pt x="518" y="10220"/>
                    <a:pt x="560" y="10208"/>
                  </a:cubicBezTo>
                  <a:cubicBezTo>
                    <a:pt x="3462" y="9240"/>
                    <a:pt x="6497" y="8940"/>
                    <a:pt x="9433" y="8039"/>
                  </a:cubicBezTo>
                  <a:cubicBezTo>
                    <a:pt x="9886" y="7888"/>
                    <a:pt x="9737" y="7216"/>
                    <a:pt x="9332" y="7216"/>
                  </a:cubicBezTo>
                  <a:cubicBezTo>
                    <a:pt x="9290" y="7216"/>
                    <a:pt x="9246" y="7223"/>
                    <a:pt x="9199" y="7239"/>
                  </a:cubicBezTo>
                  <a:cubicBezTo>
                    <a:pt x="6513" y="8073"/>
                    <a:pt x="3684" y="8392"/>
                    <a:pt x="976" y="9202"/>
                  </a:cubicBezTo>
                  <a:lnTo>
                    <a:pt x="976" y="9202"/>
                  </a:lnTo>
                  <a:cubicBezTo>
                    <a:pt x="1407" y="6292"/>
                    <a:pt x="1286" y="3332"/>
                    <a:pt x="1194" y="401"/>
                  </a:cubicBezTo>
                  <a:cubicBezTo>
                    <a:pt x="1177" y="134"/>
                    <a:pt x="960" y="0"/>
                    <a:pt x="752" y="0"/>
                  </a:cubicBezTo>
                  <a:close/>
                </a:path>
              </a:pathLst>
            </a:custGeom>
            <a:solidFill>
              <a:srgbClr val="4F99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602" name="Google Shape;5602;p19"/>
            <p:cNvSpPr/>
            <p:nvPr/>
          </p:nvSpPr>
          <p:spPr>
            <a:xfrm>
              <a:off x="3910423" y="4490263"/>
              <a:ext cx="447505" cy="405894"/>
            </a:xfrm>
            <a:custGeom>
              <a:avLst/>
              <a:gdLst/>
              <a:ahLst/>
              <a:cxnLst/>
              <a:rect l="l" t="t" r="r" b="b"/>
              <a:pathLst>
                <a:path w="14938" h="13549" extrusionOk="0">
                  <a:moveTo>
                    <a:pt x="513" y="1"/>
                  </a:moveTo>
                  <a:cubicBezTo>
                    <a:pt x="269" y="1"/>
                    <a:pt x="0" y="214"/>
                    <a:pt x="61" y="536"/>
                  </a:cubicBezTo>
                  <a:cubicBezTo>
                    <a:pt x="928" y="4673"/>
                    <a:pt x="861" y="8942"/>
                    <a:pt x="1061" y="13145"/>
                  </a:cubicBezTo>
                  <a:cubicBezTo>
                    <a:pt x="1061" y="13333"/>
                    <a:pt x="1207" y="13549"/>
                    <a:pt x="1444" y="13549"/>
                  </a:cubicBezTo>
                  <a:cubicBezTo>
                    <a:pt x="1461" y="13549"/>
                    <a:pt x="1478" y="13548"/>
                    <a:pt x="1495" y="13546"/>
                  </a:cubicBezTo>
                  <a:cubicBezTo>
                    <a:pt x="3429" y="13364"/>
                    <a:pt x="5378" y="13306"/>
                    <a:pt x="7330" y="13306"/>
                  </a:cubicBezTo>
                  <a:cubicBezTo>
                    <a:pt x="9687" y="13306"/>
                    <a:pt x="12051" y="13391"/>
                    <a:pt x="14404" y="13446"/>
                  </a:cubicBezTo>
                  <a:cubicBezTo>
                    <a:pt x="14938" y="13446"/>
                    <a:pt x="14938" y="12612"/>
                    <a:pt x="14404" y="12612"/>
                  </a:cubicBezTo>
                  <a:cubicBezTo>
                    <a:pt x="12123" y="12541"/>
                    <a:pt x="9832" y="12461"/>
                    <a:pt x="7546" y="12461"/>
                  </a:cubicBezTo>
                  <a:cubicBezTo>
                    <a:pt x="5649" y="12461"/>
                    <a:pt x="3755" y="12516"/>
                    <a:pt x="1874" y="12678"/>
                  </a:cubicBezTo>
                  <a:lnTo>
                    <a:pt x="1874" y="12678"/>
                  </a:lnTo>
                  <a:cubicBezTo>
                    <a:pt x="1699" y="8531"/>
                    <a:pt x="1729" y="4386"/>
                    <a:pt x="861" y="303"/>
                  </a:cubicBezTo>
                  <a:cubicBezTo>
                    <a:pt x="822" y="92"/>
                    <a:pt x="672" y="1"/>
                    <a:pt x="513" y="1"/>
                  </a:cubicBezTo>
                  <a:close/>
                </a:path>
              </a:pathLst>
            </a:custGeom>
            <a:solidFill>
              <a:srgbClr val="4F99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603" name="Google Shape;5603;p19"/>
            <p:cNvSpPr/>
            <p:nvPr/>
          </p:nvSpPr>
          <p:spPr>
            <a:xfrm>
              <a:off x="3830293" y="4714539"/>
              <a:ext cx="315872" cy="302691"/>
            </a:xfrm>
            <a:custGeom>
              <a:avLst/>
              <a:gdLst/>
              <a:ahLst/>
              <a:cxnLst/>
              <a:rect l="l" t="t" r="r" b="b"/>
              <a:pathLst>
                <a:path w="10544" h="10104" extrusionOk="0">
                  <a:moveTo>
                    <a:pt x="515" y="0"/>
                  </a:moveTo>
                  <a:cubicBezTo>
                    <a:pt x="261" y="0"/>
                    <a:pt x="0" y="201"/>
                    <a:pt x="100" y="521"/>
                  </a:cubicBezTo>
                  <a:cubicBezTo>
                    <a:pt x="734" y="2957"/>
                    <a:pt x="968" y="5458"/>
                    <a:pt x="1101" y="7960"/>
                  </a:cubicBezTo>
                  <a:cubicBezTo>
                    <a:pt x="1101" y="8127"/>
                    <a:pt x="1234" y="8294"/>
                    <a:pt x="1401" y="8360"/>
                  </a:cubicBezTo>
                  <a:cubicBezTo>
                    <a:pt x="4137" y="9228"/>
                    <a:pt x="7039" y="9461"/>
                    <a:pt x="9841" y="10095"/>
                  </a:cubicBezTo>
                  <a:cubicBezTo>
                    <a:pt x="9870" y="10101"/>
                    <a:pt x="9898" y="10104"/>
                    <a:pt x="9926" y="10104"/>
                  </a:cubicBezTo>
                  <a:cubicBezTo>
                    <a:pt x="10366" y="10104"/>
                    <a:pt x="10543" y="9389"/>
                    <a:pt x="10041" y="9294"/>
                  </a:cubicBezTo>
                  <a:cubicBezTo>
                    <a:pt x="7335" y="8682"/>
                    <a:pt x="4568" y="8444"/>
                    <a:pt x="1918" y="7647"/>
                  </a:cubicBezTo>
                  <a:lnTo>
                    <a:pt x="1918" y="7647"/>
                  </a:lnTo>
                  <a:cubicBezTo>
                    <a:pt x="1780" y="5152"/>
                    <a:pt x="1509" y="2689"/>
                    <a:pt x="901" y="288"/>
                  </a:cubicBezTo>
                  <a:cubicBezTo>
                    <a:pt x="848" y="88"/>
                    <a:pt x="683" y="0"/>
                    <a:pt x="515" y="0"/>
                  </a:cubicBezTo>
                  <a:close/>
                </a:path>
              </a:pathLst>
            </a:custGeom>
            <a:solidFill>
              <a:srgbClr val="4F99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604" name="Google Shape;5604;p19"/>
            <p:cNvSpPr/>
            <p:nvPr/>
          </p:nvSpPr>
          <p:spPr>
            <a:xfrm>
              <a:off x="4387132" y="4769447"/>
              <a:ext cx="30437" cy="21330"/>
            </a:xfrm>
            <a:custGeom>
              <a:avLst/>
              <a:gdLst/>
              <a:ahLst/>
              <a:cxnLst/>
              <a:rect l="l" t="t" r="r" b="b"/>
              <a:pathLst>
                <a:path w="1016" h="712" extrusionOk="0">
                  <a:moveTo>
                    <a:pt x="509" y="1"/>
                  </a:moveTo>
                  <a:cubicBezTo>
                    <a:pt x="234" y="1"/>
                    <a:pt x="1" y="385"/>
                    <a:pt x="291" y="623"/>
                  </a:cubicBezTo>
                  <a:cubicBezTo>
                    <a:pt x="361" y="685"/>
                    <a:pt x="436" y="712"/>
                    <a:pt x="508" y="712"/>
                  </a:cubicBezTo>
                  <a:cubicBezTo>
                    <a:pt x="783" y="712"/>
                    <a:pt x="1016" y="327"/>
                    <a:pt x="725" y="89"/>
                  </a:cubicBezTo>
                  <a:cubicBezTo>
                    <a:pt x="656" y="27"/>
                    <a:pt x="581" y="1"/>
                    <a:pt x="509" y="1"/>
                  </a:cubicBezTo>
                  <a:close/>
                </a:path>
              </a:pathLst>
            </a:custGeom>
            <a:solidFill>
              <a:srgbClr val="4F99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605" name="Google Shape;5605;p19"/>
            <p:cNvSpPr/>
            <p:nvPr/>
          </p:nvSpPr>
          <p:spPr>
            <a:xfrm>
              <a:off x="4371046" y="4822528"/>
              <a:ext cx="30647" cy="22109"/>
            </a:xfrm>
            <a:custGeom>
              <a:avLst/>
              <a:gdLst/>
              <a:ahLst/>
              <a:cxnLst/>
              <a:rect l="l" t="t" r="r" b="b"/>
              <a:pathLst>
                <a:path w="1023" h="738" extrusionOk="0">
                  <a:moveTo>
                    <a:pt x="508" y="0"/>
                  </a:moveTo>
                  <a:cubicBezTo>
                    <a:pt x="221" y="0"/>
                    <a:pt x="1" y="412"/>
                    <a:pt x="295" y="652"/>
                  </a:cubicBezTo>
                  <a:cubicBezTo>
                    <a:pt x="361" y="712"/>
                    <a:pt x="433" y="738"/>
                    <a:pt x="502" y="738"/>
                  </a:cubicBezTo>
                  <a:cubicBezTo>
                    <a:pt x="781" y="738"/>
                    <a:pt x="1022" y="326"/>
                    <a:pt x="728" y="85"/>
                  </a:cubicBezTo>
                  <a:cubicBezTo>
                    <a:pt x="655" y="26"/>
                    <a:pt x="580" y="0"/>
                    <a:pt x="508" y="0"/>
                  </a:cubicBezTo>
                  <a:close/>
                </a:path>
              </a:pathLst>
            </a:custGeom>
            <a:solidFill>
              <a:srgbClr val="4F99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606" name="Google Shape;5606;p19"/>
            <p:cNvSpPr/>
            <p:nvPr/>
          </p:nvSpPr>
          <p:spPr>
            <a:xfrm>
              <a:off x="4424037" y="4805514"/>
              <a:ext cx="30497" cy="21240"/>
            </a:xfrm>
            <a:custGeom>
              <a:avLst/>
              <a:gdLst/>
              <a:ahLst/>
              <a:cxnLst/>
              <a:rect l="l" t="t" r="r" b="b"/>
              <a:pathLst>
                <a:path w="1018" h="709" extrusionOk="0">
                  <a:moveTo>
                    <a:pt x="519" y="1"/>
                  </a:moveTo>
                  <a:cubicBezTo>
                    <a:pt x="240" y="1"/>
                    <a:pt x="0" y="407"/>
                    <a:pt x="294" y="620"/>
                  </a:cubicBezTo>
                  <a:cubicBezTo>
                    <a:pt x="363" y="682"/>
                    <a:pt x="438" y="709"/>
                    <a:pt x="510" y="709"/>
                  </a:cubicBezTo>
                  <a:cubicBezTo>
                    <a:pt x="785" y="709"/>
                    <a:pt x="1018" y="324"/>
                    <a:pt x="727" y="86"/>
                  </a:cubicBezTo>
                  <a:cubicBezTo>
                    <a:pt x="661" y="26"/>
                    <a:pt x="588" y="1"/>
                    <a:pt x="519" y="1"/>
                  </a:cubicBezTo>
                  <a:close/>
                </a:path>
              </a:pathLst>
            </a:custGeom>
            <a:solidFill>
              <a:srgbClr val="4F99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607" name="Google Shape;5607;p19"/>
            <p:cNvSpPr/>
            <p:nvPr/>
          </p:nvSpPr>
          <p:spPr>
            <a:xfrm>
              <a:off x="3935406" y="4418819"/>
              <a:ext cx="30617" cy="22139"/>
            </a:xfrm>
            <a:custGeom>
              <a:avLst/>
              <a:gdLst/>
              <a:ahLst/>
              <a:cxnLst/>
              <a:rect l="l" t="t" r="r" b="b"/>
              <a:pathLst>
                <a:path w="1022" h="739" extrusionOk="0">
                  <a:moveTo>
                    <a:pt x="520" y="1"/>
                  </a:moveTo>
                  <a:cubicBezTo>
                    <a:pt x="241" y="1"/>
                    <a:pt x="0" y="413"/>
                    <a:pt x="294" y="653"/>
                  </a:cubicBezTo>
                  <a:cubicBezTo>
                    <a:pt x="360" y="713"/>
                    <a:pt x="432" y="738"/>
                    <a:pt x="501" y="738"/>
                  </a:cubicBezTo>
                  <a:cubicBezTo>
                    <a:pt x="780" y="738"/>
                    <a:pt x="1022" y="327"/>
                    <a:pt x="728" y="86"/>
                  </a:cubicBezTo>
                  <a:cubicBezTo>
                    <a:pt x="661" y="26"/>
                    <a:pt x="590" y="1"/>
                    <a:pt x="520" y="1"/>
                  </a:cubicBezTo>
                  <a:close/>
                </a:path>
              </a:pathLst>
            </a:custGeom>
            <a:solidFill>
              <a:srgbClr val="4F99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608" name="Google Shape;5608;p19"/>
            <p:cNvSpPr/>
            <p:nvPr/>
          </p:nvSpPr>
          <p:spPr>
            <a:xfrm>
              <a:off x="3967368" y="4406837"/>
              <a:ext cx="31725" cy="21749"/>
            </a:xfrm>
            <a:custGeom>
              <a:avLst/>
              <a:gdLst/>
              <a:ahLst/>
              <a:cxnLst/>
              <a:rect l="l" t="t" r="r" b="b"/>
              <a:pathLst>
                <a:path w="1059" h="726" extrusionOk="0">
                  <a:moveTo>
                    <a:pt x="538" y="1"/>
                  </a:moveTo>
                  <a:cubicBezTo>
                    <a:pt x="242" y="1"/>
                    <a:pt x="0" y="412"/>
                    <a:pt x="294" y="653"/>
                  </a:cubicBezTo>
                  <a:cubicBezTo>
                    <a:pt x="364" y="704"/>
                    <a:pt x="437" y="725"/>
                    <a:pt x="508" y="725"/>
                  </a:cubicBezTo>
                  <a:cubicBezTo>
                    <a:pt x="809" y="725"/>
                    <a:pt x="1059" y="329"/>
                    <a:pt x="761" y="86"/>
                  </a:cubicBezTo>
                  <a:cubicBezTo>
                    <a:pt x="688" y="26"/>
                    <a:pt x="611" y="1"/>
                    <a:pt x="538" y="1"/>
                  </a:cubicBezTo>
                  <a:close/>
                </a:path>
              </a:pathLst>
            </a:custGeom>
            <a:solidFill>
              <a:srgbClr val="4F99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609" name="Google Shape;5609;p19"/>
            <p:cNvSpPr/>
            <p:nvPr/>
          </p:nvSpPr>
          <p:spPr>
            <a:xfrm>
              <a:off x="3955386" y="4468785"/>
              <a:ext cx="30617" cy="22139"/>
            </a:xfrm>
            <a:custGeom>
              <a:avLst/>
              <a:gdLst/>
              <a:ahLst/>
              <a:cxnLst/>
              <a:rect l="l" t="t" r="r" b="b"/>
              <a:pathLst>
                <a:path w="1022" h="739" extrusionOk="0">
                  <a:moveTo>
                    <a:pt x="520" y="1"/>
                  </a:moveTo>
                  <a:cubicBezTo>
                    <a:pt x="241" y="1"/>
                    <a:pt x="0" y="413"/>
                    <a:pt x="294" y="653"/>
                  </a:cubicBezTo>
                  <a:cubicBezTo>
                    <a:pt x="360" y="713"/>
                    <a:pt x="432" y="738"/>
                    <a:pt x="501" y="738"/>
                  </a:cubicBezTo>
                  <a:cubicBezTo>
                    <a:pt x="780" y="738"/>
                    <a:pt x="1022" y="326"/>
                    <a:pt x="728" y="86"/>
                  </a:cubicBezTo>
                  <a:cubicBezTo>
                    <a:pt x="661" y="26"/>
                    <a:pt x="590" y="1"/>
                    <a:pt x="520" y="1"/>
                  </a:cubicBezTo>
                  <a:close/>
                </a:path>
              </a:pathLst>
            </a:custGeom>
            <a:solidFill>
              <a:srgbClr val="4F99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610" name="Google Shape;5610;p19"/>
            <p:cNvSpPr/>
            <p:nvPr/>
          </p:nvSpPr>
          <p:spPr>
            <a:xfrm>
              <a:off x="4413822" y="4345878"/>
              <a:ext cx="30736" cy="21240"/>
            </a:xfrm>
            <a:custGeom>
              <a:avLst/>
              <a:gdLst/>
              <a:ahLst/>
              <a:cxnLst/>
              <a:rect l="l" t="t" r="r" b="b"/>
              <a:pathLst>
                <a:path w="1026" h="709" extrusionOk="0">
                  <a:moveTo>
                    <a:pt x="513" y="1"/>
                  </a:moveTo>
                  <a:cubicBezTo>
                    <a:pt x="225" y="1"/>
                    <a:pt x="1" y="406"/>
                    <a:pt x="268" y="620"/>
                  </a:cubicBezTo>
                  <a:cubicBezTo>
                    <a:pt x="344" y="682"/>
                    <a:pt x="424" y="708"/>
                    <a:pt x="501" y="708"/>
                  </a:cubicBezTo>
                  <a:cubicBezTo>
                    <a:pt x="793" y="708"/>
                    <a:pt x="1025" y="324"/>
                    <a:pt x="735" y="86"/>
                  </a:cubicBezTo>
                  <a:cubicBezTo>
                    <a:pt x="661" y="26"/>
                    <a:pt x="585" y="1"/>
                    <a:pt x="513" y="1"/>
                  </a:cubicBezTo>
                  <a:close/>
                </a:path>
              </a:pathLst>
            </a:custGeom>
            <a:solidFill>
              <a:srgbClr val="4F99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611" name="Google Shape;5611;p19"/>
            <p:cNvSpPr/>
            <p:nvPr/>
          </p:nvSpPr>
          <p:spPr>
            <a:xfrm>
              <a:off x="4416908" y="4409743"/>
              <a:ext cx="30736" cy="21210"/>
            </a:xfrm>
            <a:custGeom>
              <a:avLst/>
              <a:gdLst/>
              <a:ahLst/>
              <a:cxnLst/>
              <a:rect l="l" t="t" r="r" b="b"/>
              <a:pathLst>
                <a:path w="1026" h="708" extrusionOk="0">
                  <a:moveTo>
                    <a:pt x="502" y="0"/>
                  </a:moveTo>
                  <a:cubicBezTo>
                    <a:pt x="218" y="0"/>
                    <a:pt x="0" y="385"/>
                    <a:pt x="265" y="623"/>
                  </a:cubicBezTo>
                  <a:cubicBezTo>
                    <a:pt x="338" y="683"/>
                    <a:pt x="416" y="708"/>
                    <a:pt x="489" y="708"/>
                  </a:cubicBezTo>
                  <a:cubicBezTo>
                    <a:pt x="785" y="708"/>
                    <a:pt x="1025" y="302"/>
                    <a:pt x="732" y="89"/>
                  </a:cubicBezTo>
                  <a:cubicBezTo>
                    <a:pt x="656" y="27"/>
                    <a:pt x="577" y="0"/>
                    <a:pt x="502" y="0"/>
                  </a:cubicBezTo>
                  <a:close/>
                </a:path>
              </a:pathLst>
            </a:custGeom>
            <a:solidFill>
              <a:srgbClr val="4F99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612" name="Google Shape;5612;p19"/>
            <p:cNvSpPr/>
            <p:nvPr/>
          </p:nvSpPr>
          <p:spPr>
            <a:xfrm>
              <a:off x="4456000" y="4374874"/>
              <a:ext cx="30617" cy="22109"/>
            </a:xfrm>
            <a:custGeom>
              <a:avLst/>
              <a:gdLst/>
              <a:ahLst/>
              <a:cxnLst/>
              <a:rect l="l" t="t" r="r" b="b"/>
              <a:pathLst>
                <a:path w="1022" h="738" extrusionOk="0">
                  <a:moveTo>
                    <a:pt x="520" y="0"/>
                  </a:moveTo>
                  <a:cubicBezTo>
                    <a:pt x="241" y="0"/>
                    <a:pt x="0" y="412"/>
                    <a:pt x="294" y="652"/>
                  </a:cubicBezTo>
                  <a:cubicBezTo>
                    <a:pt x="360" y="712"/>
                    <a:pt x="432" y="738"/>
                    <a:pt x="501" y="738"/>
                  </a:cubicBezTo>
                  <a:cubicBezTo>
                    <a:pt x="780" y="738"/>
                    <a:pt x="1022" y="326"/>
                    <a:pt x="728" y="85"/>
                  </a:cubicBezTo>
                  <a:cubicBezTo>
                    <a:pt x="661" y="26"/>
                    <a:pt x="590" y="0"/>
                    <a:pt x="520" y="0"/>
                  </a:cubicBezTo>
                  <a:close/>
                </a:path>
              </a:pathLst>
            </a:custGeom>
            <a:solidFill>
              <a:srgbClr val="4F99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613" name="Google Shape;5613;p19"/>
            <p:cNvSpPr/>
            <p:nvPr/>
          </p:nvSpPr>
          <p:spPr>
            <a:xfrm>
              <a:off x="3999450" y="4672542"/>
              <a:ext cx="30497" cy="21210"/>
            </a:xfrm>
            <a:custGeom>
              <a:avLst/>
              <a:gdLst/>
              <a:ahLst/>
              <a:cxnLst/>
              <a:rect l="l" t="t" r="r" b="b"/>
              <a:pathLst>
                <a:path w="1018" h="708" extrusionOk="0">
                  <a:moveTo>
                    <a:pt x="508" y="0"/>
                  </a:moveTo>
                  <a:cubicBezTo>
                    <a:pt x="233" y="0"/>
                    <a:pt x="0" y="385"/>
                    <a:pt x="291" y="623"/>
                  </a:cubicBezTo>
                  <a:cubicBezTo>
                    <a:pt x="358" y="683"/>
                    <a:pt x="430" y="708"/>
                    <a:pt x="499" y="708"/>
                  </a:cubicBezTo>
                  <a:cubicBezTo>
                    <a:pt x="778" y="708"/>
                    <a:pt x="1018" y="302"/>
                    <a:pt x="724" y="89"/>
                  </a:cubicBezTo>
                  <a:cubicBezTo>
                    <a:pt x="655" y="26"/>
                    <a:pt x="580" y="0"/>
                    <a:pt x="508" y="0"/>
                  </a:cubicBezTo>
                  <a:close/>
                </a:path>
              </a:pathLst>
            </a:custGeom>
            <a:solidFill>
              <a:srgbClr val="4F99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614" name="Google Shape;5614;p19"/>
            <p:cNvSpPr/>
            <p:nvPr/>
          </p:nvSpPr>
          <p:spPr>
            <a:xfrm>
              <a:off x="3998222" y="4721489"/>
              <a:ext cx="30736" cy="21240"/>
            </a:xfrm>
            <a:custGeom>
              <a:avLst/>
              <a:gdLst/>
              <a:ahLst/>
              <a:cxnLst/>
              <a:rect l="l" t="t" r="r" b="b"/>
              <a:pathLst>
                <a:path w="1026" h="709" extrusionOk="0">
                  <a:moveTo>
                    <a:pt x="502" y="1"/>
                  </a:moveTo>
                  <a:cubicBezTo>
                    <a:pt x="218" y="1"/>
                    <a:pt x="1" y="385"/>
                    <a:pt x="265" y="623"/>
                  </a:cubicBezTo>
                  <a:cubicBezTo>
                    <a:pt x="338" y="683"/>
                    <a:pt x="416" y="708"/>
                    <a:pt x="490" y="708"/>
                  </a:cubicBezTo>
                  <a:cubicBezTo>
                    <a:pt x="785" y="708"/>
                    <a:pt x="1026" y="303"/>
                    <a:pt x="732" y="89"/>
                  </a:cubicBezTo>
                  <a:cubicBezTo>
                    <a:pt x="656" y="27"/>
                    <a:pt x="577" y="1"/>
                    <a:pt x="502" y="1"/>
                  </a:cubicBezTo>
                  <a:close/>
                </a:path>
              </a:pathLst>
            </a:custGeom>
            <a:solidFill>
              <a:srgbClr val="4F99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615" name="Google Shape;5615;p19"/>
            <p:cNvSpPr/>
            <p:nvPr/>
          </p:nvSpPr>
          <p:spPr>
            <a:xfrm>
              <a:off x="4158034" y="4797546"/>
              <a:ext cx="30706" cy="21210"/>
            </a:xfrm>
            <a:custGeom>
              <a:avLst/>
              <a:gdLst/>
              <a:ahLst/>
              <a:cxnLst/>
              <a:rect l="l" t="t" r="r" b="b"/>
              <a:pathLst>
                <a:path w="1025" h="708" extrusionOk="0">
                  <a:moveTo>
                    <a:pt x="513" y="0"/>
                  </a:moveTo>
                  <a:cubicBezTo>
                    <a:pt x="225" y="0"/>
                    <a:pt x="0" y="406"/>
                    <a:pt x="267" y="619"/>
                  </a:cubicBezTo>
                  <a:cubicBezTo>
                    <a:pt x="343" y="681"/>
                    <a:pt x="424" y="708"/>
                    <a:pt x="500" y="708"/>
                  </a:cubicBezTo>
                  <a:cubicBezTo>
                    <a:pt x="792" y="708"/>
                    <a:pt x="1025" y="323"/>
                    <a:pt x="734" y="85"/>
                  </a:cubicBezTo>
                  <a:cubicBezTo>
                    <a:pt x="661" y="25"/>
                    <a:pt x="585" y="0"/>
                    <a:pt x="513" y="0"/>
                  </a:cubicBezTo>
                  <a:close/>
                </a:path>
              </a:pathLst>
            </a:custGeom>
            <a:solidFill>
              <a:srgbClr val="4F99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616" name="Google Shape;5616;p19"/>
            <p:cNvSpPr/>
            <p:nvPr/>
          </p:nvSpPr>
          <p:spPr>
            <a:xfrm>
              <a:off x="4200211" y="4799523"/>
              <a:ext cx="31515" cy="21240"/>
            </a:xfrm>
            <a:custGeom>
              <a:avLst/>
              <a:gdLst/>
              <a:ahLst/>
              <a:cxnLst/>
              <a:rect l="l" t="t" r="r" b="b"/>
              <a:pathLst>
                <a:path w="1052" h="709" extrusionOk="0">
                  <a:moveTo>
                    <a:pt x="536" y="1"/>
                  </a:moveTo>
                  <a:cubicBezTo>
                    <a:pt x="240" y="1"/>
                    <a:pt x="0" y="406"/>
                    <a:pt x="294" y="620"/>
                  </a:cubicBezTo>
                  <a:cubicBezTo>
                    <a:pt x="370" y="682"/>
                    <a:pt x="450" y="709"/>
                    <a:pt x="527" y="709"/>
                  </a:cubicBezTo>
                  <a:cubicBezTo>
                    <a:pt x="818" y="709"/>
                    <a:pt x="1051" y="324"/>
                    <a:pt x="761" y="86"/>
                  </a:cubicBezTo>
                  <a:cubicBezTo>
                    <a:pt x="687" y="26"/>
                    <a:pt x="610" y="1"/>
                    <a:pt x="536" y="1"/>
                  </a:cubicBezTo>
                  <a:close/>
                </a:path>
              </a:pathLst>
            </a:custGeom>
            <a:solidFill>
              <a:srgbClr val="4F99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617" name="Google Shape;5617;p19"/>
            <p:cNvSpPr/>
            <p:nvPr/>
          </p:nvSpPr>
          <p:spPr>
            <a:xfrm>
              <a:off x="4230975" y="4634678"/>
              <a:ext cx="30826" cy="22109"/>
            </a:xfrm>
            <a:custGeom>
              <a:avLst/>
              <a:gdLst/>
              <a:ahLst/>
              <a:cxnLst/>
              <a:rect l="l" t="t" r="r" b="b"/>
              <a:pathLst>
                <a:path w="1029" h="738" extrusionOk="0">
                  <a:moveTo>
                    <a:pt x="514" y="0"/>
                  </a:moveTo>
                  <a:cubicBezTo>
                    <a:pt x="225" y="0"/>
                    <a:pt x="0" y="412"/>
                    <a:pt x="267" y="652"/>
                  </a:cubicBezTo>
                  <a:cubicBezTo>
                    <a:pt x="340" y="712"/>
                    <a:pt x="417" y="737"/>
                    <a:pt x="491" y="737"/>
                  </a:cubicBezTo>
                  <a:cubicBezTo>
                    <a:pt x="787" y="737"/>
                    <a:pt x="1028" y="326"/>
                    <a:pt x="734" y="85"/>
                  </a:cubicBezTo>
                  <a:cubicBezTo>
                    <a:pt x="661" y="25"/>
                    <a:pt x="586" y="0"/>
                    <a:pt x="514" y="0"/>
                  </a:cubicBezTo>
                  <a:close/>
                </a:path>
              </a:pathLst>
            </a:custGeom>
            <a:solidFill>
              <a:srgbClr val="4F99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618" name="Google Shape;5618;p19"/>
            <p:cNvSpPr/>
            <p:nvPr/>
          </p:nvSpPr>
          <p:spPr>
            <a:xfrm>
              <a:off x="4138144" y="4564103"/>
              <a:ext cx="30916" cy="21749"/>
            </a:xfrm>
            <a:custGeom>
              <a:avLst/>
              <a:gdLst/>
              <a:ahLst/>
              <a:cxnLst/>
              <a:rect l="l" t="t" r="r" b="b"/>
              <a:pathLst>
                <a:path w="1032" h="726" extrusionOk="0">
                  <a:moveTo>
                    <a:pt x="551" y="0"/>
                  </a:moveTo>
                  <a:cubicBezTo>
                    <a:pt x="250" y="0"/>
                    <a:pt x="0" y="397"/>
                    <a:pt x="297" y="640"/>
                  </a:cubicBezTo>
                  <a:cubicBezTo>
                    <a:pt x="370" y="700"/>
                    <a:pt x="446" y="725"/>
                    <a:pt x="518" y="725"/>
                  </a:cubicBezTo>
                  <a:cubicBezTo>
                    <a:pt x="807" y="725"/>
                    <a:pt x="1032" y="313"/>
                    <a:pt x="764" y="73"/>
                  </a:cubicBezTo>
                  <a:cubicBezTo>
                    <a:pt x="695" y="22"/>
                    <a:pt x="621" y="0"/>
                    <a:pt x="551" y="0"/>
                  </a:cubicBezTo>
                  <a:close/>
                </a:path>
              </a:pathLst>
            </a:custGeom>
            <a:solidFill>
              <a:srgbClr val="4F99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619" name="Google Shape;5619;p19"/>
            <p:cNvSpPr/>
            <p:nvPr/>
          </p:nvSpPr>
          <p:spPr>
            <a:xfrm>
              <a:off x="3722573" y="4683625"/>
              <a:ext cx="30736" cy="21240"/>
            </a:xfrm>
            <a:custGeom>
              <a:avLst/>
              <a:gdLst/>
              <a:ahLst/>
              <a:cxnLst/>
              <a:rect l="l" t="t" r="r" b="b"/>
              <a:pathLst>
                <a:path w="1026" h="709" extrusionOk="0">
                  <a:moveTo>
                    <a:pt x="536" y="0"/>
                  </a:moveTo>
                  <a:cubicBezTo>
                    <a:pt x="240" y="0"/>
                    <a:pt x="0" y="406"/>
                    <a:pt x="294" y="619"/>
                  </a:cubicBezTo>
                  <a:cubicBezTo>
                    <a:pt x="370" y="682"/>
                    <a:pt x="449" y="708"/>
                    <a:pt x="524" y="708"/>
                  </a:cubicBezTo>
                  <a:cubicBezTo>
                    <a:pt x="808" y="708"/>
                    <a:pt x="1025" y="324"/>
                    <a:pt x="761" y="86"/>
                  </a:cubicBezTo>
                  <a:cubicBezTo>
                    <a:pt x="687" y="26"/>
                    <a:pt x="610" y="0"/>
                    <a:pt x="536" y="0"/>
                  </a:cubicBezTo>
                  <a:close/>
                </a:path>
              </a:pathLst>
            </a:custGeom>
            <a:solidFill>
              <a:srgbClr val="4F99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620" name="Google Shape;5620;p19"/>
            <p:cNvSpPr/>
            <p:nvPr/>
          </p:nvSpPr>
          <p:spPr>
            <a:xfrm>
              <a:off x="3767237" y="4670025"/>
              <a:ext cx="30916" cy="21719"/>
            </a:xfrm>
            <a:custGeom>
              <a:avLst/>
              <a:gdLst/>
              <a:ahLst/>
              <a:cxnLst/>
              <a:rect l="l" t="t" r="r" b="b"/>
              <a:pathLst>
                <a:path w="1032" h="725" extrusionOk="0">
                  <a:moveTo>
                    <a:pt x="527" y="0"/>
                  </a:moveTo>
                  <a:cubicBezTo>
                    <a:pt x="234" y="0"/>
                    <a:pt x="0" y="397"/>
                    <a:pt x="271" y="640"/>
                  </a:cubicBezTo>
                  <a:cubicBezTo>
                    <a:pt x="344" y="700"/>
                    <a:pt x="421" y="725"/>
                    <a:pt x="494" y="725"/>
                  </a:cubicBezTo>
                  <a:cubicBezTo>
                    <a:pt x="790" y="725"/>
                    <a:pt x="1032" y="313"/>
                    <a:pt x="738" y="73"/>
                  </a:cubicBezTo>
                  <a:cubicBezTo>
                    <a:pt x="668" y="22"/>
                    <a:pt x="596" y="0"/>
                    <a:pt x="527" y="0"/>
                  </a:cubicBezTo>
                  <a:close/>
                </a:path>
              </a:pathLst>
            </a:custGeom>
            <a:solidFill>
              <a:srgbClr val="4F99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621" name="Google Shape;5621;p19"/>
            <p:cNvSpPr/>
            <p:nvPr/>
          </p:nvSpPr>
          <p:spPr>
            <a:xfrm>
              <a:off x="3757441" y="4728978"/>
              <a:ext cx="30916" cy="21719"/>
            </a:xfrm>
            <a:custGeom>
              <a:avLst/>
              <a:gdLst/>
              <a:ahLst/>
              <a:cxnLst/>
              <a:rect l="l" t="t" r="r" b="b"/>
              <a:pathLst>
                <a:path w="1032" h="725" extrusionOk="0">
                  <a:moveTo>
                    <a:pt x="551" y="0"/>
                  </a:moveTo>
                  <a:cubicBezTo>
                    <a:pt x="250" y="0"/>
                    <a:pt x="0" y="397"/>
                    <a:pt x="297" y="640"/>
                  </a:cubicBezTo>
                  <a:cubicBezTo>
                    <a:pt x="370" y="700"/>
                    <a:pt x="446" y="725"/>
                    <a:pt x="518" y="725"/>
                  </a:cubicBezTo>
                  <a:cubicBezTo>
                    <a:pt x="806" y="725"/>
                    <a:pt x="1032" y="313"/>
                    <a:pt x="764" y="73"/>
                  </a:cubicBezTo>
                  <a:cubicBezTo>
                    <a:pt x="695" y="22"/>
                    <a:pt x="621" y="0"/>
                    <a:pt x="551" y="0"/>
                  </a:cubicBezTo>
                  <a:close/>
                </a:path>
              </a:pathLst>
            </a:custGeom>
            <a:solidFill>
              <a:srgbClr val="4F99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622" name="Google Shape;5622;p19"/>
            <p:cNvSpPr/>
            <p:nvPr/>
          </p:nvSpPr>
          <p:spPr>
            <a:xfrm>
              <a:off x="4099351" y="5044229"/>
              <a:ext cx="30437" cy="21360"/>
            </a:xfrm>
            <a:custGeom>
              <a:avLst/>
              <a:gdLst/>
              <a:ahLst/>
              <a:cxnLst/>
              <a:rect l="l" t="t" r="r" b="b"/>
              <a:pathLst>
                <a:path w="1016" h="713" extrusionOk="0">
                  <a:moveTo>
                    <a:pt x="496" y="1"/>
                  </a:moveTo>
                  <a:cubicBezTo>
                    <a:pt x="213" y="1"/>
                    <a:pt x="1" y="385"/>
                    <a:pt x="292" y="623"/>
                  </a:cubicBezTo>
                  <a:cubicBezTo>
                    <a:pt x="361" y="686"/>
                    <a:pt x="436" y="712"/>
                    <a:pt x="508" y="712"/>
                  </a:cubicBezTo>
                  <a:cubicBezTo>
                    <a:pt x="783" y="712"/>
                    <a:pt x="1016" y="328"/>
                    <a:pt x="725" y="90"/>
                  </a:cubicBezTo>
                  <a:cubicBezTo>
                    <a:pt x="649" y="27"/>
                    <a:pt x="570" y="1"/>
                    <a:pt x="496" y="1"/>
                  </a:cubicBezTo>
                  <a:close/>
                </a:path>
              </a:pathLst>
            </a:custGeom>
            <a:solidFill>
              <a:srgbClr val="4F99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5623" name="Google Shape;5623;p19"/>
            <p:cNvSpPr/>
            <p:nvPr/>
          </p:nvSpPr>
          <p:spPr>
            <a:xfrm>
              <a:off x="4148029" y="5045337"/>
              <a:ext cx="30826" cy="22139"/>
            </a:xfrm>
            <a:custGeom>
              <a:avLst/>
              <a:gdLst/>
              <a:ahLst/>
              <a:cxnLst/>
              <a:rect l="l" t="t" r="r" b="b"/>
              <a:pathLst>
                <a:path w="1029" h="739" extrusionOk="0">
                  <a:moveTo>
                    <a:pt x="514" y="1"/>
                  </a:moveTo>
                  <a:cubicBezTo>
                    <a:pt x="226" y="1"/>
                    <a:pt x="0" y="413"/>
                    <a:pt x="268" y="653"/>
                  </a:cubicBezTo>
                  <a:cubicBezTo>
                    <a:pt x="341" y="713"/>
                    <a:pt x="418" y="738"/>
                    <a:pt x="491" y="738"/>
                  </a:cubicBezTo>
                  <a:cubicBezTo>
                    <a:pt x="787" y="738"/>
                    <a:pt x="1029" y="327"/>
                    <a:pt x="735" y="86"/>
                  </a:cubicBezTo>
                  <a:cubicBezTo>
                    <a:pt x="662" y="26"/>
                    <a:pt x="586" y="1"/>
                    <a:pt x="514" y="1"/>
                  </a:cubicBezTo>
                  <a:close/>
                </a:path>
              </a:pathLst>
            </a:custGeom>
            <a:solidFill>
              <a:srgbClr val="4F99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</p:grpSp>
    </p:spTree>
    <p:extLst>
      <p:ext uri="{BB962C8B-B14F-4D97-AF65-F5344CB8AC3E}">
        <p14:creationId xmlns:p14="http://schemas.microsoft.com/office/powerpoint/2010/main" val="23102021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ly Title 1">
  <p:cSld name="Only Title 1">
    <p:spTree>
      <p:nvGrpSpPr>
        <p:cNvPr id="1" name="Shape 35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0" name="Google Shape;3600;p14"/>
          <p:cNvSpPr/>
          <p:nvPr/>
        </p:nvSpPr>
        <p:spPr>
          <a:xfrm flipH="1">
            <a:off x="1299760" y="8330407"/>
            <a:ext cx="421765" cy="425791"/>
          </a:xfrm>
          <a:custGeom>
            <a:avLst/>
            <a:gdLst/>
            <a:ahLst/>
            <a:cxnLst/>
            <a:rect l="l" t="t" r="r" b="b"/>
            <a:pathLst>
              <a:path w="3695" h="3735" extrusionOk="0">
                <a:moveTo>
                  <a:pt x="1126" y="0"/>
                </a:moveTo>
                <a:lnTo>
                  <a:pt x="1099" y="1313"/>
                </a:lnTo>
                <a:lnTo>
                  <a:pt x="1" y="2034"/>
                </a:lnTo>
                <a:lnTo>
                  <a:pt x="1240" y="2469"/>
                </a:lnTo>
                <a:lnTo>
                  <a:pt x="1587" y="3734"/>
                </a:lnTo>
                <a:lnTo>
                  <a:pt x="2382" y="2689"/>
                </a:lnTo>
                <a:lnTo>
                  <a:pt x="3695" y="2749"/>
                </a:lnTo>
                <a:lnTo>
                  <a:pt x="2943" y="1670"/>
                </a:lnTo>
                <a:lnTo>
                  <a:pt x="3408" y="445"/>
                </a:lnTo>
                <a:lnTo>
                  <a:pt x="2152" y="822"/>
                </a:lnTo>
                <a:lnTo>
                  <a:pt x="112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62131" tIns="162131" rIns="162131" bIns="162131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305"/>
          </a:p>
        </p:txBody>
      </p:sp>
      <p:sp>
        <p:nvSpPr>
          <p:cNvPr id="3601" name="Google Shape;3601;p14"/>
          <p:cNvSpPr txBox="1">
            <a:spLocks noGrp="1"/>
          </p:cNvSpPr>
          <p:nvPr>
            <p:ph type="title"/>
          </p:nvPr>
        </p:nvSpPr>
        <p:spPr>
          <a:xfrm>
            <a:off x="1651828" y="927333"/>
            <a:ext cx="10187851" cy="99626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3602" name="Google Shape;3602;p14"/>
          <p:cNvGrpSpPr/>
          <p:nvPr/>
        </p:nvGrpSpPr>
        <p:grpSpPr>
          <a:xfrm>
            <a:off x="218886" y="1043495"/>
            <a:ext cx="288211" cy="259407"/>
            <a:chOff x="7737341" y="1046941"/>
            <a:chExt cx="161913" cy="145916"/>
          </a:xfrm>
        </p:grpSpPr>
        <p:sp>
          <p:nvSpPr>
            <p:cNvPr id="3603" name="Google Shape;3603;p14"/>
            <p:cNvSpPr/>
            <p:nvPr/>
          </p:nvSpPr>
          <p:spPr>
            <a:xfrm>
              <a:off x="7737341" y="1140882"/>
              <a:ext cx="67974" cy="51976"/>
            </a:xfrm>
            <a:custGeom>
              <a:avLst/>
              <a:gdLst/>
              <a:ahLst/>
              <a:cxnLst/>
              <a:rect l="l" t="t" r="r" b="b"/>
              <a:pathLst>
                <a:path w="2269" h="1735" extrusionOk="0">
                  <a:moveTo>
                    <a:pt x="1135" y="0"/>
                  </a:moveTo>
                  <a:cubicBezTo>
                    <a:pt x="0" y="0"/>
                    <a:pt x="0" y="1735"/>
                    <a:pt x="1135" y="1735"/>
                  </a:cubicBezTo>
                  <a:cubicBezTo>
                    <a:pt x="2269" y="1735"/>
                    <a:pt x="2269" y="0"/>
                    <a:pt x="1135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604" name="Google Shape;3604;p14"/>
            <p:cNvSpPr/>
            <p:nvPr/>
          </p:nvSpPr>
          <p:spPr>
            <a:xfrm>
              <a:off x="7789314" y="1046941"/>
              <a:ext cx="67974" cy="52006"/>
            </a:xfrm>
            <a:custGeom>
              <a:avLst/>
              <a:gdLst/>
              <a:ahLst/>
              <a:cxnLst/>
              <a:rect l="l" t="t" r="r" b="b"/>
              <a:pathLst>
                <a:path w="2269" h="1736" extrusionOk="0">
                  <a:moveTo>
                    <a:pt x="1134" y="0"/>
                  </a:moveTo>
                  <a:cubicBezTo>
                    <a:pt x="0" y="0"/>
                    <a:pt x="0" y="1735"/>
                    <a:pt x="1134" y="1735"/>
                  </a:cubicBezTo>
                  <a:cubicBezTo>
                    <a:pt x="2268" y="1735"/>
                    <a:pt x="2268" y="0"/>
                    <a:pt x="113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605" name="Google Shape;3605;p14"/>
            <p:cNvSpPr/>
            <p:nvPr/>
          </p:nvSpPr>
          <p:spPr>
            <a:xfrm>
              <a:off x="7831281" y="1140882"/>
              <a:ext cx="67974" cy="51976"/>
            </a:xfrm>
            <a:custGeom>
              <a:avLst/>
              <a:gdLst/>
              <a:ahLst/>
              <a:cxnLst/>
              <a:rect l="l" t="t" r="r" b="b"/>
              <a:pathLst>
                <a:path w="2269" h="1735" extrusionOk="0">
                  <a:moveTo>
                    <a:pt x="1134" y="0"/>
                  </a:moveTo>
                  <a:cubicBezTo>
                    <a:pt x="0" y="0"/>
                    <a:pt x="0" y="1735"/>
                    <a:pt x="1134" y="1735"/>
                  </a:cubicBezTo>
                  <a:cubicBezTo>
                    <a:pt x="2268" y="1735"/>
                    <a:pt x="2268" y="0"/>
                    <a:pt x="113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</p:grpSp>
      <p:sp>
        <p:nvSpPr>
          <p:cNvPr id="3606" name="Google Shape;3606;p14"/>
          <p:cNvSpPr/>
          <p:nvPr/>
        </p:nvSpPr>
        <p:spPr>
          <a:xfrm flipH="1">
            <a:off x="-452207" y="8328045"/>
            <a:ext cx="7521679" cy="846235"/>
          </a:xfrm>
          <a:custGeom>
            <a:avLst/>
            <a:gdLst/>
            <a:ahLst/>
            <a:cxnLst/>
            <a:rect l="l" t="t" r="r" b="b"/>
            <a:pathLst>
              <a:path w="97905" h="30032" extrusionOk="0">
                <a:moveTo>
                  <a:pt x="44865" y="0"/>
                </a:moveTo>
                <a:cubicBezTo>
                  <a:pt x="35852" y="0"/>
                  <a:pt x="31152" y="10788"/>
                  <a:pt x="24118" y="14321"/>
                </a:cubicBezTo>
                <a:cubicBezTo>
                  <a:pt x="23116" y="14844"/>
                  <a:pt x="22196" y="15064"/>
                  <a:pt x="21336" y="15064"/>
                </a:cubicBezTo>
                <a:cubicBezTo>
                  <a:pt x="16921" y="15064"/>
                  <a:pt x="14098" y="9288"/>
                  <a:pt x="10038" y="9288"/>
                </a:cubicBezTo>
                <a:cubicBezTo>
                  <a:pt x="8542" y="9288"/>
                  <a:pt x="6878" y="10072"/>
                  <a:pt x="4904" y="12219"/>
                </a:cubicBezTo>
                <a:cubicBezTo>
                  <a:pt x="334" y="17123"/>
                  <a:pt x="1" y="23394"/>
                  <a:pt x="1" y="30032"/>
                </a:cubicBezTo>
                <a:lnTo>
                  <a:pt x="97904" y="29365"/>
                </a:lnTo>
                <a:cubicBezTo>
                  <a:pt x="96503" y="23060"/>
                  <a:pt x="94435" y="16389"/>
                  <a:pt x="89164" y="12219"/>
                </a:cubicBezTo>
                <a:cubicBezTo>
                  <a:pt x="86788" y="10364"/>
                  <a:pt x="84812" y="9662"/>
                  <a:pt x="83045" y="9662"/>
                </a:cubicBezTo>
                <a:cubicBezTo>
                  <a:pt x="77791" y="9662"/>
                  <a:pt x="74389" y="15865"/>
                  <a:pt x="67849" y="16389"/>
                </a:cubicBezTo>
                <a:cubicBezTo>
                  <a:pt x="67634" y="16405"/>
                  <a:pt x="67423" y="16412"/>
                  <a:pt x="67215" y="16412"/>
                </a:cubicBezTo>
                <a:cubicBezTo>
                  <a:pt x="58294" y="16412"/>
                  <a:pt x="55750" y="2038"/>
                  <a:pt x="47568" y="311"/>
                </a:cubicBezTo>
                <a:cubicBezTo>
                  <a:pt x="46624" y="98"/>
                  <a:pt x="45725" y="0"/>
                  <a:pt x="44865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62131" tIns="162131" rIns="162131" bIns="162131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305"/>
          </a:p>
        </p:txBody>
      </p:sp>
      <p:sp>
        <p:nvSpPr>
          <p:cNvPr id="3607" name="Google Shape;3607;p14"/>
          <p:cNvSpPr/>
          <p:nvPr/>
        </p:nvSpPr>
        <p:spPr>
          <a:xfrm>
            <a:off x="12229569" y="-55111"/>
            <a:ext cx="4510431" cy="703417"/>
          </a:xfrm>
          <a:custGeom>
            <a:avLst/>
            <a:gdLst/>
            <a:ahLst/>
            <a:cxnLst/>
            <a:rect l="l" t="t" r="r" b="b"/>
            <a:pathLst>
              <a:path w="97938" h="30032" extrusionOk="0">
                <a:moveTo>
                  <a:pt x="97937" y="0"/>
                </a:moveTo>
                <a:lnTo>
                  <a:pt x="1" y="701"/>
                </a:lnTo>
                <a:cubicBezTo>
                  <a:pt x="1402" y="7005"/>
                  <a:pt x="3503" y="13643"/>
                  <a:pt x="8740" y="17846"/>
                </a:cubicBezTo>
                <a:cubicBezTo>
                  <a:pt x="11108" y="19687"/>
                  <a:pt x="13082" y="20384"/>
                  <a:pt x="14847" y="20384"/>
                </a:cubicBezTo>
                <a:cubicBezTo>
                  <a:pt x="20121" y="20384"/>
                  <a:pt x="23542" y="14168"/>
                  <a:pt x="30089" y="13643"/>
                </a:cubicBezTo>
                <a:cubicBezTo>
                  <a:pt x="30303" y="13627"/>
                  <a:pt x="30514" y="13620"/>
                  <a:pt x="30722" y="13620"/>
                </a:cubicBezTo>
                <a:cubicBezTo>
                  <a:pt x="39643" y="13620"/>
                  <a:pt x="42155" y="28026"/>
                  <a:pt x="50370" y="29722"/>
                </a:cubicBezTo>
                <a:cubicBezTo>
                  <a:pt x="51314" y="29934"/>
                  <a:pt x="52214" y="30032"/>
                  <a:pt x="53074" y="30032"/>
                </a:cubicBezTo>
                <a:cubicBezTo>
                  <a:pt x="62086" y="30032"/>
                  <a:pt x="66783" y="19247"/>
                  <a:pt x="73787" y="15745"/>
                </a:cubicBezTo>
                <a:cubicBezTo>
                  <a:pt x="74795" y="15220"/>
                  <a:pt x="75720" y="15001"/>
                  <a:pt x="76584" y="15001"/>
                </a:cubicBezTo>
                <a:cubicBezTo>
                  <a:pt x="81009" y="15001"/>
                  <a:pt x="83824" y="20764"/>
                  <a:pt x="87891" y="20764"/>
                </a:cubicBezTo>
                <a:cubicBezTo>
                  <a:pt x="89388" y="20764"/>
                  <a:pt x="91055" y="19983"/>
                  <a:pt x="93034" y="17846"/>
                </a:cubicBezTo>
                <a:cubicBezTo>
                  <a:pt x="97570" y="12943"/>
                  <a:pt x="97937" y="6638"/>
                  <a:pt x="97937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62131" tIns="162131" rIns="162131" bIns="162131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305"/>
          </a:p>
        </p:txBody>
      </p:sp>
      <p:grpSp>
        <p:nvGrpSpPr>
          <p:cNvPr id="3608" name="Google Shape;3608;p14"/>
          <p:cNvGrpSpPr/>
          <p:nvPr/>
        </p:nvGrpSpPr>
        <p:grpSpPr>
          <a:xfrm rot="-3170136">
            <a:off x="323756" y="-947756"/>
            <a:ext cx="770055" cy="1998867"/>
            <a:chOff x="1823086" y="-208516"/>
            <a:chExt cx="433159" cy="1122944"/>
          </a:xfrm>
        </p:grpSpPr>
        <p:sp>
          <p:nvSpPr>
            <p:cNvPr id="3609" name="Google Shape;3609;p14"/>
            <p:cNvSpPr/>
            <p:nvPr/>
          </p:nvSpPr>
          <p:spPr>
            <a:xfrm>
              <a:off x="1823086" y="-208516"/>
              <a:ext cx="386212" cy="1066577"/>
            </a:xfrm>
            <a:custGeom>
              <a:avLst/>
              <a:gdLst/>
              <a:ahLst/>
              <a:cxnLst/>
              <a:rect l="l" t="t" r="r" b="b"/>
              <a:pathLst>
                <a:path w="12892" h="35603" extrusionOk="0">
                  <a:moveTo>
                    <a:pt x="423" y="1"/>
                  </a:moveTo>
                  <a:cubicBezTo>
                    <a:pt x="221" y="1"/>
                    <a:pt x="0" y="239"/>
                    <a:pt x="116" y="494"/>
                  </a:cubicBezTo>
                  <a:cubicBezTo>
                    <a:pt x="2484" y="5898"/>
                    <a:pt x="2584" y="11702"/>
                    <a:pt x="3051" y="17506"/>
                  </a:cubicBezTo>
                  <a:cubicBezTo>
                    <a:pt x="3251" y="19908"/>
                    <a:pt x="3518" y="22309"/>
                    <a:pt x="4285" y="24644"/>
                  </a:cubicBezTo>
                  <a:cubicBezTo>
                    <a:pt x="4919" y="26579"/>
                    <a:pt x="5853" y="28414"/>
                    <a:pt x="7054" y="30048"/>
                  </a:cubicBezTo>
                  <a:cubicBezTo>
                    <a:pt x="8522" y="32083"/>
                    <a:pt x="10323" y="33851"/>
                    <a:pt x="12224" y="35519"/>
                  </a:cubicBezTo>
                  <a:cubicBezTo>
                    <a:pt x="12291" y="35578"/>
                    <a:pt x="12363" y="35602"/>
                    <a:pt x="12433" y="35602"/>
                  </a:cubicBezTo>
                  <a:cubicBezTo>
                    <a:pt x="12680" y="35602"/>
                    <a:pt x="12892" y="35293"/>
                    <a:pt x="12658" y="35085"/>
                  </a:cubicBezTo>
                  <a:cubicBezTo>
                    <a:pt x="9389" y="32183"/>
                    <a:pt x="6387" y="28947"/>
                    <a:pt x="4986" y="24744"/>
                  </a:cubicBezTo>
                  <a:cubicBezTo>
                    <a:pt x="4185" y="22376"/>
                    <a:pt x="3885" y="19941"/>
                    <a:pt x="3685" y="17506"/>
                  </a:cubicBezTo>
                  <a:cubicBezTo>
                    <a:pt x="3451" y="14771"/>
                    <a:pt x="3351" y="12002"/>
                    <a:pt x="3018" y="9267"/>
                  </a:cubicBezTo>
                  <a:cubicBezTo>
                    <a:pt x="2651" y="6131"/>
                    <a:pt x="1917" y="3062"/>
                    <a:pt x="649" y="160"/>
                  </a:cubicBezTo>
                  <a:cubicBezTo>
                    <a:pt x="598" y="48"/>
                    <a:pt x="513" y="1"/>
                    <a:pt x="42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610" name="Google Shape;3610;p14"/>
            <p:cNvSpPr/>
            <p:nvPr/>
          </p:nvSpPr>
          <p:spPr>
            <a:xfrm>
              <a:off x="1901479" y="522606"/>
              <a:ext cx="65247" cy="106080"/>
            </a:xfrm>
            <a:custGeom>
              <a:avLst/>
              <a:gdLst/>
              <a:ahLst/>
              <a:cxnLst/>
              <a:rect l="l" t="t" r="r" b="b"/>
              <a:pathLst>
                <a:path w="2178" h="3541" extrusionOk="0">
                  <a:moveTo>
                    <a:pt x="1846" y="0"/>
                  </a:moveTo>
                  <a:cubicBezTo>
                    <a:pt x="1788" y="0"/>
                    <a:pt x="1726" y="21"/>
                    <a:pt x="1668" y="71"/>
                  </a:cubicBezTo>
                  <a:cubicBezTo>
                    <a:pt x="934" y="671"/>
                    <a:pt x="301" y="1171"/>
                    <a:pt x="101" y="2139"/>
                  </a:cubicBezTo>
                  <a:cubicBezTo>
                    <a:pt x="0" y="2706"/>
                    <a:pt x="101" y="3506"/>
                    <a:pt x="834" y="3540"/>
                  </a:cubicBezTo>
                  <a:cubicBezTo>
                    <a:pt x="844" y="3540"/>
                    <a:pt x="854" y="3540"/>
                    <a:pt x="864" y="3540"/>
                  </a:cubicBezTo>
                  <a:cubicBezTo>
                    <a:pt x="2166" y="3540"/>
                    <a:pt x="2003" y="1332"/>
                    <a:pt x="2102" y="471"/>
                  </a:cubicBezTo>
                  <a:cubicBezTo>
                    <a:pt x="2102" y="438"/>
                    <a:pt x="2102" y="404"/>
                    <a:pt x="2102" y="371"/>
                  </a:cubicBezTo>
                  <a:cubicBezTo>
                    <a:pt x="2177" y="195"/>
                    <a:pt x="2026" y="0"/>
                    <a:pt x="184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611" name="Google Shape;3611;p14"/>
            <p:cNvSpPr/>
            <p:nvPr/>
          </p:nvSpPr>
          <p:spPr>
            <a:xfrm>
              <a:off x="1989398" y="567180"/>
              <a:ext cx="101975" cy="56080"/>
            </a:xfrm>
            <a:custGeom>
              <a:avLst/>
              <a:gdLst/>
              <a:ahLst/>
              <a:cxnLst/>
              <a:rect l="l" t="t" r="r" b="b"/>
              <a:pathLst>
                <a:path w="3404" h="1872" extrusionOk="0">
                  <a:moveTo>
                    <a:pt x="1758" y="1"/>
                  </a:moveTo>
                  <a:cubicBezTo>
                    <a:pt x="1190" y="1"/>
                    <a:pt x="644" y="250"/>
                    <a:pt x="134" y="517"/>
                  </a:cubicBezTo>
                  <a:cubicBezTo>
                    <a:pt x="1" y="584"/>
                    <a:pt x="1" y="751"/>
                    <a:pt x="68" y="851"/>
                  </a:cubicBezTo>
                  <a:cubicBezTo>
                    <a:pt x="1" y="951"/>
                    <a:pt x="1" y="1118"/>
                    <a:pt x="134" y="1218"/>
                  </a:cubicBezTo>
                  <a:cubicBezTo>
                    <a:pt x="545" y="1550"/>
                    <a:pt x="1323" y="1872"/>
                    <a:pt x="2004" y="1872"/>
                  </a:cubicBezTo>
                  <a:cubicBezTo>
                    <a:pt x="2484" y="1872"/>
                    <a:pt x="2916" y="1712"/>
                    <a:pt x="3136" y="1285"/>
                  </a:cubicBezTo>
                  <a:cubicBezTo>
                    <a:pt x="3403" y="751"/>
                    <a:pt x="2836" y="284"/>
                    <a:pt x="2403" y="117"/>
                  </a:cubicBezTo>
                  <a:cubicBezTo>
                    <a:pt x="2185" y="35"/>
                    <a:pt x="1970" y="1"/>
                    <a:pt x="175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612" name="Google Shape;3612;p14"/>
            <p:cNvSpPr/>
            <p:nvPr/>
          </p:nvSpPr>
          <p:spPr>
            <a:xfrm>
              <a:off x="1983407" y="656626"/>
              <a:ext cx="63001" cy="103084"/>
            </a:xfrm>
            <a:custGeom>
              <a:avLst/>
              <a:gdLst/>
              <a:ahLst/>
              <a:cxnLst/>
              <a:rect l="l" t="t" r="r" b="b"/>
              <a:pathLst>
                <a:path w="2103" h="3441" extrusionOk="0">
                  <a:moveTo>
                    <a:pt x="1197" y="1"/>
                  </a:moveTo>
                  <a:cubicBezTo>
                    <a:pt x="1137" y="1"/>
                    <a:pt x="1077" y="30"/>
                    <a:pt x="1035" y="100"/>
                  </a:cubicBezTo>
                  <a:cubicBezTo>
                    <a:pt x="534" y="667"/>
                    <a:pt x="1" y="1401"/>
                    <a:pt x="67" y="2168"/>
                  </a:cubicBezTo>
                  <a:cubicBezTo>
                    <a:pt x="134" y="2668"/>
                    <a:pt x="368" y="3335"/>
                    <a:pt x="935" y="3436"/>
                  </a:cubicBezTo>
                  <a:cubicBezTo>
                    <a:pt x="964" y="3439"/>
                    <a:pt x="993" y="3440"/>
                    <a:pt x="1021" y="3440"/>
                  </a:cubicBezTo>
                  <a:cubicBezTo>
                    <a:pt x="1593" y="3440"/>
                    <a:pt x="1840" y="2812"/>
                    <a:pt x="1935" y="2335"/>
                  </a:cubicBezTo>
                  <a:cubicBezTo>
                    <a:pt x="2102" y="1568"/>
                    <a:pt x="1935" y="967"/>
                    <a:pt x="1602" y="267"/>
                  </a:cubicBezTo>
                  <a:cubicBezTo>
                    <a:pt x="1569" y="167"/>
                    <a:pt x="1502" y="133"/>
                    <a:pt x="1402" y="133"/>
                  </a:cubicBezTo>
                  <a:cubicBezTo>
                    <a:pt x="1363" y="56"/>
                    <a:pt x="1280" y="1"/>
                    <a:pt x="119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613" name="Google Shape;3613;p14"/>
            <p:cNvSpPr/>
            <p:nvPr/>
          </p:nvSpPr>
          <p:spPr>
            <a:xfrm>
              <a:off x="2070337" y="678254"/>
              <a:ext cx="94965" cy="57249"/>
            </a:xfrm>
            <a:custGeom>
              <a:avLst/>
              <a:gdLst/>
              <a:ahLst/>
              <a:cxnLst/>
              <a:rect l="l" t="t" r="r" b="b"/>
              <a:pathLst>
                <a:path w="3170" h="1911" extrusionOk="0">
                  <a:moveTo>
                    <a:pt x="1804" y="0"/>
                  </a:moveTo>
                  <a:cubicBezTo>
                    <a:pt x="1160" y="0"/>
                    <a:pt x="531" y="518"/>
                    <a:pt x="101" y="979"/>
                  </a:cubicBezTo>
                  <a:cubicBezTo>
                    <a:pt x="1" y="1079"/>
                    <a:pt x="34" y="1246"/>
                    <a:pt x="101" y="1313"/>
                  </a:cubicBezTo>
                  <a:cubicBezTo>
                    <a:pt x="34" y="1446"/>
                    <a:pt x="34" y="1613"/>
                    <a:pt x="168" y="1679"/>
                  </a:cubicBezTo>
                  <a:cubicBezTo>
                    <a:pt x="455" y="1864"/>
                    <a:pt x="794" y="1910"/>
                    <a:pt x="1128" y="1910"/>
                  </a:cubicBezTo>
                  <a:cubicBezTo>
                    <a:pt x="1337" y="1910"/>
                    <a:pt x="1543" y="1892"/>
                    <a:pt x="1735" y="1880"/>
                  </a:cubicBezTo>
                  <a:cubicBezTo>
                    <a:pt x="2269" y="1780"/>
                    <a:pt x="2836" y="1613"/>
                    <a:pt x="3003" y="1046"/>
                  </a:cubicBezTo>
                  <a:cubicBezTo>
                    <a:pt x="3170" y="445"/>
                    <a:pt x="2436" y="45"/>
                    <a:pt x="1969" y="12"/>
                  </a:cubicBezTo>
                  <a:cubicBezTo>
                    <a:pt x="1914" y="4"/>
                    <a:pt x="1859" y="0"/>
                    <a:pt x="180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614" name="Google Shape;3614;p14"/>
            <p:cNvSpPr/>
            <p:nvPr/>
          </p:nvSpPr>
          <p:spPr>
            <a:xfrm>
              <a:off x="2099334" y="780941"/>
              <a:ext cx="43888" cy="88704"/>
            </a:xfrm>
            <a:custGeom>
              <a:avLst/>
              <a:gdLst/>
              <a:ahLst/>
              <a:cxnLst/>
              <a:rect l="l" t="t" r="r" b="b"/>
              <a:pathLst>
                <a:path w="1465" h="2961" extrusionOk="0">
                  <a:moveTo>
                    <a:pt x="695" y="1"/>
                  </a:moveTo>
                  <a:cubicBezTo>
                    <a:pt x="640" y="1"/>
                    <a:pt x="585" y="16"/>
                    <a:pt x="534" y="53"/>
                  </a:cubicBezTo>
                  <a:cubicBezTo>
                    <a:pt x="100" y="453"/>
                    <a:pt x="34" y="1087"/>
                    <a:pt x="34" y="1621"/>
                  </a:cubicBezTo>
                  <a:cubicBezTo>
                    <a:pt x="0" y="2054"/>
                    <a:pt x="167" y="2755"/>
                    <a:pt x="634" y="2921"/>
                  </a:cubicBezTo>
                  <a:cubicBezTo>
                    <a:pt x="703" y="2948"/>
                    <a:pt x="768" y="2961"/>
                    <a:pt x="827" y="2961"/>
                  </a:cubicBezTo>
                  <a:cubicBezTo>
                    <a:pt x="1285" y="2961"/>
                    <a:pt x="1464" y="2238"/>
                    <a:pt x="1435" y="1854"/>
                  </a:cubicBezTo>
                  <a:cubicBezTo>
                    <a:pt x="1401" y="1354"/>
                    <a:pt x="1134" y="953"/>
                    <a:pt x="1001" y="520"/>
                  </a:cubicBezTo>
                  <a:cubicBezTo>
                    <a:pt x="1001" y="486"/>
                    <a:pt x="1001" y="420"/>
                    <a:pt x="968" y="386"/>
                  </a:cubicBezTo>
                  <a:cubicBezTo>
                    <a:pt x="1072" y="204"/>
                    <a:pt x="891" y="1"/>
                    <a:pt x="69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615" name="Google Shape;3615;p14"/>
            <p:cNvSpPr/>
            <p:nvPr/>
          </p:nvSpPr>
          <p:spPr>
            <a:xfrm>
              <a:off x="2147293" y="762369"/>
              <a:ext cx="82952" cy="56680"/>
            </a:xfrm>
            <a:custGeom>
              <a:avLst/>
              <a:gdLst/>
              <a:ahLst/>
              <a:cxnLst/>
              <a:rect l="l" t="t" r="r" b="b"/>
              <a:pathLst>
                <a:path w="2769" h="1892" extrusionOk="0">
                  <a:moveTo>
                    <a:pt x="1861" y="1"/>
                  </a:moveTo>
                  <a:cubicBezTo>
                    <a:pt x="1818" y="1"/>
                    <a:pt x="1776" y="2"/>
                    <a:pt x="1735" y="6"/>
                  </a:cubicBezTo>
                  <a:cubicBezTo>
                    <a:pt x="1034" y="106"/>
                    <a:pt x="501" y="706"/>
                    <a:pt x="200" y="1307"/>
                  </a:cubicBezTo>
                  <a:cubicBezTo>
                    <a:pt x="67" y="1407"/>
                    <a:pt x="0" y="1640"/>
                    <a:pt x="200" y="1740"/>
                  </a:cubicBezTo>
                  <a:cubicBezTo>
                    <a:pt x="412" y="1842"/>
                    <a:pt x="680" y="1892"/>
                    <a:pt x="962" y="1892"/>
                  </a:cubicBezTo>
                  <a:cubicBezTo>
                    <a:pt x="1791" y="1892"/>
                    <a:pt x="2744" y="1461"/>
                    <a:pt x="2769" y="639"/>
                  </a:cubicBezTo>
                  <a:cubicBezTo>
                    <a:pt x="2769" y="156"/>
                    <a:pt x="2276" y="1"/>
                    <a:pt x="186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616" name="Google Shape;3616;p14"/>
            <p:cNvSpPr/>
            <p:nvPr/>
          </p:nvSpPr>
          <p:spPr>
            <a:xfrm>
              <a:off x="2182251" y="841122"/>
              <a:ext cx="73995" cy="73306"/>
            </a:xfrm>
            <a:custGeom>
              <a:avLst/>
              <a:gdLst/>
              <a:ahLst/>
              <a:cxnLst/>
              <a:rect l="l" t="t" r="r" b="b"/>
              <a:pathLst>
                <a:path w="2470" h="2447" extrusionOk="0">
                  <a:moveTo>
                    <a:pt x="267" y="0"/>
                  </a:moveTo>
                  <a:cubicBezTo>
                    <a:pt x="132" y="0"/>
                    <a:pt x="1" y="82"/>
                    <a:pt x="1" y="245"/>
                  </a:cubicBezTo>
                  <a:cubicBezTo>
                    <a:pt x="1" y="779"/>
                    <a:pt x="368" y="1346"/>
                    <a:pt x="668" y="1713"/>
                  </a:cubicBezTo>
                  <a:cubicBezTo>
                    <a:pt x="889" y="1989"/>
                    <a:pt x="1269" y="2447"/>
                    <a:pt x="1657" y="2447"/>
                  </a:cubicBezTo>
                  <a:cubicBezTo>
                    <a:pt x="1739" y="2447"/>
                    <a:pt x="1821" y="2426"/>
                    <a:pt x="1902" y="2380"/>
                  </a:cubicBezTo>
                  <a:cubicBezTo>
                    <a:pt x="2469" y="2080"/>
                    <a:pt x="2236" y="1346"/>
                    <a:pt x="1936" y="946"/>
                  </a:cubicBezTo>
                  <a:cubicBezTo>
                    <a:pt x="1569" y="546"/>
                    <a:pt x="1002" y="79"/>
                    <a:pt x="434" y="45"/>
                  </a:cubicBezTo>
                  <a:cubicBezTo>
                    <a:pt x="384" y="15"/>
                    <a:pt x="325" y="0"/>
                    <a:pt x="26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</p:grpSp>
      <p:grpSp>
        <p:nvGrpSpPr>
          <p:cNvPr id="3617" name="Google Shape;3617;p14"/>
          <p:cNvGrpSpPr/>
          <p:nvPr/>
        </p:nvGrpSpPr>
        <p:grpSpPr>
          <a:xfrm rot="-3170136">
            <a:off x="332769" y="-552702"/>
            <a:ext cx="779500" cy="2112410"/>
            <a:chOff x="904476" y="-243594"/>
            <a:chExt cx="438472" cy="1186732"/>
          </a:xfrm>
        </p:grpSpPr>
        <p:sp>
          <p:nvSpPr>
            <p:cNvPr id="3618" name="Google Shape;3618;p14"/>
            <p:cNvSpPr/>
            <p:nvPr/>
          </p:nvSpPr>
          <p:spPr>
            <a:xfrm>
              <a:off x="904476" y="362824"/>
              <a:ext cx="134719" cy="198648"/>
            </a:xfrm>
            <a:custGeom>
              <a:avLst/>
              <a:gdLst/>
              <a:ahLst/>
              <a:cxnLst/>
              <a:rect l="l" t="t" r="r" b="b"/>
              <a:pathLst>
                <a:path w="4497" h="6631" extrusionOk="0">
                  <a:moveTo>
                    <a:pt x="4430" y="1"/>
                  </a:moveTo>
                  <a:cubicBezTo>
                    <a:pt x="4429" y="1"/>
                    <a:pt x="4429" y="2"/>
                    <a:pt x="4428" y="3"/>
                  </a:cubicBezTo>
                  <a:lnTo>
                    <a:pt x="4428" y="3"/>
                  </a:lnTo>
                  <a:cubicBezTo>
                    <a:pt x="4451" y="2"/>
                    <a:pt x="4474" y="1"/>
                    <a:pt x="4496" y="1"/>
                  </a:cubicBezTo>
                  <a:close/>
                  <a:moveTo>
                    <a:pt x="4428" y="3"/>
                  </a:moveTo>
                  <a:cubicBezTo>
                    <a:pt x="1897" y="113"/>
                    <a:pt x="192" y="2657"/>
                    <a:pt x="60" y="5004"/>
                  </a:cubicBezTo>
                  <a:cubicBezTo>
                    <a:pt x="1" y="6109"/>
                    <a:pt x="548" y="6631"/>
                    <a:pt x="1247" y="6631"/>
                  </a:cubicBezTo>
                  <a:cubicBezTo>
                    <a:pt x="1730" y="6631"/>
                    <a:pt x="2285" y="6382"/>
                    <a:pt x="2762" y="5905"/>
                  </a:cubicBezTo>
                  <a:cubicBezTo>
                    <a:pt x="3729" y="4904"/>
                    <a:pt x="3996" y="3270"/>
                    <a:pt x="4163" y="1969"/>
                  </a:cubicBezTo>
                  <a:cubicBezTo>
                    <a:pt x="4263" y="1403"/>
                    <a:pt x="4196" y="471"/>
                    <a:pt x="4428" y="3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619" name="Google Shape;3619;p14"/>
            <p:cNvSpPr/>
            <p:nvPr/>
          </p:nvSpPr>
          <p:spPr>
            <a:xfrm>
              <a:off x="1121083" y="147893"/>
              <a:ext cx="221865" cy="139272"/>
            </a:xfrm>
            <a:custGeom>
              <a:avLst/>
              <a:gdLst/>
              <a:ahLst/>
              <a:cxnLst/>
              <a:rect l="l" t="t" r="r" b="b"/>
              <a:pathLst>
                <a:path w="7406" h="4649" extrusionOk="0">
                  <a:moveTo>
                    <a:pt x="294" y="1"/>
                  </a:moveTo>
                  <a:cubicBezTo>
                    <a:pt x="218" y="1"/>
                    <a:pt x="143" y="2"/>
                    <a:pt x="67" y="4"/>
                  </a:cubicBezTo>
                  <a:lnTo>
                    <a:pt x="1" y="137"/>
                  </a:lnTo>
                  <a:cubicBezTo>
                    <a:pt x="367" y="1005"/>
                    <a:pt x="834" y="2039"/>
                    <a:pt x="1402" y="2739"/>
                  </a:cubicBezTo>
                  <a:cubicBezTo>
                    <a:pt x="2106" y="3561"/>
                    <a:pt x="3506" y="4648"/>
                    <a:pt x="4715" y="4648"/>
                  </a:cubicBezTo>
                  <a:cubicBezTo>
                    <a:pt x="5223" y="4648"/>
                    <a:pt x="5697" y="4457"/>
                    <a:pt x="6072" y="3973"/>
                  </a:cubicBezTo>
                  <a:cubicBezTo>
                    <a:pt x="7406" y="2239"/>
                    <a:pt x="4971" y="704"/>
                    <a:pt x="3570" y="438"/>
                  </a:cubicBezTo>
                  <a:cubicBezTo>
                    <a:pt x="2540" y="219"/>
                    <a:pt x="1394" y="1"/>
                    <a:pt x="29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620" name="Google Shape;3620;p14"/>
            <p:cNvSpPr/>
            <p:nvPr/>
          </p:nvSpPr>
          <p:spPr>
            <a:xfrm>
              <a:off x="926523" y="45086"/>
              <a:ext cx="117673" cy="243525"/>
            </a:xfrm>
            <a:custGeom>
              <a:avLst/>
              <a:gdLst/>
              <a:ahLst/>
              <a:cxnLst/>
              <a:rect l="l" t="t" r="r" b="b"/>
              <a:pathLst>
                <a:path w="3928" h="8129" extrusionOk="0">
                  <a:moveTo>
                    <a:pt x="3827" y="0"/>
                  </a:moveTo>
                  <a:cubicBezTo>
                    <a:pt x="1492" y="0"/>
                    <a:pt x="24" y="4070"/>
                    <a:pt x="24" y="5938"/>
                  </a:cubicBezTo>
                  <a:cubicBezTo>
                    <a:pt x="1" y="7075"/>
                    <a:pt x="583" y="8129"/>
                    <a:pt x="1413" y="8129"/>
                  </a:cubicBezTo>
                  <a:cubicBezTo>
                    <a:pt x="1751" y="8129"/>
                    <a:pt x="2130" y="7954"/>
                    <a:pt x="2526" y="7539"/>
                  </a:cubicBezTo>
                  <a:cubicBezTo>
                    <a:pt x="3660" y="6405"/>
                    <a:pt x="3827" y="4670"/>
                    <a:pt x="3894" y="3169"/>
                  </a:cubicBezTo>
                  <a:cubicBezTo>
                    <a:pt x="3927" y="2102"/>
                    <a:pt x="3827" y="1068"/>
                    <a:pt x="382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621" name="Google Shape;3621;p14"/>
            <p:cNvSpPr/>
            <p:nvPr/>
          </p:nvSpPr>
          <p:spPr>
            <a:xfrm>
              <a:off x="1114103" y="299887"/>
              <a:ext cx="171147" cy="210272"/>
            </a:xfrm>
            <a:custGeom>
              <a:avLst/>
              <a:gdLst/>
              <a:ahLst/>
              <a:cxnLst/>
              <a:rect l="l" t="t" r="r" b="b"/>
              <a:pathLst>
                <a:path w="5713" h="7019" extrusionOk="0">
                  <a:moveTo>
                    <a:pt x="133" y="0"/>
                  </a:moveTo>
                  <a:lnTo>
                    <a:pt x="200" y="134"/>
                  </a:lnTo>
                  <a:cubicBezTo>
                    <a:pt x="0" y="934"/>
                    <a:pt x="467" y="2002"/>
                    <a:pt x="667" y="2802"/>
                  </a:cubicBezTo>
                  <a:cubicBezTo>
                    <a:pt x="1001" y="4370"/>
                    <a:pt x="1635" y="6472"/>
                    <a:pt x="3436" y="6939"/>
                  </a:cubicBezTo>
                  <a:cubicBezTo>
                    <a:pt x="3627" y="6993"/>
                    <a:pt x="3803" y="7018"/>
                    <a:pt x="3965" y="7018"/>
                  </a:cubicBezTo>
                  <a:cubicBezTo>
                    <a:pt x="5388" y="7018"/>
                    <a:pt x="5713" y="5068"/>
                    <a:pt x="5204" y="3870"/>
                  </a:cubicBezTo>
                  <a:cubicBezTo>
                    <a:pt x="4570" y="2302"/>
                    <a:pt x="3336" y="1601"/>
                    <a:pt x="1868" y="901"/>
                  </a:cubicBezTo>
                  <a:cubicBezTo>
                    <a:pt x="1334" y="601"/>
                    <a:pt x="701" y="200"/>
                    <a:pt x="13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622" name="Google Shape;3622;p14"/>
            <p:cNvSpPr/>
            <p:nvPr/>
          </p:nvSpPr>
          <p:spPr>
            <a:xfrm>
              <a:off x="962380" y="553670"/>
              <a:ext cx="142747" cy="313715"/>
            </a:xfrm>
            <a:custGeom>
              <a:avLst/>
              <a:gdLst/>
              <a:ahLst/>
              <a:cxnLst/>
              <a:rect l="l" t="t" r="r" b="b"/>
              <a:pathLst>
                <a:path w="4765" h="10472" extrusionOk="0">
                  <a:moveTo>
                    <a:pt x="3964" y="1"/>
                  </a:moveTo>
                  <a:cubicBezTo>
                    <a:pt x="3936" y="25"/>
                    <a:pt x="3909" y="51"/>
                    <a:pt x="3883" y="78"/>
                  </a:cubicBezTo>
                  <a:lnTo>
                    <a:pt x="3883" y="78"/>
                  </a:lnTo>
                  <a:cubicBezTo>
                    <a:pt x="3932" y="52"/>
                    <a:pt x="3981" y="26"/>
                    <a:pt x="4031" y="1"/>
                  </a:cubicBezTo>
                  <a:close/>
                  <a:moveTo>
                    <a:pt x="3883" y="78"/>
                  </a:moveTo>
                  <a:cubicBezTo>
                    <a:pt x="1280" y="1479"/>
                    <a:pt x="0" y="4425"/>
                    <a:pt x="295" y="7340"/>
                  </a:cubicBezTo>
                  <a:cubicBezTo>
                    <a:pt x="379" y="8517"/>
                    <a:pt x="1052" y="10472"/>
                    <a:pt x="2413" y="10472"/>
                  </a:cubicBezTo>
                  <a:cubicBezTo>
                    <a:pt x="2672" y="10472"/>
                    <a:pt x="2955" y="10401"/>
                    <a:pt x="3264" y="10242"/>
                  </a:cubicBezTo>
                  <a:cubicBezTo>
                    <a:pt x="4765" y="9441"/>
                    <a:pt x="4264" y="6506"/>
                    <a:pt x="4031" y="5238"/>
                  </a:cubicBezTo>
                  <a:cubicBezTo>
                    <a:pt x="3869" y="4168"/>
                    <a:pt x="2981" y="1047"/>
                    <a:pt x="3883" y="78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623" name="Google Shape;3623;p14"/>
            <p:cNvSpPr/>
            <p:nvPr/>
          </p:nvSpPr>
          <p:spPr>
            <a:xfrm>
              <a:off x="1109101" y="685593"/>
              <a:ext cx="152124" cy="257545"/>
            </a:xfrm>
            <a:custGeom>
              <a:avLst/>
              <a:gdLst/>
              <a:ahLst/>
              <a:cxnLst/>
              <a:rect l="l" t="t" r="r" b="b"/>
              <a:pathLst>
                <a:path w="5078" h="8597" extrusionOk="0">
                  <a:moveTo>
                    <a:pt x="1101" y="0"/>
                  </a:moveTo>
                  <a:cubicBezTo>
                    <a:pt x="467" y="2002"/>
                    <a:pt x="0" y="6838"/>
                    <a:pt x="1868" y="8173"/>
                  </a:cubicBezTo>
                  <a:cubicBezTo>
                    <a:pt x="2271" y="8469"/>
                    <a:pt x="2642" y="8597"/>
                    <a:pt x="2976" y="8597"/>
                  </a:cubicBezTo>
                  <a:cubicBezTo>
                    <a:pt x="4331" y="8597"/>
                    <a:pt x="5078" y="6502"/>
                    <a:pt x="4837" y="5137"/>
                  </a:cubicBezTo>
                  <a:cubicBezTo>
                    <a:pt x="4537" y="3503"/>
                    <a:pt x="3136" y="1468"/>
                    <a:pt x="1868" y="467"/>
                  </a:cubicBezTo>
                  <a:cubicBezTo>
                    <a:pt x="1635" y="300"/>
                    <a:pt x="1335" y="200"/>
                    <a:pt x="110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624" name="Google Shape;3624;p14"/>
            <p:cNvSpPr/>
            <p:nvPr/>
          </p:nvSpPr>
          <p:spPr>
            <a:xfrm>
              <a:off x="1073125" y="-243594"/>
              <a:ext cx="112161" cy="1077032"/>
            </a:xfrm>
            <a:custGeom>
              <a:avLst/>
              <a:gdLst/>
              <a:ahLst/>
              <a:cxnLst/>
              <a:rect l="l" t="t" r="r" b="b"/>
              <a:pathLst>
                <a:path w="3744" h="35952" extrusionOk="0">
                  <a:moveTo>
                    <a:pt x="1294" y="1"/>
                  </a:moveTo>
                  <a:cubicBezTo>
                    <a:pt x="1173" y="1"/>
                    <a:pt x="1061" y="70"/>
                    <a:pt x="1034" y="230"/>
                  </a:cubicBezTo>
                  <a:cubicBezTo>
                    <a:pt x="501" y="2499"/>
                    <a:pt x="334" y="4800"/>
                    <a:pt x="234" y="7102"/>
                  </a:cubicBezTo>
                  <a:cubicBezTo>
                    <a:pt x="134" y="9470"/>
                    <a:pt x="0" y="11839"/>
                    <a:pt x="0" y="14207"/>
                  </a:cubicBezTo>
                  <a:cubicBezTo>
                    <a:pt x="0" y="16575"/>
                    <a:pt x="100" y="18944"/>
                    <a:pt x="301" y="21279"/>
                  </a:cubicBezTo>
                  <a:cubicBezTo>
                    <a:pt x="467" y="23580"/>
                    <a:pt x="734" y="25882"/>
                    <a:pt x="1301" y="28117"/>
                  </a:cubicBezTo>
                  <a:cubicBezTo>
                    <a:pt x="1935" y="30652"/>
                    <a:pt x="2769" y="33121"/>
                    <a:pt x="3103" y="35722"/>
                  </a:cubicBezTo>
                  <a:cubicBezTo>
                    <a:pt x="3129" y="35883"/>
                    <a:pt x="3241" y="35952"/>
                    <a:pt x="3362" y="35952"/>
                  </a:cubicBezTo>
                  <a:cubicBezTo>
                    <a:pt x="3543" y="35952"/>
                    <a:pt x="3743" y="35796"/>
                    <a:pt x="3703" y="35556"/>
                  </a:cubicBezTo>
                  <a:cubicBezTo>
                    <a:pt x="3403" y="33321"/>
                    <a:pt x="2736" y="31186"/>
                    <a:pt x="2169" y="29018"/>
                  </a:cubicBezTo>
                  <a:cubicBezTo>
                    <a:pt x="1568" y="26749"/>
                    <a:pt x="1201" y="24514"/>
                    <a:pt x="968" y="22179"/>
                  </a:cubicBezTo>
                  <a:cubicBezTo>
                    <a:pt x="567" y="17576"/>
                    <a:pt x="534" y="12939"/>
                    <a:pt x="801" y="8303"/>
                  </a:cubicBezTo>
                  <a:cubicBezTo>
                    <a:pt x="968" y="5668"/>
                    <a:pt x="1001" y="2999"/>
                    <a:pt x="1635" y="397"/>
                  </a:cubicBezTo>
                  <a:cubicBezTo>
                    <a:pt x="1675" y="157"/>
                    <a:pt x="1475" y="1"/>
                    <a:pt x="1294" y="1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625" name="Google Shape;3625;p14"/>
            <p:cNvSpPr/>
            <p:nvPr/>
          </p:nvSpPr>
          <p:spPr>
            <a:xfrm>
              <a:off x="949020" y="-33577"/>
              <a:ext cx="148379" cy="280432"/>
            </a:xfrm>
            <a:custGeom>
              <a:avLst/>
              <a:gdLst/>
              <a:ahLst/>
              <a:cxnLst/>
              <a:rect l="l" t="t" r="r" b="b"/>
              <a:pathLst>
                <a:path w="4953" h="9361" extrusionOk="0">
                  <a:moveTo>
                    <a:pt x="4497" y="1"/>
                  </a:moveTo>
                  <a:cubicBezTo>
                    <a:pt x="4404" y="1"/>
                    <a:pt x="4311" y="37"/>
                    <a:pt x="4243" y="124"/>
                  </a:cubicBezTo>
                  <a:cubicBezTo>
                    <a:pt x="2442" y="2826"/>
                    <a:pt x="641" y="5695"/>
                    <a:pt x="40" y="8964"/>
                  </a:cubicBezTo>
                  <a:cubicBezTo>
                    <a:pt x="0" y="9204"/>
                    <a:pt x="201" y="9360"/>
                    <a:pt x="381" y="9360"/>
                  </a:cubicBezTo>
                  <a:cubicBezTo>
                    <a:pt x="502" y="9360"/>
                    <a:pt x="614" y="9291"/>
                    <a:pt x="641" y="9131"/>
                  </a:cubicBezTo>
                  <a:cubicBezTo>
                    <a:pt x="1241" y="5928"/>
                    <a:pt x="3009" y="3093"/>
                    <a:pt x="4811" y="458"/>
                  </a:cubicBezTo>
                  <a:cubicBezTo>
                    <a:pt x="4953" y="221"/>
                    <a:pt x="4725" y="1"/>
                    <a:pt x="4497" y="1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626" name="Google Shape;3626;p14"/>
            <p:cNvSpPr/>
            <p:nvPr/>
          </p:nvSpPr>
          <p:spPr>
            <a:xfrm>
              <a:off x="1072016" y="255883"/>
              <a:ext cx="139422" cy="185886"/>
            </a:xfrm>
            <a:custGeom>
              <a:avLst/>
              <a:gdLst/>
              <a:ahLst/>
              <a:cxnLst/>
              <a:rect l="l" t="t" r="r" b="b"/>
              <a:pathLst>
                <a:path w="4654" h="6205" extrusionOk="0">
                  <a:moveTo>
                    <a:pt x="431" y="0"/>
                  </a:moveTo>
                  <a:cubicBezTo>
                    <a:pt x="204" y="0"/>
                    <a:pt x="1" y="306"/>
                    <a:pt x="204" y="535"/>
                  </a:cubicBezTo>
                  <a:cubicBezTo>
                    <a:pt x="971" y="1369"/>
                    <a:pt x="1672" y="2236"/>
                    <a:pt x="2339" y="3137"/>
                  </a:cubicBezTo>
                  <a:cubicBezTo>
                    <a:pt x="2973" y="4004"/>
                    <a:pt x="3573" y="4972"/>
                    <a:pt x="3974" y="5972"/>
                  </a:cubicBezTo>
                  <a:cubicBezTo>
                    <a:pt x="4028" y="6135"/>
                    <a:pt x="4159" y="6204"/>
                    <a:pt x="4287" y="6204"/>
                  </a:cubicBezTo>
                  <a:cubicBezTo>
                    <a:pt x="4474" y="6204"/>
                    <a:pt x="4653" y="6057"/>
                    <a:pt x="4574" y="5839"/>
                  </a:cubicBezTo>
                  <a:cubicBezTo>
                    <a:pt x="3740" y="3671"/>
                    <a:pt x="2206" y="1769"/>
                    <a:pt x="638" y="102"/>
                  </a:cubicBezTo>
                  <a:cubicBezTo>
                    <a:pt x="574" y="30"/>
                    <a:pt x="501" y="0"/>
                    <a:pt x="431" y="0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627" name="Google Shape;3627;p14"/>
            <p:cNvSpPr/>
            <p:nvPr/>
          </p:nvSpPr>
          <p:spPr>
            <a:xfrm>
              <a:off x="1005186" y="527189"/>
              <a:ext cx="112730" cy="285225"/>
            </a:xfrm>
            <a:custGeom>
              <a:avLst/>
              <a:gdLst/>
              <a:ahLst/>
              <a:cxnLst/>
              <a:rect l="l" t="t" r="r" b="b"/>
              <a:pathLst>
                <a:path w="3763" h="9521" extrusionOk="0">
                  <a:moveTo>
                    <a:pt x="3282" y="1"/>
                  </a:moveTo>
                  <a:cubicBezTo>
                    <a:pt x="3210" y="1"/>
                    <a:pt x="3135" y="25"/>
                    <a:pt x="3069" y="84"/>
                  </a:cubicBezTo>
                  <a:cubicBezTo>
                    <a:pt x="534" y="2219"/>
                    <a:pt x="0" y="6189"/>
                    <a:pt x="534" y="9291"/>
                  </a:cubicBezTo>
                  <a:cubicBezTo>
                    <a:pt x="560" y="9451"/>
                    <a:pt x="673" y="9520"/>
                    <a:pt x="793" y="9520"/>
                  </a:cubicBezTo>
                  <a:cubicBezTo>
                    <a:pt x="974" y="9520"/>
                    <a:pt x="1174" y="9364"/>
                    <a:pt x="1134" y="9124"/>
                  </a:cubicBezTo>
                  <a:cubicBezTo>
                    <a:pt x="667" y="6222"/>
                    <a:pt x="1134" y="2519"/>
                    <a:pt x="3503" y="518"/>
                  </a:cubicBezTo>
                  <a:cubicBezTo>
                    <a:pt x="3763" y="310"/>
                    <a:pt x="3536" y="1"/>
                    <a:pt x="3282" y="1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628" name="Google Shape;3628;p14"/>
            <p:cNvSpPr/>
            <p:nvPr/>
          </p:nvSpPr>
          <p:spPr>
            <a:xfrm>
              <a:off x="931735" y="330292"/>
              <a:ext cx="160333" cy="197450"/>
            </a:xfrm>
            <a:custGeom>
              <a:avLst/>
              <a:gdLst/>
              <a:ahLst/>
              <a:cxnLst/>
              <a:rect l="l" t="t" r="r" b="b"/>
              <a:pathLst>
                <a:path w="5352" h="6591" extrusionOk="0">
                  <a:moveTo>
                    <a:pt x="4956" y="0"/>
                  </a:moveTo>
                  <a:cubicBezTo>
                    <a:pt x="4924" y="0"/>
                    <a:pt x="4890" y="6"/>
                    <a:pt x="4854" y="19"/>
                  </a:cubicBezTo>
                  <a:cubicBezTo>
                    <a:pt x="2319" y="1087"/>
                    <a:pt x="284" y="3522"/>
                    <a:pt x="17" y="6290"/>
                  </a:cubicBezTo>
                  <a:cubicBezTo>
                    <a:pt x="0" y="6491"/>
                    <a:pt x="150" y="6591"/>
                    <a:pt x="309" y="6591"/>
                  </a:cubicBezTo>
                  <a:cubicBezTo>
                    <a:pt x="467" y="6591"/>
                    <a:pt x="634" y="6491"/>
                    <a:pt x="651" y="6290"/>
                  </a:cubicBezTo>
                  <a:cubicBezTo>
                    <a:pt x="884" y="3822"/>
                    <a:pt x="2786" y="1554"/>
                    <a:pt x="5021" y="620"/>
                  </a:cubicBezTo>
                  <a:cubicBezTo>
                    <a:pt x="5351" y="499"/>
                    <a:pt x="5249" y="0"/>
                    <a:pt x="4956" y="0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629" name="Google Shape;3629;p14"/>
            <p:cNvSpPr/>
            <p:nvPr/>
          </p:nvSpPr>
          <p:spPr>
            <a:xfrm>
              <a:off x="1075821" y="128692"/>
              <a:ext cx="182142" cy="123395"/>
            </a:xfrm>
            <a:custGeom>
              <a:avLst/>
              <a:gdLst/>
              <a:ahLst/>
              <a:cxnLst/>
              <a:rect l="l" t="t" r="r" b="b"/>
              <a:pathLst>
                <a:path w="6080" h="4119" extrusionOk="0">
                  <a:moveTo>
                    <a:pt x="480" y="0"/>
                  </a:moveTo>
                  <a:cubicBezTo>
                    <a:pt x="191" y="0"/>
                    <a:pt x="0" y="409"/>
                    <a:pt x="311" y="578"/>
                  </a:cubicBezTo>
                  <a:cubicBezTo>
                    <a:pt x="1245" y="1079"/>
                    <a:pt x="2312" y="1245"/>
                    <a:pt x="3213" y="1812"/>
                  </a:cubicBezTo>
                  <a:cubicBezTo>
                    <a:pt x="4047" y="2346"/>
                    <a:pt x="4847" y="3113"/>
                    <a:pt x="5381" y="3981"/>
                  </a:cubicBezTo>
                  <a:cubicBezTo>
                    <a:pt x="5449" y="4078"/>
                    <a:pt x="5543" y="4119"/>
                    <a:pt x="5637" y="4119"/>
                  </a:cubicBezTo>
                  <a:cubicBezTo>
                    <a:pt x="5861" y="4119"/>
                    <a:pt x="6080" y="3883"/>
                    <a:pt x="5915" y="3647"/>
                  </a:cubicBezTo>
                  <a:cubicBezTo>
                    <a:pt x="5381" y="2713"/>
                    <a:pt x="4547" y="1979"/>
                    <a:pt x="3680" y="1379"/>
                  </a:cubicBezTo>
                  <a:cubicBezTo>
                    <a:pt x="2746" y="712"/>
                    <a:pt x="1612" y="545"/>
                    <a:pt x="644" y="44"/>
                  </a:cubicBezTo>
                  <a:cubicBezTo>
                    <a:pt x="588" y="14"/>
                    <a:pt x="532" y="0"/>
                    <a:pt x="480" y="0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630" name="Google Shape;3630;p14"/>
            <p:cNvSpPr/>
            <p:nvPr/>
          </p:nvSpPr>
          <p:spPr>
            <a:xfrm>
              <a:off x="994192" y="204958"/>
              <a:ext cx="20012" cy="15997"/>
            </a:xfrm>
            <a:custGeom>
              <a:avLst/>
              <a:gdLst/>
              <a:ahLst/>
              <a:cxnLst/>
              <a:rect l="l" t="t" r="r" b="b"/>
              <a:pathLst>
                <a:path w="668" h="534" extrusionOk="0">
                  <a:moveTo>
                    <a:pt x="334" y="0"/>
                  </a:moveTo>
                  <a:cubicBezTo>
                    <a:pt x="0" y="0"/>
                    <a:pt x="0" y="534"/>
                    <a:pt x="334" y="534"/>
                  </a:cubicBezTo>
                  <a:cubicBezTo>
                    <a:pt x="667" y="534"/>
                    <a:pt x="667" y="0"/>
                    <a:pt x="334" y="0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631" name="Google Shape;3631;p14"/>
            <p:cNvSpPr/>
            <p:nvPr/>
          </p:nvSpPr>
          <p:spPr>
            <a:xfrm>
              <a:off x="1001172" y="174973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1" y="1"/>
                    <a:pt x="1" y="534"/>
                    <a:pt x="334" y="534"/>
                  </a:cubicBezTo>
                  <a:cubicBezTo>
                    <a:pt x="668" y="534"/>
                    <a:pt x="668" y="1"/>
                    <a:pt x="334" y="1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632" name="Google Shape;3632;p14"/>
            <p:cNvSpPr/>
            <p:nvPr/>
          </p:nvSpPr>
          <p:spPr>
            <a:xfrm>
              <a:off x="1257979" y="207954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0"/>
                  </a:moveTo>
                  <a:cubicBezTo>
                    <a:pt x="0" y="0"/>
                    <a:pt x="0" y="534"/>
                    <a:pt x="334" y="534"/>
                  </a:cubicBezTo>
                  <a:cubicBezTo>
                    <a:pt x="668" y="534"/>
                    <a:pt x="668" y="0"/>
                    <a:pt x="334" y="0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633" name="Google Shape;3633;p14"/>
            <p:cNvSpPr/>
            <p:nvPr/>
          </p:nvSpPr>
          <p:spPr>
            <a:xfrm>
              <a:off x="1264959" y="244919"/>
              <a:ext cx="20042" cy="16027"/>
            </a:xfrm>
            <a:custGeom>
              <a:avLst/>
              <a:gdLst/>
              <a:ahLst/>
              <a:cxnLst/>
              <a:rect l="l" t="t" r="r" b="b"/>
              <a:pathLst>
                <a:path w="669" h="535" extrusionOk="0">
                  <a:moveTo>
                    <a:pt x="335" y="1"/>
                  </a:moveTo>
                  <a:cubicBezTo>
                    <a:pt x="1" y="1"/>
                    <a:pt x="1" y="534"/>
                    <a:pt x="335" y="534"/>
                  </a:cubicBezTo>
                  <a:cubicBezTo>
                    <a:pt x="668" y="534"/>
                    <a:pt x="668" y="1"/>
                    <a:pt x="335" y="1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634" name="Google Shape;3634;p14"/>
            <p:cNvSpPr/>
            <p:nvPr/>
          </p:nvSpPr>
          <p:spPr>
            <a:xfrm>
              <a:off x="1283950" y="223950"/>
              <a:ext cx="20012" cy="15997"/>
            </a:xfrm>
            <a:custGeom>
              <a:avLst/>
              <a:gdLst/>
              <a:ahLst/>
              <a:cxnLst/>
              <a:rect l="l" t="t" r="r" b="b"/>
              <a:pathLst>
                <a:path w="668" h="534" extrusionOk="0">
                  <a:moveTo>
                    <a:pt x="334" y="0"/>
                  </a:moveTo>
                  <a:cubicBezTo>
                    <a:pt x="1" y="0"/>
                    <a:pt x="1" y="534"/>
                    <a:pt x="334" y="534"/>
                  </a:cubicBezTo>
                  <a:cubicBezTo>
                    <a:pt x="668" y="534"/>
                    <a:pt x="668" y="0"/>
                    <a:pt x="334" y="0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635" name="Google Shape;3635;p14"/>
            <p:cNvSpPr/>
            <p:nvPr/>
          </p:nvSpPr>
          <p:spPr>
            <a:xfrm>
              <a:off x="973194" y="477733"/>
              <a:ext cx="20012" cy="15039"/>
            </a:xfrm>
            <a:custGeom>
              <a:avLst/>
              <a:gdLst/>
              <a:ahLst/>
              <a:cxnLst/>
              <a:rect l="l" t="t" r="r" b="b"/>
              <a:pathLst>
                <a:path w="668" h="502" extrusionOk="0">
                  <a:moveTo>
                    <a:pt x="334" y="1"/>
                  </a:moveTo>
                  <a:cubicBezTo>
                    <a:pt x="1" y="1"/>
                    <a:pt x="1" y="501"/>
                    <a:pt x="334" y="501"/>
                  </a:cubicBezTo>
                  <a:cubicBezTo>
                    <a:pt x="668" y="501"/>
                    <a:pt x="668" y="1"/>
                    <a:pt x="334" y="1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636" name="Google Shape;3636;p14"/>
            <p:cNvSpPr/>
            <p:nvPr/>
          </p:nvSpPr>
          <p:spPr>
            <a:xfrm>
              <a:off x="980203" y="450773"/>
              <a:ext cx="20012" cy="15997"/>
            </a:xfrm>
            <a:custGeom>
              <a:avLst/>
              <a:gdLst/>
              <a:ahLst/>
              <a:cxnLst/>
              <a:rect l="l" t="t" r="r" b="b"/>
              <a:pathLst>
                <a:path w="668" h="534" extrusionOk="0">
                  <a:moveTo>
                    <a:pt x="334" y="0"/>
                  </a:moveTo>
                  <a:cubicBezTo>
                    <a:pt x="0" y="0"/>
                    <a:pt x="0" y="534"/>
                    <a:pt x="334" y="534"/>
                  </a:cubicBezTo>
                  <a:cubicBezTo>
                    <a:pt x="667" y="534"/>
                    <a:pt x="667" y="0"/>
                    <a:pt x="334" y="0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637" name="Google Shape;3637;p14"/>
            <p:cNvSpPr/>
            <p:nvPr/>
          </p:nvSpPr>
          <p:spPr>
            <a:xfrm>
              <a:off x="1211009" y="461766"/>
              <a:ext cx="20012" cy="15997"/>
            </a:xfrm>
            <a:custGeom>
              <a:avLst/>
              <a:gdLst/>
              <a:ahLst/>
              <a:cxnLst/>
              <a:rect l="l" t="t" r="r" b="b"/>
              <a:pathLst>
                <a:path w="668" h="534" extrusionOk="0">
                  <a:moveTo>
                    <a:pt x="334" y="0"/>
                  </a:moveTo>
                  <a:cubicBezTo>
                    <a:pt x="1" y="0"/>
                    <a:pt x="1" y="534"/>
                    <a:pt x="334" y="534"/>
                  </a:cubicBezTo>
                  <a:cubicBezTo>
                    <a:pt x="668" y="534"/>
                    <a:pt x="668" y="0"/>
                    <a:pt x="334" y="0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638" name="Google Shape;3638;p14"/>
            <p:cNvSpPr/>
            <p:nvPr/>
          </p:nvSpPr>
          <p:spPr>
            <a:xfrm>
              <a:off x="1222991" y="431781"/>
              <a:ext cx="20042" cy="16027"/>
            </a:xfrm>
            <a:custGeom>
              <a:avLst/>
              <a:gdLst/>
              <a:ahLst/>
              <a:cxnLst/>
              <a:rect l="l" t="t" r="r" b="b"/>
              <a:pathLst>
                <a:path w="669" h="535" extrusionOk="0">
                  <a:moveTo>
                    <a:pt x="335" y="0"/>
                  </a:moveTo>
                  <a:cubicBezTo>
                    <a:pt x="1" y="0"/>
                    <a:pt x="1" y="534"/>
                    <a:pt x="335" y="534"/>
                  </a:cubicBezTo>
                  <a:cubicBezTo>
                    <a:pt x="668" y="534"/>
                    <a:pt x="668" y="0"/>
                    <a:pt x="335" y="0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639" name="Google Shape;3639;p14"/>
            <p:cNvSpPr/>
            <p:nvPr/>
          </p:nvSpPr>
          <p:spPr>
            <a:xfrm>
              <a:off x="1240006" y="457752"/>
              <a:ext cx="21000" cy="16027"/>
            </a:xfrm>
            <a:custGeom>
              <a:avLst/>
              <a:gdLst/>
              <a:ahLst/>
              <a:cxnLst/>
              <a:rect l="l" t="t" r="r" b="b"/>
              <a:pathLst>
                <a:path w="701" h="535" extrusionOk="0">
                  <a:moveTo>
                    <a:pt x="334" y="1"/>
                  </a:moveTo>
                  <a:cubicBezTo>
                    <a:pt x="0" y="1"/>
                    <a:pt x="0" y="534"/>
                    <a:pt x="334" y="534"/>
                  </a:cubicBezTo>
                  <a:cubicBezTo>
                    <a:pt x="701" y="534"/>
                    <a:pt x="701" y="1"/>
                    <a:pt x="334" y="1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640" name="Google Shape;3640;p14"/>
            <p:cNvSpPr/>
            <p:nvPr/>
          </p:nvSpPr>
          <p:spPr>
            <a:xfrm>
              <a:off x="1022171" y="830458"/>
              <a:ext cx="20012" cy="15039"/>
            </a:xfrm>
            <a:custGeom>
              <a:avLst/>
              <a:gdLst/>
              <a:ahLst/>
              <a:cxnLst/>
              <a:rect l="l" t="t" r="r" b="b"/>
              <a:pathLst>
                <a:path w="668" h="502" extrusionOk="0">
                  <a:moveTo>
                    <a:pt x="334" y="1"/>
                  </a:moveTo>
                  <a:cubicBezTo>
                    <a:pt x="0" y="1"/>
                    <a:pt x="0" y="501"/>
                    <a:pt x="334" y="501"/>
                  </a:cubicBezTo>
                  <a:cubicBezTo>
                    <a:pt x="667" y="501"/>
                    <a:pt x="667" y="1"/>
                    <a:pt x="334" y="1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641" name="Google Shape;3641;p14"/>
            <p:cNvSpPr/>
            <p:nvPr/>
          </p:nvSpPr>
          <p:spPr>
            <a:xfrm>
              <a:off x="1047153" y="816469"/>
              <a:ext cx="20012" cy="15039"/>
            </a:xfrm>
            <a:custGeom>
              <a:avLst/>
              <a:gdLst/>
              <a:ahLst/>
              <a:cxnLst/>
              <a:rect l="l" t="t" r="r" b="b"/>
              <a:pathLst>
                <a:path w="668" h="502" extrusionOk="0">
                  <a:moveTo>
                    <a:pt x="334" y="1"/>
                  </a:moveTo>
                  <a:cubicBezTo>
                    <a:pt x="0" y="1"/>
                    <a:pt x="0" y="501"/>
                    <a:pt x="334" y="501"/>
                  </a:cubicBezTo>
                  <a:cubicBezTo>
                    <a:pt x="667" y="501"/>
                    <a:pt x="667" y="1"/>
                    <a:pt x="334" y="1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642" name="Google Shape;3642;p14"/>
            <p:cNvSpPr/>
            <p:nvPr/>
          </p:nvSpPr>
          <p:spPr>
            <a:xfrm>
              <a:off x="1174044" y="866434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0" y="1"/>
                    <a:pt x="0" y="534"/>
                    <a:pt x="334" y="534"/>
                  </a:cubicBezTo>
                  <a:cubicBezTo>
                    <a:pt x="668" y="534"/>
                    <a:pt x="668" y="1"/>
                    <a:pt x="334" y="1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643" name="Google Shape;3643;p14"/>
            <p:cNvSpPr/>
            <p:nvPr/>
          </p:nvSpPr>
          <p:spPr>
            <a:xfrm>
              <a:off x="1191029" y="837467"/>
              <a:ext cx="21030" cy="15009"/>
            </a:xfrm>
            <a:custGeom>
              <a:avLst/>
              <a:gdLst/>
              <a:ahLst/>
              <a:cxnLst/>
              <a:rect l="l" t="t" r="r" b="b"/>
              <a:pathLst>
                <a:path w="702" h="501" extrusionOk="0">
                  <a:moveTo>
                    <a:pt x="367" y="0"/>
                  </a:moveTo>
                  <a:cubicBezTo>
                    <a:pt x="1" y="0"/>
                    <a:pt x="1" y="501"/>
                    <a:pt x="367" y="501"/>
                  </a:cubicBezTo>
                  <a:cubicBezTo>
                    <a:pt x="701" y="501"/>
                    <a:pt x="701" y="0"/>
                    <a:pt x="367" y="0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644" name="Google Shape;3644;p14"/>
            <p:cNvSpPr/>
            <p:nvPr/>
          </p:nvSpPr>
          <p:spPr>
            <a:xfrm>
              <a:off x="1207025" y="866434"/>
              <a:ext cx="21000" cy="16027"/>
            </a:xfrm>
            <a:custGeom>
              <a:avLst/>
              <a:gdLst/>
              <a:ahLst/>
              <a:cxnLst/>
              <a:rect l="l" t="t" r="r" b="b"/>
              <a:pathLst>
                <a:path w="701" h="535" extrusionOk="0">
                  <a:moveTo>
                    <a:pt x="334" y="1"/>
                  </a:moveTo>
                  <a:cubicBezTo>
                    <a:pt x="0" y="1"/>
                    <a:pt x="0" y="534"/>
                    <a:pt x="334" y="534"/>
                  </a:cubicBezTo>
                  <a:cubicBezTo>
                    <a:pt x="701" y="534"/>
                    <a:pt x="701" y="1"/>
                    <a:pt x="334" y="1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</p:grpSp>
      <p:grpSp>
        <p:nvGrpSpPr>
          <p:cNvPr id="3645" name="Google Shape;3645;p14"/>
          <p:cNvGrpSpPr/>
          <p:nvPr/>
        </p:nvGrpSpPr>
        <p:grpSpPr>
          <a:xfrm rot="-2429099" flipH="1">
            <a:off x="-773424" y="7262619"/>
            <a:ext cx="2060276" cy="1316620"/>
            <a:chOff x="7750342" y="3926048"/>
            <a:chExt cx="1406709" cy="900099"/>
          </a:xfrm>
        </p:grpSpPr>
        <p:sp>
          <p:nvSpPr>
            <p:cNvPr id="3646" name="Google Shape;3646;p14"/>
            <p:cNvSpPr/>
            <p:nvPr/>
          </p:nvSpPr>
          <p:spPr>
            <a:xfrm>
              <a:off x="7827357" y="3979099"/>
              <a:ext cx="1329694" cy="847048"/>
            </a:xfrm>
            <a:custGeom>
              <a:avLst/>
              <a:gdLst/>
              <a:ahLst/>
              <a:cxnLst/>
              <a:rect l="l" t="t" r="r" b="b"/>
              <a:pathLst>
                <a:path w="44386" h="28275" extrusionOk="0">
                  <a:moveTo>
                    <a:pt x="395" y="1"/>
                  </a:moveTo>
                  <a:cubicBezTo>
                    <a:pt x="103" y="1"/>
                    <a:pt x="1" y="500"/>
                    <a:pt x="331" y="620"/>
                  </a:cubicBezTo>
                  <a:cubicBezTo>
                    <a:pt x="1132" y="921"/>
                    <a:pt x="1999" y="987"/>
                    <a:pt x="2800" y="1221"/>
                  </a:cubicBezTo>
                  <a:cubicBezTo>
                    <a:pt x="3600" y="1421"/>
                    <a:pt x="4367" y="1688"/>
                    <a:pt x="5101" y="2021"/>
                  </a:cubicBezTo>
                  <a:cubicBezTo>
                    <a:pt x="6602" y="2622"/>
                    <a:pt x="8003" y="3456"/>
                    <a:pt x="9304" y="4356"/>
                  </a:cubicBezTo>
                  <a:cubicBezTo>
                    <a:pt x="11973" y="6224"/>
                    <a:pt x="14308" y="8493"/>
                    <a:pt x="16643" y="10761"/>
                  </a:cubicBezTo>
                  <a:cubicBezTo>
                    <a:pt x="19078" y="13096"/>
                    <a:pt x="21580" y="15364"/>
                    <a:pt x="24148" y="17566"/>
                  </a:cubicBezTo>
                  <a:cubicBezTo>
                    <a:pt x="26883" y="19834"/>
                    <a:pt x="29685" y="22036"/>
                    <a:pt x="32721" y="23904"/>
                  </a:cubicBezTo>
                  <a:cubicBezTo>
                    <a:pt x="36157" y="25972"/>
                    <a:pt x="39859" y="27573"/>
                    <a:pt x="43829" y="28273"/>
                  </a:cubicBezTo>
                  <a:cubicBezTo>
                    <a:pt x="43840" y="28274"/>
                    <a:pt x="43850" y="28275"/>
                    <a:pt x="43861" y="28275"/>
                  </a:cubicBezTo>
                  <a:cubicBezTo>
                    <a:pt x="44238" y="28275"/>
                    <a:pt x="44385" y="27705"/>
                    <a:pt x="43996" y="27640"/>
                  </a:cubicBezTo>
                  <a:cubicBezTo>
                    <a:pt x="36791" y="26405"/>
                    <a:pt x="30653" y="22136"/>
                    <a:pt x="25116" y="17532"/>
                  </a:cubicBezTo>
                  <a:cubicBezTo>
                    <a:pt x="22514" y="15364"/>
                    <a:pt x="19979" y="13096"/>
                    <a:pt x="17543" y="10728"/>
                  </a:cubicBezTo>
                  <a:cubicBezTo>
                    <a:pt x="15208" y="8493"/>
                    <a:pt x="12907" y="6224"/>
                    <a:pt x="10305" y="4323"/>
                  </a:cubicBezTo>
                  <a:cubicBezTo>
                    <a:pt x="8871" y="3256"/>
                    <a:pt x="7370" y="2322"/>
                    <a:pt x="5735" y="1588"/>
                  </a:cubicBezTo>
                  <a:cubicBezTo>
                    <a:pt x="4934" y="1254"/>
                    <a:pt x="4134" y="921"/>
                    <a:pt x="3267" y="687"/>
                  </a:cubicBezTo>
                  <a:cubicBezTo>
                    <a:pt x="2366" y="420"/>
                    <a:pt x="1399" y="320"/>
                    <a:pt x="498" y="20"/>
                  </a:cubicBezTo>
                  <a:cubicBezTo>
                    <a:pt x="462" y="7"/>
                    <a:pt x="427" y="1"/>
                    <a:pt x="39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647" name="Google Shape;3647;p14"/>
            <p:cNvSpPr/>
            <p:nvPr/>
          </p:nvSpPr>
          <p:spPr>
            <a:xfrm>
              <a:off x="8282917" y="4136724"/>
              <a:ext cx="69981" cy="159254"/>
            </a:xfrm>
            <a:custGeom>
              <a:avLst/>
              <a:gdLst/>
              <a:ahLst/>
              <a:cxnLst/>
              <a:rect l="l" t="t" r="r" b="b"/>
              <a:pathLst>
                <a:path w="2336" h="5316" extrusionOk="0">
                  <a:moveTo>
                    <a:pt x="981" y="1"/>
                  </a:moveTo>
                  <a:cubicBezTo>
                    <a:pt x="815" y="1"/>
                    <a:pt x="692" y="91"/>
                    <a:pt x="601" y="228"/>
                  </a:cubicBezTo>
                  <a:cubicBezTo>
                    <a:pt x="568" y="262"/>
                    <a:pt x="534" y="295"/>
                    <a:pt x="501" y="362"/>
                  </a:cubicBezTo>
                  <a:cubicBezTo>
                    <a:pt x="401" y="529"/>
                    <a:pt x="367" y="762"/>
                    <a:pt x="301" y="962"/>
                  </a:cubicBezTo>
                  <a:cubicBezTo>
                    <a:pt x="0" y="2197"/>
                    <a:pt x="801" y="3464"/>
                    <a:pt x="1068" y="4632"/>
                  </a:cubicBezTo>
                  <a:cubicBezTo>
                    <a:pt x="1101" y="4765"/>
                    <a:pt x="1201" y="4832"/>
                    <a:pt x="1335" y="4832"/>
                  </a:cubicBezTo>
                  <a:cubicBezTo>
                    <a:pt x="1301" y="4898"/>
                    <a:pt x="1301" y="4965"/>
                    <a:pt x="1301" y="5065"/>
                  </a:cubicBezTo>
                  <a:cubicBezTo>
                    <a:pt x="1285" y="5232"/>
                    <a:pt x="1410" y="5315"/>
                    <a:pt x="1539" y="5315"/>
                  </a:cubicBezTo>
                  <a:cubicBezTo>
                    <a:pt x="1668" y="5315"/>
                    <a:pt x="1802" y="5232"/>
                    <a:pt x="1802" y="5065"/>
                  </a:cubicBezTo>
                  <a:cubicBezTo>
                    <a:pt x="1902" y="3898"/>
                    <a:pt x="2335" y="2897"/>
                    <a:pt x="2035" y="1730"/>
                  </a:cubicBezTo>
                  <a:cubicBezTo>
                    <a:pt x="1935" y="1296"/>
                    <a:pt x="1735" y="295"/>
                    <a:pt x="1235" y="62"/>
                  </a:cubicBezTo>
                  <a:cubicBezTo>
                    <a:pt x="1140" y="20"/>
                    <a:pt x="1056" y="1"/>
                    <a:pt x="98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648" name="Google Shape;3648;p14"/>
            <p:cNvSpPr/>
            <p:nvPr/>
          </p:nvSpPr>
          <p:spPr>
            <a:xfrm>
              <a:off x="8109057" y="4195107"/>
              <a:ext cx="139123" cy="70969"/>
            </a:xfrm>
            <a:custGeom>
              <a:avLst/>
              <a:gdLst/>
              <a:ahLst/>
              <a:cxnLst/>
              <a:rect l="l" t="t" r="r" b="b"/>
              <a:pathLst>
                <a:path w="4644" h="2369" extrusionOk="0">
                  <a:moveTo>
                    <a:pt x="3495" y="0"/>
                  </a:moveTo>
                  <a:cubicBezTo>
                    <a:pt x="3475" y="0"/>
                    <a:pt x="3456" y="4"/>
                    <a:pt x="3436" y="14"/>
                  </a:cubicBezTo>
                  <a:cubicBezTo>
                    <a:pt x="3403" y="14"/>
                    <a:pt x="3336" y="47"/>
                    <a:pt x="3269" y="47"/>
                  </a:cubicBezTo>
                  <a:cubicBezTo>
                    <a:pt x="3103" y="81"/>
                    <a:pt x="2936" y="114"/>
                    <a:pt x="2802" y="147"/>
                  </a:cubicBezTo>
                  <a:cubicBezTo>
                    <a:pt x="1568" y="314"/>
                    <a:pt x="0" y="748"/>
                    <a:pt x="200" y="1949"/>
                  </a:cubicBezTo>
                  <a:cubicBezTo>
                    <a:pt x="256" y="2281"/>
                    <a:pt x="588" y="2368"/>
                    <a:pt x="935" y="2368"/>
                  </a:cubicBezTo>
                  <a:cubicBezTo>
                    <a:pt x="1215" y="2368"/>
                    <a:pt x="1505" y="2312"/>
                    <a:pt x="1668" y="2282"/>
                  </a:cubicBezTo>
                  <a:cubicBezTo>
                    <a:pt x="2736" y="2049"/>
                    <a:pt x="3636" y="1348"/>
                    <a:pt x="4437" y="614"/>
                  </a:cubicBezTo>
                  <a:cubicBezTo>
                    <a:pt x="4644" y="434"/>
                    <a:pt x="4450" y="173"/>
                    <a:pt x="4244" y="173"/>
                  </a:cubicBezTo>
                  <a:cubicBezTo>
                    <a:pt x="4184" y="173"/>
                    <a:pt x="4123" y="195"/>
                    <a:pt x="4070" y="248"/>
                  </a:cubicBezTo>
                  <a:cubicBezTo>
                    <a:pt x="4037" y="181"/>
                    <a:pt x="3970" y="114"/>
                    <a:pt x="3836" y="81"/>
                  </a:cubicBezTo>
                  <a:cubicBezTo>
                    <a:pt x="3836" y="81"/>
                    <a:pt x="3803" y="47"/>
                    <a:pt x="3770" y="47"/>
                  </a:cubicBezTo>
                  <a:lnTo>
                    <a:pt x="3636" y="47"/>
                  </a:lnTo>
                  <a:cubicBezTo>
                    <a:pt x="3589" y="24"/>
                    <a:pt x="3542" y="0"/>
                    <a:pt x="349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649" name="Google Shape;3649;p14"/>
            <p:cNvSpPr/>
            <p:nvPr/>
          </p:nvSpPr>
          <p:spPr>
            <a:xfrm>
              <a:off x="8135028" y="4026788"/>
              <a:ext cx="63001" cy="125941"/>
            </a:xfrm>
            <a:custGeom>
              <a:avLst/>
              <a:gdLst/>
              <a:ahLst/>
              <a:cxnLst/>
              <a:rect l="l" t="t" r="r" b="b"/>
              <a:pathLst>
                <a:path w="2103" h="4204" extrusionOk="0">
                  <a:moveTo>
                    <a:pt x="941" y="1"/>
                  </a:moveTo>
                  <a:cubicBezTo>
                    <a:pt x="801" y="1"/>
                    <a:pt x="652" y="76"/>
                    <a:pt x="501" y="263"/>
                  </a:cubicBezTo>
                  <a:cubicBezTo>
                    <a:pt x="1" y="863"/>
                    <a:pt x="234" y="1764"/>
                    <a:pt x="401" y="2431"/>
                  </a:cubicBezTo>
                  <a:cubicBezTo>
                    <a:pt x="468" y="2764"/>
                    <a:pt x="701" y="3865"/>
                    <a:pt x="1201" y="3932"/>
                  </a:cubicBezTo>
                  <a:cubicBezTo>
                    <a:pt x="1142" y="4091"/>
                    <a:pt x="1296" y="4203"/>
                    <a:pt x="1452" y="4203"/>
                  </a:cubicBezTo>
                  <a:cubicBezTo>
                    <a:pt x="1557" y="4203"/>
                    <a:pt x="1662" y="4153"/>
                    <a:pt x="1702" y="4032"/>
                  </a:cubicBezTo>
                  <a:cubicBezTo>
                    <a:pt x="2102" y="3098"/>
                    <a:pt x="2069" y="1930"/>
                    <a:pt x="1769" y="963"/>
                  </a:cubicBezTo>
                  <a:cubicBezTo>
                    <a:pt x="1646" y="572"/>
                    <a:pt x="1326" y="1"/>
                    <a:pt x="94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650" name="Google Shape;3650;p14"/>
            <p:cNvSpPr/>
            <p:nvPr/>
          </p:nvSpPr>
          <p:spPr>
            <a:xfrm>
              <a:off x="7979140" y="4081576"/>
              <a:ext cx="117793" cy="84570"/>
            </a:xfrm>
            <a:custGeom>
              <a:avLst/>
              <a:gdLst/>
              <a:ahLst/>
              <a:cxnLst/>
              <a:rect l="l" t="t" r="r" b="b"/>
              <a:pathLst>
                <a:path w="3932" h="2823" extrusionOk="0">
                  <a:moveTo>
                    <a:pt x="3622" y="1"/>
                  </a:moveTo>
                  <a:cubicBezTo>
                    <a:pt x="3523" y="1"/>
                    <a:pt x="3422" y="52"/>
                    <a:pt x="3370" y="168"/>
                  </a:cubicBezTo>
                  <a:cubicBezTo>
                    <a:pt x="3337" y="101"/>
                    <a:pt x="3270" y="68"/>
                    <a:pt x="3170" y="68"/>
                  </a:cubicBezTo>
                  <a:cubicBezTo>
                    <a:pt x="2336" y="168"/>
                    <a:pt x="1469" y="368"/>
                    <a:pt x="801" y="869"/>
                  </a:cubicBezTo>
                  <a:cubicBezTo>
                    <a:pt x="234" y="1269"/>
                    <a:pt x="1" y="2136"/>
                    <a:pt x="601" y="2637"/>
                  </a:cubicBezTo>
                  <a:cubicBezTo>
                    <a:pt x="743" y="2769"/>
                    <a:pt x="905" y="2822"/>
                    <a:pt x="1076" y="2822"/>
                  </a:cubicBezTo>
                  <a:cubicBezTo>
                    <a:pt x="1549" y="2822"/>
                    <a:pt x="2084" y="2415"/>
                    <a:pt x="2403" y="2170"/>
                  </a:cubicBezTo>
                  <a:cubicBezTo>
                    <a:pt x="2970" y="1703"/>
                    <a:pt x="3637" y="1035"/>
                    <a:pt x="3870" y="335"/>
                  </a:cubicBezTo>
                  <a:cubicBezTo>
                    <a:pt x="3932" y="130"/>
                    <a:pt x="3780" y="1"/>
                    <a:pt x="362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651" name="Google Shape;3651;p14"/>
            <p:cNvSpPr/>
            <p:nvPr/>
          </p:nvSpPr>
          <p:spPr>
            <a:xfrm>
              <a:off x="7966170" y="3926048"/>
              <a:ext cx="62971" cy="115756"/>
            </a:xfrm>
            <a:custGeom>
              <a:avLst/>
              <a:gdLst/>
              <a:ahLst/>
              <a:cxnLst/>
              <a:rect l="l" t="t" r="r" b="b"/>
              <a:pathLst>
                <a:path w="2102" h="3864" extrusionOk="0">
                  <a:moveTo>
                    <a:pt x="811" y="0"/>
                  </a:moveTo>
                  <a:cubicBezTo>
                    <a:pt x="709" y="0"/>
                    <a:pt x="604" y="46"/>
                    <a:pt x="501" y="156"/>
                  </a:cubicBezTo>
                  <a:cubicBezTo>
                    <a:pt x="0" y="690"/>
                    <a:pt x="134" y="1491"/>
                    <a:pt x="334" y="2124"/>
                  </a:cubicBezTo>
                  <a:cubicBezTo>
                    <a:pt x="467" y="2692"/>
                    <a:pt x="767" y="3492"/>
                    <a:pt x="1401" y="3692"/>
                  </a:cubicBezTo>
                  <a:lnTo>
                    <a:pt x="1435" y="3692"/>
                  </a:lnTo>
                  <a:cubicBezTo>
                    <a:pt x="1486" y="3796"/>
                    <a:pt x="1609" y="3863"/>
                    <a:pt x="1721" y="3863"/>
                  </a:cubicBezTo>
                  <a:cubicBezTo>
                    <a:pt x="1825" y="3863"/>
                    <a:pt x="1919" y="3804"/>
                    <a:pt x="1935" y="3659"/>
                  </a:cubicBezTo>
                  <a:cubicBezTo>
                    <a:pt x="2102" y="2692"/>
                    <a:pt x="2002" y="1758"/>
                    <a:pt x="1635" y="824"/>
                  </a:cubicBezTo>
                  <a:cubicBezTo>
                    <a:pt x="1505" y="564"/>
                    <a:pt x="1173" y="0"/>
                    <a:pt x="81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652" name="Google Shape;3652;p14"/>
            <p:cNvSpPr/>
            <p:nvPr/>
          </p:nvSpPr>
          <p:spPr>
            <a:xfrm>
              <a:off x="7862255" y="4013278"/>
              <a:ext cx="88944" cy="73636"/>
            </a:xfrm>
            <a:custGeom>
              <a:avLst/>
              <a:gdLst/>
              <a:ahLst/>
              <a:cxnLst/>
              <a:rect l="l" t="t" r="r" b="b"/>
              <a:pathLst>
                <a:path w="2969" h="2458" extrusionOk="0">
                  <a:moveTo>
                    <a:pt x="2496" y="1"/>
                  </a:moveTo>
                  <a:cubicBezTo>
                    <a:pt x="2466" y="1"/>
                    <a:pt x="2435" y="5"/>
                    <a:pt x="2402" y="13"/>
                  </a:cubicBezTo>
                  <a:cubicBezTo>
                    <a:pt x="1801" y="313"/>
                    <a:pt x="1168" y="380"/>
                    <a:pt x="667" y="814"/>
                  </a:cubicBezTo>
                  <a:cubicBezTo>
                    <a:pt x="267" y="1147"/>
                    <a:pt x="0" y="2048"/>
                    <a:pt x="534" y="2381"/>
                  </a:cubicBezTo>
                  <a:cubicBezTo>
                    <a:pt x="627" y="2434"/>
                    <a:pt x="722" y="2457"/>
                    <a:pt x="818" y="2457"/>
                  </a:cubicBezTo>
                  <a:cubicBezTo>
                    <a:pt x="1205" y="2457"/>
                    <a:pt x="1601" y="2088"/>
                    <a:pt x="1868" y="1848"/>
                  </a:cubicBezTo>
                  <a:cubicBezTo>
                    <a:pt x="2268" y="1481"/>
                    <a:pt x="2735" y="980"/>
                    <a:pt x="2902" y="413"/>
                  </a:cubicBezTo>
                  <a:cubicBezTo>
                    <a:pt x="2969" y="247"/>
                    <a:pt x="2835" y="146"/>
                    <a:pt x="2702" y="113"/>
                  </a:cubicBezTo>
                  <a:cubicBezTo>
                    <a:pt x="2652" y="38"/>
                    <a:pt x="2583" y="1"/>
                    <a:pt x="249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653" name="Google Shape;3653;p14"/>
            <p:cNvSpPr/>
            <p:nvPr/>
          </p:nvSpPr>
          <p:spPr>
            <a:xfrm>
              <a:off x="7750342" y="3929223"/>
              <a:ext cx="138374" cy="76422"/>
            </a:xfrm>
            <a:custGeom>
              <a:avLst/>
              <a:gdLst/>
              <a:ahLst/>
              <a:cxnLst/>
              <a:rect l="l" t="t" r="r" b="b"/>
              <a:pathLst>
                <a:path w="4619" h="2551" extrusionOk="0">
                  <a:moveTo>
                    <a:pt x="1182" y="1"/>
                  </a:moveTo>
                  <a:cubicBezTo>
                    <a:pt x="952" y="1"/>
                    <a:pt x="738" y="69"/>
                    <a:pt x="567" y="251"/>
                  </a:cubicBezTo>
                  <a:cubicBezTo>
                    <a:pt x="0" y="851"/>
                    <a:pt x="767" y="1551"/>
                    <a:pt x="1301" y="1785"/>
                  </a:cubicBezTo>
                  <a:cubicBezTo>
                    <a:pt x="2168" y="2185"/>
                    <a:pt x="3136" y="2252"/>
                    <a:pt x="4036" y="2352"/>
                  </a:cubicBezTo>
                  <a:cubicBezTo>
                    <a:pt x="4036" y="2385"/>
                    <a:pt x="4070" y="2385"/>
                    <a:pt x="4070" y="2419"/>
                  </a:cubicBezTo>
                  <a:cubicBezTo>
                    <a:pt x="4121" y="2512"/>
                    <a:pt x="4199" y="2550"/>
                    <a:pt x="4276" y="2550"/>
                  </a:cubicBezTo>
                  <a:cubicBezTo>
                    <a:pt x="4448" y="2550"/>
                    <a:pt x="4618" y="2359"/>
                    <a:pt x="4503" y="2152"/>
                  </a:cubicBezTo>
                  <a:cubicBezTo>
                    <a:pt x="4136" y="1451"/>
                    <a:pt x="3236" y="884"/>
                    <a:pt x="2569" y="517"/>
                  </a:cubicBezTo>
                  <a:cubicBezTo>
                    <a:pt x="2228" y="313"/>
                    <a:pt x="1671" y="1"/>
                    <a:pt x="118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</p:grpSp>
      <p:grpSp>
        <p:nvGrpSpPr>
          <p:cNvPr id="3654" name="Google Shape;3654;p14"/>
          <p:cNvGrpSpPr/>
          <p:nvPr/>
        </p:nvGrpSpPr>
        <p:grpSpPr>
          <a:xfrm rot="5400000">
            <a:off x="767405" y="7924751"/>
            <a:ext cx="640711" cy="1737703"/>
            <a:chOff x="7607455" y="4238363"/>
            <a:chExt cx="438017" cy="1186459"/>
          </a:xfrm>
        </p:grpSpPr>
        <p:sp>
          <p:nvSpPr>
            <p:cNvPr id="3655" name="Google Shape;3655;p14"/>
            <p:cNvSpPr/>
            <p:nvPr/>
          </p:nvSpPr>
          <p:spPr>
            <a:xfrm>
              <a:off x="7911202" y="4620055"/>
              <a:ext cx="134270" cy="198019"/>
            </a:xfrm>
            <a:custGeom>
              <a:avLst/>
              <a:gdLst/>
              <a:ahLst/>
              <a:cxnLst/>
              <a:rect l="l" t="t" r="r" b="b"/>
              <a:pathLst>
                <a:path w="4482" h="6610" extrusionOk="0">
                  <a:moveTo>
                    <a:pt x="3267" y="1"/>
                  </a:moveTo>
                  <a:cubicBezTo>
                    <a:pt x="2782" y="1"/>
                    <a:pt x="2218" y="255"/>
                    <a:pt x="1735" y="739"/>
                  </a:cubicBezTo>
                  <a:cubicBezTo>
                    <a:pt x="734" y="1739"/>
                    <a:pt x="501" y="3374"/>
                    <a:pt x="334" y="4642"/>
                  </a:cubicBezTo>
                  <a:cubicBezTo>
                    <a:pt x="234" y="5242"/>
                    <a:pt x="267" y="6142"/>
                    <a:pt x="34" y="6609"/>
                  </a:cubicBezTo>
                  <a:lnTo>
                    <a:pt x="34" y="6609"/>
                  </a:lnTo>
                  <a:cubicBezTo>
                    <a:pt x="2551" y="6553"/>
                    <a:pt x="4304" y="3997"/>
                    <a:pt x="4404" y="1606"/>
                  </a:cubicBezTo>
                  <a:cubicBezTo>
                    <a:pt x="4482" y="511"/>
                    <a:pt x="3953" y="1"/>
                    <a:pt x="3267" y="1"/>
                  </a:cubicBezTo>
                  <a:close/>
                  <a:moveTo>
                    <a:pt x="34" y="6609"/>
                  </a:moveTo>
                  <a:lnTo>
                    <a:pt x="34" y="6609"/>
                  </a:lnTo>
                  <a:cubicBezTo>
                    <a:pt x="23" y="6609"/>
                    <a:pt x="12" y="6609"/>
                    <a:pt x="1" y="6610"/>
                  </a:cubicBezTo>
                  <a:lnTo>
                    <a:pt x="34" y="6610"/>
                  </a:lnTo>
                  <a:cubicBezTo>
                    <a:pt x="34" y="6609"/>
                    <a:pt x="34" y="6609"/>
                    <a:pt x="34" y="660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656" name="Google Shape;3656;p14"/>
            <p:cNvSpPr/>
            <p:nvPr/>
          </p:nvSpPr>
          <p:spPr>
            <a:xfrm>
              <a:off x="7607455" y="4894537"/>
              <a:ext cx="220847" cy="138703"/>
            </a:xfrm>
            <a:custGeom>
              <a:avLst/>
              <a:gdLst/>
              <a:ahLst/>
              <a:cxnLst/>
              <a:rect l="l" t="t" r="r" b="b"/>
              <a:pathLst>
                <a:path w="7372" h="4630" extrusionOk="0">
                  <a:moveTo>
                    <a:pt x="2707" y="0"/>
                  </a:moveTo>
                  <a:cubicBezTo>
                    <a:pt x="2193" y="0"/>
                    <a:pt x="1713" y="194"/>
                    <a:pt x="1334" y="682"/>
                  </a:cubicBezTo>
                  <a:cubicBezTo>
                    <a:pt x="0" y="2417"/>
                    <a:pt x="2435" y="3918"/>
                    <a:pt x="3836" y="4218"/>
                  </a:cubicBezTo>
                  <a:cubicBezTo>
                    <a:pt x="4807" y="4424"/>
                    <a:pt x="5882" y="4630"/>
                    <a:pt x="6923" y="4630"/>
                  </a:cubicBezTo>
                  <a:cubicBezTo>
                    <a:pt x="7062" y="4630"/>
                    <a:pt x="7201" y="4626"/>
                    <a:pt x="7339" y="4618"/>
                  </a:cubicBezTo>
                  <a:lnTo>
                    <a:pt x="7372" y="4518"/>
                  </a:lnTo>
                  <a:cubicBezTo>
                    <a:pt x="7038" y="3651"/>
                    <a:pt x="6571" y="2584"/>
                    <a:pt x="6004" y="1883"/>
                  </a:cubicBezTo>
                  <a:cubicBezTo>
                    <a:pt x="5303" y="1065"/>
                    <a:pt x="3913" y="0"/>
                    <a:pt x="270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657" name="Google Shape;3657;p14"/>
            <p:cNvSpPr/>
            <p:nvPr/>
          </p:nvSpPr>
          <p:spPr>
            <a:xfrm>
              <a:off x="7905211" y="4892829"/>
              <a:ext cx="118362" cy="243015"/>
            </a:xfrm>
            <a:custGeom>
              <a:avLst/>
              <a:gdLst/>
              <a:ahLst/>
              <a:cxnLst/>
              <a:rect l="l" t="t" r="r" b="b"/>
              <a:pathLst>
                <a:path w="3951" h="8112" extrusionOk="0">
                  <a:moveTo>
                    <a:pt x="2540" y="0"/>
                  </a:moveTo>
                  <a:cubicBezTo>
                    <a:pt x="2197" y="0"/>
                    <a:pt x="1809" y="179"/>
                    <a:pt x="1401" y="606"/>
                  </a:cubicBezTo>
                  <a:cubicBezTo>
                    <a:pt x="301" y="1707"/>
                    <a:pt x="134" y="3475"/>
                    <a:pt x="67" y="4976"/>
                  </a:cubicBezTo>
                  <a:cubicBezTo>
                    <a:pt x="0" y="6043"/>
                    <a:pt x="134" y="7077"/>
                    <a:pt x="134" y="8111"/>
                  </a:cubicBezTo>
                  <a:cubicBezTo>
                    <a:pt x="2469" y="8111"/>
                    <a:pt x="3903" y="4042"/>
                    <a:pt x="3903" y="2174"/>
                  </a:cubicBezTo>
                  <a:cubicBezTo>
                    <a:pt x="3951" y="1062"/>
                    <a:pt x="3377" y="0"/>
                    <a:pt x="254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658" name="Google Shape;3658;p14"/>
            <p:cNvSpPr/>
            <p:nvPr/>
          </p:nvSpPr>
          <p:spPr>
            <a:xfrm>
              <a:off x="7664130" y="4671009"/>
              <a:ext cx="171177" cy="210032"/>
            </a:xfrm>
            <a:custGeom>
              <a:avLst/>
              <a:gdLst/>
              <a:ahLst/>
              <a:cxnLst/>
              <a:rect l="l" t="t" r="r" b="b"/>
              <a:pathLst>
                <a:path w="5714" h="7011" extrusionOk="0">
                  <a:moveTo>
                    <a:pt x="1775" y="1"/>
                  </a:moveTo>
                  <a:cubicBezTo>
                    <a:pt x="329" y="1"/>
                    <a:pt x="1" y="1969"/>
                    <a:pt x="543" y="3174"/>
                  </a:cubicBezTo>
                  <a:cubicBezTo>
                    <a:pt x="1177" y="4742"/>
                    <a:pt x="2411" y="5442"/>
                    <a:pt x="3879" y="6143"/>
                  </a:cubicBezTo>
                  <a:cubicBezTo>
                    <a:pt x="4379" y="6443"/>
                    <a:pt x="5046" y="6843"/>
                    <a:pt x="5613" y="7010"/>
                  </a:cubicBezTo>
                  <a:lnTo>
                    <a:pt x="5547" y="6910"/>
                  </a:lnTo>
                  <a:cubicBezTo>
                    <a:pt x="5713" y="6076"/>
                    <a:pt x="5246" y="5042"/>
                    <a:pt x="5080" y="4208"/>
                  </a:cubicBezTo>
                  <a:cubicBezTo>
                    <a:pt x="4746" y="2640"/>
                    <a:pt x="4079" y="539"/>
                    <a:pt x="2278" y="72"/>
                  </a:cubicBezTo>
                  <a:cubicBezTo>
                    <a:pt x="2097" y="23"/>
                    <a:pt x="1930" y="1"/>
                    <a:pt x="177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659" name="Google Shape;3659;p14"/>
            <p:cNvSpPr/>
            <p:nvPr/>
          </p:nvSpPr>
          <p:spPr>
            <a:xfrm>
              <a:off x="7844252" y="4313910"/>
              <a:ext cx="142777" cy="314314"/>
            </a:xfrm>
            <a:custGeom>
              <a:avLst/>
              <a:gdLst/>
              <a:ahLst/>
              <a:cxnLst/>
              <a:rect l="l" t="t" r="r" b="b"/>
              <a:pathLst>
                <a:path w="4766" h="10492" extrusionOk="0">
                  <a:moveTo>
                    <a:pt x="2352" y="1"/>
                  </a:moveTo>
                  <a:cubicBezTo>
                    <a:pt x="2102" y="1"/>
                    <a:pt x="1830" y="67"/>
                    <a:pt x="1535" y="218"/>
                  </a:cubicBezTo>
                  <a:cubicBezTo>
                    <a:pt x="1" y="1052"/>
                    <a:pt x="534" y="3954"/>
                    <a:pt x="768" y="5255"/>
                  </a:cubicBezTo>
                  <a:cubicBezTo>
                    <a:pt x="930" y="6323"/>
                    <a:pt x="1814" y="9433"/>
                    <a:pt x="921" y="10409"/>
                  </a:cubicBezTo>
                  <a:lnTo>
                    <a:pt x="921" y="10409"/>
                  </a:lnTo>
                  <a:cubicBezTo>
                    <a:pt x="3487" y="8976"/>
                    <a:pt x="4766" y="6065"/>
                    <a:pt x="4504" y="3153"/>
                  </a:cubicBezTo>
                  <a:cubicBezTo>
                    <a:pt x="4391" y="1970"/>
                    <a:pt x="3707" y="1"/>
                    <a:pt x="2352" y="1"/>
                  </a:cubicBezTo>
                  <a:close/>
                  <a:moveTo>
                    <a:pt x="921" y="10409"/>
                  </a:moveTo>
                  <a:cubicBezTo>
                    <a:pt x="871" y="10437"/>
                    <a:pt x="819" y="10465"/>
                    <a:pt x="768" y="10492"/>
                  </a:cubicBezTo>
                  <a:lnTo>
                    <a:pt x="835" y="10492"/>
                  </a:lnTo>
                  <a:cubicBezTo>
                    <a:pt x="865" y="10466"/>
                    <a:pt x="894" y="10438"/>
                    <a:pt x="921" y="1040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660" name="Google Shape;3660;p14"/>
            <p:cNvSpPr/>
            <p:nvPr/>
          </p:nvSpPr>
          <p:spPr>
            <a:xfrm>
              <a:off x="7689173" y="4238363"/>
              <a:ext cx="152124" cy="256975"/>
            </a:xfrm>
            <a:custGeom>
              <a:avLst/>
              <a:gdLst/>
              <a:ahLst/>
              <a:cxnLst/>
              <a:rect l="l" t="t" r="r" b="b"/>
              <a:pathLst>
                <a:path w="5078" h="8578" extrusionOk="0">
                  <a:moveTo>
                    <a:pt x="2093" y="1"/>
                  </a:moveTo>
                  <a:cubicBezTo>
                    <a:pt x="743" y="1"/>
                    <a:pt x="1" y="2105"/>
                    <a:pt x="241" y="3440"/>
                  </a:cubicBezTo>
                  <a:cubicBezTo>
                    <a:pt x="508" y="5075"/>
                    <a:pt x="1909" y="7143"/>
                    <a:pt x="3210" y="8110"/>
                  </a:cubicBezTo>
                  <a:cubicBezTo>
                    <a:pt x="3443" y="8277"/>
                    <a:pt x="3710" y="8410"/>
                    <a:pt x="3943" y="8577"/>
                  </a:cubicBezTo>
                  <a:cubicBezTo>
                    <a:pt x="4611" y="6609"/>
                    <a:pt x="5078" y="1772"/>
                    <a:pt x="3210" y="438"/>
                  </a:cubicBezTo>
                  <a:cubicBezTo>
                    <a:pt x="2804" y="132"/>
                    <a:pt x="2429" y="1"/>
                    <a:pt x="20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661" name="Google Shape;3661;p14"/>
            <p:cNvSpPr/>
            <p:nvPr/>
          </p:nvSpPr>
          <p:spPr>
            <a:xfrm>
              <a:off x="7764720" y="4348509"/>
              <a:ext cx="112550" cy="1076313"/>
            </a:xfrm>
            <a:custGeom>
              <a:avLst/>
              <a:gdLst/>
              <a:ahLst/>
              <a:cxnLst/>
              <a:rect l="l" t="t" r="r" b="b"/>
              <a:pathLst>
                <a:path w="3757" h="35928" extrusionOk="0">
                  <a:moveTo>
                    <a:pt x="386" y="1"/>
                  </a:moveTo>
                  <a:cubicBezTo>
                    <a:pt x="209" y="1"/>
                    <a:pt x="0" y="157"/>
                    <a:pt x="20" y="397"/>
                  </a:cubicBezTo>
                  <a:cubicBezTo>
                    <a:pt x="321" y="2599"/>
                    <a:pt x="1021" y="4767"/>
                    <a:pt x="1588" y="6935"/>
                  </a:cubicBezTo>
                  <a:cubicBezTo>
                    <a:pt x="2189" y="9203"/>
                    <a:pt x="2556" y="11438"/>
                    <a:pt x="2756" y="13773"/>
                  </a:cubicBezTo>
                  <a:cubicBezTo>
                    <a:pt x="3189" y="18377"/>
                    <a:pt x="3189" y="23013"/>
                    <a:pt x="2956" y="27616"/>
                  </a:cubicBezTo>
                  <a:cubicBezTo>
                    <a:pt x="2789" y="30285"/>
                    <a:pt x="2722" y="32920"/>
                    <a:pt x="2122" y="35555"/>
                  </a:cubicBezTo>
                  <a:cubicBezTo>
                    <a:pt x="2061" y="35779"/>
                    <a:pt x="2259" y="35928"/>
                    <a:pt x="2447" y="35928"/>
                  </a:cubicBezTo>
                  <a:cubicBezTo>
                    <a:pt x="2567" y="35928"/>
                    <a:pt x="2683" y="35866"/>
                    <a:pt x="2722" y="35722"/>
                  </a:cubicBezTo>
                  <a:cubicBezTo>
                    <a:pt x="3256" y="33454"/>
                    <a:pt x="3390" y="31119"/>
                    <a:pt x="3523" y="28817"/>
                  </a:cubicBezTo>
                  <a:cubicBezTo>
                    <a:pt x="3623" y="26449"/>
                    <a:pt x="3756" y="24081"/>
                    <a:pt x="3756" y="21712"/>
                  </a:cubicBezTo>
                  <a:cubicBezTo>
                    <a:pt x="3756" y="19344"/>
                    <a:pt x="3656" y="17009"/>
                    <a:pt x="3456" y="14641"/>
                  </a:cubicBezTo>
                  <a:cubicBezTo>
                    <a:pt x="3289" y="12339"/>
                    <a:pt x="3023" y="10071"/>
                    <a:pt x="2456" y="7802"/>
                  </a:cubicBezTo>
                  <a:cubicBezTo>
                    <a:pt x="1822" y="5267"/>
                    <a:pt x="988" y="2799"/>
                    <a:pt x="621" y="230"/>
                  </a:cubicBezTo>
                  <a:cubicBezTo>
                    <a:pt x="608" y="70"/>
                    <a:pt x="503" y="1"/>
                    <a:pt x="386" y="1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662" name="Google Shape;3662;p14"/>
            <p:cNvSpPr/>
            <p:nvPr/>
          </p:nvSpPr>
          <p:spPr>
            <a:xfrm>
              <a:off x="7852399" y="4935066"/>
              <a:ext cx="148979" cy="280073"/>
            </a:xfrm>
            <a:custGeom>
              <a:avLst/>
              <a:gdLst/>
              <a:ahLst/>
              <a:cxnLst/>
              <a:rect l="l" t="t" r="r" b="b"/>
              <a:pathLst>
                <a:path w="4973" h="9349" extrusionOk="0">
                  <a:moveTo>
                    <a:pt x="4591" y="0"/>
                  </a:moveTo>
                  <a:cubicBezTo>
                    <a:pt x="4471" y="0"/>
                    <a:pt x="4359" y="70"/>
                    <a:pt x="4332" y="230"/>
                  </a:cubicBezTo>
                  <a:cubicBezTo>
                    <a:pt x="3698" y="3399"/>
                    <a:pt x="1964" y="6234"/>
                    <a:pt x="162" y="8903"/>
                  </a:cubicBezTo>
                  <a:cubicBezTo>
                    <a:pt x="1" y="9134"/>
                    <a:pt x="206" y="9348"/>
                    <a:pt x="426" y="9348"/>
                  </a:cubicBezTo>
                  <a:cubicBezTo>
                    <a:pt x="524" y="9348"/>
                    <a:pt x="624" y="9306"/>
                    <a:pt x="696" y="9203"/>
                  </a:cubicBezTo>
                  <a:cubicBezTo>
                    <a:pt x="2531" y="6534"/>
                    <a:pt x="4299" y="3632"/>
                    <a:pt x="4932" y="397"/>
                  </a:cubicBezTo>
                  <a:cubicBezTo>
                    <a:pt x="4972" y="156"/>
                    <a:pt x="4772" y="0"/>
                    <a:pt x="4591" y="0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663" name="Google Shape;3663;p14"/>
            <p:cNvSpPr/>
            <p:nvPr/>
          </p:nvSpPr>
          <p:spPr>
            <a:xfrm>
              <a:off x="7738300" y="4739937"/>
              <a:ext cx="140081" cy="186096"/>
            </a:xfrm>
            <a:custGeom>
              <a:avLst/>
              <a:gdLst/>
              <a:ahLst/>
              <a:cxnLst/>
              <a:rect l="l" t="t" r="r" b="b"/>
              <a:pathLst>
                <a:path w="4676" h="6212" extrusionOk="0">
                  <a:moveTo>
                    <a:pt x="393" y="0"/>
                  </a:moveTo>
                  <a:cubicBezTo>
                    <a:pt x="195" y="0"/>
                    <a:pt x="0" y="149"/>
                    <a:pt x="102" y="373"/>
                  </a:cubicBezTo>
                  <a:cubicBezTo>
                    <a:pt x="902" y="2541"/>
                    <a:pt x="2470" y="4442"/>
                    <a:pt x="4005" y="6110"/>
                  </a:cubicBezTo>
                  <a:cubicBezTo>
                    <a:pt x="4076" y="6182"/>
                    <a:pt x="4155" y="6211"/>
                    <a:pt x="4231" y="6211"/>
                  </a:cubicBezTo>
                  <a:cubicBezTo>
                    <a:pt x="4472" y="6211"/>
                    <a:pt x="4675" y="5905"/>
                    <a:pt x="4472" y="5676"/>
                  </a:cubicBezTo>
                  <a:cubicBezTo>
                    <a:pt x="3704" y="4843"/>
                    <a:pt x="2971" y="3975"/>
                    <a:pt x="2337" y="3075"/>
                  </a:cubicBezTo>
                  <a:cubicBezTo>
                    <a:pt x="1703" y="2174"/>
                    <a:pt x="1103" y="1240"/>
                    <a:pt x="702" y="206"/>
                  </a:cubicBezTo>
                  <a:cubicBezTo>
                    <a:pt x="650" y="62"/>
                    <a:pt x="521" y="0"/>
                    <a:pt x="393" y="0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664" name="Google Shape;3664;p14"/>
            <p:cNvSpPr/>
            <p:nvPr/>
          </p:nvSpPr>
          <p:spPr>
            <a:xfrm>
              <a:off x="7832240" y="4369508"/>
              <a:ext cx="111981" cy="285195"/>
            </a:xfrm>
            <a:custGeom>
              <a:avLst/>
              <a:gdLst/>
              <a:ahLst/>
              <a:cxnLst/>
              <a:rect l="l" t="t" r="r" b="b"/>
              <a:pathLst>
                <a:path w="3738" h="9520" extrusionOk="0">
                  <a:moveTo>
                    <a:pt x="2944" y="0"/>
                  </a:moveTo>
                  <a:cubicBezTo>
                    <a:pt x="2763" y="0"/>
                    <a:pt x="2563" y="156"/>
                    <a:pt x="2603" y="396"/>
                  </a:cubicBezTo>
                  <a:cubicBezTo>
                    <a:pt x="3104" y="3265"/>
                    <a:pt x="2603" y="7001"/>
                    <a:pt x="235" y="9003"/>
                  </a:cubicBezTo>
                  <a:cubicBezTo>
                    <a:pt x="1" y="9211"/>
                    <a:pt x="213" y="9520"/>
                    <a:pt x="460" y="9520"/>
                  </a:cubicBezTo>
                  <a:cubicBezTo>
                    <a:pt x="530" y="9520"/>
                    <a:pt x="602" y="9495"/>
                    <a:pt x="669" y="9436"/>
                  </a:cubicBezTo>
                  <a:cubicBezTo>
                    <a:pt x="3237" y="7301"/>
                    <a:pt x="3737" y="3332"/>
                    <a:pt x="3204" y="230"/>
                  </a:cubicBezTo>
                  <a:cubicBezTo>
                    <a:pt x="3177" y="70"/>
                    <a:pt x="3065" y="0"/>
                    <a:pt x="2944" y="0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665" name="Google Shape;3665;p14"/>
            <p:cNvSpPr/>
            <p:nvPr/>
          </p:nvSpPr>
          <p:spPr>
            <a:xfrm>
              <a:off x="7858570" y="4654144"/>
              <a:ext cx="160093" cy="196761"/>
            </a:xfrm>
            <a:custGeom>
              <a:avLst/>
              <a:gdLst/>
              <a:ahLst/>
              <a:cxnLst/>
              <a:rect l="l" t="t" r="r" b="b"/>
              <a:pathLst>
                <a:path w="5344" h="6568" extrusionOk="0">
                  <a:moveTo>
                    <a:pt x="5035" y="1"/>
                  </a:moveTo>
                  <a:cubicBezTo>
                    <a:pt x="4877" y="1"/>
                    <a:pt x="4710" y="101"/>
                    <a:pt x="4693" y="301"/>
                  </a:cubicBezTo>
                  <a:cubicBezTo>
                    <a:pt x="4460" y="2770"/>
                    <a:pt x="2558" y="5005"/>
                    <a:pt x="323" y="5939"/>
                  </a:cubicBezTo>
                  <a:cubicBezTo>
                    <a:pt x="0" y="6085"/>
                    <a:pt x="91" y="6568"/>
                    <a:pt x="367" y="6568"/>
                  </a:cubicBezTo>
                  <a:cubicBezTo>
                    <a:pt x="405" y="6568"/>
                    <a:pt x="446" y="6559"/>
                    <a:pt x="490" y="6539"/>
                  </a:cubicBezTo>
                  <a:cubicBezTo>
                    <a:pt x="3025" y="5505"/>
                    <a:pt x="5060" y="3070"/>
                    <a:pt x="5327" y="301"/>
                  </a:cubicBezTo>
                  <a:cubicBezTo>
                    <a:pt x="5344" y="101"/>
                    <a:pt x="5193" y="1"/>
                    <a:pt x="5035" y="1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666" name="Google Shape;3666;p14"/>
            <p:cNvSpPr/>
            <p:nvPr/>
          </p:nvSpPr>
          <p:spPr>
            <a:xfrm>
              <a:off x="7692198" y="4929614"/>
              <a:ext cx="181752" cy="123245"/>
            </a:xfrm>
            <a:custGeom>
              <a:avLst/>
              <a:gdLst/>
              <a:ahLst/>
              <a:cxnLst/>
              <a:rect l="l" t="t" r="r" b="b"/>
              <a:pathLst>
                <a:path w="6067" h="4114" extrusionOk="0">
                  <a:moveTo>
                    <a:pt x="428" y="1"/>
                  </a:moveTo>
                  <a:cubicBezTo>
                    <a:pt x="216" y="1"/>
                    <a:pt x="1" y="223"/>
                    <a:pt x="140" y="479"/>
                  </a:cubicBezTo>
                  <a:cubicBezTo>
                    <a:pt x="707" y="1379"/>
                    <a:pt x="1541" y="2113"/>
                    <a:pt x="2408" y="2747"/>
                  </a:cubicBezTo>
                  <a:cubicBezTo>
                    <a:pt x="3309" y="3414"/>
                    <a:pt x="4476" y="3581"/>
                    <a:pt x="5444" y="4081"/>
                  </a:cubicBezTo>
                  <a:cubicBezTo>
                    <a:pt x="5492" y="4103"/>
                    <a:pt x="5540" y="4113"/>
                    <a:pt x="5585" y="4113"/>
                  </a:cubicBezTo>
                  <a:cubicBezTo>
                    <a:pt x="5879" y="4113"/>
                    <a:pt x="6067" y="3692"/>
                    <a:pt x="5777" y="3547"/>
                  </a:cubicBezTo>
                  <a:cubicBezTo>
                    <a:pt x="4843" y="3047"/>
                    <a:pt x="3742" y="2880"/>
                    <a:pt x="2875" y="2313"/>
                  </a:cubicBezTo>
                  <a:cubicBezTo>
                    <a:pt x="2041" y="1746"/>
                    <a:pt x="1207" y="1012"/>
                    <a:pt x="674" y="145"/>
                  </a:cubicBezTo>
                  <a:cubicBezTo>
                    <a:pt x="613" y="43"/>
                    <a:pt x="521" y="1"/>
                    <a:pt x="428" y="1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667" name="Google Shape;3667;p14"/>
            <p:cNvSpPr/>
            <p:nvPr/>
          </p:nvSpPr>
          <p:spPr>
            <a:xfrm>
              <a:off x="7935196" y="4960918"/>
              <a:ext cx="21000" cy="16027"/>
            </a:xfrm>
            <a:custGeom>
              <a:avLst/>
              <a:gdLst/>
              <a:ahLst/>
              <a:cxnLst/>
              <a:rect l="l" t="t" r="r" b="b"/>
              <a:pathLst>
                <a:path w="701" h="535" extrusionOk="0">
                  <a:moveTo>
                    <a:pt x="334" y="1"/>
                  </a:moveTo>
                  <a:cubicBezTo>
                    <a:pt x="0" y="1"/>
                    <a:pt x="0" y="534"/>
                    <a:pt x="334" y="534"/>
                  </a:cubicBezTo>
                  <a:cubicBezTo>
                    <a:pt x="701" y="534"/>
                    <a:pt x="701" y="1"/>
                    <a:pt x="334" y="1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668" name="Google Shape;3668;p14"/>
            <p:cNvSpPr/>
            <p:nvPr/>
          </p:nvSpPr>
          <p:spPr>
            <a:xfrm>
              <a:off x="7928186" y="4990903"/>
              <a:ext cx="21030" cy="15009"/>
            </a:xfrm>
            <a:custGeom>
              <a:avLst/>
              <a:gdLst/>
              <a:ahLst/>
              <a:cxnLst/>
              <a:rect l="l" t="t" r="r" b="b"/>
              <a:pathLst>
                <a:path w="702" h="501" extrusionOk="0">
                  <a:moveTo>
                    <a:pt x="334" y="0"/>
                  </a:moveTo>
                  <a:cubicBezTo>
                    <a:pt x="1" y="0"/>
                    <a:pt x="1" y="501"/>
                    <a:pt x="334" y="501"/>
                  </a:cubicBezTo>
                  <a:cubicBezTo>
                    <a:pt x="701" y="501"/>
                    <a:pt x="701" y="0"/>
                    <a:pt x="334" y="0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669" name="Google Shape;3669;p14"/>
            <p:cNvSpPr/>
            <p:nvPr/>
          </p:nvSpPr>
          <p:spPr>
            <a:xfrm>
              <a:off x="7956165" y="4688144"/>
              <a:ext cx="21030" cy="15997"/>
            </a:xfrm>
            <a:custGeom>
              <a:avLst/>
              <a:gdLst/>
              <a:ahLst/>
              <a:cxnLst/>
              <a:rect l="l" t="t" r="r" b="b"/>
              <a:pathLst>
                <a:path w="702" h="534" extrusionOk="0">
                  <a:moveTo>
                    <a:pt x="334" y="0"/>
                  </a:moveTo>
                  <a:cubicBezTo>
                    <a:pt x="1" y="0"/>
                    <a:pt x="1" y="534"/>
                    <a:pt x="334" y="534"/>
                  </a:cubicBezTo>
                  <a:cubicBezTo>
                    <a:pt x="701" y="534"/>
                    <a:pt x="701" y="0"/>
                    <a:pt x="334" y="0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670" name="Google Shape;3670;p14"/>
            <p:cNvSpPr/>
            <p:nvPr/>
          </p:nvSpPr>
          <p:spPr>
            <a:xfrm>
              <a:off x="7949185" y="4714115"/>
              <a:ext cx="21000" cy="16027"/>
            </a:xfrm>
            <a:custGeom>
              <a:avLst/>
              <a:gdLst/>
              <a:ahLst/>
              <a:cxnLst/>
              <a:rect l="l" t="t" r="r" b="b"/>
              <a:pathLst>
                <a:path w="701" h="535" extrusionOk="0">
                  <a:moveTo>
                    <a:pt x="334" y="0"/>
                  </a:moveTo>
                  <a:cubicBezTo>
                    <a:pt x="0" y="0"/>
                    <a:pt x="0" y="534"/>
                    <a:pt x="334" y="534"/>
                  </a:cubicBezTo>
                  <a:cubicBezTo>
                    <a:pt x="701" y="534"/>
                    <a:pt x="701" y="0"/>
                    <a:pt x="334" y="0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671" name="Google Shape;3671;p14"/>
            <p:cNvSpPr/>
            <p:nvPr/>
          </p:nvSpPr>
          <p:spPr>
            <a:xfrm>
              <a:off x="7719368" y="4704110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0" y="1"/>
                    <a:pt x="0" y="535"/>
                    <a:pt x="334" y="535"/>
                  </a:cubicBezTo>
                  <a:cubicBezTo>
                    <a:pt x="667" y="535"/>
                    <a:pt x="667" y="1"/>
                    <a:pt x="334" y="1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672" name="Google Shape;3672;p14"/>
            <p:cNvSpPr/>
            <p:nvPr/>
          </p:nvSpPr>
          <p:spPr>
            <a:xfrm>
              <a:off x="7706367" y="4734095"/>
              <a:ext cx="21000" cy="15009"/>
            </a:xfrm>
            <a:custGeom>
              <a:avLst/>
              <a:gdLst/>
              <a:ahLst/>
              <a:cxnLst/>
              <a:rect l="l" t="t" r="r" b="b"/>
              <a:pathLst>
                <a:path w="701" h="501" extrusionOk="0">
                  <a:moveTo>
                    <a:pt x="367" y="1"/>
                  </a:moveTo>
                  <a:cubicBezTo>
                    <a:pt x="0" y="1"/>
                    <a:pt x="0" y="501"/>
                    <a:pt x="367" y="501"/>
                  </a:cubicBezTo>
                  <a:cubicBezTo>
                    <a:pt x="701" y="501"/>
                    <a:pt x="701" y="1"/>
                    <a:pt x="367" y="1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673" name="Google Shape;3673;p14"/>
            <p:cNvSpPr/>
            <p:nvPr/>
          </p:nvSpPr>
          <p:spPr>
            <a:xfrm>
              <a:off x="7689383" y="4707105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0" y="1"/>
                    <a:pt x="0" y="535"/>
                    <a:pt x="334" y="535"/>
                  </a:cubicBezTo>
                  <a:cubicBezTo>
                    <a:pt x="667" y="535"/>
                    <a:pt x="667" y="1"/>
                    <a:pt x="334" y="1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674" name="Google Shape;3674;p14"/>
            <p:cNvSpPr/>
            <p:nvPr/>
          </p:nvSpPr>
          <p:spPr>
            <a:xfrm>
              <a:off x="7907218" y="4335418"/>
              <a:ext cx="21000" cy="15997"/>
            </a:xfrm>
            <a:custGeom>
              <a:avLst/>
              <a:gdLst/>
              <a:ahLst/>
              <a:cxnLst/>
              <a:rect l="l" t="t" r="r" b="b"/>
              <a:pathLst>
                <a:path w="701" h="534" extrusionOk="0">
                  <a:moveTo>
                    <a:pt x="367" y="0"/>
                  </a:moveTo>
                  <a:cubicBezTo>
                    <a:pt x="0" y="0"/>
                    <a:pt x="0" y="534"/>
                    <a:pt x="367" y="534"/>
                  </a:cubicBezTo>
                  <a:cubicBezTo>
                    <a:pt x="701" y="534"/>
                    <a:pt x="701" y="0"/>
                    <a:pt x="367" y="0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675" name="Google Shape;3675;p14"/>
            <p:cNvSpPr/>
            <p:nvPr/>
          </p:nvSpPr>
          <p:spPr>
            <a:xfrm>
              <a:off x="7883223" y="4349408"/>
              <a:ext cx="20012" cy="15997"/>
            </a:xfrm>
            <a:custGeom>
              <a:avLst/>
              <a:gdLst/>
              <a:ahLst/>
              <a:cxnLst/>
              <a:rect l="l" t="t" r="r" b="b"/>
              <a:pathLst>
                <a:path w="668" h="534" extrusionOk="0">
                  <a:moveTo>
                    <a:pt x="334" y="0"/>
                  </a:moveTo>
                  <a:cubicBezTo>
                    <a:pt x="1" y="0"/>
                    <a:pt x="1" y="534"/>
                    <a:pt x="334" y="534"/>
                  </a:cubicBezTo>
                  <a:cubicBezTo>
                    <a:pt x="668" y="534"/>
                    <a:pt x="668" y="0"/>
                    <a:pt x="334" y="0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676" name="Google Shape;3676;p14"/>
            <p:cNvSpPr/>
            <p:nvPr/>
          </p:nvSpPr>
          <p:spPr>
            <a:xfrm>
              <a:off x="7755314" y="4299442"/>
              <a:ext cx="21030" cy="15009"/>
            </a:xfrm>
            <a:custGeom>
              <a:avLst/>
              <a:gdLst/>
              <a:ahLst/>
              <a:cxnLst/>
              <a:rect l="l" t="t" r="r" b="b"/>
              <a:pathLst>
                <a:path w="702" h="501" extrusionOk="0">
                  <a:moveTo>
                    <a:pt x="368" y="0"/>
                  </a:moveTo>
                  <a:cubicBezTo>
                    <a:pt x="1" y="0"/>
                    <a:pt x="1" y="501"/>
                    <a:pt x="368" y="501"/>
                  </a:cubicBezTo>
                  <a:cubicBezTo>
                    <a:pt x="701" y="501"/>
                    <a:pt x="701" y="0"/>
                    <a:pt x="368" y="0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677" name="Google Shape;3677;p14"/>
            <p:cNvSpPr/>
            <p:nvPr/>
          </p:nvSpPr>
          <p:spPr>
            <a:xfrm>
              <a:off x="7738330" y="4328409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1" y="1"/>
                    <a:pt x="1" y="534"/>
                    <a:pt x="334" y="534"/>
                  </a:cubicBezTo>
                  <a:cubicBezTo>
                    <a:pt x="668" y="534"/>
                    <a:pt x="668" y="1"/>
                    <a:pt x="334" y="1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678" name="Google Shape;3678;p14"/>
            <p:cNvSpPr/>
            <p:nvPr/>
          </p:nvSpPr>
          <p:spPr>
            <a:xfrm>
              <a:off x="7722363" y="4299442"/>
              <a:ext cx="20012" cy="15009"/>
            </a:xfrm>
            <a:custGeom>
              <a:avLst/>
              <a:gdLst/>
              <a:ahLst/>
              <a:cxnLst/>
              <a:rect l="l" t="t" r="r" b="b"/>
              <a:pathLst>
                <a:path w="668" h="501" extrusionOk="0">
                  <a:moveTo>
                    <a:pt x="334" y="0"/>
                  </a:moveTo>
                  <a:cubicBezTo>
                    <a:pt x="0" y="0"/>
                    <a:pt x="0" y="501"/>
                    <a:pt x="334" y="501"/>
                  </a:cubicBezTo>
                  <a:cubicBezTo>
                    <a:pt x="667" y="501"/>
                    <a:pt x="667" y="0"/>
                    <a:pt x="334" y="0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</p:grpSp>
      <p:grpSp>
        <p:nvGrpSpPr>
          <p:cNvPr id="3679" name="Google Shape;3679;p14"/>
          <p:cNvGrpSpPr/>
          <p:nvPr/>
        </p:nvGrpSpPr>
        <p:grpSpPr>
          <a:xfrm rot="-5400000" flipH="1">
            <a:off x="-366124" y="8077844"/>
            <a:ext cx="1659505" cy="974149"/>
            <a:chOff x="8365864" y="2993835"/>
            <a:chExt cx="933472" cy="547264"/>
          </a:xfrm>
        </p:grpSpPr>
        <p:sp>
          <p:nvSpPr>
            <p:cNvPr id="3680" name="Google Shape;3680;p14"/>
            <p:cNvSpPr/>
            <p:nvPr/>
          </p:nvSpPr>
          <p:spPr>
            <a:xfrm>
              <a:off x="8365864" y="2993835"/>
              <a:ext cx="721496" cy="547264"/>
            </a:xfrm>
            <a:custGeom>
              <a:avLst/>
              <a:gdLst/>
              <a:ahLst/>
              <a:cxnLst/>
              <a:rect l="l" t="t" r="r" b="b"/>
              <a:pathLst>
                <a:path w="24084" h="18268" extrusionOk="0">
                  <a:moveTo>
                    <a:pt x="14332" y="1"/>
                  </a:moveTo>
                  <a:cubicBezTo>
                    <a:pt x="13719" y="1"/>
                    <a:pt x="13112" y="37"/>
                    <a:pt x="12542" y="87"/>
                  </a:cubicBezTo>
                  <a:cubicBezTo>
                    <a:pt x="10541" y="254"/>
                    <a:pt x="8740" y="321"/>
                    <a:pt x="7172" y="1655"/>
                  </a:cubicBezTo>
                  <a:cubicBezTo>
                    <a:pt x="6471" y="2289"/>
                    <a:pt x="6238" y="2489"/>
                    <a:pt x="7172" y="2823"/>
                  </a:cubicBezTo>
                  <a:cubicBezTo>
                    <a:pt x="8006" y="3190"/>
                    <a:pt x="8906" y="3190"/>
                    <a:pt x="9740" y="3590"/>
                  </a:cubicBezTo>
                  <a:cubicBezTo>
                    <a:pt x="8973" y="4524"/>
                    <a:pt x="7872" y="5158"/>
                    <a:pt x="7005" y="5925"/>
                  </a:cubicBezTo>
                  <a:cubicBezTo>
                    <a:pt x="5771" y="6892"/>
                    <a:pt x="5004" y="8126"/>
                    <a:pt x="4070" y="9361"/>
                  </a:cubicBezTo>
                  <a:cubicBezTo>
                    <a:pt x="3136" y="10528"/>
                    <a:pt x="2235" y="11796"/>
                    <a:pt x="1535" y="13130"/>
                  </a:cubicBezTo>
                  <a:cubicBezTo>
                    <a:pt x="1068" y="13831"/>
                    <a:pt x="0" y="15665"/>
                    <a:pt x="167" y="16399"/>
                  </a:cubicBezTo>
                  <a:cubicBezTo>
                    <a:pt x="2802" y="16166"/>
                    <a:pt x="5437" y="15932"/>
                    <a:pt x="8006" y="15298"/>
                  </a:cubicBezTo>
                  <a:cubicBezTo>
                    <a:pt x="10508" y="14731"/>
                    <a:pt x="12476" y="13564"/>
                    <a:pt x="14811" y="12496"/>
                  </a:cubicBezTo>
                  <a:cubicBezTo>
                    <a:pt x="15344" y="14298"/>
                    <a:pt x="15178" y="16599"/>
                    <a:pt x="16112" y="18267"/>
                  </a:cubicBezTo>
                  <a:cubicBezTo>
                    <a:pt x="18313" y="16599"/>
                    <a:pt x="20014" y="13197"/>
                    <a:pt x="21182" y="10762"/>
                  </a:cubicBezTo>
                  <a:cubicBezTo>
                    <a:pt x="21749" y="9427"/>
                    <a:pt x="22450" y="8060"/>
                    <a:pt x="22917" y="6692"/>
                  </a:cubicBezTo>
                  <a:cubicBezTo>
                    <a:pt x="23317" y="5458"/>
                    <a:pt x="24084" y="3890"/>
                    <a:pt x="24084" y="2522"/>
                  </a:cubicBezTo>
                  <a:cubicBezTo>
                    <a:pt x="23550" y="2189"/>
                    <a:pt x="22450" y="1789"/>
                    <a:pt x="21849" y="1555"/>
                  </a:cubicBezTo>
                  <a:cubicBezTo>
                    <a:pt x="20348" y="888"/>
                    <a:pt x="18880" y="855"/>
                    <a:pt x="17246" y="388"/>
                  </a:cubicBezTo>
                  <a:cubicBezTo>
                    <a:pt x="16355" y="98"/>
                    <a:pt x="15336" y="1"/>
                    <a:pt x="1433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681" name="Google Shape;3681;p14"/>
            <p:cNvSpPr/>
            <p:nvPr/>
          </p:nvSpPr>
          <p:spPr>
            <a:xfrm>
              <a:off x="8415260" y="3054554"/>
              <a:ext cx="884076" cy="395139"/>
            </a:xfrm>
            <a:custGeom>
              <a:avLst/>
              <a:gdLst/>
              <a:ahLst/>
              <a:cxnLst/>
              <a:rect l="l" t="t" r="r" b="b"/>
              <a:pathLst>
                <a:path w="29511" h="13190" extrusionOk="0">
                  <a:moveTo>
                    <a:pt x="26842" y="0"/>
                  </a:moveTo>
                  <a:cubicBezTo>
                    <a:pt x="23844" y="0"/>
                    <a:pt x="20859" y="1428"/>
                    <a:pt x="18165" y="2564"/>
                  </a:cubicBezTo>
                  <a:cubicBezTo>
                    <a:pt x="14096" y="4265"/>
                    <a:pt x="10059" y="6099"/>
                    <a:pt x="6357" y="8468"/>
                  </a:cubicBezTo>
                  <a:cubicBezTo>
                    <a:pt x="4255" y="9802"/>
                    <a:pt x="2221" y="11270"/>
                    <a:pt x="219" y="12704"/>
                  </a:cubicBezTo>
                  <a:cubicBezTo>
                    <a:pt x="0" y="12868"/>
                    <a:pt x="118" y="13189"/>
                    <a:pt x="333" y="13189"/>
                  </a:cubicBezTo>
                  <a:cubicBezTo>
                    <a:pt x="380" y="13189"/>
                    <a:pt x="432" y="13174"/>
                    <a:pt x="486" y="13138"/>
                  </a:cubicBezTo>
                  <a:cubicBezTo>
                    <a:pt x="3955" y="10669"/>
                    <a:pt x="7424" y="8201"/>
                    <a:pt x="11227" y="6300"/>
                  </a:cubicBezTo>
                  <a:cubicBezTo>
                    <a:pt x="13162" y="5332"/>
                    <a:pt x="15130" y="4432"/>
                    <a:pt x="17098" y="3598"/>
                  </a:cubicBezTo>
                  <a:cubicBezTo>
                    <a:pt x="18933" y="2797"/>
                    <a:pt x="20767" y="1930"/>
                    <a:pt x="22669" y="1329"/>
                  </a:cubicBezTo>
                  <a:cubicBezTo>
                    <a:pt x="24025" y="885"/>
                    <a:pt x="25485" y="529"/>
                    <a:pt x="26931" y="529"/>
                  </a:cubicBezTo>
                  <a:cubicBezTo>
                    <a:pt x="27654" y="529"/>
                    <a:pt x="28373" y="618"/>
                    <a:pt x="29073" y="829"/>
                  </a:cubicBezTo>
                  <a:cubicBezTo>
                    <a:pt x="29100" y="838"/>
                    <a:pt x="29126" y="842"/>
                    <a:pt x="29151" y="842"/>
                  </a:cubicBezTo>
                  <a:cubicBezTo>
                    <a:pt x="29399" y="842"/>
                    <a:pt x="29510" y="420"/>
                    <a:pt x="29207" y="329"/>
                  </a:cubicBezTo>
                  <a:cubicBezTo>
                    <a:pt x="28421" y="99"/>
                    <a:pt x="27631" y="0"/>
                    <a:pt x="2684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682" name="Google Shape;3682;p14"/>
            <p:cNvSpPr/>
            <p:nvPr/>
          </p:nvSpPr>
          <p:spPr>
            <a:xfrm>
              <a:off x="8854106" y="3057220"/>
              <a:ext cx="149278" cy="223004"/>
            </a:xfrm>
            <a:custGeom>
              <a:avLst/>
              <a:gdLst/>
              <a:ahLst/>
              <a:cxnLst/>
              <a:rect l="l" t="t" r="r" b="b"/>
              <a:pathLst>
                <a:path w="4983" h="7444" extrusionOk="0">
                  <a:moveTo>
                    <a:pt x="387" y="0"/>
                  </a:moveTo>
                  <a:cubicBezTo>
                    <a:pt x="98" y="0"/>
                    <a:pt x="0" y="444"/>
                    <a:pt x="313" y="507"/>
                  </a:cubicBezTo>
                  <a:cubicBezTo>
                    <a:pt x="1777" y="793"/>
                    <a:pt x="3150" y="1595"/>
                    <a:pt x="4373" y="2393"/>
                  </a:cubicBezTo>
                  <a:lnTo>
                    <a:pt x="4373" y="2393"/>
                  </a:lnTo>
                  <a:cubicBezTo>
                    <a:pt x="3748" y="3939"/>
                    <a:pt x="3318" y="5569"/>
                    <a:pt x="2548" y="7045"/>
                  </a:cubicBezTo>
                  <a:cubicBezTo>
                    <a:pt x="2433" y="7252"/>
                    <a:pt x="2620" y="7443"/>
                    <a:pt x="2790" y="7443"/>
                  </a:cubicBezTo>
                  <a:cubicBezTo>
                    <a:pt x="2867" y="7443"/>
                    <a:pt x="2940" y="7404"/>
                    <a:pt x="2982" y="7311"/>
                  </a:cubicBezTo>
                  <a:cubicBezTo>
                    <a:pt x="3849" y="5744"/>
                    <a:pt x="4283" y="4009"/>
                    <a:pt x="4950" y="2341"/>
                  </a:cubicBezTo>
                  <a:cubicBezTo>
                    <a:pt x="4983" y="2241"/>
                    <a:pt x="4916" y="2108"/>
                    <a:pt x="4816" y="2074"/>
                  </a:cubicBezTo>
                  <a:cubicBezTo>
                    <a:pt x="3515" y="1207"/>
                    <a:pt x="2014" y="306"/>
                    <a:pt x="446" y="6"/>
                  </a:cubicBezTo>
                  <a:cubicBezTo>
                    <a:pt x="426" y="2"/>
                    <a:pt x="406" y="0"/>
                    <a:pt x="38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683" name="Google Shape;3683;p14"/>
            <p:cNvSpPr/>
            <p:nvPr/>
          </p:nvSpPr>
          <p:spPr>
            <a:xfrm>
              <a:off x="8712926" y="3114285"/>
              <a:ext cx="159584" cy="218001"/>
            </a:xfrm>
            <a:custGeom>
              <a:avLst/>
              <a:gdLst/>
              <a:ahLst/>
              <a:cxnLst/>
              <a:rect l="l" t="t" r="r" b="b"/>
              <a:pathLst>
                <a:path w="5327" h="7277" extrusionOk="0">
                  <a:moveTo>
                    <a:pt x="394" y="0"/>
                  </a:moveTo>
                  <a:cubicBezTo>
                    <a:pt x="156" y="0"/>
                    <a:pt x="0" y="361"/>
                    <a:pt x="256" y="503"/>
                  </a:cubicBezTo>
                  <a:cubicBezTo>
                    <a:pt x="1660" y="1332"/>
                    <a:pt x="3186" y="1979"/>
                    <a:pt x="4746" y="2501"/>
                  </a:cubicBezTo>
                  <a:lnTo>
                    <a:pt x="4746" y="2501"/>
                  </a:lnTo>
                  <a:cubicBezTo>
                    <a:pt x="4467" y="4011"/>
                    <a:pt x="3968" y="5492"/>
                    <a:pt x="3558" y="6974"/>
                  </a:cubicBezTo>
                  <a:cubicBezTo>
                    <a:pt x="3498" y="7156"/>
                    <a:pt x="3670" y="7277"/>
                    <a:pt x="3830" y="7277"/>
                  </a:cubicBezTo>
                  <a:cubicBezTo>
                    <a:pt x="3934" y="7277"/>
                    <a:pt x="4032" y="7226"/>
                    <a:pt x="4059" y="7108"/>
                  </a:cubicBezTo>
                  <a:cubicBezTo>
                    <a:pt x="4492" y="5540"/>
                    <a:pt x="5026" y="3972"/>
                    <a:pt x="5293" y="2371"/>
                  </a:cubicBezTo>
                  <a:cubicBezTo>
                    <a:pt x="5326" y="2237"/>
                    <a:pt x="5259" y="2104"/>
                    <a:pt x="5093" y="2071"/>
                  </a:cubicBezTo>
                  <a:cubicBezTo>
                    <a:pt x="3525" y="1537"/>
                    <a:pt x="1957" y="903"/>
                    <a:pt x="523" y="36"/>
                  </a:cubicBezTo>
                  <a:cubicBezTo>
                    <a:pt x="478" y="11"/>
                    <a:pt x="435" y="0"/>
                    <a:pt x="39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684" name="Google Shape;3684;p14"/>
            <p:cNvSpPr/>
            <p:nvPr/>
          </p:nvSpPr>
          <p:spPr>
            <a:xfrm>
              <a:off x="8610569" y="3209873"/>
              <a:ext cx="124024" cy="171327"/>
            </a:xfrm>
            <a:custGeom>
              <a:avLst/>
              <a:gdLst/>
              <a:ahLst/>
              <a:cxnLst/>
              <a:rect l="l" t="t" r="r" b="b"/>
              <a:pathLst>
                <a:path w="4140" h="5719" extrusionOk="0">
                  <a:moveTo>
                    <a:pt x="352" y="1"/>
                  </a:moveTo>
                  <a:cubicBezTo>
                    <a:pt x="84" y="1"/>
                    <a:pt x="0" y="426"/>
                    <a:pt x="304" y="548"/>
                  </a:cubicBezTo>
                  <a:cubicBezTo>
                    <a:pt x="1350" y="978"/>
                    <a:pt x="2425" y="1381"/>
                    <a:pt x="3555" y="1545"/>
                  </a:cubicBezTo>
                  <a:lnTo>
                    <a:pt x="3555" y="1545"/>
                  </a:lnTo>
                  <a:cubicBezTo>
                    <a:pt x="3325" y="2843"/>
                    <a:pt x="3013" y="4114"/>
                    <a:pt x="2672" y="5384"/>
                  </a:cubicBezTo>
                  <a:cubicBezTo>
                    <a:pt x="2611" y="5589"/>
                    <a:pt x="2776" y="5718"/>
                    <a:pt x="2935" y="5718"/>
                  </a:cubicBezTo>
                  <a:cubicBezTo>
                    <a:pt x="3036" y="5718"/>
                    <a:pt x="3134" y="5667"/>
                    <a:pt x="3173" y="5551"/>
                  </a:cubicBezTo>
                  <a:cubicBezTo>
                    <a:pt x="3539" y="4183"/>
                    <a:pt x="3873" y="2782"/>
                    <a:pt x="4107" y="1415"/>
                  </a:cubicBezTo>
                  <a:cubicBezTo>
                    <a:pt x="4140" y="1215"/>
                    <a:pt x="4040" y="1081"/>
                    <a:pt x="3840" y="1081"/>
                  </a:cubicBezTo>
                  <a:cubicBezTo>
                    <a:pt x="2672" y="948"/>
                    <a:pt x="1538" y="481"/>
                    <a:pt x="437" y="14"/>
                  </a:cubicBezTo>
                  <a:cubicBezTo>
                    <a:pt x="407" y="5"/>
                    <a:pt x="379" y="1"/>
                    <a:pt x="35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685" name="Google Shape;3685;p14"/>
            <p:cNvSpPr/>
            <p:nvPr/>
          </p:nvSpPr>
          <p:spPr>
            <a:xfrm>
              <a:off x="8502760" y="3299170"/>
              <a:ext cx="98950" cy="129476"/>
            </a:xfrm>
            <a:custGeom>
              <a:avLst/>
              <a:gdLst/>
              <a:ahLst/>
              <a:cxnLst/>
              <a:rect l="l" t="t" r="r" b="b"/>
              <a:pathLst>
                <a:path w="3303" h="4322" extrusionOk="0">
                  <a:moveTo>
                    <a:pt x="426" y="0"/>
                  </a:moveTo>
                  <a:cubicBezTo>
                    <a:pt x="395" y="0"/>
                    <a:pt x="365" y="1"/>
                    <a:pt x="334" y="2"/>
                  </a:cubicBezTo>
                  <a:cubicBezTo>
                    <a:pt x="0" y="35"/>
                    <a:pt x="0" y="535"/>
                    <a:pt x="334" y="535"/>
                  </a:cubicBezTo>
                  <a:cubicBezTo>
                    <a:pt x="386" y="531"/>
                    <a:pt x="438" y="530"/>
                    <a:pt x="490" y="530"/>
                  </a:cubicBezTo>
                  <a:cubicBezTo>
                    <a:pt x="1249" y="530"/>
                    <a:pt x="1983" y="921"/>
                    <a:pt x="2694" y="1161"/>
                  </a:cubicBezTo>
                  <a:lnTo>
                    <a:pt x="2694" y="1161"/>
                  </a:lnTo>
                  <a:cubicBezTo>
                    <a:pt x="2419" y="2104"/>
                    <a:pt x="2149" y="3026"/>
                    <a:pt x="1935" y="4004"/>
                  </a:cubicBezTo>
                  <a:cubicBezTo>
                    <a:pt x="1894" y="4188"/>
                    <a:pt x="2065" y="4322"/>
                    <a:pt x="2227" y="4322"/>
                  </a:cubicBezTo>
                  <a:cubicBezTo>
                    <a:pt x="2330" y="4322"/>
                    <a:pt x="2430" y="4268"/>
                    <a:pt x="2468" y="4138"/>
                  </a:cubicBezTo>
                  <a:cubicBezTo>
                    <a:pt x="2702" y="3104"/>
                    <a:pt x="2969" y="2070"/>
                    <a:pt x="3269" y="1036"/>
                  </a:cubicBezTo>
                  <a:cubicBezTo>
                    <a:pt x="3302" y="902"/>
                    <a:pt x="3236" y="735"/>
                    <a:pt x="3102" y="702"/>
                  </a:cubicBezTo>
                  <a:cubicBezTo>
                    <a:pt x="2198" y="476"/>
                    <a:pt x="1357" y="0"/>
                    <a:pt x="4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686" name="Google Shape;3686;p14"/>
            <p:cNvSpPr/>
            <p:nvPr/>
          </p:nvSpPr>
          <p:spPr>
            <a:xfrm>
              <a:off x="8446593" y="3356775"/>
              <a:ext cx="72168" cy="99609"/>
            </a:xfrm>
            <a:custGeom>
              <a:avLst/>
              <a:gdLst/>
              <a:ahLst/>
              <a:cxnLst/>
              <a:rect l="l" t="t" r="r" b="b"/>
              <a:pathLst>
                <a:path w="2409" h="3325" extrusionOk="0">
                  <a:moveTo>
                    <a:pt x="1942" y="781"/>
                  </a:moveTo>
                  <a:cubicBezTo>
                    <a:pt x="1932" y="801"/>
                    <a:pt x="1922" y="822"/>
                    <a:pt x="1913" y="843"/>
                  </a:cubicBezTo>
                  <a:lnTo>
                    <a:pt x="1913" y="843"/>
                  </a:lnTo>
                  <a:cubicBezTo>
                    <a:pt x="1918" y="819"/>
                    <a:pt x="1926" y="796"/>
                    <a:pt x="1942" y="781"/>
                  </a:cubicBezTo>
                  <a:close/>
                  <a:moveTo>
                    <a:pt x="330" y="0"/>
                  </a:moveTo>
                  <a:cubicBezTo>
                    <a:pt x="87" y="0"/>
                    <a:pt x="1" y="423"/>
                    <a:pt x="274" y="514"/>
                  </a:cubicBezTo>
                  <a:cubicBezTo>
                    <a:pt x="794" y="687"/>
                    <a:pt x="1339" y="835"/>
                    <a:pt x="1844" y="1024"/>
                  </a:cubicBezTo>
                  <a:lnTo>
                    <a:pt x="1844" y="1024"/>
                  </a:lnTo>
                  <a:cubicBezTo>
                    <a:pt x="1635" y="1657"/>
                    <a:pt x="1726" y="2336"/>
                    <a:pt x="1608" y="3015"/>
                  </a:cubicBezTo>
                  <a:cubicBezTo>
                    <a:pt x="1608" y="3149"/>
                    <a:pt x="1642" y="3282"/>
                    <a:pt x="1808" y="3316"/>
                  </a:cubicBezTo>
                  <a:cubicBezTo>
                    <a:pt x="1826" y="3321"/>
                    <a:pt x="1846" y="3324"/>
                    <a:pt x="1867" y="3324"/>
                  </a:cubicBezTo>
                  <a:cubicBezTo>
                    <a:pt x="1971" y="3324"/>
                    <a:pt x="2109" y="3259"/>
                    <a:pt x="2109" y="3149"/>
                  </a:cubicBezTo>
                  <a:cubicBezTo>
                    <a:pt x="2175" y="2715"/>
                    <a:pt x="2175" y="2315"/>
                    <a:pt x="2209" y="1881"/>
                  </a:cubicBezTo>
                  <a:cubicBezTo>
                    <a:pt x="2209" y="1715"/>
                    <a:pt x="2242" y="1514"/>
                    <a:pt x="2275" y="1314"/>
                  </a:cubicBezTo>
                  <a:cubicBezTo>
                    <a:pt x="2342" y="1181"/>
                    <a:pt x="2409" y="1014"/>
                    <a:pt x="2409" y="847"/>
                  </a:cubicBezTo>
                  <a:cubicBezTo>
                    <a:pt x="2409" y="714"/>
                    <a:pt x="2342" y="647"/>
                    <a:pt x="2209" y="614"/>
                  </a:cubicBezTo>
                  <a:cubicBezTo>
                    <a:pt x="1642" y="380"/>
                    <a:pt x="1008" y="213"/>
                    <a:pt x="407" y="13"/>
                  </a:cubicBezTo>
                  <a:cubicBezTo>
                    <a:pt x="380" y="4"/>
                    <a:pt x="355" y="0"/>
                    <a:pt x="33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</p:grpSp>
      <p:grpSp>
        <p:nvGrpSpPr>
          <p:cNvPr id="3687" name="Google Shape;3687;p14"/>
          <p:cNvGrpSpPr/>
          <p:nvPr/>
        </p:nvGrpSpPr>
        <p:grpSpPr>
          <a:xfrm>
            <a:off x="14871403" y="801451"/>
            <a:ext cx="1557977" cy="1179420"/>
            <a:chOff x="8118223" y="2202382"/>
            <a:chExt cx="1151949" cy="873156"/>
          </a:xfrm>
        </p:grpSpPr>
        <p:sp>
          <p:nvSpPr>
            <p:cNvPr id="3688" name="Google Shape;3688;p14"/>
            <p:cNvSpPr/>
            <p:nvPr/>
          </p:nvSpPr>
          <p:spPr>
            <a:xfrm>
              <a:off x="8118223" y="2846064"/>
              <a:ext cx="285645" cy="150896"/>
            </a:xfrm>
            <a:custGeom>
              <a:avLst/>
              <a:gdLst/>
              <a:ahLst/>
              <a:cxnLst/>
              <a:rect l="l" t="t" r="r" b="b"/>
              <a:pathLst>
                <a:path w="9535" h="5037" extrusionOk="0">
                  <a:moveTo>
                    <a:pt x="4551" y="0"/>
                  </a:moveTo>
                  <a:cubicBezTo>
                    <a:pt x="2150" y="0"/>
                    <a:pt x="1" y="554"/>
                    <a:pt x="628" y="3119"/>
                  </a:cubicBezTo>
                  <a:cubicBezTo>
                    <a:pt x="933" y="4505"/>
                    <a:pt x="1747" y="5036"/>
                    <a:pt x="2769" y="5036"/>
                  </a:cubicBezTo>
                  <a:cubicBezTo>
                    <a:pt x="5215" y="5036"/>
                    <a:pt x="8852" y="1988"/>
                    <a:pt x="9535" y="317"/>
                  </a:cubicBezTo>
                  <a:lnTo>
                    <a:pt x="9535" y="317"/>
                  </a:lnTo>
                  <a:cubicBezTo>
                    <a:pt x="9480" y="320"/>
                    <a:pt x="9421" y="321"/>
                    <a:pt x="9359" y="321"/>
                  </a:cubicBezTo>
                  <a:cubicBezTo>
                    <a:pt x="8351" y="321"/>
                    <a:pt x="6378" y="0"/>
                    <a:pt x="455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689" name="Google Shape;3689;p14"/>
            <p:cNvSpPr/>
            <p:nvPr/>
          </p:nvSpPr>
          <p:spPr>
            <a:xfrm>
              <a:off x="8374850" y="2850558"/>
              <a:ext cx="174802" cy="224981"/>
            </a:xfrm>
            <a:custGeom>
              <a:avLst/>
              <a:gdLst/>
              <a:ahLst/>
              <a:cxnLst/>
              <a:rect l="l" t="t" r="r" b="b"/>
              <a:pathLst>
                <a:path w="5835" h="7510" extrusionOk="0">
                  <a:moveTo>
                    <a:pt x="3603" y="0"/>
                  </a:moveTo>
                  <a:cubicBezTo>
                    <a:pt x="2636" y="1201"/>
                    <a:pt x="1501" y="2002"/>
                    <a:pt x="968" y="3503"/>
                  </a:cubicBezTo>
                  <a:cubicBezTo>
                    <a:pt x="367" y="4970"/>
                    <a:pt x="0" y="7439"/>
                    <a:pt x="2302" y="7506"/>
                  </a:cubicBezTo>
                  <a:cubicBezTo>
                    <a:pt x="2355" y="7508"/>
                    <a:pt x="2406" y="7509"/>
                    <a:pt x="2456" y="7509"/>
                  </a:cubicBezTo>
                  <a:cubicBezTo>
                    <a:pt x="5835" y="7509"/>
                    <a:pt x="4623" y="2075"/>
                    <a:pt x="3670" y="267"/>
                  </a:cubicBezTo>
                  <a:lnTo>
                    <a:pt x="3603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690" name="Google Shape;3690;p14"/>
            <p:cNvSpPr/>
            <p:nvPr/>
          </p:nvSpPr>
          <p:spPr>
            <a:xfrm>
              <a:off x="8194999" y="2514098"/>
              <a:ext cx="345769" cy="163688"/>
            </a:xfrm>
            <a:custGeom>
              <a:avLst/>
              <a:gdLst/>
              <a:ahLst/>
              <a:cxnLst/>
              <a:rect l="l" t="t" r="r" b="b"/>
              <a:pathLst>
                <a:path w="11542" h="5464" extrusionOk="0">
                  <a:moveTo>
                    <a:pt x="7205" y="1"/>
                  </a:moveTo>
                  <a:cubicBezTo>
                    <a:pt x="6846" y="1"/>
                    <a:pt x="6525" y="11"/>
                    <a:pt x="6271" y="24"/>
                  </a:cubicBezTo>
                  <a:cubicBezTo>
                    <a:pt x="4437" y="124"/>
                    <a:pt x="2702" y="224"/>
                    <a:pt x="1301" y="1592"/>
                  </a:cubicBezTo>
                  <a:cubicBezTo>
                    <a:pt x="0" y="2926"/>
                    <a:pt x="67" y="5361"/>
                    <a:pt x="2268" y="5461"/>
                  </a:cubicBezTo>
                  <a:cubicBezTo>
                    <a:pt x="2303" y="5463"/>
                    <a:pt x="2337" y="5463"/>
                    <a:pt x="2371" y="5463"/>
                  </a:cubicBezTo>
                  <a:cubicBezTo>
                    <a:pt x="4327" y="5463"/>
                    <a:pt x="5966" y="3610"/>
                    <a:pt x="7605" y="2659"/>
                  </a:cubicBezTo>
                  <a:cubicBezTo>
                    <a:pt x="8906" y="1859"/>
                    <a:pt x="10141" y="1692"/>
                    <a:pt x="11542" y="1258"/>
                  </a:cubicBezTo>
                  <a:lnTo>
                    <a:pt x="11442" y="1092"/>
                  </a:lnTo>
                  <a:cubicBezTo>
                    <a:pt x="10797" y="179"/>
                    <a:pt x="8684" y="1"/>
                    <a:pt x="720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691" name="Google Shape;3691;p14"/>
            <p:cNvSpPr/>
            <p:nvPr/>
          </p:nvSpPr>
          <p:spPr>
            <a:xfrm>
              <a:off x="8752557" y="2506819"/>
              <a:ext cx="153263" cy="296459"/>
            </a:xfrm>
            <a:custGeom>
              <a:avLst/>
              <a:gdLst/>
              <a:ahLst/>
              <a:cxnLst/>
              <a:rect l="l" t="t" r="r" b="b"/>
              <a:pathLst>
                <a:path w="5116" h="9896" extrusionOk="0">
                  <a:moveTo>
                    <a:pt x="2335" y="0"/>
                  </a:moveTo>
                  <a:lnTo>
                    <a:pt x="2169" y="100"/>
                  </a:lnTo>
                  <a:cubicBezTo>
                    <a:pt x="2207" y="125"/>
                    <a:pt x="2246" y="150"/>
                    <a:pt x="2283" y="176"/>
                  </a:cubicBezTo>
                  <a:lnTo>
                    <a:pt x="2283" y="176"/>
                  </a:lnTo>
                  <a:cubicBezTo>
                    <a:pt x="2306" y="97"/>
                    <a:pt x="2324" y="36"/>
                    <a:pt x="2335" y="0"/>
                  </a:cubicBezTo>
                  <a:close/>
                  <a:moveTo>
                    <a:pt x="2283" y="176"/>
                  </a:moveTo>
                  <a:cubicBezTo>
                    <a:pt x="2180" y="547"/>
                    <a:pt x="1984" y="1311"/>
                    <a:pt x="1902" y="1668"/>
                  </a:cubicBezTo>
                  <a:cubicBezTo>
                    <a:pt x="1201" y="3670"/>
                    <a:pt x="0" y="5438"/>
                    <a:pt x="67" y="7606"/>
                  </a:cubicBezTo>
                  <a:cubicBezTo>
                    <a:pt x="126" y="9056"/>
                    <a:pt x="967" y="9896"/>
                    <a:pt x="1895" y="9896"/>
                  </a:cubicBezTo>
                  <a:cubicBezTo>
                    <a:pt x="2547" y="9896"/>
                    <a:pt x="3241" y="9481"/>
                    <a:pt x="3736" y="8573"/>
                  </a:cubicBezTo>
                  <a:cubicBezTo>
                    <a:pt x="5115" y="6176"/>
                    <a:pt x="4652" y="1808"/>
                    <a:pt x="2283" y="17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692" name="Google Shape;3692;p14"/>
            <p:cNvSpPr/>
            <p:nvPr/>
          </p:nvSpPr>
          <p:spPr>
            <a:xfrm>
              <a:off x="8204974" y="2202382"/>
              <a:ext cx="1065199" cy="727218"/>
            </a:xfrm>
            <a:custGeom>
              <a:avLst/>
              <a:gdLst/>
              <a:ahLst/>
              <a:cxnLst/>
              <a:rect l="l" t="t" r="r" b="b"/>
              <a:pathLst>
                <a:path w="35557" h="24275" extrusionOk="0">
                  <a:moveTo>
                    <a:pt x="29901" y="0"/>
                  </a:moveTo>
                  <a:cubicBezTo>
                    <a:pt x="28710" y="0"/>
                    <a:pt x="27518" y="179"/>
                    <a:pt x="26353" y="590"/>
                  </a:cubicBezTo>
                  <a:cubicBezTo>
                    <a:pt x="23851" y="1490"/>
                    <a:pt x="21783" y="3292"/>
                    <a:pt x="20048" y="5293"/>
                  </a:cubicBezTo>
                  <a:cubicBezTo>
                    <a:pt x="16112" y="9796"/>
                    <a:pt x="13510" y="15367"/>
                    <a:pt x="9107" y="19503"/>
                  </a:cubicBezTo>
                  <a:cubicBezTo>
                    <a:pt x="6705" y="21805"/>
                    <a:pt x="3770" y="23406"/>
                    <a:pt x="401" y="23640"/>
                  </a:cubicBezTo>
                  <a:cubicBezTo>
                    <a:pt x="11" y="23672"/>
                    <a:pt x="1" y="24275"/>
                    <a:pt x="371" y="24275"/>
                  </a:cubicBezTo>
                  <a:cubicBezTo>
                    <a:pt x="381" y="24275"/>
                    <a:pt x="391" y="24274"/>
                    <a:pt x="401" y="24273"/>
                  </a:cubicBezTo>
                  <a:cubicBezTo>
                    <a:pt x="3336" y="24040"/>
                    <a:pt x="6038" y="22872"/>
                    <a:pt x="8307" y="21038"/>
                  </a:cubicBezTo>
                  <a:cubicBezTo>
                    <a:pt x="10642" y="19203"/>
                    <a:pt x="12476" y="16801"/>
                    <a:pt x="14177" y="14400"/>
                  </a:cubicBezTo>
                  <a:cubicBezTo>
                    <a:pt x="15945" y="11931"/>
                    <a:pt x="17546" y="9363"/>
                    <a:pt x="19414" y="6994"/>
                  </a:cubicBezTo>
                  <a:cubicBezTo>
                    <a:pt x="21082" y="4893"/>
                    <a:pt x="22984" y="2858"/>
                    <a:pt x="25419" y="1657"/>
                  </a:cubicBezTo>
                  <a:cubicBezTo>
                    <a:pt x="26866" y="941"/>
                    <a:pt x="28379" y="639"/>
                    <a:pt x="29899" y="639"/>
                  </a:cubicBezTo>
                  <a:cubicBezTo>
                    <a:pt x="31637" y="639"/>
                    <a:pt x="33386" y="1034"/>
                    <a:pt x="35059" y="1657"/>
                  </a:cubicBezTo>
                  <a:cubicBezTo>
                    <a:pt x="35095" y="1670"/>
                    <a:pt x="35130" y="1676"/>
                    <a:pt x="35162" y="1676"/>
                  </a:cubicBezTo>
                  <a:cubicBezTo>
                    <a:pt x="35454" y="1676"/>
                    <a:pt x="35556" y="1177"/>
                    <a:pt x="35226" y="1057"/>
                  </a:cubicBezTo>
                  <a:cubicBezTo>
                    <a:pt x="33516" y="413"/>
                    <a:pt x="31710" y="0"/>
                    <a:pt x="29901" y="0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693" name="Google Shape;3693;p14"/>
            <p:cNvSpPr/>
            <p:nvPr/>
          </p:nvSpPr>
          <p:spPr>
            <a:xfrm>
              <a:off x="8766187" y="2402874"/>
              <a:ext cx="78339" cy="353978"/>
            </a:xfrm>
            <a:custGeom>
              <a:avLst/>
              <a:gdLst/>
              <a:ahLst/>
              <a:cxnLst/>
              <a:rect l="l" t="t" r="r" b="b"/>
              <a:pathLst>
                <a:path w="2615" h="11816" extrusionOk="0">
                  <a:moveTo>
                    <a:pt x="440" y="0"/>
                  </a:moveTo>
                  <a:cubicBezTo>
                    <a:pt x="212" y="0"/>
                    <a:pt x="1" y="314"/>
                    <a:pt x="179" y="568"/>
                  </a:cubicBezTo>
                  <a:cubicBezTo>
                    <a:pt x="1413" y="2003"/>
                    <a:pt x="1747" y="4104"/>
                    <a:pt x="1847" y="5905"/>
                  </a:cubicBezTo>
                  <a:cubicBezTo>
                    <a:pt x="1980" y="7740"/>
                    <a:pt x="1880" y="9708"/>
                    <a:pt x="1247" y="11443"/>
                  </a:cubicBezTo>
                  <a:cubicBezTo>
                    <a:pt x="1165" y="11666"/>
                    <a:pt x="1356" y="11815"/>
                    <a:pt x="1547" y="11815"/>
                  </a:cubicBezTo>
                  <a:cubicBezTo>
                    <a:pt x="1671" y="11815"/>
                    <a:pt x="1795" y="11753"/>
                    <a:pt x="1847" y="11610"/>
                  </a:cubicBezTo>
                  <a:cubicBezTo>
                    <a:pt x="2514" y="9742"/>
                    <a:pt x="2614" y="7607"/>
                    <a:pt x="2481" y="5639"/>
                  </a:cubicBezTo>
                  <a:cubicBezTo>
                    <a:pt x="2314" y="3704"/>
                    <a:pt x="1914" y="1636"/>
                    <a:pt x="646" y="101"/>
                  </a:cubicBezTo>
                  <a:cubicBezTo>
                    <a:pt x="583" y="30"/>
                    <a:pt x="511" y="0"/>
                    <a:pt x="440" y="0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694" name="Google Shape;3694;p14"/>
            <p:cNvSpPr/>
            <p:nvPr/>
          </p:nvSpPr>
          <p:spPr>
            <a:xfrm>
              <a:off x="8266921" y="2538182"/>
              <a:ext cx="406493" cy="75103"/>
            </a:xfrm>
            <a:custGeom>
              <a:avLst/>
              <a:gdLst/>
              <a:ahLst/>
              <a:cxnLst/>
              <a:rect l="l" t="t" r="r" b="b"/>
              <a:pathLst>
                <a:path w="13569" h="2507" extrusionOk="0">
                  <a:moveTo>
                    <a:pt x="8155" y="1"/>
                  </a:moveTo>
                  <a:cubicBezTo>
                    <a:pt x="7596" y="1"/>
                    <a:pt x="7043" y="22"/>
                    <a:pt x="6505" y="54"/>
                  </a:cubicBezTo>
                  <a:cubicBezTo>
                    <a:pt x="4404" y="188"/>
                    <a:pt x="1869" y="521"/>
                    <a:pt x="234" y="1989"/>
                  </a:cubicBezTo>
                  <a:cubicBezTo>
                    <a:pt x="0" y="2197"/>
                    <a:pt x="232" y="2506"/>
                    <a:pt x="488" y="2506"/>
                  </a:cubicBezTo>
                  <a:cubicBezTo>
                    <a:pt x="561" y="2506"/>
                    <a:pt x="635" y="2481"/>
                    <a:pt x="701" y="2422"/>
                  </a:cubicBezTo>
                  <a:cubicBezTo>
                    <a:pt x="2236" y="1021"/>
                    <a:pt x="4804" y="755"/>
                    <a:pt x="6772" y="655"/>
                  </a:cubicBezTo>
                  <a:cubicBezTo>
                    <a:pt x="7141" y="643"/>
                    <a:pt x="7518" y="635"/>
                    <a:pt x="7898" y="635"/>
                  </a:cubicBezTo>
                  <a:cubicBezTo>
                    <a:pt x="9650" y="635"/>
                    <a:pt x="11487" y="797"/>
                    <a:pt x="13077" y="1455"/>
                  </a:cubicBezTo>
                  <a:cubicBezTo>
                    <a:pt x="13119" y="1474"/>
                    <a:pt x="13158" y="1483"/>
                    <a:pt x="13195" y="1483"/>
                  </a:cubicBezTo>
                  <a:cubicBezTo>
                    <a:pt x="13475" y="1483"/>
                    <a:pt x="13568" y="973"/>
                    <a:pt x="13244" y="855"/>
                  </a:cubicBezTo>
                  <a:cubicBezTo>
                    <a:pt x="11680" y="199"/>
                    <a:pt x="9888" y="1"/>
                    <a:pt x="8155" y="1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695" name="Google Shape;3695;p14"/>
            <p:cNvSpPr/>
            <p:nvPr/>
          </p:nvSpPr>
          <p:spPr>
            <a:xfrm>
              <a:off x="8430657" y="2788610"/>
              <a:ext cx="64139" cy="225220"/>
            </a:xfrm>
            <a:custGeom>
              <a:avLst/>
              <a:gdLst/>
              <a:ahLst/>
              <a:cxnLst/>
              <a:rect l="l" t="t" r="r" b="b"/>
              <a:pathLst>
                <a:path w="2141" h="7518" extrusionOk="0">
                  <a:moveTo>
                    <a:pt x="1823" y="0"/>
                  </a:moveTo>
                  <a:cubicBezTo>
                    <a:pt x="1665" y="0"/>
                    <a:pt x="1506" y="100"/>
                    <a:pt x="1506" y="300"/>
                  </a:cubicBezTo>
                  <a:cubicBezTo>
                    <a:pt x="1506" y="2602"/>
                    <a:pt x="1406" y="5070"/>
                    <a:pt x="139" y="7072"/>
                  </a:cubicBezTo>
                  <a:cubicBezTo>
                    <a:pt x="0" y="7303"/>
                    <a:pt x="213" y="7517"/>
                    <a:pt x="435" y="7517"/>
                  </a:cubicBezTo>
                  <a:cubicBezTo>
                    <a:pt x="533" y="7517"/>
                    <a:pt x="634" y="7475"/>
                    <a:pt x="706" y="7372"/>
                  </a:cubicBezTo>
                  <a:cubicBezTo>
                    <a:pt x="2007" y="5304"/>
                    <a:pt x="2140" y="2702"/>
                    <a:pt x="2140" y="300"/>
                  </a:cubicBezTo>
                  <a:cubicBezTo>
                    <a:pt x="2140" y="100"/>
                    <a:pt x="1982" y="0"/>
                    <a:pt x="1823" y="0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696" name="Google Shape;3696;p14"/>
            <p:cNvSpPr/>
            <p:nvPr/>
          </p:nvSpPr>
          <p:spPr>
            <a:xfrm>
              <a:off x="8193980" y="2952466"/>
              <a:ext cx="27022" cy="21030"/>
            </a:xfrm>
            <a:custGeom>
              <a:avLst/>
              <a:gdLst/>
              <a:ahLst/>
              <a:cxnLst/>
              <a:rect l="l" t="t" r="r" b="b"/>
              <a:pathLst>
                <a:path w="902" h="702" extrusionOk="0">
                  <a:moveTo>
                    <a:pt x="468" y="1"/>
                  </a:moveTo>
                  <a:cubicBezTo>
                    <a:pt x="1" y="1"/>
                    <a:pt x="1" y="701"/>
                    <a:pt x="468" y="701"/>
                  </a:cubicBezTo>
                  <a:cubicBezTo>
                    <a:pt x="901" y="701"/>
                    <a:pt x="901" y="1"/>
                    <a:pt x="468" y="1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697" name="Google Shape;3697;p14"/>
            <p:cNvSpPr/>
            <p:nvPr/>
          </p:nvSpPr>
          <p:spPr>
            <a:xfrm>
              <a:off x="8171004" y="2910499"/>
              <a:ext cx="27022" cy="21030"/>
            </a:xfrm>
            <a:custGeom>
              <a:avLst/>
              <a:gdLst/>
              <a:ahLst/>
              <a:cxnLst/>
              <a:rect l="l" t="t" r="r" b="b"/>
              <a:pathLst>
                <a:path w="902" h="702" extrusionOk="0">
                  <a:moveTo>
                    <a:pt x="434" y="1"/>
                  </a:moveTo>
                  <a:cubicBezTo>
                    <a:pt x="0" y="1"/>
                    <a:pt x="0" y="701"/>
                    <a:pt x="434" y="701"/>
                  </a:cubicBezTo>
                  <a:cubicBezTo>
                    <a:pt x="901" y="701"/>
                    <a:pt x="901" y="1"/>
                    <a:pt x="434" y="1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698" name="Google Shape;3698;p14"/>
            <p:cNvSpPr/>
            <p:nvPr/>
          </p:nvSpPr>
          <p:spPr>
            <a:xfrm>
              <a:off x="8152013" y="2949471"/>
              <a:ext cx="27022" cy="21030"/>
            </a:xfrm>
            <a:custGeom>
              <a:avLst/>
              <a:gdLst/>
              <a:ahLst/>
              <a:cxnLst/>
              <a:rect l="l" t="t" r="r" b="b"/>
              <a:pathLst>
                <a:path w="902" h="702" extrusionOk="0">
                  <a:moveTo>
                    <a:pt x="468" y="1"/>
                  </a:moveTo>
                  <a:cubicBezTo>
                    <a:pt x="1" y="1"/>
                    <a:pt x="1" y="701"/>
                    <a:pt x="468" y="701"/>
                  </a:cubicBezTo>
                  <a:cubicBezTo>
                    <a:pt x="901" y="701"/>
                    <a:pt x="901" y="1"/>
                    <a:pt x="468" y="1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699" name="Google Shape;3699;p14"/>
            <p:cNvSpPr/>
            <p:nvPr/>
          </p:nvSpPr>
          <p:spPr>
            <a:xfrm>
              <a:off x="8311884" y="2614719"/>
              <a:ext cx="27022" cy="21030"/>
            </a:xfrm>
            <a:custGeom>
              <a:avLst/>
              <a:gdLst/>
              <a:ahLst/>
              <a:cxnLst/>
              <a:rect l="l" t="t" r="r" b="b"/>
              <a:pathLst>
                <a:path w="902" h="702" extrusionOk="0">
                  <a:moveTo>
                    <a:pt x="468" y="1"/>
                  </a:moveTo>
                  <a:cubicBezTo>
                    <a:pt x="1" y="1"/>
                    <a:pt x="1" y="701"/>
                    <a:pt x="468" y="701"/>
                  </a:cubicBezTo>
                  <a:cubicBezTo>
                    <a:pt x="901" y="701"/>
                    <a:pt x="901" y="1"/>
                    <a:pt x="468" y="1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700" name="Google Shape;3700;p14"/>
            <p:cNvSpPr/>
            <p:nvPr/>
          </p:nvSpPr>
          <p:spPr>
            <a:xfrm>
              <a:off x="8274919" y="2635717"/>
              <a:ext cx="27022" cy="21000"/>
            </a:xfrm>
            <a:custGeom>
              <a:avLst/>
              <a:gdLst/>
              <a:ahLst/>
              <a:cxnLst/>
              <a:rect l="l" t="t" r="r" b="b"/>
              <a:pathLst>
                <a:path w="902" h="701" extrusionOk="0">
                  <a:moveTo>
                    <a:pt x="468" y="0"/>
                  </a:moveTo>
                  <a:cubicBezTo>
                    <a:pt x="1" y="0"/>
                    <a:pt x="1" y="701"/>
                    <a:pt x="468" y="701"/>
                  </a:cubicBezTo>
                  <a:cubicBezTo>
                    <a:pt x="901" y="701"/>
                    <a:pt x="901" y="0"/>
                    <a:pt x="468" y="0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701" name="Google Shape;3701;p14"/>
            <p:cNvSpPr/>
            <p:nvPr/>
          </p:nvSpPr>
          <p:spPr>
            <a:xfrm>
              <a:off x="8235947" y="2567778"/>
              <a:ext cx="27022" cy="21000"/>
            </a:xfrm>
            <a:custGeom>
              <a:avLst/>
              <a:gdLst/>
              <a:ahLst/>
              <a:cxnLst/>
              <a:rect l="l" t="t" r="r" b="b"/>
              <a:pathLst>
                <a:path w="902" h="701" extrusionOk="0">
                  <a:moveTo>
                    <a:pt x="468" y="0"/>
                  </a:moveTo>
                  <a:cubicBezTo>
                    <a:pt x="1" y="0"/>
                    <a:pt x="1" y="701"/>
                    <a:pt x="468" y="701"/>
                  </a:cubicBezTo>
                  <a:cubicBezTo>
                    <a:pt x="901" y="701"/>
                    <a:pt x="901" y="0"/>
                    <a:pt x="468" y="0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702" name="Google Shape;3702;p14"/>
            <p:cNvSpPr/>
            <p:nvPr/>
          </p:nvSpPr>
          <p:spPr>
            <a:xfrm>
              <a:off x="8474781" y="3002432"/>
              <a:ext cx="26992" cy="21030"/>
            </a:xfrm>
            <a:custGeom>
              <a:avLst/>
              <a:gdLst/>
              <a:ahLst/>
              <a:cxnLst/>
              <a:rect l="l" t="t" r="r" b="b"/>
              <a:pathLst>
                <a:path w="901" h="702" extrusionOk="0">
                  <a:moveTo>
                    <a:pt x="434" y="1"/>
                  </a:moveTo>
                  <a:cubicBezTo>
                    <a:pt x="0" y="1"/>
                    <a:pt x="0" y="701"/>
                    <a:pt x="434" y="701"/>
                  </a:cubicBezTo>
                  <a:cubicBezTo>
                    <a:pt x="901" y="701"/>
                    <a:pt x="901" y="1"/>
                    <a:pt x="434" y="1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703" name="Google Shape;3703;p14"/>
            <p:cNvSpPr/>
            <p:nvPr/>
          </p:nvSpPr>
          <p:spPr>
            <a:xfrm>
              <a:off x="8447792" y="3038408"/>
              <a:ext cx="27022" cy="21000"/>
            </a:xfrm>
            <a:custGeom>
              <a:avLst/>
              <a:gdLst/>
              <a:ahLst/>
              <a:cxnLst/>
              <a:rect l="l" t="t" r="r" b="b"/>
              <a:pathLst>
                <a:path w="902" h="701" extrusionOk="0">
                  <a:moveTo>
                    <a:pt x="467" y="0"/>
                  </a:moveTo>
                  <a:cubicBezTo>
                    <a:pt x="0" y="0"/>
                    <a:pt x="0" y="701"/>
                    <a:pt x="467" y="701"/>
                  </a:cubicBezTo>
                  <a:cubicBezTo>
                    <a:pt x="901" y="701"/>
                    <a:pt x="901" y="0"/>
                    <a:pt x="467" y="0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704" name="Google Shape;3704;p14"/>
            <p:cNvSpPr/>
            <p:nvPr/>
          </p:nvSpPr>
          <p:spPr>
            <a:xfrm>
              <a:off x="8416818" y="2955462"/>
              <a:ext cx="26992" cy="21030"/>
            </a:xfrm>
            <a:custGeom>
              <a:avLst/>
              <a:gdLst/>
              <a:ahLst/>
              <a:cxnLst/>
              <a:rect l="l" t="t" r="r" b="b"/>
              <a:pathLst>
                <a:path w="901" h="702" extrusionOk="0">
                  <a:moveTo>
                    <a:pt x="434" y="1"/>
                  </a:moveTo>
                  <a:cubicBezTo>
                    <a:pt x="0" y="1"/>
                    <a:pt x="0" y="701"/>
                    <a:pt x="434" y="701"/>
                  </a:cubicBezTo>
                  <a:cubicBezTo>
                    <a:pt x="901" y="701"/>
                    <a:pt x="901" y="1"/>
                    <a:pt x="434" y="1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705" name="Google Shape;3705;p14"/>
            <p:cNvSpPr/>
            <p:nvPr/>
          </p:nvSpPr>
          <p:spPr>
            <a:xfrm>
              <a:off x="8772537" y="2661689"/>
              <a:ext cx="27022" cy="21030"/>
            </a:xfrm>
            <a:custGeom>
              <a:avLst/>
              <a:gdLst/>
              <a:ahLst/>
              <a:cxnLst/>
              <a:rect l="l" t="t" r="r" b="b"/>
              <a:pathLst>
                <a:path w="902" h="702" extrusionOk="0">
                  <a:moveTo>
                    <a:pt x="467" y="1"/>
                  </a:moveTo>
                  <a:cubicBezTo>
                    <a:pt x="0" y="1"/>
                    <a:pt x="0" y="701"/>
                    <a:pt x="467" y="701"/>
                  </a:cubicBezTo>
                  <a:cubicBezTo>
                    <a:pt x="901" y="701"/>
                    <a:pt x="901" y="1"/>
                    <a:pt x="467" y="1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706" name="Google Shape;3706;p14"/>
            <p:cNvSpPr/>
            <p:nvPr/>
          </p:nvSpPr>
          <p:spPr>
            <a:xfrm>
              <a:off x="8772537" y="2700661"/>
              <a:ext cx="27022" cy="21030"/>
            </a:xfrm>
            <a:custGeom>
              <a:avLst/>
              <a:gdLst/>
              <a:ahLst/>
              <a:cxnLst/>
              <a:rect l="l" t="t" r="r" b="b"/>
              <a:pathLst>
                <a:path w="902" h="702" extrusionOk="0">
                  <a:moveTo>
                    <a:pt x="467" y="1"/>
                  </a:moveTo>
                  <a:cubicBezTo>
                    <a:pt x="0" y="1"/>
                    <a:pt x="0" y="701"/>
                    <a:pt x="467" y="701"/>
                  </a:cubicBezTo>
                  <a:cubicBezTo>
                    <a:pt x="901" y="701"/>
                    <a:pt x="901" y="1"/>
                    <a:pt x="467" y="1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707" name="Google Shape;3707;p14"/>
            <p:cNvSpPr/>
            <p:nvPr/>
          </p:nvSpPr>
          <p:spPr>
            <a:xfrm>
              <a:off x="8854465" y="2682687"/>
              <a:ext cx="27022" cy="21000"/>
            </a:xfrm>
            <a:custGeom>
              <a:avLst/>
              <a:gdLst/>
              <a:ahLst/>
              <a:cxnLst/>
              <a:rect l="l" t="t" r="r" b="b"/>
              <a:pathLst>
                <a:path w="902" h="701" extrusionOk="0">
                  <a:moveTo>
                    <a:pt x="434" y="0"/>
                  </a:moveTo>
                  <a:cubicBezTo>
                    <a:pt x="1" y="0"/>
                    <a:pt x="1" y="701"/>
                    <a:pt x="434" y="701"/>
                  </a:cubicBezTo>
                  <a:cubicBezTo>
                    <a:pt x="901" y="701"/>
                    <a:pt x="901" y="0"/>
                    <a:pt x="434" y="0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</p:grpSp>
      <p:grpSp>
        <p:nvGrpSpPr>
          <p:cNvPr id="3708" name="Google Shape;3708;p14"/>
          <p:cNvGrpSpPr/>
          <p:nvPr/>
        </p:nvGrpSpPr>
        <p:grpSpPr>
          <a:xfrm flipH="1">
            <a:off x="14791451" y="7618886"/>
            <a:ext cx="1512716" cy="1470700"/>
            <a:chOff x="-181020" y="4253777"/>
            <a:chExt cx="1117161" cy="1087511"/>
          </a:xfrm>
        </p:grpSpPr>
        <p:sp>
          <p:nvSpPr>
            <p:cNvPr id="3709" name="Google Shape;3709;p14"/>
            <p:cNvSpPr/>
            <p:nvPr/>
          </p:nvSpPr>
          <p:spPr>
            <a:xfrm>
              <a:off x="-181020" y="4348975"/>
              <a:ext cx="1040274" cy="992312"/>
            </a:xfrm>
            <a:custGeom>
              <a:avLst/>
              <a:gdLst/>
              <a:ahLst/>
              <a:cxnLst/>
              <a:rect l="l" t="t" r="r" b="b"/>
              <a:pathLst>
                <a:path w="34725" h="33124" extrusionOk="0">
                  <a:moveTo>
                    <a:pt x="34408" y="0"/>
                  </a:moveTo>
                  <a:cubicBezTo>
                    <a:pt x="34250" y="0"/>
                    <a:pt x="34091" y="100"/>
                    <a:pt x="34091" y="300"/>
                  </a:cubicBezTo>
                  <a:cubicBezTo>
                    <a:pt x="34091" y="4103"/>
                    <a:pt x="33557" y="8006"/>
                    <a:pt x="31356" y="11208"/>
                  </a:cubicBezTo>
                  <a:cubicBezTo>
                    <a:pt x="29555" y="13844"/>
                    <a:pt x="26819" y="15645"/>
                    <a:pt x="23884" y="16912"/>
                  </a:cubicBezTo>
                  <a:cubicBezTo>
                    <a:pt x="17713" y="19548"/>
                    <a:pt x="10608" y="19648"/>
                    <a:pt x="5004" y="23717"/>
                  </a:cubicBezTo>
                  <a:cubicBezTo>
                    <a:pt x="3603" y="24718"/>
                    <a:pt x="2369" y="25952"/>
                    <a:pt x="1468" y="27453"/>
                  </a:cubicBezTo>
                  <a:cubicBezTo>
                    <a:pt x="501" y="29088"/>
                    <a:pt x="34" y="30922"/>
                    <a:pt x="0" y="32824"/>
                  </a:cubicBezTo>
                  <a:cubicBezTo>
                    <a:pt x="0" y="33024"/>
                    <a:pt x="150" y="33124"/>
                    <a:pt x="305" y="33124"/>
                  </a:cubicBezTo>
                  <a:cubicBezTo>
                    <a:pt x="459" y="33124"/>
                    <a:pt x="617" y="33024"/>
                    <a:pt x="634" y="32824"/>
                  </a:cubicBezTo>
                  <a:cubicBezTo>
                    <a:pt x="701" y="29355"/>
                    <a:pt x="2435" y="26419"/>
                    <a:pt x="5171" y="24351"/>
                  </a:cubicBezTo>
                  <a:cubicBezTo>
                    <a:pt x="7872" y="22350"/>
                    <a:pt x="11108" y="21215"/>
                    <a:pt x="14310" y="20348"/>
                  </a:cubicBezTo>
                  <a:cubicBezTo>
                    <a:pt x="17613" y="19481"/>
                    <a:pt x="20948" y="18847"/>
                    <a:pt x="24084" y="17479"/>
                  </a:cubicBezTo>
                  <a:cubicBezTo>
                    <a:pt x="26953" y="16279"/>
                    <a:pt x="29621" y="14544"/>
                    <a:pt x="31523" y="12042"/>
                  </a:cubicBezTo>
                  <a:cubicBezTo>
                    <a:pt x="34091" y="8673"/>
                    <a:pt x="34725" y="4403"/>
                    <a:pt x="34725" y="300"/>
                  </a:cubicBezTo>
                  <a:cubicBezTo>
                    <a:pt x="34725" y="100"/>
                    <a:pt x="34567" y="0"/>
                    <a:pt x="3440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710" name="Google Shape;3710;p14"/>
            <p:cNvSpPr/>
            <p:nvPr/>
          </p:nvSpPr>
          <p:spPr>
            <a:xfrm>
              <a:off x="75757" y="4879546"/>
              <a:ext cx="68004" cy="129596"/>
            </a:xfrm>
            <a:custGeom>
              <a:avLst/>
              <a:gdLst/>
              <a:ahLst/>
              <a:cxnLst/>
              <a:rect l="l" t="t" r="r" b="b"/>
              <a:pathLst>
                <a:path w="2270" h="4326" extrusionOk="0">
                  <a:moveTo>
                    <a:pt x="1369" y="1"/>
                  </a:moveTo>
                  <a:cubicBezTo>
                    <a:pt x="701" y="1"/>
                    <a:pt x="468" y="1068"/>
                    <a:pt x="368" y="1502"/>
                  </a:cubicBezTo>
                  <a:cubicBezTo>
                    <a:pt x="168" y="2303"/>
                    <a:pt x="1" y="3270"/>
                    <a:pt x="101" y="4071"/>
                  </a:cubicBezTo>
                  <a:cubicBezTo>
                    <a:pt x="118" y="4242"/>
                    <a:pt x="258" y="4325"/>
                    <a:pt x="391" y="4325"/>
                  </a:cubicBezTo>
                  <a:cubicBezTo>
                    <a:pt x="516" y="4325"/>
                    <a:pt x="635" y="4250"/>
                    <a:pt x="635" y="4104"/>
                  </a:cubicBezTo>
                  <a:cubicBezTo>
                    <a:pt x="701" y="4104"/>
                    <a:pt x="735" y="4071"/>
                    <a:pt x="768" y="3970"/>
                  </a:cubicBezTo>
                  <a:cubicBezTo>
                    <a:pt x="1135" y="3137"/>
                    <a:pt x="1769" y="2436"/>
                    <a:pt x="2069" y="1569"/>
                  </a:cubicBezTo>
                  <a:cubicBezTo>
                    <a:pt x="2269" y="968"/>
                    <a:pt x="2169" y="1"/>
                    <a:pt x="136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711" name="Google Shape;3711;p14"/>
            <p:cNvSpPr/>
            <p:nvPr/>
          </p:nvSpPr>
          <p:spPr>
            <a:xfrm>
              <a:off x="165473" y="4973486"/>
              <a:ext cx="105181" cy="98380"/>
            </a:xfrm>
            <a:custGeom>
              <a:avLst/>
              <a:gdLst/>
              <a:ahLst/>
              <a:cxnLst/>
              <a:rect l="l" t="t" r="r" b="b"/>
              <a:pathLst>
                <a:path w="3511" h="3284" extrusionOk="0">
                  <a:moveTo>
                    <a:pt x="328" y="0"/>
                  </a:moveTo>
                  <a:cubicBezTo>
                    <a:pt x="173" y="0"/>
                    <a:pt x="1" y="129"/>
                    <a:pt x="41" y="334"/>
                  </a:cubicBezTo>
                  <a:cubicBezTo>
                    <a:pt x="187" y="1149"/>
                    <a:pt x="1196" y="3284"/>
                    <a:pt x="2314" y="3284"/>
                  </a:cubicBezTo>
                  <a:cubicBezTo>
                    <a:pt x="2478" y="3284"/>
                    <a:pt x="2644" y="3238"/>
                    <a:pt x="2810" y="3136"/>
                  </a:cubicBezTo>
                  <a:cubicBezTo>
                    <a:pt x="3511" y="2669"/>
                    <a:pt x="3444" y="1768"/>
                    <a:pt x="2877" y="1235"/>
                  </a:cubicBezTo>
                  <a:cubicBezTo>
                    <a:pt x="2310" y="668"/>
                    <a:pt x="1442" y="468"/>
                    <a:pt x="709" y="167"/>
                  </a:cubicBezTo>
                  <a:cubicBezTo>
                    <a:pt x="686" y="156"/>
                    <a:pt x="664" y="152"/>
                    <a:pt x="643" y="152"/>
                  </a:cubicBezTo>
                  <a:cubicBezTo>
                    <a:pt x="601" y="152"/>
                    <a:pt x="564" y="167"/>
                    <a:pt x="542" y="167"/>
                  </a:cubicBezTo>
                  <a:cubicBezTo>
                    <a:pt x="516" y="51"/>
                    <a:pt x="426" y="0"/>
                    <a:pt x="32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712" name="Google Shape;3712;p14"/>
            <p:cNvSpPr/>
            <p:nvPr/>
          </p:nvSpPr>
          <p:spPr>
            <a:xfrm>
              <a:off x="262618" y="4842671"/>
              <a:ext cx="69981" cy="100807"/>
            </a:xfrm>
            <a:custGeom>
              <a:avLst/>
              <a:gdLst/>
              <a:ahLst/>
              <a:cxnLst/>
              <a:rect l="l" t="t" r="r" b="b"/>
              <a:pathLst>
                <a:path w="2336" h="3365" extrusionOk="0">
                  <a:moveTo>
                    <a:pt x="1353" y="1"/>
                  </a:moveTo>
                  <a:cubicBezTo>
                    <a:pt x="899" y="1"/>
                    <a:pt x="477" y="371"/>
                    <a:pt x="301" y="798"/>
                  </a:cubicBezTo>
                  <a:cubicBezTo>
                    <a:pt x="1" y="1532"/>
                    <a:pt x="1" y="2399"/>
                    <a:pt x="101" y="3167"/>
                  </a:cubicBezTo>
                  <a:cubicBezTo>
                    <a:pt x="124" y="3306"/>
                    <a:pt x="228" y="3365"/>
                    <a:pt x="335" y="3365"/>
                  </a:cubicBezTo>
                  <a:cubicBezTo>
                    <a:pt x="381" y="3365"/>
                    <a:pt x="427" y="3354"/>
                    <a:pt x="468" y="3333"/>
                  </a:cubicBezTo>
                  <a:cubicBezTo>
                    <a:pt x="534" y="3333"/>
                    <a:pt x="635" y="3333"/>
                    <a:pt x="735" y="3267"/>
                  </a:cubicBezTo>
                  <a:cubicBezTo>
                    <a:pt x="1168" y="2900"/>
                    <a:pt x="1502" y="2199"/>
                    <a:pt x="1769" y="1699"/>
                  </a:cubicBezTo>
                  <a:cubicBezTo>
                    <a:pt x="1969" y="1299"/>
                    <a:pt x="2336" y="431"/>
                    <a:pt x="1802" y="131"/>
                  </a:cubicBezTo>
                  <a:cubicBezTo>
                    <a:pt x="1654" y="41"/>
                    <a:pt x="1502" y="1"/>
                    <a:pt x="13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713" name="Google Shape;3713;p14"/>
            <p:cNvSpPr/>
            <p:nvPr/>
          </p:nvSpPr>
          <p:spPr>
            <a:xfrm>
              <a:off x="393523" y="4912197"/>
              <a:ext cx="106948" cy="91910"/>
            </a:xfrm>
            <a:custGeom>
              <a:avLst/>
              <a:gdLst/>
              <a:ahLst/>
              <a:cxnLst/>
              <a:rect l="l" t="t" r="r" b="b"/>
              <a:pathLst>
                <a:path w="3570" h="3068" extrusionOk="0">
                  <a:moveTo>
                    <a:pt x="255" y="0"/>
                  </a:moveTo>
                  <a:cubicBezTo>
                    <a:pt x="131" y="0"/>
                    <a:pt x="1" y="82"/>
                    <a:pt x="1" y="245"/>
                  </a:cubicBezTo>
                  <a:cubicBezTo>
                    <a:pt x="1" y="1012"/>
                    <a:pt x="534" y="1713"/>
                    <a:pt x="1068" y="2213"/>
                  </a:cubicBezTo>
                  <a:cubicBezTo>
                    <a:pt x="1368" y="2540"/>
                    <a:pt x="1979" y="3068"/>
                    <a:pt x="2521" y="3068"/>
                  </a:cubicBezTo>
                  <a:cubicBezTo>
                    <a:pt x="2642" y="3068"/>
                    <a:pt x="2759" y="3042"/>
                    <a:pt x="2869" y="2981"/>
                  </a:cubicBezTo>
                  <a:cubicBezTo>
                    <a:pt x="3570" y="2580"/>
                    <a:pt x="3303" y="1580"/>
                    <a:pt x="2903" y="1079"/>
                  </a:cubicBezTo>
                  <a:cubicBezTo>
                    <a:pt x="2415" y="500"/>
                    <a:pt x="1454" y="32"/>
                    <a:pt x="655" y="32"/>
                  </a:cubicBezTo>
                  <a:cubicBezTo>
                    <a:pt x="580" y="32"/>
                    <a:pt x="506" y="36"/>
                    <a:pt x="434" y="45"/>
                  </a:cubicBezTo>
                  <a:lnTo>
                    <a:pt x="401" y="45"/>
                  </a:lnTo>
                  <a:cubicBezTo>
                    <a:pt x="361" y="15"/>
                    <a:pt x="309" y="0"/>
                    <a:pt x="25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714" name="Google Shape;3714;p14"/>
            <p:cNvSpPr/>
            <p:nvPr/>
          </p:nvSpPr>
          <p:spPr>
            <a:xfrm>
              <a:off x="452415" y="4773294"/>
              <a:ext cx="62042" cy="109315"/>
            </a:xfrm>
            <a:custGeom>
              <a:avLst/>
              <a:gdLst/>
              <a:ahLst/>
              <a:cxnLst/>
              <a:rect l="l" t="t" r="r" b="b"/>
              <a:pathLst>
                <a:path w="2071" h="3649" extrusionOk="0">
                  <a:moveTo>
                    <a:pt x="1060" y="1"/>
                  </a:moveTo>
                  <a:cubicBezTo>
                    <a:pt x="0" y="1"/>
                    <a:pt x="456" y="2949"/>
                    <a:pt x="736" y="3448"/>
                  </a:cubicBezTo>
                  <a:cubicBezTo>
                    <a:pt x="770" y="3548"/>
                    <a:pt x="870" y="3581"/>
                    <a:pt x="970" y="3581"/>
                  </a:cubicBezTo>
                  <a:cubicBezTo>
                    <a:pt x="1003" y="3615"/>
                    <a:pt x="1037" y="3648"/>
                    <a:pt x="1137" y="3648"/>
                  </a:cubicBezTo>
                  <a:cubicBezTo>
                    <a:pt x="1737" y="3615"/>
                    <a:pt x="1837" y="2414"/>
                    <a:pt x="1904" y="2014"/>
                  </a:cubicBezTo>
                  <a:cubicBezTo>
                    <a:pt x="2004" y="1346"/>
                    <a:pt x="2071" y="312"/>
                    <a:pt x="1304" y="45"/>
                  </a:cubicBezTo>
                  <a:cubicBezTo>
                    <a:pt x="1215" y="15"/>
                    <a:pt x="1133" y="1"/>
                    <a:pt x="106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715" name="Google Shape;3715;p14"/>
            <p:cNvSpPr/>
            <p:nvPr/>
          </p:nvSpPr>
          <p:spPr>
            <a:xfrm>
              <a:off x="559386" y="4847733"/>
              <a:ext cx="101975" cy="74145"/>
            </a:xfrm>
            <a:custGeom>
              <a:avLst/>
              <a:gdLst/>
              <a:ahLst/>
              <a:cxnLst/>
              <a:rect l="l" t="t" r="r" b="b"/>
              <a:pathLst>
                <a:path w="3404" h="2475" extrusionOk="0">
                  <a:moveTo>
                    <a:pt x="312" y="0"/>
                  </a:moveTo>
                  <a:cubicBezTo>
                    <a:pt x="160" y="0"/>
                    <a:pt x="0" y="127"/>
                    <a:pt x="68" y="329"/>
                  </a:cubicBezTo>
                  <a:cubicBezTo>
                    <a:pt x="234" y="966"/>
                    <a:pt x="1433" y="2475"/>
                    <a:pt x="2351" y="2475"/>
                  </a:cubicBezTo>
                  <a:cubicBezTo>
                    <a:pt x="2540" y="2475"/>
                    <a:pt x="2716" y="2411"/>
                    <a:pt x="2870" y="2264"/>
                  </a:cubicBezTo>
                  <a:cubicBezTo>
                    <a:pt x="3403" y="1797"/>
                    <a:pt x="3203" y="996"/>
                    <a:pt x="2703" y="629"/>
                  </a:cubicBezTo>
                  <a:cubicBezTo>
                    <a:pt x="2136" y="229"/>
                    <a:pt x="1368" y="62"/>
                    <a:pt x="668" y="62"/>
                  </a:cubicBezTo>
                  <a:cubicBezTo>
                    <a:pt x="601" y="62"/>
                    <a:pt x="568" y="62"/>
                    <a:pt x="501" y="96"/>
                  </a:cubicBezTo>
                  <a:cubicBezTo>
                    <a:pt x="458" y="30"/>
                    <a:pt x="386" y="0"/>
                    <a:pt x="31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716" name="Google Shape;3716;p14"/>
            <p:cNvSpPr/>
            <p:nvPr/>
          </p:nvSpPr>
          <p:spPr>
            <a:xfrm>
              <a:off x="616361" y="4692145"/>
              <a:ext cx="58986" cy="117134"/>
            </a:xfrm>
            <a:custGeom>
              <a:avLst/>
              <a:gdLst/>
              <a:ahLst/>
              <a:cxnLst/>
              <a:rect l="l" t="t" r="r" b="b"/>
              <a:pathLst>
                <a:path w="1969" h="3910" extrusionOk="0">
                  <a:moveTo>
                    <a:pt x="1121" y="0"/>
                  </a:moveTo>
                  <a:cubicBezTo>
                    <a:pt x="597" y="0"/>
                    <a:pt x="190" y="706"/>
                    <a:pt x="134" y="1153"/>
                  </a:cubicBezTo>
                  <a:cubicBezTo>
                    <a:pt x="0" y="2021"/>
                    <a:pt x="300" y="2988"/>
                    <a:pt x="701" y="3789"/>
                  </a:cubicBezTo>
                  <a:cubicBezTo>
                    <a:pt x="736" y="3878"/>
                    <a:pt x="801" y="3910"/>
                    <a:pt x="874" y="3910"/>
                  </a:cubicBezTo>
                  <a:cubicBezTo>
                    <a:pt x="937" y="3910"/>
                    <a:pt x="1006" y="3886"/>
                    <a:pt x="1068" y="3855"/>
                  </a:cubicBezTo>
                  <a:cubicBezTo>
                    <a:pt x="1168" y="3855"/>
                    <a:pt x="1268" y="3822"/>
                    <a:pt x="1301" y="3722"/>
                  </a:cubicBezTo>
                  <a:cubicBezTo>
                    <a:pt x="1668" y="3188"/>
                    <a:pt x="1768" y="2454"/>
                    <a:pt x="1835" y="1820"/>
                  </a:cubicBezTo>
                  <a:cubicBezTo>
                    <a:pt x="1902" y="1287"/>
                    <a:pt x="1968" y="419"/>
                    <a:pt x="1435" y="86"/>
                  </a:cubicBezTo>
                  <a:cubicBezTo>
                    <a:pt x="1327" y="27"/>
                    <a:pt x="1222" y="0"/>
                    <a:pt x="112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717" name="Google Shape;3717;p14"/>
            <p:cNvSpPr/>
            <p:nvPr/>
          </p:nvSpPr>
          <p:spPr>
            <a:xfrm>
              <a:off x="711289" y="4724497"/>
              <a:ext cx="130195" cy="74085"/>
            </a:xfrm>
            <a:custGeom>
              <a:avLst/>
              <a:gdLst/>
              <a:ahLst/>
              <a:cxnLst/>
              <a:rect l="l" t="t" r="r" b="b"/>
              <a:pathLst>
                <a:path w="4346" h="2473" extrusionOk="0">
                  <a:moveTo>
                    <a:pt x="1526" y="1"/>
                  </a:moveTo>
                  <a:cubicBezTo>
                    <a:pt x="928" y="1"/>
                    <a:pt x="389" y="143"/>
                    <a:pt x="134" y="440"/>
                  </a:cubicBezTo>
                  <a:cubicBezTo>
                    <a:pt x="0" y="607"/>
                    <a:pt x="67" y="807"/>
                    <a:pt x="200" y="874"/>
                  </a:cubicBezTo>
                  <a:cubicBezTo>
                    <a:pt x="636" y="1563"/>
                    <a:pt x="1974" y="2473"/>
                    <a:pt x="2950" y="2473"/>
                  </a:cubicBezTo>
                  <a:cubicBezTo>
                    <a:pt x="3392" y="2473"/>
                    <a:pt x="3759" y="2286"/>
                    <a:pt x="3936" y="1808"/>
                  </a:cubicBezTo>
                  <a:cubicBezTo>
                    <a:pt x="4345" y="649"/>
                    <a:pt x="2803" y="1"/>
                    <a:pt x="152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718" name="Google Shape;3718;p14"/>
            <p:cNvSpPr/>
            <p:nvPr/>
          </p:nvSpPr>
          <p:spPr>
            <a:xfrm>
              <a:off x="719257" y="4548688"/>
              <a:ext cx="76991" cy="108266"/>
            </a:xfrm>
            <a:custGeom>
              <a:avLst/>
              <a:gdLst/>
              <a:ahLst/>
              <a:cxnLst/>
              <a:rect l="l" t="t" r="r" b="b"/>
              <a:pathLst>
                <a:path w="2570" h="3614" extrusionOk="0">
                  <a:moveTo>
                    <a:pt x="973" y="1"/>
                  </a:moveTo>
                  <a:cubicBezTo>
                    <a:pt x="949" y="1"/>
                    <a:pt x="926" y="2"/>
                    <a:pt x="902" y="5"/>
                  </a:cubicBezTo>
                  <a:cubicBezTo>
                    <a:pt x="101" y="71"/>
                    <a:pt x="1" y="972"/>
                    <a:pt x="234" y="1539"/>
                  </a:cubicBezTo>
                  <a:cubicBezTo>
                    <a:pt x="601" y="2340"/>
                    <a:pt x="1302" y="3207"/>
                    <a:pt x="2069" y="3574"/>
                  </a:cubicBezTo>
                  <a:cubicBezTo>
                    <a:pt x="2117" y="3601"/>
                    <a:pt x="2163" y="3613"/>
                    <a:pt x="2207" y="3613"/>
                  </a:cubicBezTo>
                  <a:cubicBezTo>
                    <a:pt x="2375" y="3613"/>
                    <a:pt x="2496" y="3433"/>
                    <a:pt x="2469" y="3274"/>
                  </a:cubicBezTo>
                  <a:cubicBezTo>
                    <a:pt x="2503" y="3240"/>
                    <a:pt x="2503" y="3174"/>
                    <a:pt x="2536" y="3140"/>
                  </a:cubicBezTo>
                  <a:cubicBezTo>
                    <a:pt x="2569" y="2540"/>
                    <a:pt x="2303" y="1806"/>
                    <a:pt x="2102" y="1239"/>
                  </a:cubicBezTo>
                  <a:cubicBezTo>
                    <a:pt x="1910" y="790"/>
                    <a:pt x="1563" y="1"/>
                    <a:pt x="9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719" name="Google Shape;3719;p14"/>
            <p:cNvSpPr/>
            <p:nvPr/>
          </p:nvSpPr>
          <p:spPr>
            <a:xfrm>
              <a:off x="810681" y="4525563"/>
              <a:ext cx="103473" cy="71808"/>
            </a:xfrm>
            <a:custGeom>
              <a:avLst/>
              <a:gdLst/>
              <a:ahLst/>
              <a:cxnLst/>
              <a:rect l="l" t="t" r="r" b="b"/>
              <a:pathLst>
                <a:path w="3454" h="2397" extrusionOk="0">
                  <a:moveTo>
                    <a:pt x="2697" y="1"/>
                  </a:moveTo>
                  <a:cubicBezTo>
                    <a:pt x="1870" y="1"/>
                    <a:pt x="587" y="907"/>
                    <a:pt x="251" y="1377"/>
                  </a:cubicBezTo>
                  <a:cubicBezTo>
                    <a:pt x="151" y="1544"/>
                    <a:pt x="251" y="1677"/>
                    <a:pt x="385" y="1744"/>
                  </a:cubicBezTo>
                  <a:cubicBezTo>
                    <a:pt x="351" y="1744"/>
                    <a:pt x="285" y="1777"/>
                    <a:pt x="251" y="1844"/>
                  </a:cubicBezTo>
                  <a:cubicBezTo>
                    <a:pt x="0" y="2288"/>
                    <a:pt x="386" y="2397"/>
                    <a:pt x="814" y="2397"/>
                  </a:cubicBezTo>
                  <a:cubicBezTo>
                    <a:pt x="1125" y="2397"/>
                    <a:pt x="1459" y="2339"/>
                    <a:pt x="1586" y="2311"/>
                  </a:cubicBezTo>
                  <a:cubicBezTo>
                    <a:pt x="2386" y="2178"/>
                    <a:pt x="3454" y="1811"/>
                    <a:pt x="3420" y="810"/>
                  </a:cubicBezTo>
                  <a:cubicBezTo>
                    <a:pt x="3398" y="218"/>
                    <a:pt x="3102" y="1"/>
                    <a:pt x="269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720" name="Google Shape;3720;p14"/>
            <p:cNvSpPr/>
            <p:nvPr/>
          </p:nvSpPr>
          <p:spPr>
            <a:xfrm>
              <a:off x="723691" y="4397893"/>
              <a:ext cx="124533" cy="86038"/>
            </a:xfrm>
            <a:custGeom>
              <a:avLst/>
              <a:gdLst/>
              <a:ahLst/>
              <a:cxnLst/>
              <a:rect l="l" t="t" r="r" b="b"/>
              <a:pathLst>
                <a:path w="4157" h="2872" extrusionOk="0">
                  <a:moveTo>
                    <a:pt x="1799" y="1"/>
                  </a:moveTo>
                  <a:cubicBezTo>
                    <a:pt x="1617" y="1"/>
                    <a:pt x="1444" y="61"/>
                    <a:pt x="1287" y="202"/>
                  </a:cubicBezTo>
                  <a:cubicBezTo>
                    <a:pt x="1" y="1390"/>
                    <a:pt x="2695" y="2871"/>
                    <a:pt x="3722" y="2871"/>
                  </a:cubicBezTo>
                  <a:cubicBezTo>
                    <a:pt x="3734" y="2871"/>
                    <a:pt x="3745" y="2871"/>
                    <a:pt x="3756" y="2870"/>
                  </a:cubicBezTo>
                  <a:cubicBezTo>
                    <a:pt x="3923" y="2870"/>
                    <a:pt x="4023" y="2704"/>
                    <a:pt x="3989" y="2537"/>
                  </a:cubicBezTo>
                  <a:cubicBezTo>
                    <a:pt x="4089" y="2504"/>
                    <a:pt x="4156" y="2403"/>
                    <a:pt x="4123" y="2270"/>
                  </a:cubicBezTo>
                  <a:cubicBezTo>
                    <a:pt x="3899" y="1627"/>
                    <a:pt x="2739" y="1"/>
                    <a:pt x="179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721" name="Google Shape;3721;p14"/>
            <p:cNvSpPr/>
            <p:nvPr/>
          </p:nvSpPr>
          <p:spPr>
            <a:xfrm>
              <a:off x="842164" y="4366529"/>
              <a:ext cx="93977" cy="72947"/>
            </a:xfrm>
            <a:custGeom>
              <a:avLst/>
              <a:gdLst/>
              <a:ahLst/>
              <a:cxnLst/>
              <a:rect l="l" t="t" r="r" b="b"/>
              <a:pathLst>
                <a:path w="3137" h="2435" extrusionOk="0">
                  <a:moveTo>
                    <a:pt x="2242" y="1"/>
                  </a:moveTo>
                  <a:cubicBezTo>
                    <a:pt x="2025" y="1"/>
                    <a:pt x="1803" y="50"/>
                    <a:pt x="1635" y="115"/>
                  </a:cubicBezTo>
                  <a:cubicBezTo>
                    <a:pt x="935" y="382"/>
                    <a:pt x="435" y="1015"/>
                    <a:pt x="201" y="1716"/>
                  </a:cubicBezTo>
                  <a:cubicBezTo>
                    <a:pt x="168" y="1749"/>
                    <a:pt x="101" y="1816"/>
                    <a:pt x="68" y="1849"/>
                  </a:cubicBezTo>
                  <a:cubicBezTo>
                    <a:pt x="1" y="1983"/>
                    <a:pt x="68" y="2150"/>
                    <a:pt x="201" y="2216"/>
                  </a:cubicBezTo>
                  <a:cubicBezTo>
                    <a:pt x="201" y="2325"/>
                    <a:pt x="268" y="2434"/>
                    <a:pt x="401" y="2434"/>
                  </a:cubicBezTo>
                  <a:cubicBezTo>
                    <a:pt x="431" y="2434"/>
                    <a:pt x="465" y="2429"/>
                    <a:pt x="501" y="2416"/>
                  </a:cubicBezTo>
                  <a:cubicBezTo>
                    <a:pt x="1035" y="2216"/>
                    <a:pt x="1602" y="2216"/>
                    <a:pt x="2102" y="1983"/>
                  </a:cubicBezTo>
                  <a:cubicBezTo>
                    <a:pt x="2669" y="1749"/>
                    <a:pt x="3136" y="1115"/>
                    <a:pt x="3003" y="515"/>
                  </a:cubicBezTo>
                  <a:cubicBezTo>
                    <a:pt x="2921" y="126"/>
                    <a:pt x="2588" y="1"/>
                    <a:pt x="224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722" name="Google Shape;3722;p14"/>
            <p:cNvSpPr/>
            <p:nvPr/>
          </p:nvSpPr>
          <p:spPr>
            <a:xfrm>
              <a:off x="781235" y="4253777"/>
              <a:ext cx="91400" cy="115396"/>
            </a:xfrm>
            <a:custGeom>
              <a:avLst/>
              <a:gdLst/>
              <a:ahLst/>
              <a:cxnLst/>
              <a:rect l="l" t="t" r="r" b="b"/>
              <a:pathLst>
                <a:path w="3051" h="3852" extrusionOk="0">
                  <a:moveTo>
                    <a:pt x="1657" y="0"/>
                  </a:moveTo>
                  <a:cubicBezTo>
                    <a:pt x="1557" y="0"/>
                    <a:pt x="1450" y="14"/>
                    <a:pt x="1334" y="43"/>
                  </a:cubicBezTo>
                  <a:cubicBezTo>
                    <a:pt x="0" y="376"/>
                    <a:pt x="1434" y="3245"/>
                    <a:pt x="1968" y="3779"/>
                  </a:cubicBezTo>
                  <a:cubicBezTo>
                    <a:pt x="2032" y="3830"/>
                    <a:pt x="2096" y="3851"/>
                    <a:pt x="2156" y="3851"/>
                  </a:cubicBezTo>
                  <a:cubicBezTo>
                    <a:pt x="2253" y="3851"/>
                    <a:pt x="2340" y="3794"/>
                    <a:pt x="2402" y="3712"/>
                  </a:cubicBezTo>
                  <a:cubicBezTo>
                    <a:pt x="2469" y="3679"/>
                    <a:pt x="2569" y="3645"/>
                    <a:pt x="2602" y="3545"/>
                  </a:cubicBezTo>
                  <a:cubicBezTo>
                    <a:pt x="2913" y="2673"/>
                    <a:pt x="3050" y="0"/>
                    <a:pt x="165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</p:grpSp>
      <p:grpSp>
        <p:nvGrpSpPr>
          <p:cNvPr id="3723" name="Google Shape;3723;p14"/>
          <p:cNvGrpSpPr/>
          <p:nvPr/>
        </p:nvGrpSpPr>
        <p:grpSpPr>
          <a:xfrm>
            <a:off x="14530777" y="-55095"/>
            <a:ext cx="1510372" cy="1546971"/>
            <a:chOff x="7973149" y="-201092"/>
            <a:chExt cx="1116750" cy="1145263"/>
          </a:xfrm>
        </p:grpSpPr>
        <p:sp>
          <p:nvSpPr>
            <p:cNvPr id="3724" name="Google Shape;3724;p14"/>
            <p:cNvSpPr/>
            <p:nvPr/>
          </p:nvSpPr>
          <p:spPr>
            <a:xfrm>
              <a:off x="8049086" y="-201092"/>
              <a:ext cx="1040813" cy="992342"/>
            </a:xfrm>
            <a:custGeom>
              <a:avLst/>
              <a:gdLst/>
              <a:ahLst/>
              <a:cxnLst/>
              <a:rect l="l" t="t" r="r" b="b"/>
              <a:pathLst>
                <a:path w="34743" h="33125" extrusionOk="0">
                  <a:moveTo>
                    <a:pt x="34434" y="0"/>
                  </a:moveTo>
                  <a:cubicBezTo>
                    <a:pt x="34275" y="0"/>
                    <a:pt x="34109" y="100"/>
                    <a:pt x="34092" y="301"/>
                  </a:cubicBezTo>
                  <a:cubicBezTo>
                    <a:pt x="34025" y="3770"/>
                    <a:pt x="32291" y="6705"/>
                    <a:pt x="29555" y="8740"/>
                  </a:cubicBezTo>
                  <a:cubicBezTo>
                    <a:pt x="26853" y="10741"/>
                    <a:pt x="23618" y="11909"/>
                    <a:pt x="20415" y="12743"/>
                  </a:cubicBezTo>
                  <a:cubicBezTo>
                    <a:pt x="17113" y="13610"/>
                    <a:pt x="13777" y="14277"/>
                    <a:pt x="10642" y="15611"/>
                  </a:cubicBezTo>
                  <a:cubicBezTo>
                    <a:pt x="7773" y="16846"/>
                    <a:pt x="5105" y="18580"/>
                    <a:pt x="3203" y="21049"/>
                  </a:cubicBezTo>
                  <a:cubicBezTo>
                    <a:pt x="635" y="24418"/>
                    <a:pt x="1" y="28688"/>
                    <a:pt x="1" y="32824"/>
                  </a:cubicBezTo>
                  <a:cubicBezTo>
                    <a:pt x="1" y="33024"/>
                    <a:pt x="159" y="33124"/>
                    <a:pt x="318" y="33124"/>
                  </a:cubicBezTo>
                  <a:cubicBezTo>
                    <a:pt x="476" y="33124"/>
                    <a:pt x="635" y="33024"/>
                    <a:pt x="635" y="32824"/>
                  </a:cubicBezTo>
                  <a:cubicBezTo>
                    <a:pt x="635" y="29021"/>
                    <a:pt x="1168" y="25118"/>
                    <a:pt x="3370" y="21916"/>
                  </a:cubicBezTo>
                  <a:cubicBezTo>
                    <a:pt x="5171" y="19247"/>
                    <a:pt x="7907" y="17446"/>
                    <a:pt x="10842" y="16212"/>
                  </a:cubicBezTo>
                  <a:cubicBezTo>
                    <a:pt x="17013" y="13543"/>
                    <a:pt x="24118" y="13443"/>
                    <a:pt x="29722" y="9407"/>
                  </a:cubicBezTo>
                  <a:cubicBezTo>
                    <a:pt x="31123" y="8373"/>
                    <a:pt x="32357" y="7139"/>
                    <a:pt x="33258" y="5671"/>
                  </a:cubicBezTo>
                  <a:cubicBezTo>
                    <a:pt x="34225" y="4037"/>
                    <a:pt x="34692" y="2169"/>
                    <a:pt x="34726" y="301"/>
                  </a:cubicBezTo>
                  <a:cubicBezTo>
                    <a:pt x="34742" y="100"/>
                    <a:pt x="34592" y="0"/>
                    <a:pt x="344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725" name="Google Shape;3725;p14"/>
            <p:cNvSpPr/>
            <p:nvPr/>
          </p:nvSpPr>
          <p:spPr>
            <a:xfrm>
              <a:off x="8764539" y="130006"/>
              <a:ext cx="67974" cy="130585"/>
            </a:xfrm>
            <a:custGeom>
              <a:avLst/>
              <a:gdLst/>
              <a:ahLst/>
              <a:cxnLst/>
              <a:rect l="l" t="t" r="r" b="b"/>
              <a:pathLst>
                <a:path w="2269" h="4359" extrusionOk="0">
                  <a:moveTo>
                    <a:pt x="1879" y="1"/>
                  </a:moveTo>
                  <a:cubicBezTo>
                    <a:pt x="1754" y="1"/>
                    <a:pt x="1635" y="76"/>
                    <a:pt x="1635" y="222"/>
                  </a:cubicBezTo>
                  <a:cubicBezTo>
                    <a:pt x="1602" y="255"/>
                    <a:pt x="1535" y="289"/>
                    <a:pt x="1502" y="355"/>
                  </a:cubicBezTo>
                  <a:cubicBezTo>
                    <a:pt x="1135" y="1189"/>
                    <a:pt x="534" y="1890"/>
                    <a:pt x="201" y="2791"/>
                  </a:cubicBezTo>
                  <a:cubicBezTo>
                    <a:pt x="1" y="3358"/>
                    <a:pt x="101" y="4325"/>
                    <a:pt x="901" y="4358"/>
                  </a:cubicBezTo>
                  <a:cubicBezTo>
                    <a:pt x="1568" y="4358"/>
                    <a:pt x="1802" y="3291"/>
                    <a:pt x="1935" y="2824"/>
                  </a:cubicBezTo>
                  <a:cubicBezTo>
                    <a:pt x="2135" y="2023"/>
                    <a:pt x="2269" y="1089"/>
                    <a:pt x="2169" y="255"/>
                  </a:cubicBezTo>
                  <a:cubicBezTo>
                    <a:pt x="2152" y="84"/>
                    <a:pt x="2012" y="1"/>
                    <a:pt x="187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726" name="Google Shape;3726;p14"/>
            <p:cNvSpPr/>
            <p:nvPr/>
          </p:nvSpPr>
          <p:spPr>
            <a:xfrm>
              <a:off x="8637648" y="67938"/>
              <a:ext cx="105151" cy="98500"/>
            </a:xfrm>
            <a:custGeom>
              <a:avLst/>
              <a:gdLst/>
              <a:ahLst/>
              <a:cxnLst/>
              <a:rect l="l" t="t" r="r" b="b"/>
              <a:pathLst>
                <a:path w="3510" h="3288" extrusionOk="0">
                  <a:moveTo>
                    <a:pt x="1215" y="0"/>
                  </a:moveTo>
                  <a:cubicBezTo>
                    <a:pt x="1045" y="0"/>
                    <a:pt x="872" y="49"/>
                    <a:pt x="701" y="159"/>
                  </a:cubicBezTo>
                  <a:cubicBezTo>
                    <a:pt x="0" y="593"/>
                    <a:pt x="67" y="1527"/>
                    <a:pt x="634" y="2027"/>
                  </a:cubicBezTo>
                  <a:cubicBezTo>
                    <a:pt x="1201" y="2594"/>
                    <a:pt x="2068" y="2794"/>
                    <a:pt x="2802" y="3095"/>
                  </a:cubicBezTo>
                  <a:cubicBezTo>
                    <a:pt x="2836" y="3111"/>
                    <a:pt x="2869" y="3120"/>
                    <a:pt x="2898" y="3120"/>
                  </a:cubicBezTo>
                  <a:cubicBezTo>
                    <a:pt x="2927" y="3120"/>
                    <a:pt x="2952" y="3111"/>
                    <a:pt x="2969" y="3095"/>
                  </a:cubicBezTo>
                  <a:cubicBezTo>
                    <a:pt x="2996" y="3229"/>
                    <a:pt x="3094" y="3288"/>
                    <a:pt x="3196" y="3288"/>
                  </a:cubicBezTo>
                  <a:cubicBezTo>
                    <a:pt x="3347" y="3288"/>
                    <a:pt x="3509" y="3160"/>
                    <a:pt x="3469" y="2961"/>
                  </a:cubicBezTo>
                  <a:cubicBezTo>
                    <a:pt x="3354" y="2122"/>
                    <a:pt x="2333" y="0"/>
                    <a:pt x="121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727" name="Google Shape;3727;p14"/>
            <p:cNvSpPr/>
            <p:nvPr/>
          </p:nvSpPr>
          <p:spPr>
            <a:xfrm>
              <a:off x="8575701" y="196387"/>
              <a:ext cx="70969" cy="100657"/>
            </a:xfrm>
            <a:custGeom>
              <a:avLst/>
              <a:gdLst/>
              <a:ahLst/>
              <a:cxnLst/>
              <a:rect l="l" t="t" r="r" b="b"/>
              <a:pathLst>
                <a:path w="2369" h="3360" extrusionOk="0">
                  <a:moveTo>
                    <a:pt x="2030" y="1"/>
                  </a:moveTo>
                  <a:cubicBezTo>
                    <a:pt x="1975" y="1"/>
                    <a:pt x="1917" y="16"/>
                    <a:pt x="1868" y="41"/>
                  </a:cubicBezTo>
                  <a:cubicBezTo>
                    <a:pt x="1841" y="27"/>
                    <a:pt x="1807" y="19"/>
                    <a:pt x="1770" y="19"/>
                  </a:cubicBezTo>
                  <a:cubicBezTo>
                    <a:pt x="1719" y="19"/>
                    <a:pt x="1660" y="35"/>
                    <a:pt x="1601" y="74"/>
                  </a:cubicBezTo>
                  <a:cubicBezTo>
                    <a:pt x="1168" y="441"/>
                    <a:pt x="834" y="1175"/>
                    <a:pt x="567" y="1675"/>
                  </a:cubicBezTo>
                  <a:cubicBezTo>
                    <a:pt x="367" y="2076"/>
                    <a:pt x="0" y="2943"/>
                    <a:pt x="534" y="3243"/>
                  </a:cubicBezTo>
                  <a:cubicBezTo>
                    <a:pt x="679" y="3324"/>
                    <a:pt x="828" y="3359"/>
                    <a:pt x="973" y="3359"/>
                  </a:cubicBezTo>
                  <a:cubicBezTo>
                    <a:pt x="1431" y="3359"/>
                    <a:pt x="1858" y="3006"/>
                    <a:pt x="2035" y="2576"/>
                  </a:cubicBezTo>
                  <a:cubicBezTo>
                    <a:pt x="2335" y="1842"/>
                    <a:pt x="2368" y="941"/>
                    <a:pt x="2235" y="174"/>
                  </a:cubicBezTo>
                  <a:cubicBezTo>
                    <a:pt x="2214" y="47"/>
                    <a:pt x="2126" y="1"/>
                    <a:pt x="203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728" name="Google Shape;3728;p14"/>
            <p:cNvSpPr/>
            <p:nvPr/>
          </p:nvSpPr>
          <p:spPr>
            <a:xfrm>
              <a:off x="8407831" y="135937"/>
              <a:ext cx="107937" cy="91221"/>
            </a:xfrm>
            <a:custGeom>
              <a:avLst/>
              <a:gdLst/>
              <a:ahLst/>
              <a:cxnLst/>
              <a:rect l="l" t="t" r="r" b="b"/>
              <a:pathLst>
                <a:path w="3603" h="3045" extrusionOk="0">
                  <a:moveTo>
                    <a:pt x="1062" y="0"/>
                  </a:moveTo>
                  <a:cubicBezTo>
                    <a:pt x="936" y="0"/>
                    <a:pt x="814" y="28"/>
                    <a:pt x="701" y="91"/>
                  </a:cubicBezTo>
                  <a:cubicBezTo>
                    <a:pt x="0" y="458"/>
                    <a:pt x="267" y="1492"/>
                    <a:pt x="701" y="1992"/>
                  </a:cubicBezTo>
                  <a:cubicBezTo>
                    <a:pt x="1186" y="2568"/>
                    <a:pt x="2139" y="3006"/>
                    <a:pt x="2935" y="3006"/>
                  </a:cubicBezTo>
                  <a:cubicBezTo>
                    <a:pt x="3015" y="3006"/>
                    <a:pt x="3093" y="3002"/>
                    <a:pt x="3169" y="2993"/>
                  </a:cubicBezTo>
                  <a:cubicBezTo>
                    <a:pt x="3214" y="3026"/>
                    <a:pt x="3277" y="3045"/>
                    <a:pt x="3341" y="3045"/>
                  </a:cubicBezTo>
                  <a:cubicBezTo>
                    <a:pt x="3469" y="3045"/>
                    <a:pt x="3603" y="2971"/>
                    <a:pt x="3603" y="2793"/>
                  </a:cubicBezTo>
                  <a:cubicBezTo>
                    <a:pt x="3603" y="2025"/>
                    <a:pt x="3036" y="1358"/>
                    <a:pt x="2535" y="825"/>
                  </a:cubicBezTo>
                  <a:cubicBezTo>
                    <a:pt x="2211" y="500"/>
                    <a:pt x="1601" y="0"/>
                    <a:pt x="106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729" name="Google Shape;3729;p14"/>
            <p:cNvSpPr/>
            <p:nvPr/>
          </p:nvSpPr>
          <p:spPr>
            <a:xfrm>
              <a:off x="8393842" y="257556"/>
              <a:ext cx="62042" cy="109285"/>
            </a:xfrm>
            <a:custGeom>
              <a:avLst/>
              <a:gdLst/>
              <a:ahLst/>
              <a:cxnLst/>
              <a:rect l="l" t="t" r="r" b="b"/>
              <a:pathLst>
                <a:path w="2071" h="3648" extrusionOk="0">
                  <a:moveTo>
                    <a:pt x="934" y="0"/>
                  </a:moveTo>
                  <a:cubicBezTo>
                    <a:pt x="367" y="34"/>
                    <a:pt x="234" y="1201"/>
                    <a:pt x="167" y="1635"/>
                  </a:cubicBezTo>
                  <a:cubicBezTo>
                    <a:pt x="100" y="2269"/>
                    <a:pt x="0" y="3336"/>
                    <a:pt x="767" y="3603"/>
                  </a:cubicBezTo>
                  <a:cubicBezTo>
                    <a:pt x="856" y="3633"/>
                    <a:pt x="937" y="3648"/>
                    <a:pt x="1011" y="3648"/>
                  </a:cubicBezTo>
                  <a:cubicBezTo>
                    <a:pt x="2071" y="3648"/>
                    <a:pt x="1615" y="697"/>
                    <a:pt x="1334" y="167"/>
                  </a:cubicBezTo>
                  <a:cubicBezTo>
                    <a:pt x="1309" y="92"/>
                    <a:pt x="1247" y="54"/>
                    <a:pt x="1189" y="54"/>
                  </a:cubicBezTo>
                  <a:cubicBezTo>
                    <a:pt x="1170" y="54"/>
                    <a:pt x="1151" y="59"/>
                    <a:pt x="1134" y="67"/>
                  </a:cubicBezTo>
                  <a:cubicBezTo>
                    <a:pt x="1068" y="0"/>
                    <a:pt x="1034" y="0"/>
                    <a:pt x="9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730" name="Google Shape;3730;p14"/>
            <p:cNvSpPr/>
            <p:nvPr/>
          </p:nvSpPr>
          <p:spPr>
            <a:xfrm>
              <a:off x="8247930" y="217326"/>
              <a:ext cx="101316" cy="74115"/>
            </a:xfrm>
            <a:custGeom>
              <a:avLst/>
              <a:gdLst/>
              <a:ahLst/>
              <a:cxnLst/>
              <a:rect l="l" t="t" r="r" b="b"/>
              <a:pathLst>
                <a:path w="3382" h="2474" extrusionOk="0">
                  <a:moveTo>
                    <a:pt x="1013" y="0"/>
                  </a:moveTo>
                  <a:cubicBezTo>
                    <a:pt x="827" y="0"/>
                    <a:pt x="653" y="63"/>
                    <a:pt x="501" y="209"/>
                  </a:cubicBezTo>
                  <a:cubicBezTo>
                    <a:pt x="1" y="709"/>
                    <a:pt x="168" y="1477"/>
                    <a:pt x="668" y="1844"/>
                  </a:cubicBezTo>
                  <a:cubicBezTo>
                    <a:pt x="1235" y="2277"/>
                    <a:pt x="2036" y="2444"/>
                    <a:pt x="2703" y="2444"/>
                  </a:cubicBezTo>
                  <a:cubicBezTo>
                    <a:pt x="2770" y="2444"/>
                    <a:pt x="2836" y="2411"/>
                    <a:pt x="2870" y="2377"/>
                  </a:cubicBezTo>
                  <a:cubicBezTo>
                    <a:pt x="2914" y="2444"/>
                    <a:pt x="2988" y="2474"/>
                    <a:pt x="3065" y="2474"/>
                  </a:cubicBezTo>
                  <a:cubicBezTo>
                    <a:pt x="3218" y="2474"/>
                    <a:pt x="3381" y="2355"/>
                    <a:pt x="3337" y="2177"/>
                  </a:cubicBezTo>
                  <a:cubicBezTo>
                    <a:pt x="3142" y="1539"/>
                    <a:pt x="1933" y="0"/>
                    <a:pt x="101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731" name="Google Shape;3731;p14"/>
            <p:cNvSpPr/>
            <p:nvPr/>
          </p:nvSpPr>
          <p:spPr>
            <a:xfrm>
              <a:off x="8232952" y="330437"/>
              <a:ext cx="58986" cy="116984"/>
            </a:xfrm>
            <a:custGeom>
              <a:avLst/>
              <a:gdLst/>
              <a:ahLst/>
              <a:cxnLst/>
              <a:rect l="l" t="t" r="r" b="b"/>
              <a:pathLst>
                <a:path w="1969" h="3905" extrusionOk="0">
                  <a:moveTo>
                    <a:pt x="1087" y="1"/>
                  </a:moveTo>
                  <a:cubicBezTo>
                    <a:pt x="1024" y="1"/>
                    <a:pt x="960" y="25"/>
                    <a:pt x="901" y="69"/>
                  </a:cubicBezTo>
                  <a:cubicBezTo>
                    <a:pt x="835" y="69"/>
                    <a:pt x="734" y="102"/>
                    <a:pt x="668" y="202"/>
                  </a:cubicBezTo>
                  <a:cubicBezTo>
                    <a:pt x="301" y="736"/>
                    <a:pt x="201" y="1470"/>
                    <a:pt x="134" y="2070"/>
                  </a:cubicBezTo>
                  <a:cubicBezTo>
                    <a:pt x="67" y="2604"/>
                    <a:pt x="1" y="3471"/>
                    <a:pt x="534" y="3805"/>
                  </a:cubicBezTo>
                  <a:cubicBezTo>
                    <a:pt x="650" y="3874"/>
                    <a:pt x="762" y="3905"/>
                    <a:pt x="870" y="3905"/>
                  </a:cubicBezTo>
                  <a:cubicBezTo>
                    <a:pt x="1383" y="3905"/>
                    <a:pt x="1780" y="3212"/>
                    <a:pt x="1835" y="2771"/>
                  </a:cubicBezTo>
                  <a:cubicBezTo>
                    <a:pt x="1969" y="1904"/>
                    <a:pt x="1668" y="903"/>
                    <a:pt x="1302" y="136"/>
                  </a:cubicBezTo>
                  <a:cubicBezTo>
                    <a:pt x="1245" y="42"/>
                    <a:pt x="1168" y="1"/>
                    <a:pt x="10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732" name="Google Shape;3732;p14"/>
            <p:cNvSpPr/>
            <p:nvPr/>
          </p:nvSpPr>
          <p:spPr>
            <a:xfrm>
              <a:off x="8067179" y="341311"/>
              <a:ext cx="129836" cy="73815"/>
            </a:xfrm>
            <a:custGeom>
              <a:avLst/>
              <a:gdLst/>
              <a:ahLst/>
              <a:cxnLst/>
              <a:rect l="l" t="t" r="r" b="b"/>
              <a:pathLst>
                <a:path w="4334" h="2464" extrusionOk="0">
                  <a:moveTo>
                    <a:pt x="1418" y="1"/>
                  </a:moveTo>
                  <a:cubicBezTo>
                    <a:pt x="970" y="1"/>
                    <a:pt x="599" y="189"/>
                    <a:pt x="431" y="673"/>
                  </a:cubicBezTo>
                  <a:cubicBezTo>
                    <a:pt x="0" y="1807"/>
                    <a:pt x="1527" y="2463"/>
                    <a:pt x="2811" y="2463"/>
                  </a:cubicBezTo>
                  <a:cubicBezTo>
                    <a:pt x="3416" y="2463"/>
                    <a:pt x="3967" y="2317"/>
                    <a:pt x="4234" y="2008"/>
                  </a:cubicBezTo>
                  <a:cubicBezTo>
                    <a:pt x="4334" y="1874"/>
                    <a:pt x="4267" y="1674"/>
                    <a:pt x="4134" y="1574"/>
                  </a:cubicBezTo>
                  <a:cubicBezTo>
                    <a:pt x="3723" y="889"/>
                    <a:pt x="2389" y="1"/>
                    <a:pt x="141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733" name="Google Shape;3733;p14"/>
            <p:cNvSpPr/>
            <p:nvPr/>
          </p:nvSpPr>
          <p:spPr>
            <a:xfrm>
              <a:off x="8112052" y="482671"/>
              <a:ext cx="76961" cy="108776"/>
            </a:xfrm>
            <a:custGeom>
              <a:avLst/>
              <a:gdLst/>
              <a:ahLst/>
              <a:cxnLst/>
              <a:rect l="l" t="t" r="r" b="b"/>
              <a:pathLst>
                <a:path w="2569" h="3631" extrusionOk="0">
                  <a:moveTo>
                    <a:pt x="389" y="0"/>
                  </a:moveTo>
                  <a:cubicBezTo>
                    <a:pt x="208" y="0"/>
                    <a:pt x="73" y="190"/>
                    <a:pt x="100" y="358"/>
                  </a:cubicBezTo>
                  <a:cubicBezTo>
                    <a:pt x="67" y="391"/>
                    <a:pt x="67" y="424"/>
                    <a:pt x="34" y="491"/>
                  </a:cubicBezTo>
                  <a:cubicBezTo>
                    <a:pt x="0" y="1091"/>
                    <a:pt x="267" y="1825"/>
                    <a:pt x="501" y="2359"/>
                  </a:cubicBezTo>
                  <a:cubicBezTo>
                    <a:pt x="661" y="2840"/>
                    <a:pt x="1007" y="3630"/>
                    <a:pt x="1627" y="3630"/>
                  </a:cubicBezTo>
                  <a:cubicBezTo>
                    <a:pt x="1651" y="3630"/>
                    <a:pt x="1676" y="3629"/>
                    <a:pt x="1702" y="3627"/>
                  </a:cubicBezTo>
                  <a:cubicBezTo>
                    <a:pt x="2469" y="3560"/>
                    <a:pt x="2569" y="2659"/>
                    <a:pt x="2335" y="2059"/>
                  </a:cubicBezTo>
                  <a:cubicBezTo>
                    <a:pt x="1968" y="1292"/>
                    <a:pt x="1268" y="424"/>
                    <a:pt x="501" y="24"/>
                  </a:cubicBezTo>
                  <a:cubicBezTo>
                    <a:pt x="462" y="7"/>
                    <a:pt x="425" y="0"/>
                    <a:pt x="38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734" name="Google Shape;3734;p14"/>
            <p:cNvSpPr/>
            <p:nvPr/>
          </p:nvSpPr>
          <p:spPr>
            <a:xfrm>
              <a:off x="7994148" y="541833"/>
              <a:ext cx="103593" cy="72228"/>
            </a:xfrm>
            <a:custGeom>
              <a:avLst/>
              <a:gdLst/>
              <a:ahLst/>
              <a:cxnLst/>
              <a:rect l="l" t="t" r="r" b="b"/>
              <a:pathLst>
                <a:path w="3458" h="2411" extrusionOk="0">
                  <a:moveTo>
                    <a:pt x="2635" y="0"/>
                  </a:moveTo>
                  <a:cubicBezTo>
                    <a:pt x="2331" y="0"/>
                    <a:pt x="2006" y="56"/>
                    <a:pt x="1868" y="84"/>
                  </a:cubicBezTo>
                  <a:cubicBezTo>
                    <a:pt x="1068" y="251"/>
                    <a:pt x="0" y="617"/>
                    <a:pt x="34" y="1585"/>
                  </a:cubicBezTo>
                  <a:cubicBezTo>
                    <a:pt x="56" y="2190"/>
                    <a:pt x="357" y="2410"/>
                    <a:pt x="767" y="2410"/>
                  </a:cubicBezTo>
                  <a:cubicBezTo>
                    <a:pt x="1602" y="2410"/>
                    <a:pt x="2890" y="1498"/>
                    <a:pt x="3203" y="1051"/>
                  </a:cubicBezTo>
                  <a:cubicBezTo>
                    <a:pt x="3303" y="884"/>
                    <a:pt x="3203" y="718"/>
                    <a:pt x="3069" y="684"/>
                  </a:cubicBezTo>
                  <a:cubicBezTo>
                    <a:pt x="3136" y="651"/>
                    <a:pt x="3169" y="617"/>
                    <a:pt x="3203" y="584"/>
                  </a:cubicBezTo>
                  <a:cubicBezTo>
                    <a:pt x="3457" y="114"/>
                    <a:pt x="3067" y="0"/>
                    <a:pt x="263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735" name="Google Shape;3735;p14"/>
            <p:cNvSpPr/>
            <p:nvPr/>
          </p:nvSpPr>
          <p:spPr>
            <a:xfrm>
              <a:off x="8060080" y="655214"/>
              <a:ext cx="124533" cy="86367"/>
            </a:xfrm>
            <a:custGeom>
              <a:avLst/>
              <a:gdLst/>
              <a:ahLst/>
              <a:cxnLst/>
              <a:rect l="l" t="t" r="r" b="b"/>
              <a:pathLst>
                <a:path w="4157" h="2883" extrusionOk="0">
                  <a:moveTo>
                    <a:pt x="466" y="1"/>
                  </a:moveTo>
                  <a:cubicBezTo>
                    <a:pt x="455" y="1"/>
                    <a:pt x="445" y="1"/>
                    <a:pt x="434" y="1"/>
                  </a:cubicBezTo>
                  <a:cubicBezTo>
                    <a:pt x="234" y="1"/>
                    <a:pt x="134" y="202"/>
                    <a:pt x="168" y="335"/>
                  </a:cubicBezTo>
                  <a:cubicBezTo>
                    <a:pt x="68" y="402"/>
                    <a:pt x="1" y="502"/>
                    <a:pt x="68" y="635"/>
                  </a:cubicBezTo>
                  <a:cubicBezTo>
                    <a:pt x="262" y="1248"/>
                    <a:pt x="1410" y="2883"/>
                    <a:pt x="2347" y="2883"/>
                  </a:cubicBezTo>
                  <a:cubicBezTo>
                    <a:pt x="2532" y="2883"/>
                    <a:pt x="2710" y="2819"/>
                    <a:pt x="2870" y="2670"/>
                  </a:cubicBezTo>
                  <a:cubicBezTo>
                    <a:pt x="4157" y="1515"/>
                    <a:pt x="1461" y="1"/>
                    <a:pt x="46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736" name="Google Shape;3736;p14"/>
            <p:cNvSpPr/>
            <p:nvPr/>
          </p:nvSpPr>
          <p:spPr>
            <a:xfrm>
              <a:off x="7973149" y="700567"/>
              <a:ext cx="92958" cy="72767"/>
            </a:xfrm>
            <a:custGeom>
              <a:avLst/>
              <a:gdLst/>
              <a:ahLst/>
              <a:cxnLst/>
              <a:rect l="l" t="t" r="r" b="b"/>
              <a:pathLst>
                <a:path w="3103" h="2429" extrusionOk="0">
                  <a:moveTo>
                    <a:pt x="2718" y="1"/>
                  </a:moveTo>
                  <a:cubicBezTo>
                    <a:pt x="2684" y="1"/>
                    <a:pt x="2645" y="8"/>
                    <a:pt x="2603" y="22"/>
                  </a:cubicBezTo>
                  <a:cubicBezTo>
                    <a:pt x="2102" y="222"/>
                    <a:pt x="1502" y="189"/>
                    <a:pt x="1001" y="422"/>
                  </a:cubicBezTo>
                  <a:cubicBezTo>
                    <a:pt x="434" y="689"/>
                    <a:pt x="1" y="1323"/>
                    <a:pt x="101" y="1923"/>
                  </a:cubicBezTo>
                  <a:cubicBezTo>
                    <a:pt x="185" y="2302"/>
                    <a:pt x="535" y="2429"/>
                    <a:pt x="890" y="2429"/>
                  </a:cubicBezTo>
                  <a:cubicBezTo>
                    <a:pt x="1098" y="2429"/>
                    <a:pt x="1308" y="2385"/>
                    <a:pt x="1468" y="2324"/>
                  </a:cubicBezTo>
                  <a:cubicBezTo>
                    <a:pt x="2169" y="2057"/>
                    <a:pt x="2669" y="1423"/>
                    <a:pt x="2936" y="722"/>
                  </a:cubicBezTo>
                  <a:cubicBezTo>
                    <a:pt x="2970" y="656"/>
                    <a:pt x="3003" y="622"/>
                    <a:pt x="3036" y="589"/>
                  </a:cubicBezTo>
                  <a:cubicBezTo>
                    <a:pt x="3103" y="456"/>
                    <a:pt x="3036" y="289"/>
                    <a:pt x="2936" y="222"/>
                  </a:cubicBezTo>
                  <a:cubicBezTo>
                    <a:pt x="2910" y="91"/>
                    <a:pt x="2843" y="1"/>
                    <a:pt x="271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737" name="Google Shape;3737;p14"/>
            <p:cNvSpPr/>
            <p:nvPr/>
          </p:nvSpPr>
          <p:spPr>
            <a:xfrm>
              <a:off x="8035666" y="770962"/>
              <a:ext cx="91400" cy="114438"/>
            </a:xfrm>
            <a:custGeom>
              <a:avLst/>
              <a:gdLst/>
              <a:ahLst/>
              <a:cxnLst/>
              <a:rect l="l" t="t" r="r" b="b"/>
              <a:pathLst>
                <a:path w="3051" h="3820" extrusionOk="0">
                  <a:moveTo>
                    <a:pt x="897" y="1"/>
                  </a:moveTo>
                  <a:cubicBezTo>
                    <a:pt x="803" y="1"/>
                    <a:pt x="724" y="58"/>
                    <a:pt x="682" y="140"/>
                  </a:cubicBezTo>
                  <a:cubicBezTo>
                    <a:pt x="582" y="140"/>
                    <a:pt x="516" y="207"/>
                    <a:pt x="449" y="307"/>
                  </a:cubicBezTo>
                  <a:cubicBezTo>
                    <a:pt x="138" y="1178"/>
                    <a:pt x="1" y="3819"/>
                    <a:pt x="1391" y="3819"/>
                  </a:cubicBezTo>
                  <a:cubicBezTo>
                    <a:pt x="1491" y="3819"/>
                    <a:pt x="1600" y="3805"/>
                    <a:pt x="1716" y="3776"/>
                  </a:cubicBezTo>
                  <a:cubicBezTo>
                    <a:pt x="3051" y="3443"/>
                    <a:pt x="1616" y="574"/>
                    <a:pt x="1083" y="74"/>
                  </a:cubicBezTo>
                  <a:cubicBezTo>
                    <a:pt x="1019" y="23"/>
                    <a:pt x="955" y="1"/>
                    <a:pt x="89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738" name="Google Shape;3738;p14"/>
            <p:cNvSpPr/>
            <p:nvPr/>
          </p:nvSpPr>
          <p:spPr>
            <a:xfrm>
              <a:off x="8357866" y="-21239"/>
              <a:ext cx="718531" cy="965410"/>
            </a:xfrm>
            <a:custGeom>
              <a:avLst/>
              <a:gdLst/>
              <a:ahLst/>
              <a:cxnLst/>
              <a:rect l="l" t="t" r="r" b="b"/>
              <a:pathLst>
                <a:path w="23985" h="32226" extrusionOk="0">
                  <a:moveTo>
                    <a:pt x="22483" y="1"/>
                  </a:moveTo>
                  <a:cubicBezTo>
                    <a:pt x="22350" y="3136"/>
                    <a:pt x="19814" y="6072"/>
                    <a:pt x="17713" y="7940"/>
                  </a:cubicBezTo>
                  <a:cubicBezTo>
                    <a:pt x="12809" y="12143"/>
                    <a:pt x="6872" y="14711"/>
                    <a:pt x="2435" y="19581"/>
                  </a:cubicBezTo>
                  <a:cubicBezTo>
                    <a:pt x="1601" y="20515"/>
                    <a:pt x="0" y="22750"/>
                    <a:pt x="2302" y="23084"/>
                  </a:cubicBezTo>
                  <a:cubicBezTo>
                    <a:pt x="2370" y="23096"/>
                    <a:pt x="2440" y="23102"/>
                    <a:pt x="2514" y="23102"/>
                  </a:cubicBezTo>
                  <a:cubicBezTo>
                    <a:pt x="3843" y="23102"/>
                    <a:pt x="5987" y="21179"/>
                    <a:pt x="6872" y="20515"/>
                  </a:cubicBezTo>
                  <a:cubicBezTo>
                    <a:pt x="10341" y="17713"/>
                    <a:pt x="13143" y="13510"/>
                    <a:pt x="17112" y="11442"/>
                  </a:cubicBezTo>
                  <a:lnTo>
                    <a:pt x="17112" y="11442"/>
                  </a:lnTo>
                  <a:cubicBezTo>
                    <a:pt x="16779" y="12009"/>
                    <a:pt x="16312" y="12576"/>
                    <a:pt x="15945" y="13177"/>
                  </a:cubicBezTo>
                  <a:cubicBezTo>
                    <a:pt x="13843" y="15979"/>
                    <a:pt x="11875" y="18881"/>
                    <a:pt x="9774" y="21816"/>
                  </a:cubicBezTo>
                  <a:cubicBezTo>
                    <a:pt x="8606" y="23317"/>
                    <a:pt x="7572" y="25052"/>
                    <a:pt x="6405" y="26686"/>
                  </a:cubicBezTo>
                  <a:cubicBezTo>
                    <a:pt x="5683" y="27813"/>
                    <a:pt x="4710" y="29265"/>
                    <a:pt x="5980" y="29265"/>
                  </a:cubicBezTo>
                  <a:cubicBezTo>
                    <a:pt x="6176" y="29265"/>
                    <a:pt x="6426" y="29231"/>
                    <a:pt x="6738" y="29155"/>
                  </a:cubicBezTo>
                  <a:cubicBezTo>
                    <a:pt x="9073" y="28688"/>
                    <a:pt x="11408" y="24585"/>
                    <a:pt x="12676" y="22717"/>
                  </a:cubicBezTo>
                  <a:cubicBezTo>
                    <a:pt x="14444" y="19948"/>
                    <a:pt x="17613" y="15645"/>
                    <a:pt x="19448" y="13177"/>
                  </a:cubicBezTo>
                  <a:lnTo>
                    <a:pt x="19448" y="13177"/>
                  </a:lnTo>
                  <a:cubicBezTo>
                    <a:pt x="18647" y="16212"/>
                    <a:pt x="17112" y="19114"/>
                    <a:pt x="15845" y="21916"/>
                  </a:cubicBezTo>
                  <a:cubicBezTo>
                    <a:pt x="14911" y="23784"/>
                    <a:pt x="9874" y="30556"/>
                    <a:pt x="11742" y="32157"/>
                  </a:cubicBezTo>
                  <a:cubicBezTo>
                    <a:pt x="11854" y="32203"/>
                    <a:pt x="11970" y="32225"/>
                    <a:pt x="12088" y="32225"/>
                  </a:cubicBezTo>
                  <a:cubicBezTo>
                    <a:pt x="13756" y="32225"/>
                    <a:pt x="15929" y="27842"/>
                    <a:pt x="17112" y="25786"/>
                  </a:cubicBezTo>
                  <a:cubicBezTo>
                    <a:pt x="18647" y="22984"/>
                    <a:pt x="20115" y="20082"/>
                    <a:pt x="21049" y="17079"/>
                  </a:cubicBezTo>
                  <a:cubicBezTo>
                    <a:pt x="22316" y="12876"/>
                    <a:pt x="23984" y="5938"/>
                    <a:pt x="23284" y="1502"/>
                  </a:cubicBezTo>
                  <a:lnTo>
                    <a:pt x="22483" y="1"/>
                  </a:ln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739" name="Google Shape;3739;p14"/>
            <p:cNvSpPr/>
            <p:nvPr/>
          </p:nvSpPr>
          <p:spPr>
            <a:xfrm>
              <a:off x="8957392" y="263547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0"/>
                  </a:moveTo>
                  <a:cubicBezTo>
                    <a:pt x="1" y="0"/>
                    <a:pt x="1" y="534"/>
                    <a:pt x="334" y="534"/>
                  </a:cubicBezTo>
                  <a:cubicBezTo>
                    <a:pt x="668" y="534"/>
                    <a:pt x="668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740" name="Google Shape;3740;p14"/>
            <p:cNvSpPr/>
            <p:nvPr/>
          </p:nvSpPr>
          <p:spPr>
            <a:xfrm>
              <a:off x="8920427" y="339484"/>
              <a:ext cx="21000" cy="16027"/>
            </a:xfrm>
            <a:custGeom>
              <a:avLst/>
              <a:gdLst/>
              <a:ahLst/>
              <a:cxnLst/>
              <a:rect l="l" t="t" r="r" b="b"/>
              <a:pathLst>
                <a:path w="701" h="535" extrusionOk="0">
                  <a:moveTo>
                    <a:pt x="334" y="1"/>
                  </a:moveTo>
                  <a:cubicBezTo>
                    <a:pt x="0" y="1"/>
                    <a:pt x="0" y="534"/>
                    <a:pt x="334" y="534"/>
                  </a:cubicBezTo>
                  <a:cubicBezTo>
                    <a:pt x="701" y="534"/>
                    <a:pt x="701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741" name="Google Shape;3741;p14"/>
            <p:cNvSpPr/>
            <p:nvPr/>
          </p:nvSpPr>
          <p:spPr>
            <a:xfrm>
              <a:off x="8871450" y="355480"/>
              <a:ext cx="20012" cy="15009"/>
            </a:xfrm>
            <a:custGeom>
              <a:avLst/>
              <a:gdLst/>
              <a:ahLst/>
              <a:cxnLst/>
              <a:rect l="l" t="t" r="r" b="b"/>
              <a:pathLst>
                <a:path w="668" h="501" extrusionOk="0">
                  <a:moveTo>
                    <a:pt x="334" y="0"/>
                  </a:moveTo>
                  <a:cubicBezTo>
                    <a:pt x="1" y="0"/>
                    <a:pt x="1" y="501"/>
                    <a:pt x="334" y="501"/>
                  </a:cubicBezTo>
                  <a:cubicBezTo>
                    <a:pt x="668" y="501"/>
                    <a:pt x="668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742" name="Google Shape;3742;p14"/>
            <p:cNvSpPr/>
            <p:nvPr/>
          </p:nvSpPr>
          <p:spPr>
            <a:xfrm>
              <a:off x="8829482" y="433424"/>
              <a:ext cx="20012" cy="15997"/>
            </a:xfrm>
            <a:custGeom>
              <a:avLst/>
              <a:gdLst/>
              <a:ahLst/>
              <a:cxnLst/>
              <a:rect l="l" t="t" r="r" b="b"/>
              <a:pathLst>
                <a:path w="668" h="534" extrusionOk="0">
                  <a:moveTo>
                    <a:pt x="334" y="0"/>
                  </a:moveTo>
                  <a:cubicBezTo>
                    <a:pt x="1" y="0"/>
                    <a:pt x="1" y="534"/>
                    <a:pt x="334" y="534"/>
                  </a:cubicBezTo>
                  <a:cubicBezTo>
                    <a:pt x="668" y="534"/>
                    <a:pt x="668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743" name="Google Shape;3743;p14"/>
            <p:cNvSpPr/>
            <p:nvPr/>
          </p:nvSpPr>
          <p:spPr>
            <a:xfrm>
              <a:off x="8787515" y="451397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1" y="34"/>
                    <a:pt x="1" y="534"/>
                    <a:pt x="334" y="534"/>
                  </a:cubicBezTo>
                  <a:cubicBezTo>
                    <a:pt x="668" y="534"/>
                    <a:pt x="668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744" name="Google Shape;3744;p14"/>
            <p:cNvSpPr/>
            <p:nvPr/>
          </p:nvSpPr>
          <p:spPr>
            <a:xfrm>
              <a:off x="8776521" y="525327"/>
              <a:ext cx="20042" cy="16027"/>
            </a:xfrm>
            <a:custGeom>
              <a:avLst/>
              <a:gdLst/>
              <a:ahLst/>
              <a:cxnLst/>
              <a:rect l="l" t="t" r="r" b="b"/>
              <a:pathLst>
                <a:path w="669" h="535" extrusionOk="0">
                  <a:moveTo>
                    <a:pt x="334" y="1"/>
                  </a:moveTo>
                  <a:cubicBezTo>
                    <a:pt x="1" y="1"/>
                    <a:pt x="1" y="535"/>
                    <a:pt x="334" y="535"/>
                  </a:cubicBezTo>
                  <a:cubicBezTo>
                    <a:pt x="668" y="535"/>
                    <a:pt x="668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745" name="Google Shape;3745;p14"/>
            <p:cNvSpPr/>
            <p:nvPr/>
          </p:nvSpPr>
          <p:spPr>
            <a:xfrm>
              <a:off x="8729581" y="541324"/>
              <a:ext cx="20012" cy="15039"/>
            </a:xfrm>
            <a:custGeom>
              <a:avLst/>
              <a:gdLst/>
              <a:ahLst/>
              <a:cxnLst/>
              <a:rect l="l" t="t" r="r" b="b"/>
              <a:pathLst>
                <a:path w="668" h="502" extrusionOk="0">
                  <a:moveTo>
                    <a:pt x="334" y="1"/>
                  </a:moveTo>
                  <a:cubicBezTo>
                    <a:pt x="0" y="1"/>
                    <a:pt x="0" y="501"/>
                    <a:pt x="334" y="501"/>
                  </a:cubicBezTo>
                  <a:cubicBezTo>
                    <a:pt x="667" y="501"/>
                    <a:pt x="667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746" name="Google Shape;3746;p14"/>
            <p:cNvSpPr/>
            <p:nvPr/>
          </p:nvSpPr>
          <p:spPr>
            <a:xfrm>
              <a:off x="8721583" y="614265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0" y="1"/>
                    <a:pt x="0" y="535"/>
                    <a:pt x="334" y="535"/>
                  </a:cubicBezTo>
                  <a:cubicBezTo>
                    <a:pt x="667" y="535"/>
                    <a:pt x="667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747" name="Google Shape;3747;p14"/>
            <p:cNvSpPr/>
            <p:nvPr/>
          </p:nvSpPr>
          <p:spPr>
            <a:xfrm>
              <a:off x="8677609" y="622263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1" y="1"/>
                    <a:pt x="1" y="534"/>
                    <a:pt x="334" y="534"/>
                  </a:cubicBezTo>
                  <a:cubicBezTo>
                    <a:pt x="668" y="534"/>
                    <a:pt x="668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748" name="Google Shape;3748;p14"/>
            <p:cNvSpPr/>
            <p:nvPr/>
          </p:nvSpPr>
          <p:spPr>
            <a:xfrm>
              <a:off x="8679616" y="680227"/>
              <a:ext cx="20012" cy="15009"/>
            </a:xfrm>
            <a:custGeom>
              <a:avLst/>
              <a:gdLst/>
              <a:ahLst/>
              <a:cxnLst/>
              <a:rect l="l" t="t" r="r" b="b"/>
              <a:pathLst>
                <a:path w="668" h="501" extrusionOk="0">
                  <a:moveTo>
                    <a:pt x="334" y="0"/>
                  </a:moveTo>
                  <a:cubicBezTo>
                    <a:pt x="0" y="0"/>
                    <a:pt x="0" y="501"/>
                    <a:pt x="334" y="501"/>
                  </a:cubicBezTo>
                  <a:cubicBezTo>
                    <a:pt x="667" y="501"/>
                    <a:pt x="667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749" name="Google Shape;3749;p14"/>
            <p:cNvSpPr/>
            <p:nvPr/>
          </p:nvSpPr>
          <p:spPr>
            <a:xfrm>
              <a:off x="8627643" y="690202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1" y="1"/>
                    <a:pt x="1" y="535"/>
                    <a:pt x="334" y="535"/>
                  </a:cubicBezTo>
                  <a:cubicBezTo>
                    <a:pt x="668" y="535"/>
                    <a:pt x="668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750" name="Google Shape;3750;p14"/>
            <p:cNvSpPr/>
            <p:nvPr/>
          </p:nvSpPr>
          <p:spPr>
            <a:xfrm>
              <a:off x="8627643" y="748166"/>
              <a:ext cx="20012" cy="15039"/>
            </a:xfrm>
            <a:custGeom>
              <a:avLst/>
              <a:gdLst/>
              <a:ahLst/>
              <a:cxnLst/>
              <a:rect l="l" t="t" r="r" b="b"/>
              <a:pathLst>
                <a:path w="668" h="502" extrusionOk="0">
                  <a:moveTo>
                    <a:pt x="334" y="1"/>
                  </a:moveTo>
                  <a:cubicBezTo>
                    <a:pt x="1" y="1"/>
                    <a:pt x="1" y="501"/>
                    <a:pt x="334" y="501"/>
                  </a:cubicBezTo>
                  <a:cubicBezTo>
                    <a:pt x="668" y="501"/>
                    <a:pt x="668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751" name="Google Shape;3751;p14"/>
            <p:cNvSpPr/>
            <p:nvPr/>
          </p:nvSpPr>
          <p:spPr>
            <a:xfrm>
              <a:off x="8582680" y="753168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0"/>
                  </a:moveTo>
                  <a:cubicBezTo>
                    <a:pt x="1" y="0"/>
                    <a:pt x="1" y="534"/>
                    <a:pt x="334" y="534"/>
                  </a:cubicBezTo>
                  <a:cubicBezTo>
                    <a:pt x="668" y="534"/>
                    <a:pt x="668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752" name="Google Shape;3752;p14"/>
            <p:cNvSpPr/>
            <p:nvPr/>
          </p:nvSpPr>
          <p:spPr>
            <a:xfrm>
              <a:off x="8569680" y="808137"/>
              <a:ext cx="20042" cy="15997"/>
            </a:xfrm>
            <a:custGeom>
              <a:avLst/>
              <a:gdLst/>
              <a:ahLst/>
              <a:cxnLst/>
              <a:rect l="l" t="t" r="r" b="b"/>
              <a:pathLst>
                <a:path w="669" h="534" extrusionOk="0">
                  <a:moveTo>
                    <a:pt x="335" y="0"/>
                  </a:moveTo>
                  <a:cubicBezTo>
                    <a:pt x="1" y="0"/>
                    <a:pt x="1" y="534"/>
                    <a:pt x="335" y="534"/>
                  </a:cubicBezTo>
                  <a:cubicBezTo>
                    <a:pt x="668" y="534"/>
                    <a:pt x="668" y="0"/>
                    <a:pt x="33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753" name="Google Shape;3753;p14"/>
            <p:cNvSpPr/>
            <p:nvPr/>
          </p:nvSpPr>
          <p:spPr>
            <a:xfrm>
              <a:off x="8530738" y="824103"/>
              <a:ext cx="20012" cy="15039"/>
            </a:xfrm>
            <a:custGeom>
              <a:avLst/>
              <a:gdLst/>
              <a:ahLst/>
              <a:cxnLst/>
              <a:rect l="l" t="t" r="r" b="b"/>
              <a:pathLst>
                <a:path w="668" h="502" extrusionOk="0">
                  <a:moveTo>
                    <a:pt x="334" y="1"/>
                  </a:moveTo>
                  <a:cubicBezTo>
                    <a:pt x="0" y="1"/>
                    <a:pt x="0" y="501"/>
                    <a:pt x="334" y="501"/>
                  </a:cubicBezTo>
                  <a:cubicBezTo>
                    <a:pt x="667" y="501"/>
                    <a:pt x="667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754" name="Google Shape;3754;p14"/>
            <p:cNvSpPr/>
            <p:nvPr/>
          </p:nvSpPr>
          <p:spPr>
            <a:xfrm>
              <a:off x="8889453" y="252553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0"/>
                  </a:moveTo>
                  <a:cubicBezTo>
                    <a:pt x="0" y="0"/>
                    <a:pt x="0" y="534"/>
                    <a:pt x="334" y="534"/>
                  </a:cubicBezTo>
                  <a:cubicBezTo>
                    <a:pt x="667" y="534"/>
                    <a:pt x="667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755" name="Google Shape;3755;p14"/>
            <p:cNvSpPr/>
            <p:nvPr/>
          </p:nvSpPr>
          <p:spPr>
            <a:xfrm>
              <a:off x="8829482" y="305514"/>
              <a:ext cx="20012" cy="15009"/>
            </a:xfrm>
            <a:custGeom>
              <a:avLst/>
              <a:gdLst/>
              <a:ahLst/>
              <a:cxnLst/>
              <a:rect l="l" t="t" r="r" b="b"/>
              <a:pathLst>
                <a:path w="668" h="501" extrusionOk="0">
                  <a:moveTo>
                    <a:pt x="334" y="0"/>
                  </a:moveTo>
                  <a:cubicBezTo>
                    <a:pt x="1" y="0"/>
                    <a:pt x="1" y="501"/>
                    <a:pt x="334" y="501"/>
                  </a:cubicBezTo>
                  <a:cubicBezTo>
                    <a:pt x="668" y="501"/>
                    <a:pt x="668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756" name="Google Shape;3756;p14"/>
            <p:cNvSpPr/>
            <p:nvPr/>
          </p:nvSpPr>
          <p:spPr>
            <a:xfrm>
              <a:off x="8771549" y="310517"/>
              <a:ext cx="20012" cy="15997"/>
            </a:xfrm>
            <a:custGeom>
              <a:avLst/>
              <a:gdLst/>
              <a:ahLst/>
              <a:cxnLst/>
              <a:rect l="l" t="t" r="r" b="b"/>
              <a:pathLst>
                <a:path w="668" h="534" extrusionOk="0">
                  <a:moveTo>
                    <a:pt x="334" y="0"/>
                  </a:moveTo>
                  <a:cubicBezTo>
                    <a:pt x="0" y="0"/>
                    <a:pt x="0" y="534"/>
                    <a:pt x="334" y="534"/>
                  </a:cubicBezTo>
                  <a:cubicBezTo>
                    <a:pt x="667" y="534"/>
                    <a:pt x="667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757" name="Google Shape;3757;p14"/>
            <p:cNvSpPr/>
            <p:nvPr/>
          </p:nvSpPr>
          <p:spPr>
            <a:xfrm>
              <a:off x="8750550" y="360483"/>
              <a:ext cx="20012" cy="15997"/>
            </a:xfrm>
            <a:custGeom>
              <a:avLst/>
              <a:gdLst/>
              <a:ahLst/>
              <a:cxnLst/>
              <a:rect l="l" t="t" r="r" b="b"/>
              <a:pathLst>
                <a:path w="668" h="534" extrusionOk="0">
                  <a:moveTo>
                    <a:pt x="334" y="0"/>
                  </a:moveTo>
                  <a:cubicBezTo>
                    <a:pt x="1" y="0"/>
                    <a:pt x="1" y="534"/>
                    <a:pt x="334" y="534"/>
                  </a:cubicBezTo>
                  <a:cubicBezTo>
                    <a:pt x="668" y="534"/>
                    <a:pt x="668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758" name="Google Shape;3758;p14"/>
            <p:cNvSpPr/>
            <p:nvPr/>
          </p:nvSpPr>
          <p:spPr>
            <a:xfrm>
              <a:off x="8682611" y="368451"/>
              <a:ext cx="20012" cy="15039"/>
            </a:xfrm>
            <a:custGeom>
              <a:avLst/>
              <a:gdLst/>
              <a:ahLst/>
              <a:cxnLst/>
              <a:rect l="l" t="t" r="r" b="b"/>
              <a:pathLst>
                <a:path w="668" h="502" extrusionOk="0">
                  <a:moveTo>
                    <a:pt x="334" y="1"/>
                  </a:moveTo>
                  <a:cubicBezTo>
                    <a:pt x="0" y="1"/>
                    <a:pt x="0" y="501"/>
                    <a:pt x="334" y="501"/>
                  </a:cubicBezTo>
                  <a:cubicBezTo>
                    <a:pt x="667" y="501"/>
                    <a:pt x="667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759" name="Google Shape;3759;p14"/>
            <p:cNvSpPr/>
            <p:nvPr/>
          </p:nvSpPr>
          <p:spPr>
            <a:xfrm>
              <a:off x="8674613" y="417428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0"/>
                  </a:moveTo>
                  <a:cubicBezTo>
                    <a:pt x="0" y="0"/>
                    <a:pt x="0" y="534"/>
                    <a:pt x="334" y="534"/>
                  </a:cubicBezTo>
                  <a:cubicBezTo>
                    <a:pt x="668" y="534"/>
                    <a:pt x="668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760" name="Google Shape;3760;p14"/>
            <p:cNvSpPr/>
            <p:nvPr/>
          </p:nvSpPr>
          <p:spPr>
            <a:xfrm>
              <a:off x="8619645" y="423419"/>
              <a:ext cx="20012" cy="15009"/>
            </a:xfrm>
            <a:custGeom>
              <a:avLst/>
              <a:gdLst/>
              <a:ahLst/>
              <a:cxnLst/>
              <a:rect l="l" t="t" r="r" b="b"/>
              <a:pathLst>
                <a:path w="668" h="501" extrusionOk="0">
                  <a:moveTo>
                    <a:pt x="334" y="1"/>
                  </a:moveTo>
                  <a:cubicBezTo>
                    <a:pt x="1" y="1"/>
                    <a:pt x="1" y="501"/>
                    <a:pt x="334" y="501"/>
                  </a:cubicBezTo>
                  <a:cubicBezTo>
                    <a:pt x="668" y="501"/>
                    <a:pt x="668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761" name="Google Shape;3761;p14"/>
            <p:cNvSpPr/>
            <p:nvPr/>
          </p:nvSpPr>
          <p:spPr>
            <a:xfrm>
              <a:off x="8616650" y="483360"/>
              <a:ext cx="21030" cy="16027"/>
            </a:xfrm>
            <a:custGeom>
              <a:avLst/>
              <a:gdLst/>
              <a:ahLst/>
              <a:cxnLst/>
              <a:rect l="l" t="t" r="r" b="b"/>
              <a:pathLst>
                <a:path w="702" h="535" extrusionOk="0">
                  <a:moveTo>
                    <a:pt x="334" y="1"/>
                  </a:moveTo>
                  <a:cubicBezTo>
                    <a:pt x="1" y="1"/>
                    <a:pt x="1" y="535"/>
                    <a:pt x="334" y="535"/>
                  </a:cubicBezTo>
                  <a:cubicBezTo>
                    <a:pt x="701" y="535"/>
                    <a:pt x="701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762" name="Google Shape;3762;p14"/>
            <p:cNvSpPr/>
            <p:nvPr/>
          </p:nvSpPr>
          <p:spPr>
            <a:xfrm>
              <a:off x="8559705" y="472396"/>
              <a:ext cx="20012" cy="15997"/>
            </a:xfrm>
            <a:custGeom>
              <a:avLst/>
              <a:gdLst/>
              <a:ahLst/>
              <a:cxnLst/>
              <a:rect l="l" t="t" r="r" b="b"/>
              <a:pathLst>
                <a:path w="668" h="534" extrusionOk="0">
                  <a:moveTo>
                    <a:pt x="334" y="0"/>
                  </a:moveTo>
                  <a:cubicBezTo>
                    <a:pt x="0" y="0"/>
                    <a:pt x="0" y="534"/>
                    <a:pt x="334" y="534"/>
                  </a:cubicBezTo>
                  <a:cubicBezTo>
                    <a:pt x="668" y="534"/>
                    <a:pt x="668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763" name="Google Shape;3763;p14"/>
            <p:cNvSpPr/>
            <p:nvPr/>
          </p:nvSpPr>
          <p:spPr>
            <a:xfrm>
              <a:off x="8553714" y="530330"/>
              <a:ext cx="21000" cy="16027"/>
            </a:xfrm>
            <a:custGeom>
              <a:avLst/>
              <a:gdLst/>
              <a:ahLst/>
              <a:cxnLst/>
              <a:rect l="l" t="t" r="r" b="b"/>
              <a:pathLst>
                <a:path w="701" h="535" extrusionOk="0">
                  <a:moveTo>
                    <a:pt x="334" y="1"/>
                  </a:moveTo>
                  <a:cubicBezTo>
                    <a:pt x="0" y="1"/>
                    <a:pt x="0" y="534"/>
                    <a:pt x="334" y="534"/>
                  </a:cubicBezTo>
                  <a:cubicBezTo>
                    <a:pt x="701" y="534"/>
                    <a:pt x="701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764" name="Google Shape;3764;p14"/>
            <p:cNvSpPr/>
            <p:nvPr/>
          </p:nvSpPr>
          <p:spPr>
            <a:xfrm>
              <a:off x="8493743" y="527334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1" y="1"/>
                    <a:pt x="1" y="534"/>
                    <a:pt x="334" y="534"/>
                  </a:cubicBezTo>
                  <a:cubicBezTo>
                    <a:pt x="668" y="534"/>
                    <a:pt x="668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765" name="Google Shape;3765;p14"/>
            <p:cNvSpPr/>
            <p:nvPr/>
          </p:nvSpPr>
          <p:spPr>
            <a:xfrm>
              <a:off x="8501741" y="585298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0"/>
                  </a:moveTo>
                  <a:cubicBezTo>
                    <a:pt x="1" y="0"/>
                    <a:pt x="1" y="534"/>
                    <a:pt x="334" y="534"/>
                  </a:cubicBezTo>
                  <a:cubicBezTo>
                    <a:pt x="668" y="534"/>
                    <a:pt x="668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766" name="Google Shape;3766;p14"/>
            <p:cNvSpPr/>
            <p:nvPr/>
          </p:nvSpPr>
          <p:spPr>
            <a:xfrm>
              <a:off x="8446803" y="569302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0" y="1"/>
                    <a:pt x="0" y="534"/>
                    <a:pt x="334" y="534"/>
                  </a:cubicBezTo>
                  <a:cubicBezTo>
                    <a:pt x="667" y="534"/>
                    <a:pt x="667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767" name="Google Shape;3767;p14"/>
            <p:cNvSpPr/>
            <p:nvPr/>
          </p:nvSpPr>
          <p:spPr>
            <a:xfrm>
              <a:off x="8422809" y="630261"/>
              <a:ext cx="21000" cy="15009"/>
            </a:xfrm>
            <a:custGeom>
              <a:avLst/>
              <a:gdLst/>
              <a:ahLst/>
              <a:cxnLst/>
              <a:rect l="l" t="t" r="r" b="b"/>
              <a:pathLst>
                <a:path w="701" h="501" extrusionOk="0">
                  <a:moveTo>
                    <a:pt x="334" y="1"/>
                  </a:moveTo>
                  <a:cubicBezTo>
                    <a:pt x="0" y="1"/>
                    <a:pt x="0" y="501"/>
                    <a:pt x="334" y="501"/>
                  </a:cubicBezTo>
                  <a:cubicBezTo>
                    <a:pt x="701" y="501"/>
                    <a:pt x="701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768" name="Google Shape;3768;p14"/>
            <p:cNvSpPr/>
            <p:nvPr/>
          </p:nvSpPr>
          <p:spPr>
            <a:xfrm>
              <a:off x="8947416" y="412425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0" y="1"/>
                    <a:pt x="0" y="534"/>
                    <a:pt x="334" y="534"/>
                  </a:cubicBezTo>
                  <a:cubicBezTo>
                    <a:pt x="667" y="534"/>
                    <a:pt x="667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769" name="Google Shape;3769;p14"/>
            <p:cNvSpPr/>
            <p:nvPr/>
          </p:nvSpPr>
          <p:spPr>
            <a:xfrm>
              <a:off x="8952389" y="486385"/>
              <a:ext cx="20012" cy="15009"/>
            </a:xfrm>
            <a:custGeom>
              <a:avLst/>
              <a:gdLst/>
              <a:ahLst/>
              <a:cxnLst/>
              <a:rect l="l" t="t" r="r" b="b"/>
              <a:pathLst>
                <a:path w="668" h="501" extrusionOk="0">
                  <a:moveTo>
                    <a:pt x="334" y="0"/>
                  </a:moveTo>
                  <a:cubicBezTo>
                    <a:pt x="1" y="0"/>
                    <a:pt x="1" y="500"/>
                    <a:pt x="334" y="500"/>
                  </a:cubicBezTo>
                  <a:cubicBezTo>
                    <a:pt x="668" y="500"/>
                    <a:pt x="668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770" name="Google Shape;3770;p14"/>
            <p:cNvSpPr/>
            <p:nvPr/>
          </p:nvSpPr>
          <p:spPr>
            <a:xfrm>
              <a:off x="8902424" y="506366"/>
              <a:ext cx="20042" cy="15997"/>
            </a:xfrm>
            <a:custGeom>
              <a:avLst/>
              <a:gdLst/>
              <a:ahLst/>
              <a:cxnLst/>
              <a:rect l="l" t="t" r="r" b="b"/>
              <a:pathLst>
                <a:path w="669" h="534" extrusionOk="0">
                  <a:moveTo>
                    <a:pt x="335" y="0"/>
                  </a:moveTo>
                  <a:cubicBezTo>
                    <a:pt x="1" y="34"/>
                    <a:pt x="1" y="534"/>
                    <a:pt x="335" y="534"/>
                  </a:cubicBezTo>
                  <a:cubicBezTo>
                    <a:pt x="668" y="534"/>
                    <a:pt x="668" y="0"/>
                    <a:pt x="33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771" name="Google Shape;3771;p14"/>
            <p:cNvSpPr/>
            <p:nvPr/>
          </p:nvSpPr>
          <p:spPr>
            <a:xfrm>
              <a:off x="8912429" y="580296"/>
              <a:ext cx="21000" cy="16027"/>
            </a:xfrm>
            <a:custGeom>
              <a:avLst/>
              <a:gdLst/>
              <a:ahLst/>
              <a:cxnLst/>
              <a:rect l="l" t="t" r="r" b="b"/>
              <a:pathLst>
                <a:path w="701" h="535" extrusionOk="0">
                  <a:moveTo>
                    <a:pt x="367" y="1"/>
                  </a:moveTo>
                  <a:cubicBezTo>
                    <a:pt x="1" y="1"/>
                    <a:pt x="1" y="534"/>
                    <a:pt x="367" y="534"/>
                  </a:cubicBezTo>
                  <a:cubicBezTo>
                    <a:pt x="701" y="534"/>
                    <a:pt x="701" y="1"/>
                    <a:pt x="36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772" name="Google Shape;3772;p14"/>
            <p:cNvSpPr/>
            <p:nvPr/>
          </p:nvSpPr>
          <p:spPr>
            <a:xfrm>
              <a:off x="8863452" y="601294"/>
              <a:ext cx="20042" cy="15997"/>
            </a:xfrm>
            <a:custGeom>
              <a:avLst/>
              <a:gdLst/>
              <a:ahLst/>
              <a:cxnLst/>
              <a:rect l="l" t="t" r="r" b="b"/>
              <a:pathLst>
                <a:path w="669" h="534" extrusionOk="0">
                  <a:moveTo>
                    <a:pt x="335" y="0"/>
                  </a:moveTo>
                  <a:cubicBezTo>
                    <a:pt x="1" y="0"/>
                    <a:pt x="1" y="534"/>
                    <a:pt x="335" y="534"/>
                  </a:cubicBezTo>
                  <a:cubicBezTo>
                    <a:pt x="668" y="534"/>
                    <a:pt x="668" y="0"/>
                    <a:pt x="33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773" name="Google Shape;3773;p14"/>
            <p:cNvSpPr/>
            <p:nvPr/>
          </p:nvSpPr>
          <p:spPr>
            <a:xfrm>
              <a:off x="8876452" y="661235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1" y="1"/>
                    <a:pt x="1" y="534"/>
                    <a:pt x="334" y="534"/>
                  </a:cubicBezTo>
                  <a:cubicBezTo>
                    <a:pt x="668" y="534"/>
                    <a:pt x="668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774" name="Google Shape;3774;p14"/>
            <p:cNvSpPr/>
            <p:nvPr/>
          </p:nvSpPr>
          <p:spPr>
            <a:xfrm>
              <a:off x="8821484" y="680227"/>
              <a:ext cx="20042" cy="15009"/>
            </a:xfrm>
            <a:custGeom>
              <a:avLst/>
              <a:gdLst/>
              <a:ahLst/>
              <a:cxnLst/>
              <a:rect l="l" t="t" r="r" b="b"/>
              <a:pathLst>
                <a:path w="669" h="501" extrusionOk="0">
                  <a:moveTo>
                    <a:pt x="335" y="0"/>
                  </a:moveTo>
                  <a:cubicBezTo>
                    <a:pt x="1" y="0"/>
                    <a:pt x="1" y="501"/>
                    <a:pt x="335" y="501"/>
                  </a:cubicBezTo>
                  <a:cubicBezTo>
                    <a:pt x="668" y="501"/>
                    <a:pt x="668" y="0"/>
                    <a:pt x="33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775" name="Google Shape;3775;p14"/>
            <p:cNvSpPr/>
            <p:nvPr/>
          </p:nvSpPr>
          <p:spPr>
            <a:xfrm>
              <a:off x="8831489" y="742175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1" y="1"/>
                    <a:pt x="1" y="534"/>
                    <a:pt x="334" y="534"/>
                  </a:cubicBezTo>
                  <a:cubicBezTo>
                    <a:pt x="668" y="534"/>
                    <a:pt x="668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776" name="Google Shape;3776;p14"/>
            <p:cNvSpPr/>
            <p:nvPr/>
          </p:nvSpPr>
          <p:spPr>
            <a:xfrm>
              <a:off x="8781524" y="745170"/>
              <a:ext cx="21030" cy="16027"/>
            </a:xfrm>
            <a:custGeom>
              <a:avLst/>
              <a:gdLst/>
              <a:ahLst/>
              <a:cxnLst/>
              <a:rect l="l" t="t" r="r" b="b"/>
              <a:pathLst>
                <a:path w="702" h="535" extrusionOk="0">
                  <a:moveTo>
                    <a:pt x="368" y="1"/>
                  </a:moveTo>
                  <a:cubicBezTo>
                    <a:pt x="1" y="1"/>
                    <a:pt x="1" y="534"/>
                    <a:pt x="368" y="534"/>
                  </a:cubicBezTo>
                  <a:cubicBezTo>
                    <a:pt x="701" y="534"/>
                    <a:pt x="701" y="1"/>
                    <a:pt x="36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777" name="Google Shape;3777;p14"/>
            <p:cNvSpPr/>
            <p:nvPr/>
          </p:nvSpPr>
          <p:spPr>
            <a:xfrm>
              <a:off x="8784519" y="821107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1" y="1"/>
                    <a:pt x="1" y="534"/>
                    <a:pt x="334" y="534"/>
                  </a:cubicBezTo>
                  <a:cubicBezTo>
                    <a:pt x="668" y="534"/>
                    <a:pt x="668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778" name="Google Shape;3778;p14"/>
            <p:cNvSpPr/>
            <p:nvPr/>
          </p:nvSpPr>
          <p:spPr>
            <a:xfrm>
              <a:off x="8732577" y="826110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0" y="1"/>
                    <a:pt x="0" y="534"/>
                    <a:pt x="334" y="534"/>
                  </a:cubicBezTo>
                  <a:cubicBezTo>
                    <a:pt x="667" y="534"/>
                    <a:pt x="667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779" name="Google Shape;3779;p14"/>
            <p:cNvSpPr/>
            <p:nvPr/>
          </p:nvSpPr>
          <p:spPr>
            <a:xfrm>
              <a:off x="8718588" y="900040"/>
              <a:ext cx="21000" cy="15039"/>
            </a:xfrm>
            <a:custGeom>
              <a:avLst/>
              <a:gdLst/>
              <a:ahLst/>
              <a:cxnLst/>
              <a:rect l="l" t="t" r="r" b="b"/>
              <a:pathLst>
                <a:path w="701" h="502" extrusionOk="0">
                  <a:moveTo>
                    <a:pt x="367" y="1"/>
                  </a:moveTo>
                  <a:cubicBezTo>
                    <a:pt x="0" y="1"/>
                    <a:pt x="0" y="501"/>
                    <a:pt x="367" y="501"/>
                  </a:cubicBezTo>
                  <a:cubicBezTo>
                    <a:pt x="701" y="501"/>
                    <a:pt x="701" y="1"/>
                    <a:pt x="36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780" name="Google Shape;3780;p14"/>
            <p:cNvSpPr/>
            <p:nvPr/>
          </p:nvSpPr>
          <p:spPr>
            <a:xfrm>
              <a:off x="8967397" y="357457"/>
              <a:ext cx="21000" cy="16027"/>
            </a:xfrm>
            <a:custGeom>
              <a:avLst/>
              <a:gdLst/>
              <a:ahLst/>
              <a:cxnLst/>
              <a:rect l="l" t="t" r="r" b="b"/>
              <a:pathLst>
                <a:path w="701" h="535" extrusionOk="0">
                  <a:moveTo>
                    <a:pt x="367" y="1"/>
                  </a:moveTo>
                  <a:cubicBezTo>
                    <a:pt x="0" y="1"/>
                    <a:pt x="0" y="535"/>
                    <a:pt x="367" y="535"/>
                  </a:cubicBezTo>
                  <a:cubicBezTo>
                    <a:pt x="701" y="535"/>
                    <a:pt x="701" y="1"/>
                    <a:pt x="36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781" name="Google Shape;3781;p14"/>
            <p:cNvSpPr/>
            <p:nvPr/>
          </p:nvSpPr>
          <p:spPr>
            <a:xfrm>
              <a:off x="8947416" y="195608"/>
              <a:ext cx="20012" cy="15009"/>
            </a:xfrm>
            <a:custGeom>
              <a:avLst/>
              <a:gdLst/>
              <a:ahLst/>
              <a:cxnLst/>
              <a:rect l="l" t="t" r="r" b="b"/>
              <a:pathLst>
                <a:path w="668" h="501" extrusionOk="0">
                  <a:moveTo>
                    <a:pt x="334" y="0"/>
                  </a:moveTo>
                  <a:cubicBezTo>
                    <a:pt x="0" y="0"/>
                    <a:pt x="0" y="500"/>
                    <a:pt x="334" y="500"/>
                  </a:cubicBezTo>
                  <a:cubicBezTo>
                    <a:pt x="667" y="500"/>
                    <a:pt x="667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782" name="Google Shape;3782;p14"/>
            <p:cNvSpPr/>
            <p:nvPr/>
          </p:nvSpPr>
          <p:spPr>
            <a:xfrm>
              <a:off x="9017362" y="226582"/>
              <a:ext cx="21000" cy="15997"/>
            </a:xfrm>
            <a:custGeom>
              <a:avLst/>
              <a:gdLst/>
              <a:ahLst/>
              <a:cxnLst/>
              <a:rect l="l" t="t" r="r" b="b"/>
              <a:pathLst>
                <a:path w="701" h="534" extrusionOk="0">
                  <a:moveTo>
                    <a:pt x="334" y="0"/>
                  </a:moveTo>
                  <a:cubicBezTo>
                    <a:pt x="0" y="0"/>
                    <a:pt x="0" y="534"/>
                    <a:pt x="334" y="534"/>
                  </a:cubicBezTo>
                  <a:cubicBezTo>
                    <a:pt x="701" y="534"/>
                    <a:pt x="701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783" name="Google Shape;3783;p14"/>
            <p:cNvSpPr/>
            <p:nvPr/>
          </p:nvSpPr>
          <p:spPr>
            <a:xfrm>
              <a:off x="8996363" y="147619"/>
              <a:ext cx="21000" cy="16027"/>
            </a:xfrm>
            <a:custGeom>
              <a:avLst/>
              <a:gdLst/>
              <a:ahLst/>
              <a:cxnLst/>
              <a:rect l="l" t="t" r="r" b="b"/>
              <a:pathLst>
                <a:path w="701" h="535" extrusionOk="0">
                  <a:moveTo>
                    <a:pt x="334" y="1"/>
                  </a:moveTo>
                  <a:cubicBezTo>
                    <a:pt x="1" y="1"/>
                    <a:pt x="1" y="535"/>
                    <a:pt x="334" y="535"/>
                  </a:cubicBezTo>
                  <a:cubicBezTo>
                    <a:pt x="701" y="535"/>
                    <a:pt x="701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784" name="Google Shape;3784;p14"/>
            <p:cNvSpPr/>
            <p:nvPr/>
          </p:nvSpPr>
          <p:spPr>
            <a:xfrm>
              <a:off x="9023353" y="119641"/>
              <a:ext cx="20012" cy="15039"/>
            </a:xfrm>
            <a:custGeom>
              <a:avLst/>
              <a:gdLst/>
              <a:ahLst/>
              <a:cxnLst/>
              <a:rect l="l" t="t" r="r" b="b"/>
              <a:pathLst>
                <a:path w="668" h="502" extrusionOk="0">
                  <a:moveTo>
                    <a:pt x="334" y="1"/>
                  </a:moveTo>
                  <a:cubicBezTo>
                    <a:pt x="0" y="1"/>
                    <a:pt x="0" y="501"/>
                    <a:pt x="334" y="501"/>
                  </a:cubicBezTo>
                  <a:cubicBezTo>
                    <a:pt x="667" y="501"/>
                    <a:pt x="667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</p:grpSp>
      <p:grpSp>
        <p:nvGrpSpPr>
          <p:cNvPr id="3785" name="Google Shape;3785;p14"/>
          <p:cNvGrpSpPr/>
          <p:nvPr/>
        </p:nvGrpSpPr>
        <p:grpSpPr>
          <a:xfrm rot="-5400000" flipH="1">
            <a:off x="15054054" y="7990330"/>
            <a:ext cx="592353" cy="1606550"/>
            <a:chOff x="7607455" y="4238363"/>
            <a:chExt cx="438017" cy="1186459"/>
          </a:xfrm>
        </p:grpSpPr>
        <p:sp>
          <p:nvSpPr>
            <p:cNvPr id="3786" name="Google Shape;3786;p14"/>
            <p:cNvSpPr/>
            <p:nvPr/>
          </p:nvSpPr>
          <p:spPr>
            <a:xfrm>
              <a:off x="7911202" y="4620055"/>
              <a:ext cx="134270" cy="198019"/>
            </a:xfrm>
            <a:custGeom>
              <a:avLst/>
              <a:gdLst/>
              <a:ahLst/>
              <a:cxnLst/>
              <a:rect l="l" t="t" r="r" b="b"/>
              <a:pathLst>
                <a:path w="4482" h="6610" extrusionOk="0">
                  <a:moveTo>
                    <a:pt x="3267" y="1"/>
                  </a:moveTo>
                  <a:cubicBezTo>
                    <a:pt x="2782" y="1"/>
                    <a:pt x="2218" y="255"/>
                    <a:pt x="1735" y="739"/>
                  </a:cubicBezTo>
                  <a:cubicBezTo>
                    <a:pt x="734" y="1739"/>
                    <a:pt x="501" y="3374"/>
                    <a:pt x="334" y="4642"/>
                  </a:cubicBezTo>
                  <a:cubicBezTo>
                    <a:pt x="234" y="5242"/>
                    <a:pt x="267" y="6142"/>
                    <a:pt x="34" y="6609"/>
                  </a:cubicBezTo>
                  <a:lnTo>
                    <a:pt x="34" y="6609"/>
                  </a:lnTo>
                  <a:cubicBezTo>
                    <a:pt x="2551" y="6553"/>
                    <a:pt x="4304" y="3997"/>
                    <a:pt x="4404" y="1606"/>
                  </a:cubicBezTo>
                  <a:cubicBezTo>
                    <a:pt x="4482" y="511"/>
                    <a:pt x="3953" y="1"/>
                    <a:pt x="3267" y="1"/>
                  </a:cubicBezTo>
                  <a:close/>
                  <a:moveTo>
                    <a:pt x="34" y="6609"/>
                  </a:moveTo>
                  <a:lnTo>
                    <a:pt x="34" y="6609"/>
                  </a:lnTo>
                  <a:cubicBezTo>
                    <a:pt x="23" y="6609"/>
                    <a:pt x="12" y="6609"/>
                    <a:pt x="1" y="6610"/>
                  </a:cubicBezTo>
                  <a:lnTo>
                    <a:pt x="34" y="6610"/>
                  </a:lnTo>
                  <a:cubicBezTo>
                    <a:pt x="34" y="6609"/>
                    <a:pt x="34" y="6609"/>
                    <a:pt x="34" y="660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787" name="Google Shape;3787;p14"/>
            <p:cNvSpPr/>
            <p:nvPr/>
          </p:nvSpPr>
          <p:spPr>
            <a:xfrm>
              <a:off x="7607455" y="4894537"/>
              <a:ext cx="220847" cy="138703"/>
            </a:xfrm>
            <a:custGeom>
              <a:avLst/>
              <a:gdLst/>
              <a:ahLst/>
              <a:cxnLst/>
              <a:rect l="l" t="t" r="r" b="b"/>
              <a:pathLst>
                <a:path w="7372" h="4630" extrusionOk="0">
                  <a:moveTo>
                    <a:pt x="2707" y="0"/>
                  </a:moveTo>
                  <a:cubicBezTo>
                    <a:pt x="2193" y="0"/>
                    <a:pt x="1713" y="194"/>
                    <a:pt x="1334" y="682"/>
                  </a:cubicBezTo>
                  <a:cubicBezTo>
                    <a:pt x="0" y="2417"/>
                    <a:pt x="2435" y="3918"/>
                    <a:pt x="3836" y="4218"/>
                  </a:cubicBezTo>
                  <a:cubicBezTo>
                    <a:pt x="4807" y="4424"/>
                    <a:pt x="5882" y="4630"/>
                    <a:pt x="6923" y="4630"/>
                  </a:cubicBezTo>
                  <a:cubicBezTo>
                    <a:pt x="7062" y="4630"/>
                    <a:pt x="7201" y="4626"/>
                    <a:pt x="7339" y="4618"/>
                  </a:cubicBezTo>
                  <a:lnTo>
                    <a:pt x="7372" y="4518"/>
                  </a:lnTo>
                  <a:cubicBezTo>
                    <a:pt x="7038" y="3651"/>
                    <a:pt x="6571" y="2584"/>
                    <a:pt x="6004" y="1883"/>
                  </a:cubicBezTo>
                  <a:cubicBezTo>
                    <a:pt x="5303" y="1065"/>
                    <a:pt x="3913" y="0"/>
                    <a:pt x="270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788" name="Google Shape;3788;p14"/>
            <p:cNvSpPr/>
            <p:nvPr/>
          </p:nvSpPr>
          <p:spPr>
            <a:xfrm>
              <a:off x="7905211" y="4892829"/>
              <a:ext cx="118362" cy="243015"/>
            </a:xfrm>
            <a:custGeom>
              <a:avLst/>
              <a:gdLst/>
              <a:ahLst/>
              <a:cxnLst/>
              <a:rect l="l" t="t" r="r" b="b"/>
              <a:pathLst>
                <a:path w="3951" h="8112" extrusionOk="0">
                  <a:moveTo>
                    <a:pt x="2540" y="0"/>
                  </a:moveTo>
                  <a:cubicBezTo>
                    <a:pt x="2197" y="0"/>
                    <a:pt x="1809" y="179"/>
                    <a:pt x="1401" y="606"/>
                  </a:cubicBezTo>
                  <a:cubicBezTo>
                    <a:pt x="301" y="1707"/>
                    <a:pt x="134" y="3475"/>
                    <a:pt x="67" y="4976"/>
                  </a:cubicBezTo>
                  <a:cubicBezTo>
                    <a:pt x="0" y="6043"/>
                    <a:pt x="134" y="7077"/>
                    <a:pt x="134" y="8111"/>
                  </a:cubicBezTo>
                  <a:cubicBezTo>
                    <a:pt x="2469" y="8111"/>
                    <a:pt x="3903" y="4042"/>
                    <a:pt x="3903" y="2174"/>
                  </a:cubicBezTo>
                  <a:cubicBezTo>
                    <a:pt x="3951" y="1062"/>
                    <a:pt x="3377" y="0"/>
                    <a:pt x="254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789" name="Google Shape;3789;p14"/>
            <p:cNvSpPr/>
            <p:nvPr/>
          </p:nvSpPr>
          <p:spPr>
            <a:xfrm>
              <a:off x="7664130" y="4671009"/>
              <a:ext cx="171177" cy="210032"/>
            </a:xfrm>
            <a:custGeom>
              <a:avLst/>
              <a:gdLst/>
              <a:ahLst/>
              <a:cxnLst/>
              <a:rect l="l" t="t" r="r" b="b"/>
              <a:pathLst>
                <a:path w="5714" h="7011" extrusionOk="0">
                  <a:moveTo>
                    <a:pt x="1775" y="1"/>
                  </a:moveTo>
                  <a:cubicBezTo>
                    <a:pt x="329" y="1"/>
                    <a:pt x="1" y="1969"/>
                    <a:pt x="543" y="3174"/>
                  </a:cubicBezTo>
                  <a:cubicBezTo>
                    <a:pt x="1177" y="4742"/>
                    <a:pt x="2411" y="5442"/>
                    <a:pt x="3879" y="6143"/>
                  </a:cubicBezTo>
                  <a:cubicBezTo>
                    <a:pt x="4379" y="6443"/>
                    <a:pt x="5046" y="6843"/>
                    <a:pt x="5613" y="7010"/>
                  </a:cubicBezTo>
                  <a:lnTo>
                    <a:pt x="5547" y="6910"/>
                  </a:lnTo>
                  <a:cubicBezTo>
                    <a:pt x="5713" y="6076"/>
                    <a:pt x="5246" y="5042"/>
                    <a:pt x="5080" y="4208"/>
                  </a:cubicBezTo>
                  <a:cubicBezTo>
                    <a:pt x="4746" y="2640"/>
                    <a:pt x="4079" y="539"/>
                    <a:pt x="2278" y="72"/>
                  </a:cubicBezTo>
                  <a:cubicBezTo>
                    <a:pt x="2097" y="23"/>
                    <a:pt x="1930" y="1"/>
                    <a:pt x="177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790" name="Google Shape;3790;p14"/>
            <p:cNvSpPr/>
            <p:nvPr/>
          </p:nvSpPr>
          <p:spPr>
            <a:xfrm>
              <a:off x="7844252" y="4313910"/>
              <a:ext cx="142777" cy="314314"/>
            </a:xfrm>
            <a:custGeom>
              <a:avLst/>
              <a:gdLst/>
              <a:ahLst/>
              <a:cxnLst/>
              <a:rect l="l" t="t" r="r" b="b"/>
              <a:pathLst>
                <a:path w="4766" h="10492" extrusionOk="0">
                  <a:moveTo>
                    <a:pt x="2352" y="1"/>
                  </a:moveTo>
                  <a:cubicBezTo>
                    <a:pt x="2102" y="1"/>
                    <a:pt x="1830" y="67"/>
                    <a:pt x="1535" y="218"/>
                  </a:cubicBezTo>
                  <a:cubicBezTo>
                    <a:pt x="1" y="1052"/>
                    <a:pt x="534" y="3954"/>
                    <a:pt x="768" y="5255"/>
                  </a:cubicBezTo>
                  <a:cubicBezTo>
                    <a:pt x="930" y="6323"/>
                    <a:pt x="1814" y="9433"/>
                    <a:pt x="921" y="10409"/>
                  </a:cubicBezTo>
                  <a:lnTo>
                    <a:pt x="921" y="10409"/>
                  </a:lnTo>
                  <a:cubicBezTo>
                    <a:pt x="3487" y="8976"/>
                    <a:pt x="4766" y="6065"/>
                    <a:pt x="4504" y="3153"/>
                  </a:cubicBezTo>
                  <a:cubicBezTo>
                    <a:pt x="4391" y="1970"/>
                    <a:pt x="3707" y="1"/>
                    <a:pt x="2352" y="1"/>
                  </a:cubicBezTo>
                  <a:close/>
                  <a:moveTo>
                    <a:pt x="921" y="10409"/>
                  </a:moveTo>
                  <a:cubicBezTo>
                    <a:pt x="871" y="10437"/>
                    <a:pt x="819" y="10465"/>
                    <a:pt x="768" y="10492"/>
                  </a:cubicBezTo>
                  <a:lnTo>
                    <a:pt x="835" y="10492"/>
                  </a:lnTo>
                  <a:cubicBezTo>
                    <a:pt x="865" y="10466"/>
                    <a:pt x="894" y="10438"/>
                    <a:pt x="921" y="1040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791" name="Google Shape;3791;p14"/>
            <p:cNvSpPr/>
            <p:nvPr/>
          </p:nvSpPr>
          <p:spPr>
            <a:xfrm>
              <a:off x="7689173" y="4238363"/>
              <a:ext cx="152124" cy="256975"/>
            </a:xfrm>
            <a:custGeom>
              <a:avLst/>
              <a:gdLst/>
              <a:ahLst/>
              <a:cxnLst/>
              <a:rect l="l" t="t" r="r" b="b"/>
              <a:pathLst>
                <a:path w="5078" h="8578" extrusionOk="0">
                  <a:moveTo>
                    <a:pt x="2093" y="1"/>
                  </a:moveTo>
                  <a:cubicBezTo>
                    <a:pt x="743" y="1"/>
                    <a:pt x="1" y="2105"/>
                    <a:pt x="241" y="3440"/>
                  </a:cubicBezTo>
                  <a:cubicBezTo>
                    <a:pt x="508" y="5075"/>
                    <a:pt x="1909" y="7143"/>
                    <a:pt x="3210" y="8110"/>
                  </a:cubicBezTo>
                  <a:cubicBezTo>
                    <a:pt x="3443" y="8277"/>
                    <a:pt x="3710" y="8410"/>
                    <a:pt x="3943" y="8577"/>
                  </a:cubicBezTo>
                  <a:cubicBezTo>
                    <a:pt x="4611" y="6609"/>
                    <a:pt x="5078" y="1772"/>
                    <a:pt x="3210" y="438"/>
                  </a:cubicBezTo>
                  <a:cubicBezTo>
                    <a:pt x="2804" y="132"/>
                    <a:pt x="2429" y="1"/>
                    <a:pt x="20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792" name="Google Shape;3792;p14"/>
            <p:cNvSpPr/>
            <p:nvPr/>
          </p:nvSpPr>
          <p:spPr>
            <a:xfrm>
              <a:off x="7764720" y="4348509"/>
              <a:ext cx="112550" cy="1076313"/>
            </a:xfrm>
            <a:custGeom>
              <a:avLst/>
              <a:gdLst/>
              <a:ahLst/>
              <a:cxnLst/>
              <a:rect l="l" t="t" r="r" b="b"/>
              <a:pathLst>
                <a:path w="3757" h="35928" extrusionOk="0">
                  <a:moveTo>
                    <a:pt x="386" y="1"/>
                  </a:moveTo>
                  <a:cubicBezTo>
                    <a:pt x="209" y="1"/>
                    <a:pt x="0" y="157"/>
                    <a:pt x="20" y="397"/>
                  </a:cubicBezTo>
                  <a:cubicBezTo>
                    <a:pt x="321" y="2599"/>
                    <a:pt x="1021" y="4767"/>
                    <a:pt x="1588" y="6935"/>
                  </a:cubicBezTo>
                  <a:cubicBezTo>
                    <a:pt x="2189" y="9203"/>
                    <a:pt x="2556" y="11438"/>
                    <a:pt x="2756" y="13773"/>
                  </a:cubicBezTo>
                  <a:cubicBezTo>
                    <a:pt x="3189" y="18377"/>
                    <a:pt x="3189" y="23013"/>
                    <a:pt x="2956" y="27616"/>
                  </a:cubicBezTo>
                  <a:cubicBezTo>
                    <a:pt x="2789" y="30285"/>
                    <a:pt x="2722" y="32920"/>
                    <a:pt x="2122" y="35555"/>
                  </a:cubicBezTo>
                  <a:cubicBezTo>
                    <a:pt x="2061" y="35779"/>
                    <a:pt x="2259" y="35928"/>
                    <a:pt x="2447" y="35928"/>
                  </a:cubicBezTo>
                  <a:cubicBezTo>
                    <a:pt x="2567" y="35928"/>
                    <a:pt x="2683" y="35866"/>
                    <a:pt x="2722" y="35722"/>
                  </a:cubicBezTo>
                  <a:cubicBezTo>
                    <a:pt x="3256" y="33454"/>
                    <a:pt x="3390" y="31119"/>
                    <a:pt x="3523" y="28817"/>
                  </a:cubicBezTo>
                  <a:cubicBezTo>
                    <a:pt x="3623" y="26449"/>
                    <a:pt x="3756" y="24081"/>
                    <a:pt x="3756" y="21712"/>
                  </a:cubicBezTo>
                  <a:cubicBezTo>
                    <a:pt x="3756" y="19344"/>
                    <a:pt x="3656" y="17009"/>
                    <a:pt x="3456" y="14641"/>
                  </a:cubicBezTo>
                  <a:cubicBezTo>
                    <a:pt x="3289" y="12339"/>
                    <a:pt x="3023" y="10071"/>
                    <a:pt x="2456" y="7802"/>
                  </a:cubicBezTo>
                  <a:cubicBezTo>
                    <a:pt x="1822" y="5267"/>
                    <a:pt x="988" y="2799"/>
                    <a:pt x="621" y="230"/>
                  </a:cubicBezTo>
                  <a:cubicBezTo>
                    <a:pt x="608" y="70"/>
                    <a:pt x="503" y="1"/>
                    <a:pt x="386" y="1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793" name="Google Shape;3793;p14"/>
            <p:cNvSpPr/>
            <p:nvPr/>
          </p:nvSpPr>
          <p:spPr>
            <a:xfrm>
              <a:off x="7852399" y="4935066"/>
              <a:ext cx="148979" cy="280073"/>
            </a:xfrm>
            <a:custGeom>
              <a:avLst/>
              <a:gdLst/>
              <a:ahLst/>
              <a:cxnLst/>
              <a:rect l="l" t="t" r="r" b="b"/>
              <a:pathLst>
                <a:path w="4973" h="9349" extrusionOk="0">
                  <a:moveTo>
                    <a:pt x="4591" y="0"/>
                  </a:moveTo>
                  <a:cubicBezTo>
                    <a:pt x="4471" y="0"/>
                    <a:pt x="4359" y="70"/>
                    <a:pt x="4332" y="230"/>
                  </a:cubicBezTo>
                  <a:cubicBezTo>
                    <a:pt x="3698" y="3399"/>
                    <a:pt x="1964" y="6234"/>
                    <a:pt x="162" y="8903"/>
                  </a:cubicBezTo>
                  <a:cubicBezTo>
                    <a:pt x="1" y="9134"/>
                    <a:pt x="206" y="9348"/>
                    <a:pt x="426" y="9348"/>
                  </a:cubicBezTo>
                  <a:cubicBezTo>
                    <a:pt x="524" y="9348"/>
                    <a:pt x="624" y="9306"/>
                    <a:pt x="696" y="9203"/>
                  </a:cubicBezTo>
                  <a:cubicBezTo>
                    <a:pt x="2531" y="6534"/>
                    <a:pt x="4299" y="3632"/>
                    <a:pt x="4932" y="397"/>
                  </a:cubicBezTo>
                  <a:cubicBezTo>
                    <a:pt x="4972" y="156"/>
                    <a:pt x="4772" y="0"/>
                    <a:pt x="4591" y="0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794" name="Google Shape;3794;p14"/>
            <p:cNvSpPr/>
            <p:nvPr/>
          </p:nvSpPr>
          <p:spPr>
            <a:xfrm>
              <a:off x="7738300" y="4739937"/>
              <a:ext cx="140081" cy="186096"/>
            </a:xfrm>
            <a:custGeom>
              <a:avLst/>
              <a:gdLst/>
              <a:ahLst/>
              <a:cxnLst/>
              <a:rect l="l" t="t" r="r" b="b"/>
              <a:pathLst>
                <a:path w="4676" h="6212" extrusionOk="0">
                  <a:moveTo>
                    <a:pt x="393" y="0"/>
                  </a:moveTo>
                  <a:cubicBezTo>
                    <a:pt x="195" y="0"/>
                    <a:pt x="0" y="149"/>
                    <a:pt x="102" y="373"/>
                  </a:cubicBezTo>
                  <a:cubicBezTo>
                    <a:pt x="902" y="2541"/>
                    <a:pt x="2470" y="4442"/>
                    <a:pt x="4005" y="6110"/>
                  </a:cubicBezTo>
                  <a:cubicBezTo>
                    <a:pt x="4076" y="6182"/>
                    <a:pt x="4155" y="6211"/>
                    <a:pt x="4231" y="6211"/>
                  </a:cubicBezTo>
                  <a:cubicBezTo>
                    <a:pt x="4472" y="6211"/>
                    <a:pt x="4675" y="5905"/>
                    <a:pt x="4472" y="5676"/>
                  </a:cubicBezTo>
                  <a:cubicBezTo>
                    <a:pt x="3704" y="4843"/>
                    <a:pt x="2971" y="3975"/>
                    <a:pt x="2337" y="3075"/>
                  </a:cubicBezTo>
                  <a:cubicBezTo>
                    <a:pt x="1703" y="2174"/>
                    <a:pt x="1103" y="1240"/>
                    <a:pt x="702" y="206"/>
                  </a:cubicBezTo>
                  <a:cubicBezTo>
                    <a:pt x="650" y="62"/>
                    <a:pt x="521" y="0"/>
                    <a:pt x="393" y="0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795" name="Google Shape;3795;p14"/>
            <p:cNvSpPr/>
            <p:nvPr/>
          </p:nvSpPr>
          <p:spPr>
            <a:xfrm>
              <a:off x="7832240" y="4369508"/>
              <a:ext cx="111981" cy="285195"/>
            </a:xfrm>
            <a:custGeom>
              <a:avLst/>
              <a:gdLst/>
              <a:ahLst/>
              <a:cxnLst/>
              <a:rect l="l" t="t" r="r" b="b"/>
              <a:pathLst>
                <a:path w="3738" h="9520" extrusionOk="0">
                  <a:moveTo>
                    <a:pt x="2944" y="0"/>
                  </a:moveTo>
                  <a:cubicBezTo>
                    <a:pt x="2763" y="0"/>
                    <a:pt x="2563" y="156"/>
                    <a:pt x="2603" y="396"/>
                  </a:cubicBezTo>
                  <a:cubicBezTo>
                    <a:pt x="3104" y="3265"/>
                    <a:pt x="2603" y="7001"/>
                    <a:pt x="235" y="9003"/>
                  </a:cubicBezTo>
                  <a:cubicBezTo>
                    <a:pt x="1" y="9211"/>
                    <a:pt x="213" y="9520"/>
                    <a:pt x="460" y="9520"/>
                  </a:cubicBezTo>
                  <a:cubicBezTo>
                    <a:pt x="530" y="9520"/>
                    <a:pt x="602" y="9495"/>
                    <a:pt x="669" y="9436"/>
                  </a:cubicBezTo>
                  <a:cubicBezTo>
                    <a:pt x="3237" y="7301"/>
                    <a:pt x="3737" y="3332"/>
                    <a:pt x="3204" y="230"/>
                  </a:cubicBezTo>
                  <a:cubicBezTo>
                    <a:pt x="3177" y="70"/>
                    <a:pt x="3065" y="0"/>
                    <a:pt x="2944" y="0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796" name="Google Shape;3796;p14"/>
            <p:cNvSpPr/>
            <p:nvPr/>
          </p:nvSpPr>
          <p:spPr>
            <a:xfrm>
              <a:off x="7858570" y="4654144"/>
              <a:ext cx="160093" cy="196761"/>
            </a:xfrm>
            <a:custGeom>
              <a:avLst/>
              <a:gdLst/>
              <a:ahLst/>
              <a:cxnLst/>
              <a:rect l="l" t="t" r="r" b="b"/>
              <a:pathLst>
                <a:path w="5344" h="6568" extrusionOk="0">
                  <a:moveTo>
                    <a:pt x="5035" y="1"/>
                  </a:moveTo>
                  <a:cubicBezTo>
                    <a:pt x="4877" y="1"/>
                    <a:pt x="4710" y="101"/>
                    <a:pt x="4693" y="301"/>
                  </a:cubicBezTo>
                  <a:cubicBezTo>
                    <a:pt x="4460" y="2770"/>
                    <a:pt x="2558" y="5005"/>
                    <a:pt x="323" y="5939"/>
                  </a:cubicBezTo>
                  <a:cubicBezTo>
                    <a:pt x="0" y="6085"/>
                    <a:pt x="91" y="6568"/>
                    <a:pt x="367" y="6568"/>
                  </a:cubicBezTo>
                  <a:cubicBezTo>
                    <a:pt x="405" y="6568"/>
                    <a:pt x="446" y="6559"/>
                    <a:pt x="490" y="6539"/>
                  </a:cubicBezTo>
                  <a:cubicBezTo>
                    <a:pt x="3025" y="5505"/>
                    <a:pt x="5060" y="3070"/>
                    <a:pt x="5327" y="301"/>
                  </a:cubicBezTo>
                  <a:cubicBezTo>
                    <a:pt x="5344" y="101"/>
                    <a:pt x="5193" y="1"/>
                    <a:pt x="5035" y="1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797" name="Google Shape;3797;p14"/>
            <p:cNvSpPr/>
            <p:nvPr/>
          </p:nvSpPr>
          <p:spPr>
            <a:xfrm>
              <a:off x="7692198" y="4929614"/>
              <a:ext cx="181752" cy="123245"/>
            </a:xfrm>
            <a:custGeom>
              <a:avLst/>
              <a:gdLst/>
              <a:ahLst/>
              <a:cxnLst/>
              <a:rect l="l" t="t" r="r" b="b"/>
              <a:pathLst>
                <a:path w="6067" h="4114" extrusionOk="0">
                  <a:moveTo>
                    <a:pt x="428" y="1"/>
                  </a:moveTo>
                  <a:cubicBezTo>
                    <a:pt x="216" y="1"/>
                    <a:pt x="1" y="223"/>
                    <a:pt x="140" y="479"/>
                  </a:cubicBezTo>
                  <a:cubicBezTo>
                    <a:pt x="707" y="1379"/>
                    <a:pt x="1541" y="2113"/>
                    <a:pt x="2408" y="2747"/>
                  </a:cubicBezTo>
                  <a:cubicBezTo>
                    <a:pt x="3309" y="3414"/>
                    <a:pt x="4476" y="3581"/>
                    <a:pt x="5444" y="4081"/>
                  </a:cubicBezTo>
                  <a:cubicBezTo>
                    <a:pt x="5492" y="4103"/>
                    <a:pt x="5540" y="4113"/>
                    <a:pt x="5585" y="4113"/>
                  </a:cubicBezTo>
                  <a:cubicBezTo>
                    <a:pt x="5879" y="4113"/>
                    <a:pt x="6067" y="3692"/>
                    <a:pt x="5777" y="3547"/>
                  </a:cubicBezTo>
                  <a:cubicBezTo>
                    <a:pt x="4843" y="3047"/>
                    <a:pt x="3742" y="2880"/>
                    <a:pt x="2875" y="2313"/>
                  </a:cubicBezTo>
                  <a:cubicBezTo>
                    <a:pt x="2041" y="1746"/>
                    <a:pt x="1207" y="1012"/>
                    <a:pt x="674" y="145"/>
                  </a:cubicBezTo>
                  <a:cubicBezTo>
                    <a:pt x="613" y="43"/>
                    <a:pt x="521" y="1"/>
                    <a:pt x="428" y="1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798" name="Google Shape;3798;p14"/>
            <p:cNvSpPr/>
            <p:nvPr/>
          </p:nvSpPr>
          <p:spPr>
            <a:xfrm>
              <a:off x="7935196" y="4960918"/>
              <a:ext cx="21000" cy="16027"/>
            </a:xfrm>
            <a:custGeom>
              <a:avLst/>
              <a:gdLst/>
              <a:ahLst/>
              <a:cxnLst/>
              <a:rect l="l" t="t" r="r" b="b"/>
              <a:pathLst>
                <a:path w="701" h="535" extrusionOk="0">
                  <a:moveTo>
                    <a:pt x="334" y="1"/>
                  </a:moveTo>
                  <a:cubicBezTo>
                    <a:pt x="0" y="1"/>
                    <a:pt x="0" y="534"/>
                    <a:pt x="334" y="534"/>
                  </a:cubicBezTo>
                  <a:cubicBezTo>
                    <a:pt x="701" y="534"/>
                    <a:pt x="701" y="1"/>
                    <a:pt x="334" y="1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799" name="Google Shape;3799;p14"/>
            <p:cNvSpPr/>
            <p:nvPr/>
          </p:nvSpPr>
          <p:spPr>
            <a:xfrm>
              <a:off x="7928186" y="4990903"/>
              <a:ext cx="21030" cy="15009"/>
            </a:xfrm>
            <a:custGeom>
              <a:avLst/>
              <a:gdLst/>
              <a:ahLst/>
              <a:cxnLst/>
              <a:rect l="l" t="t" r="r" b="b"/>
              <a:pathLst>
                <a:path w="702" h="501" extrusionOk="0">
                  <a:moveTo>
                    <a:pt x="334" y="0"/>
                  </a:moveTo>
                  <a:cubicBezTo>
                    <a:pt x="1" y="0"/>
                    <a:pt x="1" y="501"/>
                    <a:pt x="334" y="501"/>
                  </a:cubicBezTo>
                  <a:cubicBezTo>
                    <a:pt x="701" y="501"/>
                    <a:pt x="701" y="0"/>
                    <a:pt x="334" y="0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800" name="Google Shape;3800;p14"/>
            <p:cNvSpPr/>
            <p:nvPr/>
          </p:nvSpPr>
          <p:spPr>
            <a:xfrm>
              <a:off x="7956165" y="4688144"/>
              <a:ext cx="21030" cy="15997"/>
            </a:xfrm>
            <a:custGeom>
              <a:avLst/>
              <a:gdLst/>
              <a:ahLst/>
              <a:cxnLst/>
              <a:rect l="l" t="t" r="r" b="b"/>
              <a:pathLst>
                <a:path w="702" h="534" extrusionOk="0">
                  <a:moveTo>
                    <a:pt x="334" y="0"/>
                  </a:moveTo>
                  <a:cubicBezTo>
                    <a:pt x="1" y="0"/>
                    <a:pt x="1" y="534"/>
                    <a:pt x="334" y="534"/>
                  </a:cubicBezTo>
                  <a:cubicBezTo>
                    <a:pt x="701" y="534"/>
                    <a:pt x="701" y="0"/>
                    <a:pt x="334" y="0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801" name="Google Shape;3801;p14"/>
            <p:cNvSpPr/>
            <p:nvPr/>
          </p:nvSpPr>
          <p:spPr>
            <a:xfrm>
              <a:off x="7949185" y="4714115"/>
              <a:ext cx="21000" cy="16027"/>
            </a:xfrm>
            <a:custGeom>
              <a:avLst/>
              <a:gdLst/>
              <a:ahLst/>
              <a:cxnLst/>
              <a:rect l="l" t="t" r="r" b="b"/>
              <a:pathLst>
                <a:path w="701" h="535" extrusionOk="0">
                  <a:moveTo>
                    <a:pt x="334" y="0"/>
                  </a:moveTo>
                  <a:cubicBezTo>
                    <a:pt x="0" y="0"/>
                    <a:pt x="0" y="534"/>
                    <a:pt x="334" y="534"/>
                  </a:cubicBezTo>
                  <a:cubicBezTo>
                    <a:pt x="701" y="534"/>
                    <a:pt x="701" y="0"/>
                    <a:pt x="334" y="0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802" name="Google Shape;3802;p14"/>
            <p:cNvSpPr/>
            <p:nvPr/>
          </p:nvSpPr>
          <p:spPr>
            <a:xfrm>
              <a:off x="7719368" y="4704110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0" y="1"/>
                    <a:pt x="0" y="535"/>
                    <a:pt x="334" y="535"/>
                  </a:cubicBezTo>
                  <a:cubicBezTo>
                    <a:pt x="667" y="535"/>
                    <a:pt x="667" y="1"/>
                    <a:pt x="334" y="1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803" name="Google Shape;3803;p14"/>
            <p:cNvSpPr/>
            <p:nvPr/>
          </p:nvSpPr>
          <p:spPr>
            <a:xfrm>
              <a:off x="7706367" y="4734095"/>
              <a:ext cx="21000" cy="15009"/>
            </a:xfrm>
            <a:custGeom>
              <a:avLst/>
              <a:gdLst/>
              <a:ahLst/>
              <a:cxnLst/>
              <a:rect l="l" t="t" r="r" b="b"/>
              <a:pathLst>
                <a:path w="701" h="501" extrusionOk="0">
                  <a:moveTo>
                    <a:pt x="367" y="1"/>
                  </a:moveTo>
                  <a:cubicBezTo>
                    <a:pt x="0" y="1"/>
                    <a:pt x="0" y="501"/>
                    <a:pt x="367" y="501"/>
                  </a:cubicBezTo>
                  <a:cubicBezTo>
                    <a:pt x="701" y="501"/>
                    <a:pt x="701" y="1"/>
                    <a:pt x="367" y="1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804" name="Google Shape;3804;p14"/>
            <p:cNvSpPr/>
            <p:nvPr/>
          </p:nvSpPr>
          <p:spPr>
            <a:xfrm>
              <a:off x="7689383" y="4707105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0" y="1"/>
                    <a:pt x="0" y="535"/>
                    <a:pt x="334" y="535"/>
                  </a:cubicBezTo>
                  <a:cubicBezTo>
                    <a:pt x="667" y="535"/>
                    <a:pt x="667" y="1"/>
                    <a:pt x="334" y="1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805" name="Google Shape;3805;p14"/>
            <p:cNvSpPr/>
            <p:nvPr/>
          </p:nvSpPr>
          <p:spPr>
            <a:xfrm>
              <a:off x="7907218" y="4335418"/>
              <a:ext cx="21000" cy="15997"/>
            </a:xfrm>
            <a:custGeom>
              <a:avLst/>
              <a:gdLst/>
              <a:ahLst/>
              <a:cxnLst/>
              <a:rect l="l" t="t" r="r" b="b"/>
              <a:pathLst>
                <a:path w="701" h="534" extrusionOk="0">
                  <a:moveTo>
                    <a:pt x="367" y="0"/>
                  </a:moveTo>
                  <a:cubicBezTo>
                    <a:pt x="0" y="0"/>
                    <a:pt x="0" y="534"/>
                    <a:pt x="367" y="534"/>
                  </a:cubicBezTo>
                  <a:cubicBezTo>
                    <a:pt x="701" y="534"/>
                    <a:pt x="701" y="0"/>
                    <a:pt x="367" y="0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806" name="Google Shape;3806;p14"/>
            <p:cNvSpPr/>
            <p:nvPr/>
          </p:nvSpPr>
          <p:spPr>
            <a:xfrm>
              <a:off x="7883223" y="4349408"/>
              <a:ext cx="20012" cy="15997"/>
            </a:xfrm>
            <a:custGeom>
              <a:avLst/>
              <a:gdLst/>
              <a:ahLst/>
              <a:cxnLst/>
              <a:rect l="l" t="t" r="r" b="b"/>
              <a:pathLst>
                <a:path w="668" h="534" extrusionOk="0">
                  <a:moveTo>
                    <a:pt x="334" y="0"/>
                  </a:moveTo>
                  <a:cubicBezTo>
                    <a:pt x="1" y="0"/>
                    <a:pt x="1" y="534"/>
                    <a:pt x="334" y="534"/>
                  </a:cubicBezTo>
                  <a:cubicBezTo>
                    <a:pt x="668" y="534"/>
                    <a:pt x="668" y="0"/>
                    <a:pt x="334" y="0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807" name="Google Shape;3807;p14"/>
            <p:cNvSpPr/>
            <p:nvPr/>
          </p:nvSpPr>
          <p:spPr>
            <a:xfrm>
              <a:off x="7755314" y="4299442"/>
              <a:ext cx="21030" cy="15009"/>
            </a:xfrm>
            <a:custGeom>
              <a:avLst/>
              <a:gdLst/>
              <a:ahLst/>
              <a:cxnLst/>
              <a:rect l="l" t="t" r="r" b="b"/>
              <a:pathLst>
                <a:path w="702" h="501" extrusionOk="0">
                  <a:moveTo>
                    <a:pt x="368" y="0"/>
                  </a:moveTo>
                  <a:cubicBezTo>
                    <a:pt x="1" y="0"/>
                    <a:pt x="1" y="501"/>
                    <a:pt x="368" y="501"/>
                  </a:cubicBezTo>
                  <a:cubicBezTo>
                    <a:pt x="701" y="501"/>
                    <a:pt x="701" y="0"/>
                    <a:pt x="368" y="0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808" name="Google Shape;3808;p14"/>
            <p:cNvSpPr/>
            <p:nvPr/>
          </p:nvSpPr>
          <p:spPr>
            <a:xfrm>
              <a:off x="7738330" y="4328409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1" y="1"/>
                    <a:pt x="1" y="534"/>
                    <a:pt x="334" y="534"/>
                  </a:cubicBezTo>
                  <a:cubicBezTo>
                    <a:pt x="668" y="534"/>
                    <a:pt x="668" y="1"/>
                    <a:pt x="334" y="1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809" name="Google Shape;3809;p14"/>
            <p:cNvSpPr/>
            <p:nvPr/>
          </p:nvSpPr>
          <p:spPr>
            <a:xfrm>
              <a:off x="7722363" y="4299442"/>
              <a:ext cx="20012" cy="15009"/>
            </a:xfrm>
            <a:custGeom>
              <a:avLst/>
              <a:gdLst/>
              <a:ahLst/>
              <a:cxnLst/>
              <a:rect l="l" t="t" r="r" b="b"/>
              <a:pathLst>
                <a:path w="668" h="501" extrusionOk="0">
                  <a:moveTo>
                    <a:pt x="334" y="0"/>
                  </a:moveTo>
                  <a:cubicBezTo>
                    <a:pt x="0" y="0"/>
                    <a:pt x="0" y="501"/>
                    <a:pt x="334" y="501"/>
                  </a:cubicBezTo>
                  <a:cubicBezTo>
                    <a:pt x="667" y="501"/>
                    <a:pt x="667" y="0"/>
                    <a:pt x="334" y="0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</p:grpSp>
      <p:grpSp>
        <p:nvGrpSpPr>
          <p:cNvPr id="3810" name="Google Shape;3810;p14"/>
          <p:cNvGrpSpPr/>
          <p:nvPr/>
        </p:nvGrpSpPr>
        <p:grpSpPr>
          <a:xfrm rot="-5400000">
            <a:off x="14256993" y="567118"/>
            <a:ext cx="287845" cy="259735"/>
            <a:chOff x="7737341" y="1046941"/>
            <a:chExt cx="161913" cy="145916"/>
          </a:xfrm>
        </p:grpSpPr>
        <p:sp>
          <p:nvSpPr>
            <p:cNvPr id="3811" name="Google Shape;3811;p14"/>
            <p:cNvSpPr/>
            <p:nvPr/>
          </p:nvSpPr>
          <p:spPr>
            <a:xfrm>
              <a:off x="7737341" y="1140882"/>
              <a:ext cx="67974" cy="51976"/>
            </a:xfrm>
            <a:custGeom>
              <a:avLst/>
              <a:gdLst/>
              <a:ahLst/>
              <a:cxnLst/>
              <a:rect l="l" t="t" r="r" b="b"/>
              <a:pathLst>
                <a:path w="2269" h="1735" extrusionOk="0">
                  <a:moveTo>
                    <a:pt x="1135" y="0"/>
                  </a:moveTo>
                  <a:cubicBezTo>
                    <a:pt x="0" y="0"/>
                    <a:pt x="0" y="1735"/>
                    <a:pt x="1135" y="1735"/>
                  </a:cubicBezTo>
                  <a:cubicBezTo>
                    <a:pt x="2269" y="1735"/>
                    <a:pt x="2269" y="0"/>
                    <a:pt x="1135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812" name="Google Shape;3812;p14"/>
            <p:cNvSpPr/>
            <p:nvPr/>
          </p:nvSpPr>
          <p:spPr>
            <a:xfrm>
              <a:off x="7789314" y="1046941"/>
              <a:ext cx="67974" cy="52006"/>
            </a:xfrm>
            <a:custGeom>
              <a:avLst/>
              <a:gdLst/>
              <a:ahLst/>
              <a:cxnLst/>
              <a:rect l="l" t="t" r="r" b="b"/>
              <a:pathLst>
                <a:path w="2269" h="1736" extrusionOk="0">
                  <a:moveTo>
                    <a:pt x="1134" y="0"/>
                  </a:moveTo>
                  <a:cubicBezTo>
                    <a:pt x="0" y="0"/>
                    <a:pt x="0" y="1735"/>
                    <a:pt x="1134" y="1735"/>
                  </a:cubicBezTo>
                  <a:cubicBezTo>
                    <a:pt x="2268" y="1735"/>
                    <a:pt x="2268" y="0"/>
                    <a:pt x="113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813" name="Google Shape;3813;p14"/>
            <p:cNvSpPr/>
            <p:nvPr/>
          </p:nvSpPr>
          <p:spPr>
            <a:xfrm>
              <a:off x="7831281" y="1140882"/>
              <a:ext cx="67974" cy="51976"/>
            </a:xfrm>
            <a:custGeom>
              <a:avLst/>
              <a:gdLst/>
              <a:ahLst/>
              <a:cxnLst/>
              <a:rect l="l" t="t" r="r" b="b"/>
              <a:pathLst>
                <a:path w="2269" h="1735" extrusionOk="0">
                  <a:moveTo>
                    <a:pt x="1134" y="0"/>
                  </a:moveTo>
                  <a:cubicBezTo>
                    <a:pt x="0" y="0"/>
                    <a:pt x="0" y="1735"/>
                    <a:pt x="1134" y="1735"/>
                  </a:cubicBezTo>
                  <a:cubicBezTo>
                    <a:pt x="2268" y="1735"/>
                    <a:pt x="2268" y="0"/>
                    <a:pt x="113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</p:grpSp>
      <p:grpSp>
        <p:nvGrpSpPr>
          <p:cNvPr id="3814" name="Google Shape;3814;p14"/>
          <p:cNvGrpSpPr/>
          <p:nvPr/>
        </p:nvGrpSpPr>
        <p:grpSpPr>
          <a:xfrm>
            <a:off x="15506270" y="7870607"/>
            <a:ext cx="288211" cy="259407"/>
            <a:chOff x="7737341" y="1046941"/>
            <a:chExt cx="161913" cy="145916"/>
          </a:xfrm>
        </p:grpSpPr>
        <p:sp>
          <p:nvSpPr>
            <p:cNvPr id="3815" name="Google Shape;3815;p14"/>
            <p:cNvSpPr/>
            <p:nvPr/>
          </p:nvSpPr>
          <p:spPr>
            <a:xfrm>
              <a:off x="7737341" y="1140882"/>
              <a:ext cx="67974" cy="51976"/>
            </a:xfrm>
            <a:custGeom>
              <a:avLst/>
              <a:gdLst/>
              <a:ahLst/>
              <a:cxnLst/>
              <a:rect l="l" t="t" r="r" b="b"/>
              <a:pathLst>
                <a:path w="2269" h="1735" extrusionOk="0">
                  <a:moveTo>
                    <a:pt x="1135" y="0"/>
                  </a:moveTo>
                  <a:cubicBezTo>
                    <a:pt x="0" y="0"/>
                    <a:pt x="0" y="1735"/>
                    <a:pt x="1135" y="1735"/>
                  </a:cubicBezTo>
                  <a:cubicBezTo>
                    <a:pt x="2269" y="1735"/>
                    <a:pt x="2269" y="0"/>
                    <a:pt x="1135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816" name="Google Shape;3816;p14"/>
            <p:cNvSpPr/>
            <p:nvPr/>
          </p:nvSpPr>
          <p:spPr>
            <a:xfrm>
              <a:off x="7789314" y="1046941"/>
              <a:ext cx="67974" cy="52006"/>
            </a:xfrm>
            <a:custGeom>
              <a:avLst/>
              <a:gdLst/>
              <a:ahLst/>
              <a:cxnLst/>
              <a:rect l="l" t="t" r="r" b="b"/>
              <a:pathLst>
                <a:path w="2269" h="1736" extrusionOk="0">
                  <a:moveTo>
                    <a:pt x="1134" y="0"/>
                  </a:moveTo>
                  <a:cubicBezTo>
                    <a:pt x="0" y="0"/>
                    <a:pt x="0" y="1735"/>
                    <a:pt x="1134" y="1735"/>
                  </a:cubicBezTo>
                  <a:cubicBezTo>
                    <a:pt x="2268" y="1735"/>
                    <a:pt x="2268" y="0"/>
                    <a:pt x="113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817" name="Google Shape;3817;p14"/>
            <p:cNvSpPr/>
            <p:nvPr/>
          </p:nvSpPr>
          <p:spPr>
            <a:xfrm>
              <a:off x="7831281" y="1140882"/>
              <a:ext cx="67974" cy="51976"/>
            </a:xfrm>
            <a:custGeom>
              <a:avLst/>
              <a:gdLst/>
              <a:ahLst/>
              <a:cxnLst/>
              <a:rect l="l" t="t" r="r" b="b"/>
              <a:pathLst>
                <a:path w="2269" h="1735" extrusionOk="0">
                  <a:moveTo>
                    <a:pt x="1134" y="0"/>
                  </a:moveTo>
                  <a:cubicBezTo>
                    <a:pt x="0" y="0"/>
                    <a:pt x="0" y="1735"/>
                    <a:pt x="1134" y="1735"/>
                  </a:cubicBezTo>
                  <a:cubicBezTo>
                    <a:pt x="2268" y="1735"/>
                    <a:pt x="2268" y="0"/>
                    <a:pt x="113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</p:grpSp>
      <p:grpSp>
        <p:nvGrpSpPr>
          <p:cNvPr id="3818" name="Google Shape;3818;p14"/>
          <p:cNvGrpSpPr/>
          <p:nvPr/>
        </p:nvGrpSpPr>
        <p:grpSpPr>
          <a:xfrm>
            <a:off x="14503265" y="7994518"/>
            <a:ext cx="288211" cy="259407"/>
            <a:chOff x="7737341" y="1046941"/>
            <a:chExt cx="161913" cy="145916"/>
          </a:xfrm>
        </p:grpSpPr>
        <p:sp>
          <p:nvSpPr>
            <p:cNvPr id="3819" name="Google Shape;3819;p14"/>
            <p:cNvSpPr/>
            <p:nvPr/>
          </p:nvSpPr>
          <p:spPr>
            <a:xfrm>
              <a:off x="7737341" y="1140882"/>
              <a:ext cx="67974" cy="51976"/>
            </a:xfrm>
            <a:custGeom>
              <a:avLst/>
              <a:gdLst/>
              <a:ahLst/>
              <a:cxnLst/>
              <a:rect l="l" t="t" r="r" b="b"/>
              <a:pathLst>
                <a:path w="2269" h="1735" extrusionOk="0">
                  <a:moveTo>
                    <a:pt x="1135" y="0"/>
                  </a:moveTo>
                  <a:cubicBezTo>
                    <a:pt x="0" y="0"/>
                    <a:pt x="0" y="1735"/>
                    <a:pt x="1135" y="1735"/>
                  </a:cubicBezTo>
                  <a:cubicBezTo>
                    <a:pt x="2269" y="1735"/>
                    <a:pt x="2269" y="0"/>
                    <a:pt x="1135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820" name="Google Shape;3820;p14"/>
            <p:cNvSpPr/>
            <p:nvPr/>
          </p:nvSpPr>
          <p:spPr>
            <a:xfrm>
              <a:off x="7789314" y="1046941"/>
              <a:ext cx="67974" cy="52006"/>
            </a:xfrm>
            <a:custGeom>
              <a:avLst/>
              <a:gdLst/>
              <a:ahLst/>
              <a:cxnLst/>
              <a:rect l="l" t="t" r="r" b="b"/>
              <a:pathLst>
                <a:path w="2269" h="1736" extrusionOk="0">
                  <a:moveTo>
                    <a:pt x="1134" y="0"/>
                  </a:moveTo>
                  <a:cubicBezTo>
                    <a:pt x="0" y="0"/>
                    <a:pt x="0" y="1735"/>
                    <a:pt x="1134" y="1735"/>
                  </a:cubicBezTo>
                  <a:cubicBezTo>
                    <a:pt x="2268" y="1735"/>
                    <a:pt x="2268" y="0"/>
                    <a:pt x="113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  <p:sp>
          <p:nvSpPr>
            <p:cNvPr id="3821" name="Google Shape;3821;p14"/>
            <p:cNvSpPr/>
            <p:nvPr/>
          </p:nvSpPr>
          <p:spPr>
            <a:xfrm>
              <a:off x="7831281" y="1140882"/>
              <a:ext cx="67974" cy="51976"/>
            </a:xfrm>
            <a:custGeom>
              <a:avLst/>
              <a:gdLst/>
              <a:ahLst/>
              <a:cxnLst/>
              <a:rect l="l" t="t" r="r" b="b"/>
              <a:pathLst>
                <a:path w="2269" h="1735" extrusionOk="0">
                  <a:moveTo>
                    <a:pt x="1134" y="0"/>
                  </a:moveTo>
                  <a:cubicBezTo>
                    <a:pt x="0" y="0"/>
                    <a:pt x="0" y="1735"/>
                    <a:pt x="1134" y="1735"/>
                  </a:cubicBezTo>
                  <a:cubicBezTo>
                    <a:pt x="2268" y="1735"/>
                    <a:pt x="2268" y="0"/>
                    <a:pt x="113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305"/>
            </a:p>
          </p:txBody>
        </p:sp>
      </p:grpSp>
    </p:spTree>
    <p:extLst>
      <p:ext uri="{BB962C8B-B14F-4D97-AF65-F5344CB8AC3E}">
        <p14:creationId xmlns:p14="http://schemas.microsoft.com/office/powerpoint/2010/main" val="38193938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0BA3F-51CF-473C-BBC7-9F80CB3FD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066916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66A6A-5068-46EF-827D-CC5B5F6D8E70}" type="datetimeFigureOut">
              <a:rPr lang="en-US" smtClean="0"/>
              <a:t>25/11/2022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E991E-0642-4439-BE5A-84458EAA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2116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FEABDC-2C6A-447F-B969-F83D2C9BB0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34580" y="1496484"/>
            <a:ext cx="12207479" cy="3183467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E78EA9-FC26-4834-83F7-FE1A9338AB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34580" y="4802717"/>
            <a:ext cx="12207479" cy="2207683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3ED4BA-9A38-433A-BE93-090B5221E5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C9D399-A300-4075-A864-E5BA4B291D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F67475-C409-4043-B621-1FBADCCC97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B01423-D198-4896-B996-AF6CD71AA32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3341975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E1FA91-0D8F-4F2A-B9BB-366A914B8F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6A03F6-D111-4B42-B30B-6A446166F6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4A9BB2-1D7F-4134-AB29-0C38B841BC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804929-5287-486D-8D08-05D50A9431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B774AA-A750-462D-8D33-1C04C5907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00BA3F-51CF-473C-BBC7-9F80CB3FD93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3572126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342C54-8B32-4C83-B949-F2F16184CC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0542" y="2279652"/>
            <a:ext cx="14038600" cy="3803649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1BE35B-F8FE-46BE-A844-0F72F6D3FE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10542" y="6119285"/>
            <a:ext cx="14038600" cy="200024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4B7A62-FAEA-440B-9061-8EDB7FAE9B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5E49C1-4DAC-4CC9-8C1F-16755A953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F18D80-2F1E-4FA2-873D-9B206310CF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E9DFC9-E0D6-4E70-95EC-EE956DA6257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028628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4D2699-D70A-432D-8D6B-A43698664D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F98B87-77E9-43AE-9C42-DED87DCB9F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19019" y="2434167"/>
            <a:ext cx="6917571" cy="5801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56123E-38BA-4702-AC68-79A801D762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240048" y="2434167"/>
            <a:ext cx="6917571" cy="5801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D28974-4C94-4E6C-B31A-B60C056C10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B6664F-036B-44C6-A080-25E7669FD2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188126-F612-48F9-9E58-239924AFB3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EE0E17-1536-48C6-87E3-A861F0C00F0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4739660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60C042-4BAF-4671-BAC4-192B0A2EE3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1139" y="486834"/>
            <a:ext cx="14038600" cy="17674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ACF7EE-9BEC-4B32-A7F1-BB6FFFE3C7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21140" y="2241551"/>
            <a:ext cx="6885780" cy="10985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03C159-4B9B-4F54-8A5E-F77D4432D8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21140" y="3340100"/>
            <a:ext cx="6885780" cy="4912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45DC225-D9CC-4AD7-92F7-6CCFB64485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8240048" y="2241551"/>
            <a:ext cx="6919691" cy="10985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68DE85E-1145-4745-BE30-8631D2C4BC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8240048" y="3340100"/>
            <a:ext cx="6919691" cy="4912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6A9F635-3D42-459B-A651-D813FEDFF6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3CB69D4-9CF7-4584-8AB8-4F8EFE8008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76C2D3D-C746-4BC1-9A00-1C72DE21E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30A47B-B3AA-4408-B89E-78641CC5715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5066505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6C0C0C-8107-4130-9182-E781BDF1F9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9FA254B-1ECC-4EA6-81E2-8E8B20329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8218EA9-E906-4741-8D45-8DCA9A1181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91AA144-C241-4ED7-AF51-18D198ED5E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D8FA65-B14B-4883-88C7-F7A3A55E9A2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7075719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4435311-FF0E-46F9-AAA1-A3F0FEA930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38A1A2C-AED6-4845-B85B-4CE2C07C6E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895ED8-91B1-4EE9-B3E2-FA4F76F8B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8BE4F5-A3A4-4A0F-A638-D990D725B4C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7717803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E33B9C-BC7E-48D9-B336-846DE9E29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1140" y="609600"/>
            <a:ext cx="5249639" cy="21336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E6D1F2-022B-4FA2-B6AA-3503AEA3DC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19691" y="1316567"/>
            <a:ext cx="8240048" cy="6498167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436E12-12FE-4C5E-B6DF-FCB8582C67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21140" y="2743200"/>
            <a:ext cx="5249639" cy="508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CE0501-9D9B-4BDF-81CB-F7AC774850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B60CDE-CFA7-407D-A3F5-897D32D93C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6F868F-318D-4153-8456-73755B8316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99C05A-73D7-488D-87AE-9FA1D515BA9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8086307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B9BFC1-7C60-4097-A498-2F0EC4DF36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1140" y="609600"/>
            <a:ext cx="5249639" cy="21336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DA44EE7-1F8A-4F49-8B63-F023FFCA6E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919691" y="1316567"/>
            <a:ext cx="8240048" cy="6498167"/>
          </a:xfr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F76385-EC91-4E8D-A355-8880F84EB3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21140" y="2743200"/>
            <a:ext cx="5249639" cy="508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BE67EB-02D8-4A5A-85A7-1EA90260C4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2FB29C-4B12-416E-A95F-65DBB42DC4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C0DF83-BC39-47CA-83BE-1A051642DB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090DF4-68DF-4AAF-98F9-EB3836BAB8B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723469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3" y="5875867"/>
            <a:ext cx="13835142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3" y="3875619"/>
            <a:ext cx="13835142" cy="2000249"/>
          </a:xfrm>
        </p:spPr>
        <p:txBody>
          <a:bodyPr anchor="b"/>
          <a:lstStyle>
            <a:lvl1pPr marL="0" indent="0">
              <a:buNone/>
              <a:defRPr sz="3100"/>
            </a:lvl1pPr>
            <a:lvl2pPr marL="718444" indent="0">
              <a:buNone/>
              <a:defRPr sz="2800"/>
            </a:lvl2pPr>
            <a:lvl3pPr marL="1436888" indent="0">
              <a:buNone/>
              <a:defRPr sz="2500"/>
            </a:lvl3pPr>
            <a:lvl4pPr marL="2155332" indent="0">
              <a:buNone/>
              <a:defRPr sz="2200"/>
            </a:lvl4pPr>
            <a:lvl5pPr marL="2873776" indent="0">
              <a:buNone/>
              <a:defRPr sz="2200"/>
            </a:lvl5pPr>
            <a:lvl6pPr marL="3592220" indent="0">
              <a:buNone/>
              <a:defRPr sz="2200"/>
            </a:lvl6pPr>
            <a:lvl7pPr marL="4310664" indent="0">
              <a:buNone/>
              <a:defRPr sz="2200"/>
            </a:lvl7pPr>
            <a:lvl8pPr marL="5029109" indent="0">
              <a:buNone/>
              <a:defRPr sz="2200"/>
            </a:lvl8pPr>
            <a:lvl9pPr marL="5747553" indent="0">
              <a:buNone/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9DFC9-E0D6-4E70-95EC-EE956DA625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92160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F365D4-1CAE-4067-8FAA-65ED8FAA76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A35B9A0-95A2-43D6-A0F8-50D3F32D5B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2FFB07-A312-40FA-B9C0-9B3F2A8765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C2FBE5-D5F1-49CE-89FE-D39DC19EE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A40AEC-692C-48AF-80C3-829F2CDB8E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D28DD1-89CB-4A9B-8160-1008CEEB8C2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6907849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84DE0C1-8378-4EFB-9F0B-5D9CE70FCF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11647969" y="486834"/>
            <a:ext cx="3509650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775421-2B3C-424D-B36E-7C46EC1004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119019" y="486834"/>
            <a:ext cx="10325492" cy="77491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6D0A9E-3882-4CBE-AFFF-DE093AB306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BAFD53-8812-403D-95A5-D1C8FE71ED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A718EC-9F39-4B6F-8B18-FD9E191702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4A9502-423E-4957-ACD4-EFEAFA45681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48341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E0E17-1536-48C6-87E3-A861F0C00F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75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0A47B-B3AA-4408-B89E-78641CC571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12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8FA65-B14B-4883-88C7-F7A3A55E9A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149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BE4F5-A3A4-4A0F-A638-D990D725B4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72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8"/>
            <a:ext cx="9099093" cy="7804151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8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9C05A-73D7-488D-87AE-9FA1D515BA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41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000"/>
            </a:lvl1pPr>
            <a:lvl2pPr marL="718444" indent="0">
              <a:buNone/>
              <a:defRPr sz="4400"/>
            </a:lvl2pPr>
            <a:lvl3pPr marL="1436888" indent="0">
              <a:buNone/>
              <a:defRPr sz="3800"/>
            </a:lvl3pPr>
            <a:lvl4pPr marL="2155332" indent="0">
              <a:buNone/>
              <a:defRPr sz="3100"/>
            </a:lvl4pPr>
            <a:lvl5pPr marL="2873776" indent="0">
              <a:buNone/>
              <a:defRPr sz="3100"/>
            </a:lvl5pPr>
            <a:lvl6pPr marL="3592220" indent="0">
              <a:buNone/>
              <a:defRPr sz="3100"/>
            </a:lvl6pPr>
            <a:lvl7pPr marL="4310664" indent="0">
              <a:buNone/>
              <a:defRPr sz="3100"/>
            </a:lvl7pPr>
            <a:lvl8pPr marL="5029109" indent="0">
              <a:buNone/>
              <a:defRPr sz="3100"/>
            </a:lvl8pPr>
            <a:lvl9pPr marL="5747553" indent="0">
              <a:buNone/>
              <a:defRPr sz="31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90DF4-68DF-4AAF-98F9-EB3836BAB8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83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.xml"/><Relationship Id="rId3" Type="http://schemas.openxmlformats.org/officeDocument/2006/relationships/slideLayout" Target="../slideLayouts/slideLayout23.xml"/><Relationship Id="rId7" Type="http://schemas.openxmlformats.org/officeDocument/2006/relationships/slideLayout" Target="../slideLayouts/slideLayout27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2.xml"/><Relationship Id="rId1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6.xml"/><Relationship Id="rId11" Type="http://schemas.openxmlformats.org/officeDocument/2006/relationships/slideLayout" Target="../slideLayouts/slideLayout31.xml"/><Relationship Id="rId5" Type="http://schemas.openxmlformats.org/officeDocument/2006/relationships/slideLayout" Target="../slideLayouts/slideLayout25.xml"/><Relationship Id="rId10" Type="http://schemas.openxmlformats.org/officeDocument/2006/relationships/slideLayout" Target="../slideLayouts/slideLayout30.xml"/><Relationship Id="rId4" Type="http://schemas.openxmlformats.org/officeDocument/2006/relationships/slideLayout" Target="../slideLayouts/slideLayout24.xml"/><Relationship Id="rId9" Type="http://schemas.openxmlformats.org/officeDocument/2006/relationships/slideLayout" Target="../slideLayouts/slideLayout2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713"/>
            <a:ext cx="1464897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0"/>
            <a:ext cx="14648974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5" y="8326438"/>
            <a:ext cx="515426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/>
            </a:lvl1pPr>
          </a:lstStyle>
          <a:p>
            <a:pPr>
              <a:defRPr/>
            </a:pPr>
            <a:fld id="{F4264759-E7CE-4A8C-955C-20DA2A50E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5pPr>
      <a:lvl6pPr marL="718444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6pPr>
      <a:lvl7pPr marL="1436888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7pPr>
      <a:lvl8pPr marL="2155332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8pPr>
      <a:lvl9pPr marL="2873776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9pPr>
    </p:titleStyle>
    <p:bodyStyle>
      <a:lvl1pPr marL="538163" indent="-538163" algn="l" rtl="0" eaLnBrk="0" fontAlgn="base" hangingPunct="0">
        <a:spcBef>
          <a:spcPct val="20000"/>
        </a:spcBef>
        <a:spcAft>
          <a:spcPct val="0"/>
        </a:spcAft>
        <a:buChar char="•"/>
        <a:defRPr sz="5000">
          <a:solidFill>
            <a:schemeClr val="tx1"/>
          </a:solidFill>
          <a:latin typeface="+mn-lt"/>
          <a:ea typeface="+mn-ea"/>
          <a:cs typeface="+mn-cs"/>
        </a:defRPr>
      </a:lvl1pPr>
      <a:lvl2pPr marL="1166813" indent="-447675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795463" indent="-358775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13013" indent="-358775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4pPr>
      <a:lvl5pPr marL="3232150" indent="-358775" algn="l" rtl="0" eaLnBrk="0" fontAlgn="base" hangingPunct="0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5pPr>
      <a:lvl6pPr marL="3951442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6pPr>
      <a:lvl7pPr marL="4669887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7pPr>
      <a:lvl8pPr marL="5388331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8pPr>
      <a:lvl9pPr marL="6106775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844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888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5332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3776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22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1066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29109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47553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554837" y="791156"/>
            <a:ext cx="15166964" cy="10181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Passion One"/>
              <a:buNone/>
              <a:defRPr sz="4400">
                <a:solidFill>
                  <a:schemeClr val="lt1"/>
                </a:solidFill>
                <a:latin typeface="Passion One"/>
                <a:ea typeface="Passion One"/>
                <a:cs typeface="Passion One"/>
                <a:sym typeface="Passion On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Passion One"/>
              <a:buNone/>
              <a:defRPr sz="4000">
                <a:solidFill>
                  <a:schemeClr val="lt1"/>
                </a:solidFill>
                <a:latin typeface="Passion One"/>
                <a:ea typeface="Passion One"/>
                <a:cs typeface="Passion One"/>
                <a:sym typeface="Passion On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Passion One"/>
              <a:buNone/>
              <a:defRPr sz="4000">
                <a:solidFill>
                  <a:schemeClr val="lt1"/>
                </a:solidFill>
                <a:latin typeface="Passion One"/>
                <a:ea typeface="Passion One"/>
                <a:cs typeface="Passion One"/>
                <a:sym typeface="Passion On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Passion One"/>
              <a:buNone/>
              <a:defRPr sz="4000">
                <a:solidFill>
                  <a:schemeClr val="lt1"/>
                </a:solidFill>
                <a:latin typeface="Passion One"/>
                <a:ea typeface="Passion One"/>
                <a:cs typeface="Passion One"/>
                <a:sym typeface="Passion On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Passion One"/>
              <a:buNone/>
              <a:defRPr sz="4000">
                <a:solidFill>
                  <a:schemeClr val="lt1"/>
                </a:solidFill>
                <a:latin typeface="Passion One"/>
                <a:ea typeface="Passion One"/>
                <a:cs typeface="Passion One"/>
                <a:sym typeface="Passion On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Passion One"/>
              <a:buNone/>
              <a:defRPr sz="4000">
                <a:solidFill>
                  <a:schemeClr val="lt1"/>
                </a:solidFill>
                <a:latin typeface="Passion One"/>
                <a:ea typeface="Passion One"/>
                <a:cs typeface="Passion One"/>
                <a:sym typeface="Passion On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Passion One"/>
              <a:buNone/>
              <a:defRPr sz="4000">
                <a:solidFill>
                  <a:schemeClr val="lt1"/>
                </a:solidFill>
                <a:latin typeface="Passion One"/>
                <a:ea typeface="Passion One"/>
                <a:cs typeface="Passion One"/>
                <a:sym typeface="Passion On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Passion One"/>
              <a:buNone/>
              <a:defRPr sz="4000">
                <a:solidFill>
                  <a:schemeClr val="lt1"/>
                </a:solidFill>
                <a:latin typeface="Passion One"/>
                <a:ea typeface="Passion One"/>
                <a:cs typeface="Passion One"/>
                <a:sym typeface="Passion On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Passion One"/>
              <a:buNone/>
              <a:defRPr sz="4000">
                <a:solidFill>
                  <a:schemeClr val="lt1"/>
                </a:solidFill>
                <a:latin typeface="Passion One"/>
                <a:ea typeface="Passion One"/>
                <a:cs typeface="Passion One"/>
                <a:sym typeface="Passion On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554837" y="2048844"/>
            <a:ext cx="15166964" cy="607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anrope"/>
              <a:buChar char="●"/>
              <a:defRPr>
                <a:solidFill>
                  <a:schemeClr val="dk2"/>
                </a:solidFill>
                <a:latin typeface="Manrope"/>
                <a:ea typeface="Manrope"/>
                <a:cs typeface="Manrope"/>
                <a:sym typeface="Manrope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anrope"/>
              <a:buChar char="○"/>
              <a:defRPr>
                <a:solidFill>
                  <a:schemeClr val="dk2"/>
                </a:solidFill>
                <a:latin typeface="Manrope"/>
                <a:ea typeface="Manrope"/>
                <a:cs typeface="Manrope"/>
                <a:sym typeface="Manrope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anrope"/>
              <a:buChar char="■"/>
              <a:defRPr>
                <a:solidFill>
                  <a:schemeClr val="dk2"/>
                </a:solidFill>
                <a:latin typeface="Manrope"/>
                <a:ea typeface="Manrope"/>
                <a:cs typeface="Manrope"/>
                <a:sym typeface="Manrope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anrope"/>
              <a:buChar char="●"/>
              <a:defRPr>
                <a:solidFill>
                  <a:schemeClr val="dk2"/>
                </a:solidFill>
                <a:latin typeface="Manrope"/>
                <a:ea typeface="Manrope"/>
                <a:cs typeface="Manrope"/>
                <a:sym typeface="Manrope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anrope"/>
              <a:buChar char="○"/>
              <a:defRPr>
                <a:solidFill>
                  <a:schemeClr val="dk2"/>
                </a:solidFill>
                <a:latin typeface="Manrope"/>
                <a:ea typeface="Manrope"/>
                <a:cs typeface="Manrope"/>
                <a:sym typeface="Manrope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anrope"/>
              <a:buChar char="■"/>
              <a:defRPr>
                <a:solidFill>
                  <a:schemeClr val="dk2"/>
                </a:solidFill>
                <a:latin typeface="Manrope"/>
                <a:ea typeface="Manrope"/>
                <a:cs typeface="Manrope"/>
                <a:sym typeface="Manrope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anrope"/>
              <a:buChar char="●"/>
              <a:defRPr>
                <a:solidFill>
                  <a:schemeClr val="dk2"/>
                </a:solidFill>
                <a:latin typeface="Manrope"/>
                <a:ea typeface="Manrope"/>
                <a:cs typeface="Manrope"/>
                <a:sym typeface="Manrope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anrope"/>
              <a:buChar char="○"/>
              <a:defRPr>
                <a:solidFill>
                  <a:schemeClr val="dk2"/>
                </a:solidFill>
                <a:latin typeface="Manrope"/>
                <a:ea typeface="Manrope"/>
                <a:cs typeface="Manrope"/>
                <a:sym typeface="Manrope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Manrope"/>
              <a:buChar char="■"/>
              <a:defRPr>
                <a:solidFill>
                  <a:schemeClr val="dk2"/>
                </a:solidFill>
                <a:latin typeface="Manrope"/>
                <a:ea typeface="Manrope"/>
                <a:cs typeface="Manrope"/>
                <a:sym typeface="Manrope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09680774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48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48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48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48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48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48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48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48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48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48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48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48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48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48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48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48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48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48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48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48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48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48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48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48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48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48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48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FC02916-951B-4E26-BFBD-3FA3F3904A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9019" y="486834"/>
            <a:ext cx="14038600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2B1660-261E-4C3E-8143-C40B628933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19019" y="2434167"/>
            <a:ext cx="14038600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7FC951-2533-45AB-995C-E77A5C44C88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19019" y="8475134"/>
            <a:ext cx="3662244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3003A9-79E3-4730-A263-1362D55947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91637" y="8475134"/>
            <a:ext cx="549336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86F17B-A91C-4594-B654-CA16A2B344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95375" y="8475134"/>
            <a:ext cx="3662244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4264759-E7CE-4A8C-955C-20DA2A50E45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5710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0.xml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wm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8.gif"/><Relationship Id="rId5" Type="http://schemas.openxmlformats.org/officeDocument/2006/relationships/image" Target="../media/image7.gif"/><Relationship Id="rId4" Type="http://schemas.openxmlformats.org/officeDocument/2006/relationships/image" Target="../media/image6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>
            <a:extLst>
              <a:ext uri="{FF2B5EF4-FFF2-40B4-BE49-F238E27FC236}">
                <a16:creationId xmlns:a16="http://schemas.microsoft.com/office/drawing/2014/main" id="{4B5ABBD4-1935-4390-BE3D-1B3DAC2E3E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27" y="-235727"/>
            <a:ext cx="16215784" cy="9368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39" name="Picture 6" descr="Imagenes de rosas con gif - Imagui">
            <a:extLst>
              <a:ext uri="{FF2B5EF4-FFF2-40B4-BE49-F238E27FC236}">
                <a16:creationId xmlns:a16="http://schemas.microsoft.com/office/drawing/2014/main" id="{A3999548-8515-416C-9566-EE7BAF7B0FD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6987" y="-33029"/>
            <a:ext cx="8500617" cy="16405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0" name="Rectangle 1">
            <a:extLst>
              <a:ext uri="{FF2B5EF4-FFF2-40B4-BE49-F238E27FC236}">
                <a16:creationId xmlns:a16="http://schemas.microsoft.com/office/drawing/2014/main" id="{A846E007-6ED6-4AC8-9EEB-2A1E58526C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5264" y="1920045"/>
            <a:ext cx="13986113" cy="4031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1219170" eaLnBrk="1" fontAlgn="auto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rgbClr val="000000"/>
              </a:buClr>
              <a:buNone/>
              <a:defRPr/>
            </a:pPr>
            <a:r>
              <a:rPr lang="vi-VN" altLang="en-US" sz="8000" b="1" i="1" kern="0" dirty="0">
                <a:solidFill>
                  <a:srgbClr val="FF3466"/>
                </a:solidFill>
                <a:latin typeface="Times New Roman" panose="02020603050405020304" pitchFamily="18" charset="0"/>
                <a:cs typeface="Arial"/>
                <a:sym typeface="Arial"/>
              </a:rPr>
              <a:t>Nhiệt liệt chào mừng các thầy cô về dự giờ thăm lớp 3B</a:t>
            </a:r>
            <a:endParaRPr lang="en-US" altLang="en-US" sz="8000" b="1" i="1" kern="0" dirty="0">
              <a:solidFill>
                <a:srgbClr val="FF3466"/>
              </a:solidFill>
              <a:latin typeface="Times New Roman" panose="02020603050405020304" pitchFamily="18" charset="0"/>
              <a:cs typeface="Arial"/>
              <a:sym typeface="Arial"/>
            </a:endParaRPr>
          </a:p>
          <a:p>
            <a:pPr algn="ctr" defTabSz="1219170" eaLnBrk="1" fontAlgn="auto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rgbClr val="000000"/>
              </a:buClr>
              <a:buNone/>
              <a:defRPr/>
            </a:pPr>
            <a:r>
              <a:rPr lang="vi-VN" altLang="vi-VN" sz="5333" b="1" kern="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Môn Tiếng Việt 3</a:t>
            </a:r>
            <a:endParaRPr lang="en-US" altLang="vi-VN" sz="5333" b="1" kern="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Arial"/>
            </a:endParaRPr>
          </a:p>
          <a:p>
            <a:pPr algn="ctr" defTabSz="1219170" eaLnBrk="1" fontAlgn="auto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rgbClr val="000000"/>
              </a:buClr>
              <a:buNone/>
              <a:defRPr/>
            </a:pPr>
            <a:r>
              <a:rPr lang="vi-VN" altLang="vi-VN" sz="4267" b="1" i="1" kern="0" dirty="0">
                <a:solidFill>
                  <a:srgbClr val="2BB4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Giáo viên: Nguyễn Thị Kim Phượng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Anh dep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93" y="388938"/>
            <a:ext cx="14920252" cy="875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WordArt 3"/>
          <p:cNvSpPr>
            <a:spLocks noChangeArrowheads="1" noChangeShapeType="1" noTextEdit="1"/>
          </p:cNvSpPr>
          <p:nvPr/>
        </p:nvSpPr>
        <p:spPr bwMode="auto">
          <a:xfrm>
            <a:off x="3566319" y="4038600"/>
            <a:ext cx="8915400" cy="1066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AC9865-2E04-4BDF-8668-3D0C3B235E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 dirty="0">
                <a:solidFill>
                  <a:srgbClr val="FF0000"/>
                </a:solidFill>
              </a:rPr>
              <a:t>Em hãy cho biết các câu văn sau thuộc kiểu câu gì?</a:t>
            </a:r>
          </a:p>
          <a:p>
            <a:r>
              <a:rPr lang="vi-VN" sz="4400" dirty="0">
                <a:solidFill>
                  <a:srgbClr val="0000CC"/>
                </a:solidFill>
              </a:rPr>
              <a:t>1.Ngày mai, cậu có đi lao động không?</a:t>
            </a:r>
          </a:p>
          <a:p>
            <a:r>
              <a:rPr lang="vi-VN" sz="4400" dirty="0">
                <a:solidFill>
                  <a:srgbClr val="0000CC"/>
                </a:solidFill>
              </a:rPr>
              <a:t>2.Bạn Nhung là lớp trưởng lớp em.</a:t>
            </a:r>
          </a:p>
          <a:p>
            <a:r>
              <a:rPr lang="vi-VN" sz="4400" dirty="0">
                <a:solidFill>
                  <a:srgbClr val="0000CC"/>
                </a:solidFill>
              </a:rPr>
              <a:t>3.Ông ơi, cháu thương ông lắm !</a:t>
            </a:r>
          </a:p>
          <a:p>
            <a:r>
              <a:rPr lang="vi-VN" sz="4400" dirty="0">
                <a:solidFill>
                  <a:srgbClr val="0000CC"/>
                </a:solidFill>
              </a:rPr>
              <a:t>4.Chiều chiều, bà lại dắt cháu đi dạo trong công viên.</a:t>
            </a:r>
            <a:endParaRPr lang="en-US" sz="4400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23135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AC9865-2E04-4BDF-8668-3D0C3B235E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 sz="4400" dirty="0">
                <a:solidFill>
                  <a:srgbClr val="0000CC"/>
                </a:solidFill>
              </a:rPr>
              <a:t>1.Ngày mai, cậu có đi lao động không? </a:t>
            </a:r>
            <a:r>
              <a:rPr lang="vi-VN" sz="4400" dirty="0">
                <a:solidFill>
                  <a:srgbClr val="FF0000"/>
                </a:solidFill>
              </a:rPr>
              <a:t>Là câu hỏi.</a:t>
            </a:r>
          </a:p>
          <a:p>
            <a:r>
              <a:rPr lang="vi-VN" sz="4400" dirty="0">
                <a:solidFill>
                  <a:srgbClr val="0000CC"/>
                </a:solidFill>
              </a:rPr>
              <a:t>2.Bạn Nhung là lớp trưởng lớp em. </a:t>
            </a:r>
            <a:r>
              <a:rPr lang="vi-VN" sz="4400" dirty="0">
                <a:solidFill>
                  <a:srgbClr val="FF0000"/>
                </a:solidFill>
              </a:rPr>
              <a:t>Là câu kể.</a:t>
            </a:r>
          </a:p>
          <a:p>
            <a:r>
              <a:rPr lang="vi-VN" sz="4400" dirty="0">
                <a:solidFill>
                  <a:srgbClr val="0000CC"/>
                </a:solidFill>
              </a:rPr>
              <a:t>3.Ông ơi, cháu thương ông lắm ! </a:t>
            </a:r>
            <a:r>
              <a:rPr lang="vi-VN" sz="4400" dirty="0">
                <a:solidFill>
                  <a:srgbClr val="FF0000"/>
                </a:solidFill>
              </a:rPr>
              <a:t>Là câu cảm.</a:t>
            </a:r>
          </a:p>
          <a:p>
            <a:r>
              <a:rPr lang="vi-VN" sz="4400" dirty="0">
                <a:solidFill>
                  <a:srgbClr val="0000CC"/>
                </a:solidFill>
              </a:rPr>
              <a:t>4.Chiều chiều, bà lại dắt cháu đi dạo trong công viên.</a:t>
            </a:r>
          </a:p>
          <a:p>
            <a:r>
              <a:rPr lang="vi-VN" sz="4400" dirty="0">
                <a:solidFill>
                  <a:srgbClr val="FF0000"/>
                </a:solidFill>
              </a:rPr>
              <a:t>Là câu kể.</a:t>
            </a:r>
            <a:endParaRPr lang="en-US" sz="4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0699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677" y="5443538"/>
            <a:ext cx="2034580" cy="264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7" name="Text Box 14"/>
          <p:cNvSpPr txBox="1">
            <a:spLocks noChangeArrowheads="1"/>
          </p:cNvSpPr>
          <p:nvPr/>
        </p:nvSpPr>
        <p:spPr bwMode="auto">
          <a:xfrm>
            <a:off x="2853257" y="2266429"/>
            <a:ext cx="11221897" cy="1253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18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BÀI </a:t>
            </a:r>
            <a:r>
              <a:rPr kumimoji="0" lang="vi-V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22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: </a:t>
            </a:r>
            <a:r>
              <a:rPr kumimoji="0" lang="vi-V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LUYỆN TẬP: VIẾT ĐOẠN VĂN NÊU TÌNH CẢM, CẢM XÚC ĐỐI VỚI NGƯỜI THÂN.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2054" name="Text Box 18"/>
          <p:cNvSpPr txBox="1">
            <a:spLocks noChangeArrowheads="1"/>
          </p:cNvSpPr>
          <p:nvPr/>
        </p:nvSpPr>
        <p:spPr bwMode="auto">
          <a:xfrm>
            <a:off x="2557757" y="7010400"/>
            <a:ext cx="6875962" cy="11299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FF0066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Giáo</a:t>
            </a:r>
            <a:r>
              <a:rPr kumimoji="0" lang="en-US" alt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FF0066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alt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FF0066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viên</a:t>
            </a:r>
            <a:r>
              <a:rPr kumimoji="0" lang="en-US" alt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FF0066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:</a:t>
            </a:r>
            <a:r>
              <a:rPr kumimoji="0" lang="vi-VN" alt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FF0066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Nguyễn Thị Kim Phượng</a:t>
            </a:r>
            <a:endParaRPr kumimoji="0" lang="en-US" altLang="en-US" sz="3200" b="1" i="1" u="none" strike="noStrike" kern="1200" cap="none" spc="0" normalizeH="0" baseline="0" noProof="0" dirty="0">
              <a:ln>
                <a:noFill/>
              </a:ln>
              <a:solidFill>
                <a:srgbClr val="FF0066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1" u="none" strike="noStrike" kern="1200" cap="none" spc="0" normalizeH="0" baseline="0" noProof="0" err="1">
                <a:ln>
                  <a:noFill/>
                </a:ln>
                <a:solidFill>
                  <a:srgbClr val="FF0066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Lớp</a:t>
            </a:r>
            <a:r>
              <a:rPr kumimoji="0" lang="en-US" altLang="en-US" sz="3200" b="1" i="1" u="none" strike="noStrike" kern="1200" cap="none" spc="0" normalizeH="0" baseline="0" noProof="0">
                <a:ln>
                  <a:noFill/>
                </a:ln>
                <a:solidFill>
                  <a:srgbClr val="FF0066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: </a:t>
            </a:r>
            <a:r>
              <a:rPr kumimoji="0" lang="en-US" alt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FF0066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3</a:t>
            </a:r>
            <a:r>
              <a:rPr kumimoji="0" lang="vi-VN" alt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FF0066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B</a:t>
            </a:r>
            <a:endParaRPr kumimoji="0" lang="en-US" altLang="en-US" sz="3200" b="1" i="1" u="none" strike="noStrike" kern="1200" cap="none" spc="0" normalizeH="0" baseline="0" noProof="0" dirty="0">
              <a:ln>
                <a:noFill/>
              </a:ln>
              <a:solidFill>
                <a:srgbClr val="FF0066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pic>
        <p:nvPicPr>
          <p:cNvPr id="2056" name="Picture 5" descr="POINSET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1112659" y="331496"/>
            <a:ext cx="2081213" cy="2669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5" descr="POINSET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3122398" y="413107"/>
            <a:ext cx="2089150" cy="249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7" descr="BƯỚM 58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961410">
            <a:off x="13131113" y="984250"/>
            <a:ext cx="1474263" cy="192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0" name="Picture 8" descr="animal-14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549684" y="5964239"/>
            <a:ext cx="1416132" cy="1030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5" descr="POINSET3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38632" y="6553200"/>
            <a:ext cx="4334745" cy="1651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629604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775077" y="2286000"/>
            <a:ext cx="14312798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vi-VN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 câu văn nào dưới đây thể hiện cảm xúc với người thân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140721" y="3818609"/>
            <a:ext cx="13966284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a.</a:t>
            </a:r>
            <a:r>
              <a:rPr lang="vi-VN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Dương nhìn ông, lòng trào lên cảm xúc yêu thương khó tả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174969" y="5786813"/>
            <a:ext cx="13966284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vi-VN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Ông đưa đón nó đi học mỗi khi bố mẹ bận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140721" y="4800517"/>
            <a:ext cx="13966284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b. Thường ngày, Dương luôn nghĩ ông rất nhanh nhẹn.</a:t>
            </a:r>
            <a:endParaRPr lang="en-US" sz="3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147411" y="6790492"/>
            <a:ext cx="1287780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vi-VN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vi-VN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Ông ngoại ơi, cháu yêu ông nhiều lắm!</a:t>
            </a:r>
            <a:endParaRPr lang="en-US" sz="3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000539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1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1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4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3" grpId="1"/>
      <p:bldP spid="20" grpId="0"/>
      <p:bldP spid="20" grpId="1"/>
      <p:bldP spid="21" grpId="0"/>
      <p:bldP spid="21" grpId="1"/>
      <p:bldP spid="2" grpId="0"/>
      <p:bldP spid="2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51719" y="2057400"/>
            <a:ext cx="14312798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/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vi-VN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Nói 2 – 3 câu thể hiện cảm xúc của em khi nghĩ về một cử chỉ, việc làm của người thân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vi-VN" sz="3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7200"/>
            <a:r>
              <a:rPr lang="vi-VN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vi-VN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ử chỉ, việc làm nào của người thân gợi cảm xúc cho em?</a:t>
            </a:r>
          </a:p>
          <a:p>
            <a:pPr indent="457200"/>
            <a:r>
              <a:rPr lang="vi-VN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- Em hãy diễn tả cụ thể cảm xúc đó.</a:t>
            </a:r>
            <a:endParaRPr lang="en-US" sz="3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4950632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437591" y="2362200"/>
            <a:ext cx="142494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vi-VN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Viết đoạn văn thể hiện tình cảm của em đối với người thân</a:t>
            </a:r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24950632"/>
      </p:ext>
    </p:extLst>
  </p:cSld>
  <p:clrMapOvr>
    <a:masterClrMapping/>
  </p:clrMapOvr>
  <p:transition spd="slow">
    <p:split orient="vert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5D9A80-046A-4CEB-B88C-DEB08548DF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3832" y="1143000"/>
            <a:ext cx="14648974" cy="702468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15B38A7-911C-4651-BA10-177272C3FF2D}"/>
              </a:ext>
            </a:extLst>
          </p:cNvPr>
          <p:cNvSpPr/>
          <p:nvPr/>
        </p:nvSpPr>
        <p:spPr>
          <a:xfrm>
            <a:off x="2423319" y="2514600"/>
            <a:ext cx="10468769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vi-VN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Bài 4: Đọc lại đoạn văn em viết, phát hiện lỗi và sửa lỗi.</a:t>
            </a:r>
            <a:endParaRPr lang="en-US" sz="5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5970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474403" y="2104574"/>
            <a:ext cx="3006316" cy="677108"/>
            <a:chOff x="1478168" y="2511922"/>
            <a:chExt cx="2656476" cy="677108"/>
          </a:xfrm>
        </p:grpSpPr>
        <p:sp>
          <p:nvSpPr>
            <p:cNvPr id="10" name="Rectangle 9"/>
            <p:cNvSpPr/>
            <p:nvPr/>
          </p:nvSpPr>
          <p:spPr>
            <a:xfrm>
              <a:off x="1478168" y="2511922"/>
              <a:ext cx="2656476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/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Vận</a:t>
              </a:r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dụng</a:t>
              </a:r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  <a:r>
                <a:rPr lang="vi-VN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endPara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1576000" y="3156951"/>
              <a:ext cx="2281012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Rectangle 11"/>
          <p:cNvSpPr/>
          <p:nvPr/>
        </p:nvSpPr>
        <p:spPr>
          <a:xfrm>
            <a:off x="1350245" y="3971329"/>
            <a:ext cx="14312798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,…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đình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nhà.</a:t>
            </a:r>
            <a:endParaRPr lang="en-US" sz="3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3682199"/>
      </p:ext>
    </p:extLst>
  </p:cSld>
  <p:clrMapOvr>
    <a:masterClrMapping/>
  </p:clrMapOvr>
  <p:transition spd="slow">
    <p:split orient="vert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93&quot;/&gt;&lt;/object&gt;&lt;object type=&quot;3&quot; unique_id=&quot;10006&quot;&gt;&lt;property id=&quot;20148&quot; value=&quot;5&quot;/&gt;&lt;property id=&quot;20300&quot; value=&quot;Slide 3&quot;/&gt;&lt;property id=&quot;20307&quot; value=&quot;317&quot;/&gt;&lt;/object&gt;&lt;object type=&quot;3&quot; unique_id=&quot;10008&quot;&gt;&lt;property id=&quot;20148&quot; value=&quot;5&quot;/&gt;&lt;property id=&quot;20300&quot; value=&quot;Slide 5&quot;/&gt;&lt;property id=&quot;20307&quot; value=&quot;325&quot;/&gt;&lt;/object&gt;&lt;object type=&quot;3&quot; unique_id=&quot;10009&quot;&gt;&lt;property id=&quot;20148&quot; value=&quot;5&quot;/&gt;&lt;property id=&quot;20300&quot; value=&quot;Slide 6&quot;/&gt;&lt;property id=&quot;20307&quot; value=&quot;298&quot;/&gt;&lt;/object&gt;&lt;object type=&quot;3&quot; unique_id=&quot;10010&quot;&gt;&lt;property id=&quot;20148&quot; value=&quot;5&quot;/&gt;&lt;property id=&quot;20300&quot; value=&quot;Slide 7&quot;/&gt;&lt;property id=&quot;20307&quot; value=&quot;323&quot;/&gt;&lt;/object&gt;&lt;object type=&quot;3&quot; unique_id=&quot;10011&quot;&gt;&lt;property id=&quot;20148&quot; value=&quot;5&quot;/&gt;&lt;property id=&quot;20300&quot; value=&quot;Slide 8&quot;/&gt;&lt;property id=&quot;20307&quot; value=&quot;299&quot;/&gt;&lt;/object&gt;&lt;object type=&quot;3&quot; unique_id=&quot;10012&quot;&gt;&lt;property id=&quot;20148&quot; value=&quot;5&quot;/&gt;&lt;property id=&quot;20300&quot; value=&quot;Slide 9 - &amp;quot;&amp;#x0D;&amp;#x0A;&amp;#x0D;&amp;#x0A; 1/ Phong traøo Ñoâng Du dieãn ra vaøo thôøi gian naøo? Ai laø ngöôøi laõnh ñaïo? Muïc ñích cuûa phong traøo laø &quot;/&gt;&lt;property id=&quot;20307&quot; value=&quot;318&quot;/&gt;&lt;/object&gt;&lt;object type=&quot;3&quot; unique_id=&quot;10013&quot;&gt;&lt;property id=&quot;20148&quot; value=&quot;5&quot;/&gt;&lt;property id=&quot;20300&quot; value=&quot;Slide 10 - &amp;quot;2. Nhaân daân trong nöôùc, ñaëc bieät laø thanh nieân yeâu nöôùc ñaõ höôûng öùng phong traøo Ñoâng Du nhö theá naø&quot;/&gt;&lt;property id=&quot;20307&quot; value=&quot;319&quot;/&gt;&lt;/object&gt;&lt;object type=&quot;3&quot; unique_id=&quot;10014&quot;&gt;&lt;property id=&quot;20148&quot; value=&quot;5&quot;/&gt;&lt;property id=&quot;20300&quot; value=&quot;Slide 11 - &amp;quot;3/ Keát quaû cuûa phong traøo Ñoâng Du vaø yù nghóa cuûa phong traøo laø gì?&amp;quot;&quot;/&gt;&lt;property id=&quot;20307&quot; value=&quot;320&quot;/&gt;&lt;/object&gt;&lt;object type=&quot;3&quot; unique_id=&quot;10015&quot;&gt;&lt;property id=&quot;20148&quot; value=&quot;5&quot;/&gt;&lt;property id=&quot;20300&quot; value=&quot;Slide 12&quot;/&gt;&lt;property id=&quot;20307&quot; value=&quot;300&quot;/&gt;&lt;/object&gt;&lt;object type=&quot;3&quot; unique_id=&quot;10016&quot;&gt;&lt;property id=&quot;20148&quot; value=&quot;5&quot;/&gt;&lt;property id=&quot;20300&quot; value=&quot;Slide 13 - &amp;quot;&amp;amp;#x09;Phan Boäi Chaâu laø nhaø yeâu nöôùc tieâu bieåu cuûa Vieät Nam ôû giai ñoaïn naøo ?&amp;quot;&quot;/&gt;&lt;property id=&quot;20307&quot; value=&quot;263&quot;/&gt;&lt;/object&gt;&lt;object type=&quot;3&quot; unique_id=&quot;10017&quot;&gt;&lt;property id=&quot;20148&quot; value=&quot;5&quot;/&gt;&lt;property id=&quot;20300&quot; value=&quot;Slide 14 - &amp;quot;&amp;#x0D;&amp;#x0A;BAØI HOÏC&amp;#x0D;&amp;#x0A;&amp;quot;&quot;/&gt;&lt;property id=&quot;20307&quot; value=&quot;271&quot;/&gt;&lt;/object&gt;&lt;object type=&quot;3&quot; unique_id=&quot;10050&quot;&gt;&lt;property id=&quot;20148&quot; value=&quot;5&quot;/&gt;&lt;property id=&quot;20300&quot; value=&quot;Slide 1&quot;/&gt;&lt;property id=&quot;20307&quot; value=&quot;327&quot;/&gt;&lt;/object&gt;&lt;object type=&quot;3&quot; unique_id=&quot;10149&quot;&gt;&lt;property id=&quot;20148&quot; value=&quot;5&quot;/&gt;&lt;property id=&quot;20300&quot; value=&quot;Slide 4&quot;/&gt;&lt;property id=&quot;20307&quot; value=&quot;328&quot;/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23,1047787239,C:\Users\Tailieu\Documents\Bai giang duong truong son_pptx\Media.ppcx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Europe Brothers and Sisters Day by Slidesgo">
  <a:themeElements>
    <a:clrScheme name="Simple Light">
      <a:dk1>
        <a:srgbClr val="D3F4FF"/>
      </a:dk1>
      <a:lt1>
        <a:srgbClr val="2BB4CC"/>
      </a:lt1>
      <a:dk2>
        <a:srgbClr val="0B4244"/>
      </a:dk2>
      <a:lt2>
        <a:srgbClr val="A4D378"/>
      </a:lt2>
      <a:accent1>
        <a:srgbClr val="50AF78"/>
      </a:accent1>
      <a:accent2>
        <a:srgbClr val="FFE000"/>
      </a:accent2>
      <a:accent3>
        <a:srgbClr val="FF3466"/>
      </a:accent3>
      <a:accent4>
        <a:srgbClr val="FF97B5"/>
      </a:accent4>
      <a:accent5>
        <a:srgbClr val="FFFFFF"/>
      </a:accent5>
      <a:accent6>
        <a:srgbClr val="FFFFFF"/>
      </a:accent6>
      <a:hlink>
        <a:srgbClr val="0B4244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9760</TotalTime>
  <Words>393</Words>
  <Application>Microsoft Office PowerPoint</Application>
  <PresentationFormat>Custom</PresentationFormat>
  <Paragraphs>31</Paragraphs>
  <Slides>10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10</vt:i4>
      </vt:variant>
    </vt:vector>
  </HeadingPairs>
  <TitlesOfParts>
    <vt:vector size="22" baseType="lpstr">
      <vt:lpstr>Arial</vt:lpstr>
      <vt:lpstr>Calibri</vt:lpstr>
      <vt:lpstr>Calibri Light</vt:lpstr>
      <vt:lpstr>Darker Grotesque SemiBold</vt:lpstr>
      <vt:lpstr>Manrope</vt:lpstr>
      <vt:lpstr>Montserrat</vt:lpstr>
      <vt:lpstr>Nunito</vt:lpstr>
      <vt:lpstr>Passion One</vt:lpstr>
      <vt:lpstr>Times New Roman</vt:lpstr>
      <vt:lpstr>Default Design</vt:lpstr>
      <vt:lpstr>Europe Brothers and Sisters Day by Slidesgo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 Hong Minh</dc:creator>
  <cp:lastModifiedBy>Nguyễn Thị Kim Phượng</cp:lastModifiedBy>
  <cp:revision>1072</cp:revision>
  <dcterms:created xsi:type="dcterms:W3CDTF">2008-09-09T22:52:10Z</dcterms:created>
  <dcterms:modified xsi:type="dcterms:W3CDTF">2022-11-24T23:52:46Z</dcterms:modified>
</cp:coreProperties>
</file>