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2" r:id="rId3"/>
    <p:sldMasterId id="2147483692" r:id="rId4"/>
    <p:sldMasterId id="2147483706" r:id="rId5"/>
  </p:sldMasterIdLst>
  <p:notesMasterIdLst>
    <p:notesMasterId r:id="rId29"/>
  </p:notesMasterIdLst>
  <p:sldIdLst>
    <p:sldId id="359" r:id="rId6"/>
    <p:sldId id="367" r:id="rId7"/>
    <p:sldId id="430" r:id="rId8"/>
    <p:sldId id="257" r:id="rId9"/>
    <p:sldId id="277" r:id="rId10"/>
    <p:sldId id="431" r:id="rId11"/>
    <p:sldId id="312" r:id="rId12"/>
    <p:sldId id="260" r:id="rId13"/>
    <p:sldId id="300" r:id="rId14"/>
    <p:sldId id="269" r:id="rId15"/>
    <p:sldId id="504" r:id="rId16"/>
    <p:sldId id="505" r:id="rId17"/>
    <p:sldId id="506" r:id="rId18"/>
    <p:sldId id="311" r:id="rId19"/>
    <p:sldId id="507" r:id="rId20"/>
    <p:sldId id="515" r:id="rId21"/>
    <p:sldId id="301" r:id="rId22"/>
    <p:sldId id="508" r:id="rId23"/>
    <p:sldId id="319" r:id="rId24"/>
    <p:sldId id="509" r:id="rId25"/>
    <p:sldId id="512" r:id="rId26"/>
    <p:sldId id="513" r:id="rId27"/>
    <p:sldId id="3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86.40776" units="1/cm"/>
          <inkml:channelProperty channel="Y" name="resolution" value="124.13793" units="1/cm"/>
          <inkml:channelProperty channel="T" name="resolution" value="1" units="1/dev"/>
        </inkml:channelProperties>
      </inkml:inkSource>
      <inkml:timestamp xml:id="ts0" timeString="2024-11-13T06:56:56.9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">
        <inkml:traceFormat>
          <inkml:channel name="X" type="integer" max="12376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4-11-13T06:57:05.138"/>
    </inkml:context>
  </inkml:definitions>
  <inkml:trace contextRef="#ctx0" brushRef="#br0">18168 0 0</inkml:trace>
  <inkml:trace contextRef="#ctx0" brushRef="#br0" timeOffset="7473.38">30850 0 0</inkml:trace>
  <inkml:trace contextRef="#ctx0" brushRef="#br0" timeOffset="7699.13">30850 0 0</inkml:trace>
  <inkml:trace contextRef="#ctx1" brushRef="#br0">16184 0 0,'0'0'0,"-214"635"0,159-476 16,-68 186 0,-44 104-16,17-6 15,21 17 1</inkml:trace>
  <inkml:trace contextRef="#ctx1" brushRef="#br0" timeOffset="273.66">17202 569 0,'41'71'0,"79"127"16,82 130 0,37 39-16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6" units="cm"/>
          <inkml:channel name="Y" type="integer" max="696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4-11-13T07:01:34.2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25768 4850 0,'0'0'0,"0"0"0,0 0 0,0 0 15,0 0 1,0 0-16,0 0 16</inkml:trace>
  <inkml:trace contextRef="#ctx0" brushRef="#br0" timeOffset="2876.31">32366 4587 0,'0'0'0,"0"0"16,0 0 0,0 0-16,0 0 15,0 0 1,0 0-16,0 0 15,0 0-15,0 0 16,-27 46 0,22-37-16,1 9 15,4 0 1,-14 0-16,10 18 16,-14 1-1,-10 26-15,6 1 16,-10-1-16,-4 1 15,4-9 1,9-1-16,-4-18 16,4 1-1,5-1-15,4-4 16,-4-5-16,0 0 16,4 1-1,1-1-15,4 5 16,-5-1-1,-4 1-15,13 0 16,-8 0 0,4-10-16,4 1 15,1-5-15,4-4 16,-10-5 0,10 0-16,0-4 15,0-5 1,0 0-16,0 0 15,0-5 1</inkml:trace>
  <inkml:trace contextRef="#ctx0" brushRef="#br0" timeOffset="50278.29">14206 8606 0,'0'0'0,"0"0"16,0 0-1,64-32-15,-46 18 16,0 5-1,1 0-15,-6 5 16,-8-1 0,8 5-16,-8 0 15,-5 0-15,13 0 16,-8 5 0,9 4-16,4 9 15,-5 18 1,24 32-16,17 46 15,28 45 1,27 22-16,5-13 16,-24-18-16,-8-27 15,-23-28 1,-4-22-16,-15-14 16,-3-9-1,-1 0-15,5 0 16,18 9-1,14 18-15,27 18 16,-5 14-16,18 5 16,-26-14-1,-15-14-15,-3-18 16,-29-9 0,6-9-16,-10 0 15,0 0-15,1 9 16,22 9-1,-5 5-15,-4 4 16,5 0 0,8-9-16,-8-4 15,-1-5 1,-4-5-16,-9-8 16,5-5-16,-15-5 15,6 5 1,-1-5-16,-4 5 15,0 0 1,-10-5-16,10 0 16,-9 1-1,4-1-15,-9-4 16,0 0-16,-9-5 16,5-4-1,0-1-15,-1-3 16,-8-1-1,8-5-15,-13-4 16,5-4 0,0-1-16,-5-4 15,0 0-15</inkml:trace>
  <inkml:trace contextRef="#ctx0" brushRef="#br0" timeOffset="53042.41">17272 9328 0,'0'0'0,"0"0"15,0 0-15,0 0 16,0 0 0,0 0-16,0 0 15,0 0-15,0 0 16,-46-50 0,37 41-16,-4 0 15,-1-1 1,5 1-16,-5 5 15,-4 4 1,0 0-16,-14 9 16,-4 9-16,-28 14 15,-8 18 1,-15 9-16,-17 9 16,-10 0-1,10 0-15,13-4 16,5-10-1,22-8-15,10-5 16,13-5 0,-9-4-16,4-5 15,6-4-15,3-1 16,-13 1 0,19-5-16,-6 0 15,1 1 1,0-6-16,-5 5 15,4 5-15,1 0 16,-5 4 0,-9 9-16,18 1 15,-18 3 1,14 10-16,0 0 16,-1 0-16,24 0 15,-19-9 1,14 5-16,0-6 15,0 1 1,13-9-16,-18 0 16,14-5-1,-9 0-15,9-4 16,-9 0-16,13 4 16,-13 0-1,0 0-15,0 1 16,0 3-1,-1 6-15,-12-1 16,13 5 0,-10 0-16,10-5 15,0 1-15,13-6 16,-13-3 0,5-1-16,8-4 15,-9-1 1,14-4-16,-4 1 15,4-1-15,-14-5 16,14 1 0,-9 0-16,9-5 15,0-5 1,0 1-16</inkml:trace>
  <inkml:trace contextRef="#ctx0" brushRef="#br0" timeOffset="54042.04">15169 11521 0,'0'0'0,"0"0"16,0 0-16,0 0 16,0 0-1,0 0-15,0 0 16,0 0-16,-23 54 15,1-31 1,-5 4-16,-1 5 16,6 0-1,-15 0-15,1 4 16,4 0 0,0 1-16,1-1 15,8 0-15,-9 5 16,-4 0-1,8-5-15,6 1 16,-10-1 0,9 0-16,5-4 15,0-5-15,-5 1 16,5-6 0,0-4-16,13 1 15,-13-1 1,5-5-16,8 1 15,-9-5 1,14 0-16,-4 0 16,4-4-1,-14-1-15,14 5 16,-4 1-16</inkml:trace>
  <inkml:trace contextRef="#ctx0" brushRef="#br0" timeOffset="55374.91">13802 15703 0,'0'0'15,"0"0"-15,0 0 16,0 0 0,0 0-16,0 0 15,0 0 1,0 0-16,78-41 16,-15 23-16,28 0 15,9-5 1,-9 5-16,4 4 15,-4 1 1,-5-1-16,23 5 16,-9 0-1,0 4-15,4 1 16,-22-1-16,-23 5 16,5-4-1,4 4-15,-14-5 16,5 5-1,5 0-15,-1 0 16,24 0-16,-10 5 16,5-1-1,4 1-15,-18-1 16,0 1 0,-9-5-16,0 4 15,-4-4 1,4 5-16,18-1 15,-4 1-15,13 0 16,-4-1 0,4 5-16,-13 0 15,-5 0 1,-14 0-16,1-4 16,4-1-1,-14 1-15,1 0 16,4-1-16,-10 5 15,10 9 1</inkml:trace>
  <inkml:trace contextRef="#ctx0" brushRef="#br0" timeOffset="59722.06">14960 10849 0,'0'0'0,"0"0"0,0 0 16,0 0-16,0 0 15,0 0-15,0 0 16,0 0 0,0 0-16,0 0 15,0 0 1,18 50-16,-18-32 16,0 18-16,0 19 15,-4 17 1,-19 10-16,5-9 15,0-5 1,0-14-16,13-8 16,-8-5-1,8-5-15,-9-9 16,10 0 0,-10 1-16,10-6 15,-10 1-15,10 4 16,-10-4-1,9 0-15,5 0 16,-13-1 0,4 1-16,0 4 15,-1 0 1,1 1-16,0-1 16,5-4-16,-10-1 15,10 1 1,-10-5-16,14-4 15,-5-5 1,5 0-16,-13 0 16,13-4-16,0-1 15,0 1 1,0-1-16,0 1 16,0-1-1,-5 5-15,5 0 16,0 1-1,-13-1-15,13 0 16,0 0-16,0 0 16,0 0-1,0 5-15,0-1 16,0 1 0,0-1-16,0 1 15,0 0 1,0-5-16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1570E-C810-4CBA-9256-C3D9B8630A94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4A5D5-30B3-423E-8E3A-862317096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3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09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34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96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46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8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41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79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26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09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54293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64709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113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82289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2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55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081765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876515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71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119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93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98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38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3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2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0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8080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04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13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15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30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36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5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453654" flipH="1">
            <a:off x="6382617" y="1578276"/>
            <a:ext cx="4173889" cy="2786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333" b="1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517064" flipH="1">
            <a:off x="3015218" y="1611314"/>
            <a:ext cx="2632116" cy="1203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133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3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988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460979" y="2309433"/>
            <a:ext cx="37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8286367" y="2053496"/>
            <a:ext cx="189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3333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60979" y="3285167"/>
            <a:ext cx="3779600" cy="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11254940" y="325901"/>
            <a:ext cx="497280" cy="1076247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10782713" y="1204818"/>
            <a:ext cx="497324" cy="1076341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384307" y="5599885"/>
            <a:ext cx="497280" cy="1076247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384291" y="4542318"/>
            <a:ext cx="497328" cy="1076348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7857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0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2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862200" y="4346400"/>
            <a:ext cx="446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3862200" y="1637667"/>
            <a:ext cx="4467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 rot="-1298308">
            <a:off x="10725940" y="1058151"/>
            <a:ext cx="497280" cy="1076247"/>
            <a:chOff x="6387350" y="1078650"/>
            <a:chExt cx="317325" cy="686775"/>
          </a:xfrm>
        </p:grpSpPr>
        <p:sp>
          <p:nvSpPr>
            <p:cNvPr id="134" name="Google Shape;134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14"/>
          <p:cNvGrpSpPr/>
          <p:nvPr/>
        </p:nvGrpSpPr>
        <p:grpSpPr>
          <a:xfrm rot="-506915">
            <a:off x="11318917" y="202950"/>
            <a:ext cx="497336" cy="1076365"/>
            <a:chOff x="6387350" y="1078650"/>
            <a:chExt cx="317325" cy="686775"/>
          </a:xfrm>
        </p:grpSpPr>
        <p:sp>
          <p:nvSpPr>
            <p:cNvPr id="137" name="Google Shape;137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7439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2607767" y="593367"/>
            <a:ext cx="69764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1930233" y="3921567"/>
            <a:ext cx="2248800" cy="1120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2"/>
          </p:nvPr>
        </p:nvSpPr>
        <p:spPr>
          <a:xfrm>
            <a:off x="1930263" y="3397967"/>
            <a:ext cx="22488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8012963" y="3921567"/>
            <a:ext cx="2248800" cy="1120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4"/>
          </p:nvPr>
        </p:nvSpPr>
        <p:spPr>
          <a:xfrm>
            <a:off x="8012979" y="3397967"/>
            <a:ext cx="22488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4971573" y="3921567"/>
            <a:ext cx="2248800" cy="1120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6"/>
          </p:nvPr>
        </p:nvSpPr>
        <p:spPr>
          <a:xfrm>
            <a:off x="4971596" y="3397967"/>
            <a:ext cx="22488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982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2607767" y="593367"/>
            <a:ext cx="69764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1"/>
          </p:nvPr>
        </p:nvSpPr>
        <p:spPr>
          <a:xfrm>
            <a:off x="2740351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2"/>
          </p:nvPr>
        </p:nvSpPr>
        <p:spPr>
          <a:xfrm>
            <a:off x="2740372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3"/>
          </p:nvPr>
        </p:nvSpPr>
        <p:spPr>
          <a:xfrm>
            <a:off x="8823083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4"/>
          </p:nvPr>
        </p:nvSpPr>
        <p:spPr>
          <a:xfrm>
            <a:off x="8823093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5"/>
          </p:nvPr>
        </p:nvSpPr>
        <p:spPr>
          <a:xfrm>
            <a:off x="5781684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6"/>
          </p:nvPr>
        </p:nvSpPr>
        <p:spPr>
          <a:xfrm>
            <a:off x="5781700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7"/>
          </p:nvPr>
        </p:nvSpPr>
        <p:spPr>
          <a:xfrm>
            <a:off x="2740351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8"/>
          </p:nvPr>
        </p:nvSpPr>
        <p:spPr>
          <a:xfrm>
            <a:off x="2740372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9"/>
          </p:nvPr>
        </p:nvSpPr>
        <p:spPr>
          <a:xfrm>
            <a:off x="8823083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3"/>
          </p:nvPr>
        </p:nvSpPr>
        <p:spPr>
          <a:xfrm>
            <a:off x="8823093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4"/>
          </p:nvPr>
        </p:nvSpPr>
        <p:spPr>
          <a:xfrm>
            <a:off x="5781684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5"/>
          </p:nvPr>
        </p:nvSpPr>
        <p:spPr>
          <a:xfrm>
            <a:off x="5781700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365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5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0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911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76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69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73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6782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12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72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6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705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customXml" Target="../ink/ink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image" Target="../media/image18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1950632" y="597258"/>
            <a:ext cx="87133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quý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thầy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cô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học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sinh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" name="文本框 2054"/>
          <p:cNvSpPr txBox="1"/>
          <p:nvPr/>
        </p:nvSpPr>
        <p:spPr>
          <a:xfrm>
            <a:off x="5003006" y="3000575"/>
            <a:ext cx="3385344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Lớp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2C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8" name="Google Shape;5317;p41"/>
          <p:cNvSpPr txBox="1">
            <a:spLocks noGrp="1"/>
          </p:cNvSpPr>
          <p:nvPr>
            <p:ph type="title"/>
          </p:nvPr>
        </p:nvSpPr>
        <p:spPr>
          <a:xfrm>
            <a:off x="1344007" y="210215"/>
            <a:ext cx="9275036" cy="7234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267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267" dirty="0">
                <a:latin typeface="Calibri" panose="020F0502020204030204" pitchFamily="34" charset="0"/>
                <a:cs typeface="Calibri" panose="020F0502020204030204" pitchFamily="34" charset="0"/>
              </a:rPr>
              <a:t>Chọn từ trong ngoặc đơn thay cho  </a:t>
            </a:r>
            <a:br>
              <a:rPr lang="en-US" sz="4267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365760" y="1985754"/>
            <a:ext cx="11441181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just" defTabSz="1219170">
              <a:buClr>
                <a:srgbClr val="29486D"/>
              </a:buClr>
            </a:pP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 và nòng nọc là đôi bạn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nhỏ. Thỉnh thoảng, nó nhảy xuống ao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267" b="0" kern="0" dirty="0">
              <a:solidFill>
                <a:srgbClr val="F4F0ED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267884" y="4097843"/>
            <a:ext cx="609600" cy="613807"/>
          </a:xfrm>
          <a:prstGeom prst="rect">
            <a:avLst/>
          </a:prstGeom>
        </p:spPr>
      </p:pic>
      <p:pic>
        <p:nvPicPr>
          <p:cNvPr id="956" name="Picture 955">
            <a:extLst>
              <a:ext uri="{FF2B5EF4-FFF2-40B4-BE49-F238E27FC236}">
                <a16:creationId xmlns:a16="http://schemas.microsoft.com/office/drawing/2014/main" id="{46A3FA59-373B-4E6E-9C38-3633F577F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0586026" y="3441933"/>
            <a:ext cx="609600" cy="613807"/>
          </a:xfrm>
          <a:prstGeom prst="rect">
            <a:avLst/>
          </a:prstGeom>
        </p:spPr>
      </p:pic>
      <p:pic>
        <p:nvPicPr>
          <p:cNvPr id="944" name="Picture 943">
            <a:extLst>
              <a:ext uri="{FF2B5EF4-FFF2-40B4-BE49-F238E27FC236}">
                <a16:creationId xmlns:a16="http://schemas.microsoft.com/office/drawing/2014/main" id="{7D404161-0989-432B-93F2-45F6CBD84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052761" y="2168497"/>
            <a:ext cx="648331" cy="652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6" name="Google Shape;4356;p41"/>
          <p:cNvGrpSpPr/>
          <p:nvPr/>
        </p:nvGrpSpPr>
        <p:grpSpPr>
          <a:xfrm>
            <a:off x="857268" y="181234"/>
            <a:ext cx="10484189" cy="6456887"/>
            <a:chOff x="642951" y="135924"/>
            <a:chExt cx="7863142" cy="4842665"/>
          </a:xfrm>
        </p:grpSpPr>
        <p:grpSp>
          <p:nvGrpSpPr>
            <p:cNvPr id="4357" name="Google Shape;4357;p41"/>
            <p:cNvGrpSpPr/>
            <p:nvPr/>
          </p:nvGrpSpPr>
          <p:grpSpPr>
            <a:xfrm>
              <a:off x="642951" y="218032"/>
              <a:ext cx="7792733" cy="4760557"/>
              <a:chOff x="642951" y="218032"/>
              <a:chExt cx="7792733" cy="4760557"/>
            </a:xfrm>
          </p:grpSpPr>
          <p:grpSp>
            <p:nvGrpSpPr>
              <p:cNvPr id="4358" name="Google Shape;4358;p41"/>
              <p:cNvGrpSpPr/>
              <p:nvPr/>
            </p:nvGrpSpPr>
            <p:grpSpPr>
              <a:xfrm rot="10800000" flipH="1">
                <a:off x="998665" y="4553005"/>
                <a:ext cx="7128265" cy="425584"/>
                <a:chOff x="808125" y="969900"/>
                <a:chExt cx="5974575" cy="333975"/>
              </a:xfrm>
            </p:grpSpPr>
            <p:sp>
              <p:nvSpPr>
                <p:cNvPr id="4359" name="Google Shape;4359;p41"/>
                <p:cNvSpPr/>
                <p:nvPr/>
              </p:nvSpPr>
              <p:spPr>
                <a:xfrm>
                  <a:off x="808125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0" name="Google Shape;4360;p41"/>
                <p:cNvSpPr/>
                <p:nvPr/>
              </p:nvSpPr>
              <p:spPr>
                <a:xfrm>
                  <a:off x="92035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1" name="Google Shape;4361;p41"/>
                <p:cNvSpPr/>
                <p:nvPr/>
              </p:nvSpPr>
              <p:spPr>
                <a:xfrm>
                  <a:off x="1334975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2" name="Google Shape;4362;p41"/>
                <p:cNvSpPr/>
                <p:nvPr/>
              </p:nvSpPr>
              <p:spPr>
                <a:xfrm>
                  <a:off x="144690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3" name="Google Shape;4363;p41"/>
                <p:cNvSpPr/>
                <p:nvPr/>
              </p:nvSpPr>
              <p:spPr>
                <a:xfrm>
                  <a:off x="1861525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4" name="Google Shape;4364;p41"/>
                <p:cNvSpPr/>
                <p:nvPr/>
              </p:nvSpPr>
              <p:spPr>
                <a:xfrm>
                  <a:off x="197375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5" name="Google Shape;4365;p41"/>
                <p:cNvSpPr/>
                <p:nvPr/>
              </p:nvSpPr>
              <p:spPr>
                <a:xfrm>
                  <a:off x="2388375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6" name="Google Shape;4366;p41"/>
                <p:cNvSpPr/>
                <p:nvPr/>
              </p:nvSpPr>
              <p:spPr>
                <a:xfrm>
                  <a:off x="250060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7" name="Google Shape;4367;p41"/>
                <p:cNvSpPr/>
                <p:nvPr/>
              </p:nvSpPr>
              <p:spPr>
                <a:xfrm>
                  <a:off x="2915225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8" name="Google Shape;4368;p41"/>
                <p:cNvSpPr/>
                <p:nvPr/>
              </p:nvSpPr>
              <p:spPr>
                <a:xfrm>
                  <a:off x="302715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9" name="Google Shape;4369;p41"/>
                <p:cNvSpPr/>
                <p:nvPr/>
              </p:nvSpPr>
              <p:spPr>
                <a:xfrm>
                  <a:off x="3441775" y="969900"/>
                  <a:ext cx="682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8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28" y="13359"/>
                      </a:lnTo>
                      <a:lnTo>
                        <a:pt x="2728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0" name="Google Shape;4370;p41"/>
                <p:cNvSpPr/>
                <p:nvPr/>
              </p:nvSpPr>
              <p:spPr>
                <a:xfrm>
                  <a:off x="3554000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1" name="Google Shape;4371;p41"/>
                <p:cNvSpPr/>
                <p:nvPr/>
              </p:nvSpPr>
              <p:spPr>
                <a:xfrm>
                  <a:off x="396835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2" name="Google Shape;4372;p41"/>
                <p:cNvSpPr/>
                <p:nvPr/>
              </p:nvSpPr>
              <p:spPr>
                <a:xfrm>
                  <a:off x="4080550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3" name="Google Shape;4373;p41"/>
                <p:cNvSpPr/>
                <p:nvPr/>
              </p:nvSpPr>
              <p:spPr>
                <a:xfrm>
                  <a:off x="449520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4" name="Google Shape;4374;p41"/>
                <p:cNvSpPr/>
                <p:nvPr/>
              </p:nvSpPr>
              <p:spPr>
                <a:xfrm>
                  <a:off x="4607400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5" name="Google Shape;4375;p41"/>
                <p:cNvSpPr/>
                <p:nvPr/>
              </p:nvSpPr>
              <p:spPr>
                <a:xfrm>
                  <a:off x="502175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6" name="Google Shape;4376;p41"/>
                <p:cNvSpPr/>
                <p:nvPr/>
              </p:nvSpPr>
              <p:spPr>
                <a:xfrm>
                  <a:off x="5134250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7" name="Google Shape;4377;p41"/>
                <p:cNvSpPr/>
                <p:nvPr/>
              </p:nvSpPr>
              <p:spPr>
                <a:xfrm>
                  <a:off x="554860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8" name="Google Shape;4378;p41"/>
                <p:cNvSpPr/>
                <p:nvPr/>
              </p:nvSpPr>
              <p:spPr>
                <a:xfrm>
                  <a:off x="5660825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9" name="Google Shape;4379;p41"/>
                <p:cNvSpPr/>
                <p:nvPr/>
              </p:nvSpPr>
              <p:spPr>
                <a:xfrm>
                  <a:off x="6075150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0" name="Google Shape;4380;p41"/>
                <p:cNvSpPr/>
                <p:nvPr/>
              </p:nvSpPr>
              <p:spPr>
                <a:xfrm>
                  <a:off x="6187675" y="969900"/>
                  <a:ext cx="681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7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27" y="13359"/>
                      </a:lnTo>
                      <a:lnTo>
                        <a:pt x="2727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1" name="Google Shape;4381;p41"/>
                <p:cNvSpPr/>
                <p:nvPr/>
              </p:nvSpPr>
              <p:spPr>
                <a:xfrm>
                  <a:off x="6602000" y="969900"/>
                  <a:ext cx="68500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3359" extrusionOk="0">
                      <a:moveTo>
                        <a:pt x="1" y="0"/>
                      </a:moveTo>
                      <a:lnTo>
                        <a:pt x="1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2" name="Google Shape;4382;p41"/>
                <p:cNvSpPr/>
                <p:nvPr/>
              </p:nvSpPr>
              <p:spPr>
                <a:xfrm>
                  <a:off x="6714225" y="969900"/>
                  <a:ext cx="68475" cy="3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13359" extrusionOk="0">
                      <a:moveTo>
                        <a:pt x="0" y="0"/>
                      </a:moveTo>
                      <a:lnTo>
                        <a:pt x="0" y="13359"/>
                      </a:lnTo>
                      <a:lnTo>
                        <a:pt x="2739" y="1335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rgbClr val="29486D">
                    <a:alpha val="236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383" name="Google Shape;4383;p41"/>
              <p:cNvSpPr/>
              <p:nvPr/>
            </p:nvSpPr>
            <p:spPr>
              <a:xfrm rot="10800000" flipH="1">
                <a:off x="642951" y="218032"/>
                <a:ext cx="7792733" cy="4530806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1" extrusionOk="0">
                    <a:moveTo>
                      <a:pt x="5191" y="1"/>
                    </a:moveTo>
                    <a:cubicBezTo>
                      <a:pt x="2322" y="1"/>
                      <a:pt x="0" y="1751"/>
                      <a:pt x="0" y="3918"/>
                    </a:cubicBezTo>
                    <a:lnTo>
                      <a:pt x="0" y="138303"/>
                    </a:lnTo>
                    <a:cubicBezTo>
                      <a:pt x="0" y="140470"/>
                      <a:pt x="2322" y="142220"/>
                      <a:pt x="5191" y="142220"/>
                    </a:cubicBezTo>
                    <a:lnTo>
                      <a:pt x="256056" y="142220"/>
                    </a:lnTo>
                    <a:cubicBezTo>
                      <a:pt x="258937" y="142220"/>
                      <a:pt x="261259" y="140470"/>
                      <a:pt x="261259" y="138303"/>
                    </a:cubicBezTo>
                    <a:lnTo>
                      <a:pt x="261235" y="138303"/>
                    </a:lnTo>
                    <a:lnTo>
                      <a:pt x="261235" y="3918"/>
                    </a:lnTo>
                    <a:cubicBezTo>
                      <a:pt x="261235" y="1751"/>
                      <a:pt x="258914" y="1"/>
                      <a:pt x="256044" y="1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4" name="Google Shape;4384;p41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4385" name="Google Shape;4385;p41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6" name="Google Shape;4386;p41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7" name="Google Shape;4387;p41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8" name="Google Shape;4388;p41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9" name="Google Shape;4389;p41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0" name="Google Shape;4390;p41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1" name="Google Shape;4391;p41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2" name="Google Shape;4392;p41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3" name="Google Shape;4393;p41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4" name="Google Shape;4394;p41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5" name="Google Shape;4395;p41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6" name="Google Shape;4396;p41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7" name="Google Shape;4397;p41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8" name="Google Shape;4398;p41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9" name="Google Shape;4399;p41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0" name="Google Shape;4400;p41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1" name="Google Shape;4401;p41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2" name="Google Shape;4402;p41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3" name="Google Shape;4403;p41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4" name="Google Shape;4404;p41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5" name="Google Shape;4405;p41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6" name="Google Shape;4406;p41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7" name="Google Shape;4407;p41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8" name="Google Shape;4408;p41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9" name="Google Shape;4409;p41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0" name="Google Shape;4410;p41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1" name="Google Shape;4411;p41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2" name="Google Shape;4412;p41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3" name="Google Shape;4413;p41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4" name="Google Shape;4414;p41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5" name="Google Shape;4415;p41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6" name="Google Shape;4416;p41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7" name="Google Shape;4417;p41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8" name="Google Shape;4418;p41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9" name="Google Shape;4419;p41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0" name="Google Shape;4420;p41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1" name="Google Shape;4421;p41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2" name="Google Shape;4422;p41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3" name="Google Shape;4423;p41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4" name="Google Shape;4424;p41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5" name="Google Shape;4425;p41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6" name="Google Shape;4426;p41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7" name="Google Shape;4427;p41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8" name="Google Shape;4428;p41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9" name="Google Shape;4429;p41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0" name="Google Shape;4430;p41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1" name="Google Shape;4431;p41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2" name="Google Shape;4432;p41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3" name="Google Shape;4433;p41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4" name="Google Shape;4434;p41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5" name="Google Shape;4435;p41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6" name="Google Shape;4436;p41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7" name="Google Shape;4437;p41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8" name="Google Shape;4438;p41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9" name="Google Shape;4439;p41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0" name="Google Shape;4440;p41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1" name="Google Shape;4441;p41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2" name="Google Shape;4442;p41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3" name="Google Shape;4443;p41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4" name="Google Shape;4444;p41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5" name="Google Shape;4445;p41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6" name="Google Shape;4446;p41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7" name="Google Shape;4447;p41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8" name="Google Shape;4448;p41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9" name="Google Shape;4449;p41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0" name="Google Shape;4450;p41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1" name="Google Shape;4451;p41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2" name="Google Shape;4452;p41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3" name="Google Shape;4453;p41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4" name="Google Shape;4454;p41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5" name="Google Shape;4455;p41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6" name="Google Shape;4456;p41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7" name="Google Shape;4457;p41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8" name="Google Shape;4458;p41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9" name="Google Shape;4459;p41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0" name="Google Shape;4460;p41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1" name="Google Shape;4461;p41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2" name="Google Shape;4462;p41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3" name="Google Shape;4463;p41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4" name="Google Shape;4464;p41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5" name="Google Shape;4465;p41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6" name="Google Shape;4466;p41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7" name="Google Shape;4467;p41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8" name="Google Shape;4468;p41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9" name="Google Shape;4469;p41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0" name="Google Shape;4470;p41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1" name="Google Shape;4471;p41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2" name="Google Shape;4472;p41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3" name="Google Shape;4473;p41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4" name="Google Shape;4474;p41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5" name="Google Shape;4475;p41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6" name="Google Shape;4476;p41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7" name="Google Shape;4477;p41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8" name="Google Shape;4478;p41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9" name="Google Shape;4479;p41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0" name="Google Shape;4480;p41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1" name="Google Shape;4481;p41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2" name="Google Shape;4482;p41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3" name="Google Shape;4483;p41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4" name="Google Shape;4484;p41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5" name="Google Shape;4485;p41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6" name="Google Shape;4486;p41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7" name="Google Shape;4487;p41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8" name="Google Shape;4488;p41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9" name="Google Shape;4489;p41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0" name="Google Shape;4490;p41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1" name="Google Shape;4491;p41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2" name="Google Shape;4492;p41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3" name="Google Shape;4493;p41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4" name="Google Shape;4494;p41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5" name="Google Shape;4495;p41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6" name="Google Shape;4496;p41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7" name="Google Shape;4497;p41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8" name="Google Shape;4498;p41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9" name="Google Shape;4499;p41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0" name="Google Shape;4500;p41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1" name="Google Shape;4501;p41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2" name="Google Shape;4502;p41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3" name="Google Shape;4503;p41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4" name="Google Shape;4504;p41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5" name="Google Shape;4505;p41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6" name="Google Shape;4506;p41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7" name="Google Shape;4507;p41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8" name="Google Shape;4508;p41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9" name="Google Shape;4509;p41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0" name="Google Shape;4510;p41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1" name="Google Shape;4511;p41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2" name="Google Shape;4512;p41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3" name="Google Shape;4513;p41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4" name="Google Shape;4514;p41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5" name="Google Shape;4515;p41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6" name="Google Shape;4516;p41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7" name="Google Shape;4517;p41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8" name="Google Shape;4518;p41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9" name="Google Shape;4519;p41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0" name="Google Shape;4520;p41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1" name="Google Shape;4521;p41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2" name="Google Shape;4522;p41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3" name="Google Shape;4523;p41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4" name="Google Shape;4524;p41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5" name="Google Shape;4525;p41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6" name="Google Shape;4526;p41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7" name="Google Shape;4527;p41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8" name="Google Shape;4528;p41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9" name="Google Shape;4529;p41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0" name="Google Shape;4530;p41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1" name="Google Shape;4531;p41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2" name="Google Shape;4532;p41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3" name="Google Shape;4533;p41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4" name="Google Shape;4534;p41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5" name="Google Shape;4535;p41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6" name="Google Shape;4536;p41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7" name="Google Shape;4537;p41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8" name="Google Shape;4538;p41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9" name="Google Shape;4539;p41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0" name="Google Shape;4540;p41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1" name="Google Shape;4541;p41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2" name="Google Shape;4542;p41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3" name="Google Shape;4543;p41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4" name="Google Shape;4544;p41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5" name="Google Shape;4545;p41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6" name="Google Shape;4546;p41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7" name="Google Shape;4547;p41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8" name="Google Shape;4548;p41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9" name="Google Shape;4549;p41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0" name="Google Shape;4550;p41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1" name="Google Shape;4551;p41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2" name="Google Shape;4552;p41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3" name="Google Shape;4553;p41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4" name="Google Shape;4554;p41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5" name="Google Shape;4555;p41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6" name="Google Shape;4556;p41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7" name="Google Shape;4557;p41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8" name="Google Shape;4558;p41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9" name="Google Shape;4559;p41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0" name="Google Shape;4560;p41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1" name="Google Shape;4561;p41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2" name="Google Shape;4562;p41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3" name="Google Shape;4563;p41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4" name="Google Shape;4564;p41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5" name="Google Shape;4565;p41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6" name="Google Shape;4566;p41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7" name="Google Shape;4567;p41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8" name="Google Shape;4568;p41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9" name="Google Shape;4569;p41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0" name="Google Shape;4570;p41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1" name="Google Shape;4571;p41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2" name="Google Shape;4572;p41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3" name="Google Shape;4573;p41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4" name="Google Shape;4574;p41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5" name="Google Shape;4575;p41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6" name="Google Shape;4576;p41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7" name="Google Shape;4577;p41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8" name="Google Shape;4578;p41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9" name="Google Shape;4579;p41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0" name="Google Shape;4580;p41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1" name="Google Shape;4581;p41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2" name="Google Shape;4582;p41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3" name="Google Shape;4583;p41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4" name="Google Shape;4584;p41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5" name="Google Shape;4585;p41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6" name="Google Shape;4586;p41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7" name="Google Shape;4587;p41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8" name="Google Shape;4588;p41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9" name="Google Shape;4589;p41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0" name="Google Shape;4590;p41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1" name="Google Shape;4591;p41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2" name="Google Shape;4592;p41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3" name="Google Shape;4593;p41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4" name="Google Shape;4594;p41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5" name="Google Shape;4595;p41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6" name="Google Shape;4596;p41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7" name="Google Shape;4597;p41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8" name="Google Shape;4598;p41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9" name="Google Shape;4599;p41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0" name="Google Shape;4600;p41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1" name="Google Shape;4601;p41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2" name="Google Shape;4602;p41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3" name="Google Shape;4603;p41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4" name="Google Shape;4604;p41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5" name="Google Shape;4605;p41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6" name="Google Shape;4606;p41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7" name="Google Shape;4607;p41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8" name="Google Shape;4608;p41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9" name="Google Shape;4609;p41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0" name="Google Shape;4610;p41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1" name="Google Shape;4611;p41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2" name="Google Shape;4612;p41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3" name="Google Shape;4613;p41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4" name="Google Shape;4614;p41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5" name="Google Shape;4615;p41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6" name="Google Shape;4616;p41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7" name="Google Shape;4617;p41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8" name="Google Shape;4618;p41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9" name="Google Shape;4619;p41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0" name="Google Shape;4620;p41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1" name="Google Shape;4621;p41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2" name="Google Shape;4622;p41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3" name="Google Shape;4623;p41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4" name="Google Shape;4624;p41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5" name="Google Shape;4625;p41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6" name="Google Shape;4626;p41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7" name="Google Shape;4627;p41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8" name="Google Shape;4628;p41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9" name="Google Shape;4629;p41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0" name="Google Shape;4630;p41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1" name="Google Shape;4631;p41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2" name="Google Shape;4632;p41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3" name="Google Shape;4633;p41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4" name="Google Shape;4634;p41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5" name="Google Shape;4635;p41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6" name="Google Shape;4636;p41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7" name="Google Shape;4637;p41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8" name="Google Shape;4638;p41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9" name="Google Shape;4639;p41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0" name="Google Shape;4640;p41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1" name="Google Shape;4641;p41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2" name="Google Shape;4642;p41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3" name="Google Shape;4643;p41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4" name="Google Shape;4644;p41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5" name="Google Shape;4645;p41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6" name="Google Shape;4646;p41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7" name="Google Shape;4647;p41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8" name="Google Shape;4648;p41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9" name="Google Shape;4649;p41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0" name="Google Shape;4650;p41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1" name="Google Shape;4651;p41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2" name="Google Shape;4652;p41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3" name="Google Shape;4653;p41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4" name="Google Shape;4654;p41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5" name="Google Shape;4655;p41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6" name="Google Shape;4656;p41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7" name="Google Shape;4657;p41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8" name="Google Shape;4658;p41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9" name="Google Shape;4659;p41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0" name="Google Shape;4660;p41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1" name="Google Shape;4661;p41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2" name="Google Shape;4662;p41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3" name="Google Shape;4663;p41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4" name="Google Shape;4664;p41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5" name="Google Shape;4665;p41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6" name="Google Shape;4666;p41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7" name="Google Shape;4667;p41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8" name="Google Shape;4668;p41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9" name="Google Shape;4669;p41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0" name="Google Shape;4670;p41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1" name="Google Shape;4671;p41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2" name="Google Shape;4672;p41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3" name="Google Shape;4673;p41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4" name="Google Shape;4674;p41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5" name="Google Shape;4675;p41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6" name="Google Shape;4676;p41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7" name="Google Shape;4677;p41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8" name="Google Shape;4678;p41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9" name="Google Shape;4679;p41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0" name="Google Shape;4680;p41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1" name="Google Shape;4681;p41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2" name="Google Shape;4682;p41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3" name="Google Shape;4683;p41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4" name="Google Shape;4684;p41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5" name="Google Shape;4685;p41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6" name="Google Shape;4686;p41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7" name="Google Shape;4687;p41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8" name="Google Shape;4688;p41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9" name="Google Shape;4689;p41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0" name="Google Shape;4690;p41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1" name="Google Shape;4691;p41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2" name="Google Shape;4692;p41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3" name="Google Shape;4693;p41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4" name="Google Shape;4694;p41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5" name="Google Shape;4695;p41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6" name="Google Shape;4696;p41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7" name="Google Shape;4697;p41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8" name="Google Shape;4698;p41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9" name="Google Shape;4699;p41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0" name="Google Shape;4700;p41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1" name="Google Shape;4701;p41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2" name="Google Shape;4702;p41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3" name="Google Shape;4703;p41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4" name="Google Shape;4704;p41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5" name="Google Shape;4705;p41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6" name="Google Shape;4706;p41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7" name="Google Shape;4707;p41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8" name="Google Shape;4708;p41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9" name="Google Shape;4709;p41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0" name="Google Shape;4710;p41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1" name="Google Shape;4711;p41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2" name="Google Shape;4712;p41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3" name="Google Shape;4713;p41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4" name="Google Shape;4714;p41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5" name="Google Shape;4715;p41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6" name="Google Shape;4716;p41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7" name="Google Shape;4717;p41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8" name="Google Shape;4718;p41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9" name="Google Shape;4719;p41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0" name="Google Shape;4720;p41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1" name="Google Shape;4721;p41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2" name="Google Shape;4722;p41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3" name="Google Shape;4723;p41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4" name="Google Shape;4724;p41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5" name="Google Shape;4725;p41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6" name="Google Shape;4726;p41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7" name="Google Shape;4727;p41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8" name="Google Shape;4728;p41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9" name="Google Shape;4729;p41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0" name="Google Shape;4730;p41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1" name="Google Shape;4731;p41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2" name="Google Shape;4732;p41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3" name="Google Shape;4733;p41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4" name="Google Shape;4734;p41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5" name="Google Shape;4735;p41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6" name="Google Shape;4736;p41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7" name="Google Shape;4737;p41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8" name="Google Shape;4738;p41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9" name="Google Shape;4739;p41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0" name="Google Shape;4740;p41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1" name="Google Shape;4741;p41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2" name="Google Shape;4742;p41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3" name="Google Shape;4743;p41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4" name="Google Shape;4744;p41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5" name="Google Shape;4745;p41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6" name="Google Shape;4746;p41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7" name="Google Shape;4747;p41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8" name="Google Shape;4748;p41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9" name="Google Shape;4749;p41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0" name="Google Shape;4750;p41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1" name="Google Shape;4751;p41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2" name="Google Shape;4752;p41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3" name="Google Shape;4753;p41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4" name="Google Shape;4754;p41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5" name="Google Shape;4755;p41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6" name="Google Shape;4756;p41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7" name="Google Shape;4757;p41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8" name="Google Shape;4758;p41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9" name="Google Shape;4759;p41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0" name="Google Shape;4760;p41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1" name="Google Shape;4761;p41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2" name="Google Shape;4762;p41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3" name="Google Shape;4763;p41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4" name="Google Shape;4764;p41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5" name="Google Shape;4765;p41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6" name="Google Shape;4766;p41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7" name="Google Shape;4767;p41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8" name="Google Shape;4768;p41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9" name="Google Shape;4769;p41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0" name="Google Shape;4770;p41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1" name="Google Shape;4771;p41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2" name="Google Shape;4772;p41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3" name="Google Shape;4773;p41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4" name="Google Shape;4774;p41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5" name="Google Shape;4775;p41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6" name="Google Shape;4776;p41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7" name="Google Shape;4777;p41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8" name="Google Shape;4778;p41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9" name="Google Shape;4779;p41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0" name="Google Shape;4780;p41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1" name="Google Shape;4781;p41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2" name="Google Shape;4782;p41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3" name="Google Shape;4783;p41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4" name="Google Shape;4784;p41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5" name="Google Shape;4785;p41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6" name="Google Shape;4786;p41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7" name="Google Shape;4787;p41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8" name="Google Shape;4788;p41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9" name="Google Shape;4789;p41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0" name="Google Shape;4790;p41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1" name="Google Shape;4791;p41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2" name="Google Shape;4792;p41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3" name="Google Shape;4793;p41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4" name="Google Shape;4794;p41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5" name="Google Shape;4795;p41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6" name="Google Shape;4796;p41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7" name="Google Shape;4797;p41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8" name="Google Shape;4798;p41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9" name="Google Shape;4799;p41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0" name="Google Shape;4800;p41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1" name="Google Shape;4801;p41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2" name="Google Shape;4802;p41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3" name="Google Shape;4803;p41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4" name="Google Shape;4804;p41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5" name="Google Shape;4805;p41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6" name="Google Shape;4806;p41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7" name="Google Shape;4807;p41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8" name="Google Shape;4808;p41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9" name="Google Shape;4809;p41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0" name="Google Shape;4810;p41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1" name="Google Shape;4811;p41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2" name="Google Shape;4812;p41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3" name="Google Shape;4813;p41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4" name="Google Shape;4814;p41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5" name="Google Shape;4815;p41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6" name="Google Shape;4816;p41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7" name="Google Shape;4817;p41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8" name="Google Shape;4818;p41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9" name="Google Shape;4819;p41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0" name="Google Shape;4820;p41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1" name="Google Shape;4821;p41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2" name="Google Shape;4822;p41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3" name="Google Shape;4823;p41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4" name="Google Shape;4824;p41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5" name="Google Shape;4825;p41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6" name="Google Shape;4826;p41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7" name="Google Shape;4827;p41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8" name="Google Shape;4828;p41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9" name="Google Shape;4829;p41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0" name="Google Shape;4830;p41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1" name="Google Shape;4831;p41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2" name="Google Shape;4832;p41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3" name="Google Shape;4833;p41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4" name="Google Shape;4834;p41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5" name="Google Shape;4835;p41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6" name="Google Shape;4836;p41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7" name="Google Shape;4837;p41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8" name="Google Shape;4838;p41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9" name="Google Shape;4839;p41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0" name="Google Shape;4840;p41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1" name="Google Shape;4841;p41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2" name="Google Shape;4842;p41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3" name="Google Shape;4843;p41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4" name="Google Shape;4844;p41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5" name="Google Shape;4845;p41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6" name="Google Shape;4846;p41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7" name="Google Shape;4847;p41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8" name="Google Shape;4848;p41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9" name="Google Shape;4849;p41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0" name="Google Shape;4850;p41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1" name="Google Shape;4851;p41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2" name="Google Shape;4852;p41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3" name="Google Shape;4853;p41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4" name="Google Shape;4854;p41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5" name="Google Shape;4855;p41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6" name="Google Shape;4856;p41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7" name="Google Shape;4857;p41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8" name="Google Shape;4858;p41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9" name="Google Shape;4859;p41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0" name="Google Shape;4860;p41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1" name="Google Shape;4861;p41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2" name="Google Shape;4862;p41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3" name="Google Shape;4863;p41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4" name="Google Shape;4864;p41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5" name="Google Shape;4865;p41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6" name="Google Shape;4866;p41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7" name="Google Shape;4867;p41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8" name="Google Shape;4868;p41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9" name="Google Shape;4869;p41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0" name="Google Shape;4870;p41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1" name="Google Shape;4871;p41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2" name="Google Shape;4872;p41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3" name="Google Shape;4873;p41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4" name="Google Shape;4874;p41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5" name="Google Shape;4875;p41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6" name="Google Shape;4876;p41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7" name="Google Shape;4877;p41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8" name="Google Shape;4878;p41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9" name="Google Shape;4879;p41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0" name="Google Shape;4880;p41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1" name="Google Shape;4881;p41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2" name="Google Shape;4882;p41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3" name="Google Shape;4883;p41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4" name="Google Shape;4884;p41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5" name="Google Shape;4885;p41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6" name="Google Shape;4886;p41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7" name="Google Shape;4887;p41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8" name="Google Shape;4888;p41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9" name="Google Shape;4889;p41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0" name="Google Shape;4890;p41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1" name="Google Shape;4891;p41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2" name="Google Shape;4892;p41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3" name="Google Shape;4893;p41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4" name="Google Shape;4894;p41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5" name="Google Shape;4895;p41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6" name="Google Shape;4896;p41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7" name="Google Shape;4897;p41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8" name="Google Shape;4898;p41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9" name="Google Shape;4899;p41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0" name="Google Shape;4900;p41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1" name="Google Shape;4901;p41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2" name="Google Shape;4902;p41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3" name="Google Shape;4903;p41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4" name="Google Shape;4904;p41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5" name="Google Shape;4905;p41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6" name="Google Shape;4906;p41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7" name="Google Shape;4907;p41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8" name="Google Shape;4908;p41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9" name="Google Shape;4909;p41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0" name="Google Shape;4910;p41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1" name="Google Shape;4911;p41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2" name="Google Shape;4912;p41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3" name="Google Shape;4913;p41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4" name="Google Shape;4914;p41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5" name="Google Shape;4915;p41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6" name="Google Shape;4916;p41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7" name="Google Shape;4917;p41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8" name="Google Shape;4918;p41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9" name="Google Shape;4919;p41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0" name="Google Shape;4920;p41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1" name="Google Shape;4921;p41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2" name="Google Shape;4922;p41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3" name="Google Shape;4923;p41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4" name="Google Shape;4924;p41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5" name="Google Shape;4925;p41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6" name="Google Shape;4926;p41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7" name="Google Shape;4927;p41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8" name="Google Shape;4928;p41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9" name="Google Shape;4929;p41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0" name="Google Shape;4930;p41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1" name="Google Shape;4931;p41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2" name="Google Shape;4932;p41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3" name="Google Shape;4933;p41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4" name="Google Shape;4934;p41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5" name="Google Shape;4935;p41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6" name="Google Shape;4936;p41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7" name="Google Shape;4937;p41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8" name="Google Shape;4938;p41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9" name="Google Shape;4939;p41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0" name="Google Shape;4940;p41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1" name="Google Shape;4941;p41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2" name="Google Shape;4942;p41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3" name="Google Shape;4943;p41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4" name="Google Shape;4944;p41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5" name="Google Shape;4945;p41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6" name="Google Shape;4946;p41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7" name="Google Shape;4947;p41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8" name="Google Shape;4948;p41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9" name="Google Shape;4949;p41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0" name="Google Shape;4950;p41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1" name="Google Shape;4951;p41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2" name="Google Shape;4952;p41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3" name="Google Shape;4953;p41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4" name="Google Shape;4954;p41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5" name="Google Shape;4955;p41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6" name="Google Shape;4956;p41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7" name="Google Shape;4957;p41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8" name="Google Shape;4958;p41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9" name="Google Shape;4959;p41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0" name="Google Shape;4960;p41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1" name="Google Shape;4961;p41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2" name="Google Shape;4962;p41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3" name="Google Shape;4963;p41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4" name="Google Shape;4964;p41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5" name="Google Shape;4965;p41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6" name="Google Shape;4966;p41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7" name="Google Shape;4967;p41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8" name="Google Shape;4968;p41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9" name="Google Shape;4969;p41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0" name="Google Shape;4970;p41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1" name="Google Shape;4971;p41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2" name="Google Shape;4972;p41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3" name="Google Shape;4973;p41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4" name="Google Shape;4974;p41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5" name="Google Shape;4975;p41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6" name="Google Shape;4976;p41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7" name="Google Shape;4977;p41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8" name="Google Shape;4978;p41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9" name="Google Shape;4979;p41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0" name="Google Shape;4980;p41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1" name="Google Shape;4981;p41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2" name="Google Shape;4982;p41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3" name="Google Shape;4983;p41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4" name="Google Shape;4984;p41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5" name="Google Shape;4985;p41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6" name="Google Shape;4986;p41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7" name="Google Shape;4987;p41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8" name="Google Shape;4988;p41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9" name="Google Shape;4989;p41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0" name="Google Shape;4990;p41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1" name="Google Shape;4991;p41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2" name="Google Shape;4992;p41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3" name="Google Shape;4993;p41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4" name="Google Shape;4994;p41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5" name="Google Shape;4995;p41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6" name="Google Shape;4996;p41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7" name="Google Shape;4997;p41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8" name="Google Shape;4998;p41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9" name="Google Shape;4999;p41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0" name="Google Shape;5000;p41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1" name="Google Shape;5001;p41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2" name="Google Shape;5002;p41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3" name="Google Shape;5003;p41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4" name="Google Shape;5004;p41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5" name="Google Shape;5005;p41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6" name="Google Shape;5006;p41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7" name="Google Shape;5007;p41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8" name="Google Shape;5008;p41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9" name="Google Shape;5009;p41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0" name="Google Shape;5010;p41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1" name="Google Shape;5011;p41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2" name="Google Shape;5012;p41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3" name="Google Shape;5013;p41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4" name="Google Shape;5014;p41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5" name="Google Shape;5015;p41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6" name="Google Shape;5016;p41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7" name="Google Shape;5017;p41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8" name="Google Shape;5018;p41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9" name="Google Shape;5019;p41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0" name="Google Shape;5020;p41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1" name="Google Shape;5021;p41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2" name="Google Shape;5022;p41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3" name="Google Shape;5023;p41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4" name="Google Shape;5024;p41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5" name="Google Shape;5025;p41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6" name="Google Shape;5026;p41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7" name="Google Shape;5027;p41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8" name="Google Shape;5028;p41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9" name="Google Shape;5029;p41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0" name="Google Shape;5030;p41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1" name="Google Shape;5031;p41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2" name="Google Shape;5032;p41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3" name="Google Shape;5033;p41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4" name="Google Shape;5034;p41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5" name="Google Shape;5035;p41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6" name="Google Shape;5036;p41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7" name="Google Shape;5037;p41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8" name="Google Shape;5038;p41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9" name="Google Shape;5039;p41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0" name="Google Shape;5040;p41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1" name="Google Shape;5041;p41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2" name="Google Shape;5042;p41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3" name="Google Shape;5043;p41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4" name="Google Shape;5044;p41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5" name="Google Shape;5045;p41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6" name="Google Shape;5046;p41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7" name="Google Shape;5047;p41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8" name="Google Shape;5048;p41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9" name="Google Shape;5049;p41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0" name="Google Shape;5050;p41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1" name="Google Shape;5051;p41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2" name="Google Shape;5052;p41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3" name="Google Shape;5053;p41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4" name="Google Shape;5054;p41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5" name="Google Shape;5055;p41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6" name="Google Shape;5056;p41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7" name="Google Shape;5057;p41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8" name="Google Shape;5058;p41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9" name="Google Shape;5059;p41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0" name="Google Shape;5060;p41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1" name="Google Shape;5061;p41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2" name="Google Shape;5062;p41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3" name="Google Shape;5063;p41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4" name="Google Shape;5064;p41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5" name="Google Shape;5065;p41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6" name="Google Shape;5066;p41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7" name="Google Shape;5067;p41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8" name="Google Shape;5068;p41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9" name="Google Shape;5069;p41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0" name="Google Shape;5070;p41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1" name="Google Shape;5071;p41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2" name="Google Shape;5072;p41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3" name="Google Shape;5073;p41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4" name="Google Shape;5074;p41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5" name="Google Shape;5075;p41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6" name="Google Shape;5076;p41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7" name="Google Shape;5077;p41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8" name="Google Shape;5078;p41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9" name="Google Shape;5079;p41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0" name="Google Shape;5080;p41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1" name="Google Shape;5081;p41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2" name="Google Shape;5082;p41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3" name="Google Shape;5083;p41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4" name="Google Shape;5084;p41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5" name="Google Shape;5085;p41"/>
              <p:cNvSpPr/>
              <p:nvPr/>
            </p:nvSpPr>
            <p:spPr>
              <a:xfrm>
                <a:off x="3071200" y="112825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6" name="Google Shape;5086;p41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7" name="Google Shape;5087;p41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8" name="Google Shape;5088;p41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9" name="Google Shape;5089;p41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0" name="Google Shape;5090;p41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1" name="Google Shape;5091;p41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41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3" name="Google Shape;5093;p41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4" name="Google Shape;5094;p41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5" name="Google Shape;5095;p41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6" name="Google Shape;5096;p41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7" name="Google Shape;5097;p41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8" name="Google Shape;5098;p41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9" name="Google Shape;5099;p41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0" name="Google Shape;5100;p41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1" name="Google Shape;5101;p41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2" name="Google Shape;5102;p41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3" name="Google Shape;5103;p41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4" name="Google Shape;5104;p41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5" name="Google Shape;5105;p41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6" name="Google Shape;5106;p41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7" name="Google Shape;5107;p41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8" name="Google Shape;5108;p41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9" name="Google Shape;5109;p41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0" name="Google Shape;5110;p41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1" name="Google Shape;5111;p41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2" name="Google Shape;5112;p41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3" name="Google Shape;5113;p41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4" name="Google Shape;5114;p41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5" name="Google Shape;5115;p41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6" name="Google Shape;5116;p41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7" name="Google Shape;5117;p41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8" name="Google Shape;5118;p41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9" name="Google Shape;5119;p41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0" name="Google Shape;5120;p41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1" name="Google Shape;5121;p41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2" name="Google Shape;5122;p41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3" name="Google Shape;5123;p41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4" name="Google Shape;5124;p41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5" name="Google Shape;5125;p41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6" name="Google Shape;5126;p41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7" name="Google Shape;5127;p41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8" name="Google Shape;5128;p41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9" name="Google Shape;5129;p41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0" name="Google Shape;5130;p41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1" name="Google Shape;5131;p41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2" name="Google Shape;5132;p41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3" name="Google Shape;5133;p41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4" name="Google Shape;5134;p41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5" name="Google Shape;5135;p41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6" name="Google Shape;5136;p41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7" name="Google Shape;5137;p41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8" name="Google Shape;5138;p41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9" name="Google Shape;5139;p41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0" name="Google Shape;5140;p41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1" name="Google Shape;5141;p41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2" name="Google Shape;5142;p41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3" name="Google Shape;5143;p41"/>
              <p:cNvSpPr/>
              <p:nvPr/>
            </p:nvSpPr>
            <p:spPr>
              <a:xfrm>
                <a:off x="5055375" y="1130325"/>
                <a:ext cx="229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63" extrusionOk="0">
                    <a:moveTo>
                      <a:pt x="477" y="1"/>
                    </a:moveTo>
                    <a:cubicBezTo>
                      <a:pt x="322" y="1"/>
                      <a:pt x="191" y="36"/>
                      <a:pt x="84" y="144"/>
                    </a:cubicBezTo>
                    <a:cubicBezTo>
                      <a:pt x="60" y="179"/>
                      <a:pt x="25" y="215"/>
                      <a:pt x="1" y="263"/>
                    </a:cubicBezTo>
                    <a:lnTo>
                      <a:pt x="918" y="263"/>
                    </a:lnTo>
                    <a:cubicBezTo>
                      <a:pt x="906" y="239"/>
                      <a:pt x="894" y="203"/>
                      <a:pt x="858" y="179"/>
                    </a:cubicBezTo>
                    <a:cubicBezTo>
                      <a:pt x="763" y="72"/>
                      <a:pt x="620" y="13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4" name="Google Shape;5144;p41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5" name="Google Shape;5145;p41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6" name="Google Shape;5146;p41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7" name="Google Shape;5147;p41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8" name="Google Shape;5148;p41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9" name="Google Shape;5149;p41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0" name="Google Shape;5150;p41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1" name="Google Shape;5151;p41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2" name="Google Shape;5152;p41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3" name="Google Shape;5153;p41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4" name="Google Shape;5154;p41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5" name="Google Shape;5155;p41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6" name="Google Shape;5156;p41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7" name="Google Shape;5157;p41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8" name="Google Shape;5158;p41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9" name="Google Shape;5159;p41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0" name="Google Shape;5160;p41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1" name="Google Shape;5161;p41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2" name="Google Shape;5162;p41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3" name="Google Shape;5163;p41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4" name="Google Shape;5164;p41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5" name="Google Shape;5165;p41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6" name="Google Shape;5166;p41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7" name="Google Shape;5167;p41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8" name="Google Shape;5168;p41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9" name="Google Shape;5169;p41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0" name="Google Shape;5170;p41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1" name="Google Shape;5171;p41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2" name="Google Shape;5172;p41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3" name="Google Shape;5173;p41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4" name="Google Shape;5174;p41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5" name="Google Shape;5175;p41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6" name="Google Shape;5176;p41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7" name="Google Shape;5177;p41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8" name="Google Shape;5178;p41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9" name="Google Shape;5179;p41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0" name="Google Shape;5180;p41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1" name="Google Shape;5181;p41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2" name="Google Shape;5182;p41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3" name="Google Shape;5183;p41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4" name="Google Shape;5184;p41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5" name="Google Shape;5185;p41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6" name="Google Shape;5186;p41"/>
              <p:cNvSpPr/>
              <p:nvPr/>
            </p:nvSpPr>
            <p:spPr>
              <a:xfrm>
                <a:off x="3673075" y="1115750"/>
                <a:ext cx="129200" cy="2458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7" name="Google Shape;5187;p41"/>
              <p:cNvSpPr/>
              <p:nvPr/>
            </p:nvSpPr>
            <p:spPr>
              <a:xfrm>
                <a:off x="3764150" y="1125275"/>
                <a:ext cx="134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65" extrusionOk="0">
                    <a:moveTo>
                      <a:pt x="453" y="0"/>
                    </a:moveTo>
                    <a:cubicBezTo>
                      <a:pt x="334" y="119"/>
                      <a:pt x="179" y="274"/>
                      <a:pt x="0" y="465"/>
                    </a:cubicBezTo>
                    <a:lnTo>
                      <a:pt x="536" y="465"/>
                    </a:lnTo>
                    <a:cubicBezTo>
                      <a:pt x="512" y="286"/>
                      <a:pt x="477" y="119"/>
                      <a:pt x="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8" name="Google Shape;5188;p41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89" name="Google Shape;5189;p41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5190" name="Google Shape;5190;p41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1" name="Google Shape;5191;p41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2" name="Google Shape;5192;p41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3" name="Google Shape;5193;p41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4" name="Google Shape;5194;p41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5" name="Google Shape;5195;p41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6" name="Google Shape;5196;p41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7" name="Google Shape;5197;p41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8" name="Google Shape;5198;p41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9" name="Google Shape;5199;p41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0" name="Google Shape;5200;p41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1" name="Google Shape;5201;p41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2" name="Google Shape;5202;p41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3" name="Google Shape;5203;p41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4" name="Google Shape;5204;p41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5" name="Google Shape;5205;p41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6" name="Google Shape;5206;p41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7" name="Google Shape;5207;p41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8" name="Google Shape;5208;p41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9" name="Google Shape;5209;p41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0" name="Google Shape;5210;p41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1" name="Google Shape;5211;p41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2" name="Google Shape;5212;p41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3" name="Google Shape;5213;p41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4" name="Google Shape;5214;p41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5" name="Google Shape;5215;p41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6" name="Google Shape;5216;p41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7" name="Google Shape;5217;p41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8" name="Google Shape;5218;p41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9" name="Google Shape;5219;p41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0" name="Google Shape;5220;p41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1" name="Google Shape;5221;p41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2" name="Google Shape;5222;p41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3" name="Google Shape;5223;p41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4" name="Google Shape;5224;p41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5" name="Google Shape;5225;p41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6" name="Google Shape;5226;p41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7" name="Google Shape;5227;p41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8" name="Google Shape;5228;p41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9" name="Google Shape;5229;p41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0" name="Google Shape;5230;p41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1" name="Google Shape;5231;p41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2" name="Google Shape;5232;p41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3" name="Google Shape;5233;p41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4" name="Google Shape;5234;p41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5" name="Google Shape;5235;p41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6" name="Google Shape;5236;p41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7" name="Google Shape;5237;p41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8" name="Google Shape;5238;p41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9" name="Google Shape;5239;p41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0" name="Google Shape;5240;p41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1" name="Google Shape;5241;p41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2" name="Google Shape;5242;p41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3" name="Google Shape;5243;p41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4" name="Google Shape;5244;p41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5" name="Google Shape;5245;p41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6" name="Google Shape;5246;p41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7" name="Google Shape;5247;p41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8" name="Google Shape;5248;p41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9" name="Google Shape;5249;p41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0" name="Google Shape;5250;p41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1" name="Google Shape;5251;p41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2" name="Google Shape;5252;p41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3" name="Google Shape;5253;p41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4" name="Google Shape;5254;p41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5" name="Google Shape;5255;p41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6" name="Google Shape;5256;p41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7" name="Google Shape;5257;p41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8" name="Google Shape;5258;p41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9" name="Google Shape;5259;p41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0" name="Google Shape;5260;p41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1" name="Google Shape;5261;p41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2" name="Google Shape;5262;p41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3" name="Google Shape;5263;p41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4" name="Google Shape;5264;p41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5" name="Google Shape;5265;p41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6" name="Google Shape;5266;p41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7" name="Google Shape;5267;p41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8" name="Google Shape;5268;p41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9" name="Google Shape;5269;p41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0" name="Google Shape;5270;p41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1" name="Google Shape;5271;p41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2" name="Google Shape;5272;p41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3" name="Google Shape;5273;p41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4" name="Google Shape;5274;p41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5" name="Google Shape;5275;p41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6" name="Google Shape;5276;p41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7" name="Google Shape;5277;p41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8" name="Google Shape;5278;p41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9" name="Google Shape;5279;p41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0" name="Google Shape;5280;p41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1" name="Google Shape;5281;p41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2" name="Google Shape;5282;p41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3" name="Google Shape;5283;p41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4" name="Google Shape;5284;p41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5" name="Google Shape;5285;p41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6" name="Google Shape;5286;p41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7" name="Google Shape;5287;p41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8" name="Google Shape;5288;p41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9" name="Google Shape;5289;p41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0" name="Google Shape;5290;p41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1" name="Google Shape;5291;p41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2" name="Google Shape;5292;p41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3" name="Google Shape;5293;p41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4" name="Google Shape;5294;p41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5" name="Google Shape;5295;p41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6" name="Google Shape;5296;p41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7" name="Google Shape;5297;p41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8" name="Google Shape;5298;p41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9" name="Google Shape;5299;p41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0" name="Google Shape;5300;p41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1" name="Google Shape;5301;p41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2" name="Google Shape;5302;p41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3" name="Google Shape;5303;p41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4" name="Google Shape;5304;p41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5" name="Google Shape;5305;p41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6" name="Google Shape;5306;p41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7" name="Google Shape;5307;p41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8" name="Google Shape;5308;p41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9" name="Google Shape;5309;p41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0" name="Google Shape;5310;p41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1" name="Google Shape;5311;p41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2" name="Google Shape;5312;p41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3" name="Google Shape;5313;p41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4" name="Google Shape;5314;p41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5" name="Google Shape;5315;p41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6" name="Google Shape;5316;p41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Rounded Rectangular Callout 2"/>
          <p:cNvSpPr/>
          <p:nvPr/>
        </p:nvSpPr>
        <p:spPr>
          <a:xfrm>
            <a:off x="2720340" y="1074420"/>
            <a:ext cx="7398861" cy="1806771"/>
          </a:xfrm>
          <a:prstGeom prst="wedgeRoundRectCallout">
            <a:avLst>
              <a:gd name="adj1" fmla="val 28530"/>
              <a:gd name="adj2" fmla="val 7126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nòng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nọc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vể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nòng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nọc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15" y="3516282"/>
            <a:ext cx="3220053" cy="22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7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2" name="Quá trình nòng nọc biến thành ếch">
            <a:hlinkClick r:id="" action="ppaction://media"/>
            <a:extLst>
              <a:ext uri="{FF2B5EF4-FFF2-40B4-BE49-F238E27FC236}">
                <a16:creationId xmlns:a16="http://schemas.microsoft.com/office/drawing/2014/main" id="{183A7DEF-CDE2-4126-941B-17C9CFEA2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1957" y="374819"/>
            <a:ext cx="6306787" cy="63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A48B3-7620-4DB4-856E-FBD4A314F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696" y="823622"/>
            <a:ext cx="6974171" cy="3013616"/>
          </a:xfrm>
          <a:prstGeom prst="rect">
            <a:avLst/>
          </a:prstGeom>
        </p:spPr>
      </p:pic>
      <p:pic>
        <p:nvPicPr>
          <p:cNvPr id="9" name="Picture 2" descr="Cute girl cartoon writing on a book Royalty Free Vector">
            <a:extLst>
              <a:ext uri="{FF2B5EF4-FFF2-40B4-BE49-F238E27FC236}">
                <a16:creationId xmlns:a16="http://schemas.microsoft.com/office/drawing/2014/main" id="{73501972-8A79-48B4-901F-50C771321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53">
            <a:extLst>
              <a:ext uri="{FF2B5EF4-FFF2-40B4-BE49-F238E27FC236}">
                <a16:creationId xmlns:a16="http://schemas.microsoft.com/office/drawing/2014/main" id="{5483ED05-31F5-4EAE-B207-02EC3E2652C5}"/>
              </a:ext>
            </a:extLst>
          </p:cNvPr>
          <p:cNvSpPr/>
          <p:nvPr/>
        </p:nvSpPr>
        <p:spPr>
          <a:xfrm>
            <a:off x="8006576" y="2913964"/>
            <a:ext cx="3857437" cy="123469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Calibri"/>
              </a:rPr>
              <a:t>vở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06F02EA6-80CB-9FCC-8FDE-F0CA0B612566}"/>
                  </a:ext>
                </a:extLst>
              </p14:cNvPr>
              <p14:cNvContentPartPr/>
              <p14:nvPr/>
            </p14:nvContentPartPr>
            <p14:xfrm>
              <a:off x="5524560" y="0"/>
              <a:ext cx="5581800" cy="897120"/>
            </p14:xfrm>
          </p:contentPart>
        </mc:Choice>
        <mc:Fallback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06F02EA6-80CB-9FCC-8FDE-F0CA0B6125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15200" y="-9360"/>
                <a:ext cx="5600520" cy="9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375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448" y="2426581"/>
            <a:ext cx="3543561" cy="354356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257958" y="531227"/>
            <a:ext cx="10011490" cy="2345086"/>
            <a:chOff x="1596571" y="1090906"/>
            <a:chExt cx="10011490" cy="2345086"/>
          </a:xfrm>
          <a:solidFill>
            <a:srgbClr val="89FFD8"/>
          </a:solidFill>
        </p:grpSpPr>
        <p:sp>
          <p:nvSpPr>
            <p:cNvPr id="2" name="Oval 1"/>
            <p:cNvSpPr/>
            <p:nvPr/>
          </p:nvSpPr>
          <p:spPr>
            <a:xfrm>
              <a:off x="1596571" y="1090907"/>
              <a:ext cx="3487927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498666" y="1090906"/>
              <a:ext cx="1904691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869002" y="1090906"/>
              <a:ext cx="3787490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762285" y="1174099"/>
              <a:ext cx="2845776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6" y="1015228"/>
            <a:ext cx="11014318" cy="141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51" name="Google Shape;5317;p41">
            <a:extLst>
              <a:ext uri="{FF2B5EF4-FFF2-40B4-BE49-F238E27FC236}">
                <a16:creationId xmlns:a16="http://schemas.microsoft.com/office/drawing/2014/main" id="{CBC2729D-AF10-44DF-8E8C-754EEDB59A43}"/>
              </a:ext>
            </a:extLst>
          </p:cNvPr>
          <p:cNvSpPr txBox="1">
            <a:spLocks/>
          </p:cNvSpPr>
          <p:nvPr/>
        </p:nvSpPr>
        <p:spPr>
          <a:xfrm>
            <a:off x="655322" y="1082784"/>
            <a:ext cx="11231629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 algn="just" defTabSz="1219170">
              <a:buClr>
                <a:srgbClr val="29486D"/>
              </a:buClr>
            </a:pP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 nhỏ và nòng nọc là đôi bạn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thiết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Hằng ngày chúng cùng nhau bơi lội. Thế rồi nòng nọc trở thành ếch. Nó phải lên bờ để sinh sống. Những nó vẫn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 nhỏ. Thỉnh thoảng, nó nhảy xuống ao </a:t>
            </a:r>
            <a:r>
              <a:rPr lang="vi-VN" sz="4267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 đùa </a:t>
            </a:r>
            <a:r>
              <a:rPr lang="vi-VN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cá nhỏ</a:t>
            </a:r>
          </a:p>
        </p:txBody>
      </p:sp>
      <p:pic>
        <p:nvPicPr>
          <p:cNvPr id="941" name="Picture 940">
            <a:extLst>
              <a:ext uri="{FF2B5EF4-FFF2-40B4-BE49-F238E27FC236}">
                <a16:creationId xmlns:a16="http://schemas.microsoft.com/office/drawing/2014/main" id="{D80A4467-7730-4C16-BAEB-9160C31C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841431" y="685800"/>
            <a:ext cx="2719889" cy="1472561"/>
          </a:xfrm>
          <a:prstGeom prst="rect">
            <a:avLst/>
          </a:prstGeom>
        </p:spPr>
      </p:pic>
      <p:pic>
        <p:nvPicPr>
          <p:cNvPr id="942" name="Picture 941">
            <a:extLst>
              <a:ext uri="{FF2B5EF4-FFF2-40B4-BE49-F238E27FC236}">
                <a16:creationId xmlns:a16="http://schemas.microsoft.com/office/drawing/2014/main" id="{62E2EC0E-2F43-48B9-9EBC-FE766843D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3840480" y="3177540"/>
            <a:ext cx="1241936" cy="697607"/>
          </a:xfrm>
          <a:prstGeom prst="rect">
            <a:avLst/>
          </a:prstGeom>
        </p:spPr>
      </p:pic>
      <p:pic>
        <p:nvPicPr>
          <p:cNvPr id="943" name="Picture 942">
            <a:extLst>
              <a:ext uri="{FF2B5EF4-FFF2-40B4-BE49-F238E27FC236}">
                <a16:creationId xmlns:a16="http://schemas.microsoft.com/office/drawing/2014/main" id="{B53EF247-C48A-4DF1-A08F-4BA412EE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777490" y="3794760"/>
            <a:ext cx="1874520" cy="10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8" name="Rounded Rectangular Callout 2">
            <a:extLst>
              <a:ext uri="{FF2B5EF4-FFF2-40B4-BE49-F238E27FC236}">
                <a16:creationId xmlns:a16="http://schemas.microsoft.com/office/drawing/2014/main" id="{813D8ACF-6759-4E16-801A-71CEA8C01259}"/>
              </a:ext>
            </a:extLst>
          </p:cNvPr>
          <p:cNvSpPr/>
          <p:nvPr/>
        </p:nvSpPr>
        <p:spPr>
          <a:xfrm>
            <a:off x="1661532" y="1228881"/>
            <a:ext cx="8457669" cy="1806771"/>
          </a:xfrm>
          <a:prstGeom prst="wedgeRoundRectCallout">
            <a:avLst>
              <a:gd name="adj1" fmla="val 28530"/>
              <a:gd name="adj2" fmla="val 71264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tình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giữa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nhỏ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nòng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nọc</a:t>
            </a:r>
            <a:r>
              <a:rPr lang="en-US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047266-6D75-4186-ADE8-75D4F1600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15" y="3516282"/>
            <a:ext cx="3488195" cy="24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31" name="组合 8"/>
          <p:cNvGrpSpPr/>
          <p:nvPr/>
        </p:nvGrpSpPr>
        <p:grpSpPr>
          <a:xfrm>
            <a:off x="1035107" y="286586"/>
            <a:ext cx="10389955" cy="1386097"/>
            <a:chOff x="-595112" y="915169"/>
            <a:chExt cx="10389955" cy="1320218"/>
          </a:xfrm>
        </p:grpSpPr>
        <p:pic>
          <p:nvPicPr>
            <p:cNvPr id="33" name="图片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77"/>
            <a:stretch/>
          </p:blipFill>
          <p:spPr>
            <a:xfrm>
              <a:off x="7521294" y="1012766"/>
              <a:ext cx="2273549" cy="1222621"/>
            </a:xfrm>
            <a:prstGeom prst="rect">
              <a:avLst/>
            </a:prstGeom>
          </p:spPr>
        </p:pic>
        <p:sp>
          <p:nvSpPr>
            <p:cNvPr id="34" name="PA_库_文本框 5"/>
            <p:cNvSpPr txBox="1"/>
            <p:nvPr>
              <p:custDataLst>
                <p:tags r:id="rId1"/>
              </p:custDataLst>
            </p:nvPr>
          </p:nvSpPr>
          <p:spPr>
            <a:xfrm>
              <a:off x="-595112" y="915169"/>
              <a:ext cx="9093200" cy="105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Chọn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cột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phù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ở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cột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B.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tên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53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le 10">
            <a:extLst>
              <a:ext uri="{FF2B5EF4-FFF2-40B4-BE49-F238E27FC236}">
                <a16:creationId xmlns:a16="http://schemas.microsoft.com/office/drawing/2014/main" id="{DA24800A-C770-4FD2-8CD6-E48C9E0A7369}"/>
              </a:ext>
            </a:extLst>
          </p:cNvPr>
          <p:cNvSpPr/>
          <p:nvPr/>
        </p:nvSpPr>
        <p:spPr>
          <a:xfrm>
            <a:off x="560832" y="2584138"/>
            <a:ext cx="4661457" cy="91136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Rounded Rectangle 11">
            <a:extLst>
              <a:ext uri="{FF2B5EF4-FFF2-40B4-BE49-F238E27FC236}">
                <a16:creationId xmlns:a16="http://schemas.microsoft.com/office/drawing/2014/main" id="{1B977EFA-3035-471F-8AC4-4F7980C3CA18}"/>
              </a:ext>
            </a:extLst>
          </p:cNvPr>
          <p:cNvSpPr/>
          <p:nvPr/>
        </p:nvSpPr>
        <p:spPr>
          <a:xfrm>
            <a:off x="560832" y="3792856"/>
            <a:ext cx="4661457" cy="9984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Rounded Rectangle 12">
            <a:extLst>
              <a:ext uri="{FF2B5EF4-FFF2-40B4-BE49-F238E27FC236}">
                <a16:creationId xmlns:a16="http://schemas.microsoft.com/office/drawing/2014/main" id="{D31432AE-D9C0-45E8-B1E7-F94B220805E1}"/>
              </a:ext>
            </a:extLst>
          </p:cNvPr>
          <p:cNvSpPr/>
          <p:nvPr/>
        </p:nvSpPr>
        <p:spPr>
          <a:xfrm>
            <a:off x="560832" y="5061024"/>
            <a:ext cx="4656909" cy="9113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AA21E6AE-D5AB-4B51-A55F-80C65C416E0B}"/>
              </a:ext>
            </a:extLst>
          </p:cNvPr>
          <p:cNvSpPr/>
          <p:nvPr/>
        </p:nvSpPr>
        <p:spPr>
          <a:xfrm>
            <a:off x="5897732" y="2604300"/>
            <a:ext cx="3674610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814195FC-E20E-44DC-9051-5DB365395A46}"/>
              </a:ext>
            </a:extLst>
          </p:cNvPr>
          <p:cNvSpPr/>
          <p:nvPr/>
        </p:nvSpPr>
        <p:spPr>
          <a:xfrm>
            <a:off x="5960044" y="3862769"/>
            <a:ext cx="3549986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15">
            <a:extLst>
              <a:ext uri="{FF2B5EF4-FFF2-40B4-BE49-F238E27FC236}">
                <a16:creationId xmlns:a16="http://schemas.microsoft.com/office/drawing/2014/main" id="{D59FAFAF-31F2-4C23-8702-25FAC3188BA0}"/>
              </a:ext>
            </a:extLst>
          </p:cNvPr>
          <p:cNvSpPr/>
          <p:nvPr/>
        </p:nvSpPr>
        <p:spPr>
          <a:xfrm>
            <a:off x="5960044" y="5061024"/>
            <a:ext cx="3549986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D07196-7556-479E-9399-EF06BB47EA66}"/>
              </a:ext>
            </a:extLst>
          </p:cNvPr>
          <p:cNvSpPr txBox="1"/>
          <p:nvPr/>
        </p:nvSpPr>
        <p:spPr>
          <a:xfrm>
            <a:off x="2865863" y="1901883"/>
            <a:ext cx="50711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                                     B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E89C674E-F5FA-5A73-E9D0-B46946E89FAB}"/>
                  </a:ext>
                </a:extLst>
              </p14:cNvPr>
              <p14:cNvContentPartPr/>
              <p14:nvPr/>
            </p14:nvContentPartPr>
            <p14:xfrm>
              <a:off x="4968720" y="1651320"/>
              <a:ext cx="6683400" cy="4002120"/>
            </p14:xfrm>
          </p:contentPart>
        </mc:Choice>
        <mc:Fallback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E89C674E-F5FA-5A73-E9D0-B46946E89FA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59360" y="1641960"/>
                <a:ext cx="6702120" cy="4020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66978" y="1156234"/>
            <a:ext cx="9276057" cy="1820979"/>
            <a:chOff x="2210434" y="1565873"/>
            <a:chExt cx="7924348" cy="1457815"/>
          </a:xfrm>
        </p:grpSpPr>
        <p:sp>
          <p:nvSpPr>
            <p:cNvPr id="22" name="圆角矩形 21"/>
            <p:cNvSpPr/>
            <p:nvPr/>
          </p:nvSpPr>
          <p:spPr>
            <a:xfrm>
              <a:off x="2598982" y="1905105"/>
              <a:ext cx="7535800" cy="1118583"/>
            </a:xfrm>
            <a:prstGeom prst="roundRect">
              <a:avLst>
                <a:gd name="adj" fmla="val 12230"/>
              </a:avLst>
            </a:prstGeom>
            <a:solidFill>
              <a:schemeClr val="bg1"/>
            </a:solidFill>
            <a:ln w="76200">
              <a:solidFill>
                <a:srgbClr val="89FFD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Nối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còn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kết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ra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lang="vi-VN" altLang="zh-CN" sz="3200" b="1" dirty="0">
                  <a:solidFill>
                    <a:srgbClr val="C00000"/>
                  </a:solidFill>
                  <a:latin typeface="Calibri"/>
                  <a:ea typeface="微软雅黑"/>
                </a:rPr>
                <a:t>phiếu bài tập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7" t="52800" r="32428" b="25025"/>
            <a:stretch>
              <a:fillRect/>
            </a:stretch>
          </p:blipFill>
          <p:spPr>
            <a:xfrm rot="20400000">
              <a:off x="2210434" y="1565873"/>
              <a:ext cx="1541379" cy="9107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/>
          <p:cNvGrpSpPr/>
          <p:nvPr/>
        </p:nvGrpSpPr>
        <p:grpSpPr>
          <a:xfrm>
            <a:off x="3779428" y="3286665"/>
            <a:ext cx="3948366" cy="2637853"/>
            <a:chOff x="2280232" y="2431381"/>
            <a:chExt cx="2172083" cy="137320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2280232" y="2431381"/>
              <a:ext cx="1168923" cy="137320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3357722" y="2431381"/>
              <a:ext cx="1094593" cy="137320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448" y="2426581"/>
            <a:ext cx="3543561" cy="354356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257958" y="531227"/>
            <a:ext cx="10011490" cy="2345086"/>
            <a:chOff x="1596571" y="1090906"/>
            <a:chExt cx="10011490" cy="2345086"/>
          </a:xfrm>
          <a:solidFill>
            <a:srgbClr val="89FFD8"/>
          </a:solidFill>
        </p:grpSpPr>
        <p:sp>
          <p:nvSpPr>
            <p:cNvPr id="2" name="Oval 1"/>
            <p:cNvSpPr/>
            <p:nvPr/>
          </p:nvSpPr>
          <p:spPr>
            <a:xfrm>
              <a:off x="1596571" y="1090907"/>
              <a:ext cx="3487927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498666" y="1090906"/>
              <a:ext cx="1904691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869002" y="1090906"/>
              <a:ext cx="3787490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762285" y="1174099"/>
              <a:ext cx="2845776" cy="2261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6" y="1015228"/>
            <a:ext cx="11014318" cy="14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BD828E-6EC5-4B38-BBC2-E9EE078B8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6897" y="2740068"/>
            <a:ext cx="671837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43" name="Rounded Rectangle 10">
            <a:extLst>
              <a:ext uri="{FF2B5EF4-FFF2-40B4-BE49-F238E27FC236}">
                <a16:creationId xmlns:a16="http://schemas.microsoft.com/office/drawing/2014/main" id="{6B67420E-F344-4538-985B-5A6D12D099AF}"/>
              </a:ext>
            </a:extLst>
          </p:cNvPr>
          <p:cNvSpPr/>
          <p:nvPr/>
        </p:nvSpPr>
        <p:spPr>
          <a:xfrm>
            <a:off x="1806575" y="2260753"/>
            <a:ext cx="4661457" cy="91136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4F90955C-216C-45BB-B3FE-2479570331E3}"/>
              </a:ext>
            </a:extLst>
          </p:cNvPr>
          <p:cNvSpPr/>
          <p:nvPr/>
        </p:nvSpPr>
        <p:spPr>
          <a:xfrm>
            <a:off x="1806575" y="3469471"/>
            <a:ext cx="4661457" cy="9984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12">
            <a:extLst>
              <a:ext uri="{FF2B5EF4-FFF2-40B4-BE49-F238E27FC236}">
                <a16:creationId xmlns:a16="http://schemas.microsoft.com/office/drawing/2014/main" id="{E629DA7C-FDA1-4632-8BB9-85C0E0DC26D1}"/>
              </a:ext>
            </a:extLst>
          </p:cNvPr>
          <p:cNvSpPr/>
          <p:nvPr/>
        </p:nvSpPr>
        <p:spPr>
          <a:xfrm>
            <a:off x="1806575" y="4737639"/>
            <a:ext cx="4656909" cy="9113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6" name="Rounded Rectangle 13">
            <a:extLst>
              <a:ext uri="{FF2B5EF4-FFF2-40B4-BE49-F238E27FC236}">
                <a16:creationId xmlns:a16="http://schemas.microsoft.com/office/drawing/2014/main" id="{38841055-658B-4032-86A6-0C3F2AF52F8D}"/>
              </a:ext>
            </a:extLst>
          </p:cNvPr>
          <p:cNvSpPr/>
          <p:nvPr/>
        </p:nvSpPr>
        <p:spPr>
          <a:xfrm>
            <a:off x="7205787" y="2260754"/>
            <a:ext cx="3674610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5B12FEAF-6920-4C19-9617-BA5B31F3944C}"/>
              </a:ext>
            </a:extLst>
          </p:cNvPr>
          <p:cNvSpPr/>
          <p:nvPr/>
        </p:nvSpPr>
        <p:spPr>
          <a:xfrm>
            <a:off x="7205787" y="3172115"/>
            <a:ext cx="3549986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15">
            <a:extLst>
              <a:ext uri="{FF2B5EF4-FFF2-40B4-BE49-F238E27FC236}">
                <a16:creationId xmlns:a16="http://schemas.microsoft.com/office/drawing/2014/main" id="{44DEBD41-C537-42A5-BE8D-1F4571DEDD65}"/>
              </a:ext>
            </a:extLst>
          </p:cNvPr>
          <p:cNvSpPr/>
          <p:nvPr/>
        </p:nvSpPr>
        <p:spPr>
          <a:xfrm>
            <a:off x="7205787" y="4084418"/>
            <a:ext cx="3549986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94B3C8-3DBD-4C6C-844D-42DDE4B90781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6468032" y="2607156"/>
            <a:ext cx="718836" cy="13615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F349E16-E447-46B7-BC1A-15EA995A2224}"/>
              </a:ext>
            </a:extLst>
          </p:cNvPr>
          <p:cNvSpPr txBox="1"/>
          <p:nvPr/>
        </p:nvSpPr>
        <p:spPr>
          <a:xfrm>
            <a:off x="3769112" y="1523006"/>
            <a:ext cx="50711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                                     B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95DEEE2-CBCA-4BCE-8C72-4AED281AA5C9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6477492" y="2793010"/>
            <a:ext cx="728295" cy="74627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16E8FA-9C54-4C4A-919D-7B85C59E939E}"/>
              </a:ext>
            </a:extLst>
          </p:cNvPr>
          <p:cNvCxnSpPr>
            <a:cxnSpLocks/>
            <a:endCxn id="48" idx="1"/>
          </p:cNvCxnSpPr>
          <p:nvPr/>
        </p:nvCxnSpPr>
        <p:spPr>
          <a:xfrm flipV="1">
            <a:off x="6482221" y="4451592"/>
            <a:ext cx="723566" cy="8786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13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852596" y="3322461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4353AED2-90F4-495B-9E6A-80B3C0F52024}"/>
              </a:ext>
            </a:extLst>
          </p:cNvPr>
          <p:cNvSpPr/>
          <p:nvPr/>
        </p:nvSpPr>
        <p:spPr>
          <a:xfrm>
            <a:off x="4548245" y="2745472"/>
            <a:ext cx="6892906" cy="1153978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3999" dirty="0" err="1">
                <a:solidFill>
                  <a:srgbClr val="000000"/>
                </a:solidFill>
              </a:rPr>
              <a:t>Để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kể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lại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sự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việc</a:t>
            </a:r>
            <a:r>
              <a:rPr lang="en-US" sz="3999" dirty="0">
                <a:solidFill>
                  <a:srgbClr val="000000"/>
                </a:solidFill>
              </a:rPr>
              <a:t>, </a:t>
            </a:r>
            <a:r>
              <a:rPr lang="en-US" sz="3999" dirty="0" err="1">
                <a:solidFill>
                  <a:srgbClr val="000000"/>
                </a:solidFill>
              </a:rPr>
              <a:t>cuối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câu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dùng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dấu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câu</a:t>
            </a:r>
            <a:r>
              <a:rPr lang="en-US" sz="3999" dirty="0">
                <a:solidFill>
                  <a:srgbClr val="000000"/>
                </a:solidFill>
              </a:rPr>
              <a:t> </a:t>
            </a:r>
            <a:r>
              <a:rPr lang="en-US" sz="3999" dirty="0" err="1">
                <a:solidFill>
                  <a:srgbClr val="000000"/>
                </a:solidFill>
              </a:rPr>
              <a:t>gì</a:t>
            </a:r>
            <a:r>
              <a:rPr lang="en-US" sz="3999" dirty="0">
                <a:solidFill>
                  <a:srgbClr val="000000"/>
                </a:solidFill>
              </a:rPr>
              <a:t>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75BD5E1D-EB98-4D45-8821-56D08BC0BF13}"/>
              </a:ext>
            </a:extLst>
          </p:cNvPr>
          <p:cNvSpPr/>
          <p:nvPr/>
        </p:nvSpPr>
        <p:spPr>
          <a:xfrm>
            <a:off x="1515558" y="957451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vi-VN" sz="3999" dirty="0">
                <a:solidFill>
                  <a:srgbClr val="000000"/>
                </a:solidFill>
                <a:latin typeface="Calibri"/>
              </a:rPr>
              <a:t>Để hỏi điều chưa biết, cuối câu dùng dấu câu gì</a:t>
            </a:r>
            <a:r>
              <a:rPr lang="en-US" sz="3999" dirty="0">
                <a:solidFill>
                  <a:srgbClr val="000000"/>
                </a:solidFill>
                <a:latin typeface="Calibri"/>
              </a:rPr>
              <a:t>?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074614B-9E69-4662-8AF6-B24484F7BEB6}"/>
              </a:ext>
            </a:extLst>
          </p:cNvPr>
          <p:cNvSpPr/>
          <p:nvPr/>
        </p:nvSpPr>
        <p:spPr>
          <a:xfrm>
            <a:off x="4548245" y="4427034"/>
            <a:ext cx="6892906" cy="1153978"/>
          </a:xfrm>
          <a:prstGeom prst="wedgeRoundRectCallout">
            <a:avLst>
              <a:gd name="adj1" fmla="val -62991"/>
              <a:gd name="adj2" fmla="val -21241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3999">
                <a:solidFill>
                  <a:srgbClr val="000000"/>
                </a:solidFill>
              </a:rPr>
              <a:t>Để bộc lộ cảm xúc, cuối câu dùng dấu câu gì? 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85572" y="2644170"/>
            <a:ext cx="10220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Sau khi học xong bài hôm nay, em có cảm nhận hay ý kiến gì không?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51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C300CE47-B690-32AD-E428-F315A5A21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13" y="79513"/>
            <a:ext cx="12016409" cy="66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03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4881592" y="1242909"/>
            <a:ext cx="2474169" cy="582034"/>
          </a:xfrm>
          <a:prstGeom prst="roundRect">
            <a:avLst>
              <a:gd name="adj" fmla="val 50000"/>
            </a:avLst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Việt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4780854" y="1951542"/>
            <a:ext cx="2741022" cy="366393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Luyện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từ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và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câu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80" name="椭圆 31"/>
          <p:cNvSpPr/>
          <p:nvPr/>
        </p:nvSpPr>
        <p:spPr>
          <a:xfrm flipH="1">
            <a:off x="2152185" y="2461895"/>
            <a:ext cx="8706030" cy="269312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316436" y="3020669"/>
            <a:ext cx="8005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Mở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rộng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vốn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tình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bè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Dấu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chấm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chấm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hỏi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chấm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than 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0" grpId="0" bldLvl="0" animBg="1"/>
      <p:bldP spid="81" grpId="0"/>
      <p:bldP spid="1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96" y="406400"/>
            <a:ext cx="7550213" cy="5296649"/>
          </a:xfrm>
          <a:prstGeom prst="rect">
            <a:avLst/>
          </a:prstGeom>
        </p:spPr>
      </p:pic>
      <p:sp>
        <p:nvSpPr>
          <p:cNvPr id="7" name="文本框 80"/>
          <p:cNvSpPr txBox="1"/>
          <p:nvPr/>
        </p:nvSpPr>
        <p:spPr>
          <a:xfrm>
            <a:off x="2961005" y="2459504"/>
            <a:ext cx="6269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Tìm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ngữ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chỉ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tình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bè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101600">
                  <a:srgbClr val="70AD47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83240" y="3046145"/>
            <a:ext cx="8633082" cy="2957925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>
            <a:solidFill>
              <a:srgbClr val="A7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2201" y="3512406"/>
            <a:ext cx="635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lùn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0003" y="4365823"/>
            <a:ext cx="8301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Em hãy xếp mỗi chú lùn vào ngôi nhà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thích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nhà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bè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)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0" y="4525108"/>
            <a:ext cx="2314671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493" y="-442870"/>
            <a:ext cx="795597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067473" y="4308602"/>
            <a:ext cx="2974282" cy="2417228"/>
            <a:chOff x="3723778" y="4308602"/>
            <a:chExt cx="2974282" cy="241722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4430685" y="4308602"/>
              <a:ext cx="1431776" cy="1458122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3723778" y="5670222"/>
              <a:ext cx="2974282" cy="1055608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bè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82219" y="4242520"/>
            <a:ext cx="3469983" cy="2483310"/>
            <a:chOff x="7197509" y="4233437"/>
            <a:chExt cx="3469983" cy="248331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8068161" y="4233437"/>
              <a:ext cx="1343024" cy="1590287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197509" y="5661139"/>
              <a:ext cx="3469983" cy="1055608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Từ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không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chỉ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tình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cảm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bè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4301" y="1355249"/>
            <a:ext cx="1254415" cy="1713857"/>
            <a:chOff x="5568363" y="1250509"/>
            <a:chExt cx="940811" cy="1285393"/>
          </a:xfrm>
        </p:grpSpPr>
        <p:pic>
          <p:nvPicPr>
            <p:cNvPr id="1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760414" y="2099754"/>
              <a:ext cx="612555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ầy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80181" y="1428554"/>
            <a:ext cx="1145625" cy="1622778"/>
            <a:chOff x="1338925" y="1404459"/>
            <a:chExt cx="1145625" cy="1622778"/>
          </a:xfrm>
        </p:grpSpPr>
        <p:pic>
          <p:nvPicPr>
            <p:cNvPr id="1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1510190" y="2448355"/>
              <a:ext cx="816739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cao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93749" y="1440493"/>
            <a:ext cx="1121731" cy="1610838"/>
            <a:chOff x="3331952" y="1342302"/>
            <a:chExt cx="841299" cy="1208129"/>
          </a:xfrm>
        </p:grpSpPr>
        <p:pic>
          <p:nvPicPr>
            <p:cNvPr id="19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54" t="35405" r="37419" b="34398"/>
            <a:stretch/>
          </p:blipFill>
          <p:spPr bwMode="auto">
            <a:xfrm>
              <a:off x="3331952" y="1342302"/>
              <a:ext cx="841299" cy="105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>
              <a:off x="3410869" y="2116269"/>
              <a:ext cx="702408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D862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ến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45039" y="1114764"/>
            <a:ext cx="1126908" cy="1958749"/>
            <a:chOff x="8882446" y="2254543"/>
            <a:chExt cx="845180" cy="1469062"/>
          </a:xfrm>
        </p:grpSpPr>
        <p:pic>
          <p:nvPicPr>
            <p:cNvPr id="22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9008655" y="3289443"/>
              <a:ext cx="612554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quý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55357" y="1313471"/>
            <a:ext cx="1335675" cy="1787723"/>
            <a:chOff x="6831254" y="1878994"/>
            <a:chExt cx="1001756" cy="1340792"/>
          </a:xfrm>
        </p:grpSpPr>
        <p:pic>
          <p:nvPicPr>
            <p:cNvPr id="2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6831254" y="2768269"/>
              <a:ext cx="1001756" cy="434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ắn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bó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096718" y="1153547"/>
            <a:ext cx="1100517" cy="1947647"/>
            <a:chOff x="9384151" y="1223385"/>
            <a:chExt cx="1100517" cy="1947647"/>
          </a:xfrm>
        </p:grpSpPr>
        <p:pic>
          <p:nvPicPr>
            <p:cNvPr id="2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9504644" y="2592150"/>
              <a:ext cx="85952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tròn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8653" y="1126127"/>
            <a:ext cx="1072937" cy="1944187"/>
            <a:chOff x="93966" y="1489123"/>
            <a:chExt cx="1072937" cy="1944187"/>
          </a:xfrm>
        </p:grpSpPr>
        <p:pic>
          <p:nvPicPr>
            <p:cNvPr id="3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93966" y="148912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217605" y="2854428"/>
              <a:ext cx="93654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thân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524996" y="1144142"/>
            <a:ext cx="1375636" cy="1948357"/>
            <a:chOff x="10739377" y="1619907"/>
            <a:chExt cx="1375636" cy="1948357"/>
          </a:xfrm>
        </p:grpSpPr>
        <p:pic>
          <p:nvPicPr>
            <p:cNvPr id="3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10739377" y="2989382"/>
              <a:ext cx="1375636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chia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sẻ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875" y="-144217"/>
            <a:ext cx="3808251" cy="1316108"/>
          </a:xfrm>
          <a:prstGeom prst="rect">
            <a:avLst/>
          </a:prstGeom>
        </p:spPr>
      </p:pic>
      <p:pic>
        <p:nvPicPr>
          <p:cNvPr id="43" name="01 NK PowerSkills" descr="Káº¿t quáº£ hÃ¬nh áº£nh cho win text gif">
            <a:extLst>
              <a:ext uri="{FF2B5EF4-FFF2-40B4-BE49-F238E27FC236}">
                <a16:creationId xmlns:a16="http://schemas.microsoft.com/office/drawing/2014/main" id="{EEB41A19-31F2-4F0D-849A-C04760C9A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55" y="276189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8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12994 0.378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47773 0.374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7109 0.375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13164 0.2442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27122 0.3740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56445 0.5497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29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378 0.2606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44114 0.514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94844" y="2355702"/>
            <a:ext cx="10220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Em hãy tìm thêm các từ ngữ khác chỉ tình cảm bạn bè mà em biết?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826" y="1401561"/>
            <a:ext cx="8270262" cy="1820979"/>
            <a:chOff x="2210434" y="1565873"/>
            <a:chExt cx="8270262" cy="1457815"/>
          </a:xfrm>
        </p:grpSpPr>
        <p:sp>
          <p:nvSpPr>
            <p:cNvPr id="22" name="圆角矩形 21"/>
            <p:cNvSpPr/>
            <p:nvPr/>
          </p:nvSpPr>
          <p:spPr>
            <a:xfrm>
              <a:off x="3243554" y="1905105"/>
              <a:ext cx="7237142" cy="1118583"/>
            </a:xfrm>
            <a:prstGeom prst="roundRect">
              <a:avLst>
                <a:gd name="adj" fmla="val 12230"/>
              </a:avLst>
            </a:prstGeom>
            <a:solidFill>
              <a:schemeClr val="bg1"/>
            </a:solidFill>
            <a:ln w="76200">
              <a:solidFill>
                <a:srgbClr val="89FFD8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đặt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chứa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vừa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endParaRPr kumimoji="0" lang="zh-CN" altLang="en-US" sz="40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7" t="52800" r="32428" b="25025"/>
            <a:stretch>
              <a:fillRect/>
            </a:stretch>
          </p:blipFill>
          <p:spPr>
            <a:xfrm rot="20400000">
              <a:off x="2210434" y="1565873"/>
              <a:ext cx="1541379" cy="9107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y New Year's Resolution by Slidesgo">
  <a:themeElements>
    <a:clrScheme name="Simple Light">
      <a:dk1>
        <a:srgbClr val="29486D"/>
      </a:dk1>
      <a:lt1>
        <a:srgbClr val="FFFFFF"/>
      </a:lt1>
      <a:dk2>
        <a:srgbClr val="425B6D"/>
      </a:dk2>
      <a:lt2>
        <a:srgbClr val="F4F0ED"/>
      </a:lt2>
      <a:accent1>
        <a:srgbClr val="76D9CA"/>
      </a:accent1>
      <a:accent2>
        <a:srgbClr val="52A2A5"/>
      </a:accent2>
      <a:accent3>
        <a:srgbClr val="E4FFFB"/>
      </a:accent3>
      <a:accent4>
        <a:srgbClr val="FC8E60"/>
      </a:accent4>
      <a:accent5>
        <a:srgbClr val="FC6460"/>
      </a:accent5>
      <a:accent6>
        <a:srgbClr val="FFCF06"/>
      </a:accent6>
      <a:hlink>
        <a:srgbClr val="425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491</Words>
  <Application>Microsoft Office PowerPoint</Application>
  <PresentationFormat>Màn hình rộng</PresentationFormat>
  <Paragraphs>54</Paragraphs>
  <Slides>23</Slides>
  <Notes>10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23</vt:i4>
      </vt:variant>
    </vt:vector>
  </HeadingPairs>
  <TitlesOfParts>
    <vt:vector size="40" baseType="lpstr">
      <vt:lpstr>DengXian</vt:lpstr>
      <vt:lpstr>DengXian</vt:lpstr>
      <vt:lpstr>微软雅黑</vt:lpstr>
      <vt:lpstr>宋体</vt:lpstr>
      <vt:lpstr>Arial</vt:lpstr>
      <vt:lpstr>Barlow Semi Condensed</vt:lpstr>
      <vt:lpstr>Calibri</vt:lpstr>
      <vt:lpstr>Gloria Hallelujah</vt:lpstr>
      <vt:lpstr>Indie Flower</vt:lpstr>
      <vt:lpstr>ITC Avant Garde Std Bk</vt:lpstr>
      <vt:lpstr>Knewave</vt:lpstr>
      <vt:lpstr>Nunito</vt:lpstr>
      <vt:lpstr>Office 主题</vt:lpstr>
      <vt:lpstr>1_Office 主题</vt:lpstr>
      <vt:lpstr>Simple Light</vt:lpstr>
      <vt:lpstr>Office Theme</vt:lpstr>
      <vt:lpstr>My New Year's Resolution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2. Chọn từ trong ngoặc đơn thay cho   (nhớ, tươi vui, thân thiết,  vui đùa)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ly nguyễn</cp:lastModifiedBy>
  <cp:revision>38</cp:revision>
  <dcterms:created xsi:type="dcterms:W3CDTF">2021-10-17T10:31:34Z</dcterms:created>
  <dcterms:modified xsi:type="dcterms:W3CDTF">2024-11-13T07:11:19Z</dcterms:modified>
</cp:coreProperties>
</file>