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401" r:id="rId2"/>
    <p:sldId id="415" r:id="rId3"/>
    <p:sldId id="391" r:id="rId4"/>
    <p:sldId id="399" r:id="rId5"/>
    <p:sldId id="392" r:id="rId6"/>
    <p:sldId id="404" r:id="rId7"/>
    <p:sldId id="395" r:id="rId8"/>
    <p:sldId id="417" r:id="rId9"/>
    <p:sldId id="407" r:id="rId10"/>
    <p:sldId id="258" r:id="rId11"/>
    <p:sldId id="408" r:id="rId12"/>
    <p:sldId id="409" r:id="rId13"/>
    <p:sldId id="410" r:id="rId14"/>
    <p:sldId id="396" r:id="rId15"/>
    <p:sldId id="402" r:id="rId16"/>
    <p:sldId id="397" r:id="rId17"/>
    <p:sldId id="398" r:id="rId18"/>
    <p:sldId id="383" r:id="rId19"/>
    <p:sldId id="400" r:id="rId20"/>
    <p:sldId id="413" r:id="rId21"/>
    <p:sldId id="412" r:id="rId22"/>
    <p:sldId id="414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57"/>
    <a:srgbClr val="000000"/>
    <a:srgbClr val="3E6DC0"/>
    <a:srgbClr val="FDEFC2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155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549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5" r:id="rId3"/>
    <p:sldLayoutId id="2147483709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67330"/>
          </a:xfrm>
          <a:prstGeom prst="rect">
            <a:avLst/>
          </a:prstGeom>
        </p:spPr>
      </p:pic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2574"/>
            <a:ext cx="12192000" cy="528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21121" y="3207560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396" y="988447"/>
            <a:ext cx="2622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65271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271850" y="301241"/>
            <a:ext cx="1171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 theo tranh và trả lời câu hỏi: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7" y="963749"/>
            <a:ext cx="7475839" cy="56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192504"/>
            <a:ext cx="11802979" cy="64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73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204537"/>
            <a:ext cx="11742821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00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2506"/>
            <a:ext cx="11742821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7604"/>
            <a:ext cx="9156032" cy="64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77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25" y="8146"/>
            <a:ext cx="925795" cy="760249"/>
            <a:chOff x="228920" y="3365075"/>
            <a:chExt cx="925795" cy="760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7832" y="745439"/>
            <a:ext cx="114631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Vì sao mẹ của Nam vui vẻ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của Huy lại tức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9788" y="298383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71417" y="404209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42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183" y="1556555"/>
            <a:ext cx="11466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biết nhận lỗi và sửa lỗi, điều gì sẽ xảy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2188" y="646657"/>
            <a:ext cx="925795" cy="760249"/>
            <a:chOff x="228920" y="3365075"/>
            <a:chExt cx="925795" cy="7602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2" y="211016"/>
            <a:ext cx="11732454" cy="646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386" y="1556556"/>
            <a:ext cx="10789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8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16568"/>
            <a:ext cx="11802794" cy="6473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971" y="395096"/>
            <a:ext cx="116826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</a:p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450" y="1746484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3450" y="2393002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450" y="3046000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450" y="3625566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8971" y="1872343"/>
            <a:ext cx="7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887" y="3573208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3885" y="169811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85920" y="298817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5920" y="2323064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4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4" grpId="0"/>
      <p:bldP spid="10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6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63" y="330675"/>
            <a:ext cx="1168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87" y="2180318"/>
            <a:ext cx="8233827" cy="4121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5124314"/>
            <a:ext cx="688169" cy="100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53" y="355388"/>
            <a:ext cx="488247" cy="531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355388"/>
            <a:ext cx="598747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13" y="2069615"/>
            <a:ext cx="8508904" cy="423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52" y="5269542"/>
            <a:ext cx="1246129" cy="10384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337" y="1539209"/>
            <a:ext cx="2227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37" y="306610"/>
            <a:ext cx="1168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43" y="437932"/>
            <a:ext cx="487722" cy="530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37" y="413546"/>
            <a:ext cx="737485" cy="4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3116" y="2509357"/>
            <a:ext cx="937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CHÚC CÁC EM CHĂM NGOAN, HỌC GIỎI.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7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2523" y="520505"/>
            <a:ext cx="6935372" cy="295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146204" y="1294354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0166" y="3844615"/>
            <a:ext cx="10986867" cy="168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Chia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mắc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lỗi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nhớ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64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574"/>
            <a:ext cx="12191999" cy="659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858749" y="1697757"/>
            <a:ext cx="104745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chemeClr val="bg2"/>
              </a:solidFill>
            </a:endParaRP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5846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20" y="164828"/>
            <a:ext cx="3440942" cy="143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1414136" y="647861"/>
            <a:ext cx="229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859174" y="386251"/>
            <a:ext cx="689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0" y="2386798"/>
            <a:ext cx="11646998" cy="4051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362" y="1009004"/>
            <a:ext cx="7846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trong tranh mắc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đã nhận lỗi và sửa lỗi như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350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03" y="358345"/>
            <a:ext cx="9452920" cy="589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02" y="358344"/>
            <a:ext cx="9452921" cy="589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02" y="358343"/>
            <a:ext cx="9498384" cy="59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5" y="1191772"/>
            <a:ext cx="11677210" cy="457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7" y="169189"/>
            <a:ext cx="3297307" cy="9656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8463" y="5766638"/>
            <a:ext cx="925795" cy="760249"/>
            <a:chOff x="228920" y="3365075"/>
            <a:chExt cx="925795" cy="76024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34258" y="5823596"/>
            <a:ext cx="796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em, cần làm gì khi mắc lỗi?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7" y="897740"/>
            <a:ext cx="8428054" cy="487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4" y="897740"/>
            <a:ext cx="8461161" cy="4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13288"/>
            <a:ext cx="8057592" cy="535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13288"/>
            <a:ext cx="8088775" cy="5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</TotalTime>
  <Words>409</Words>
  <Application>Microsoft Office PowerPoint</Application>
  <PresentationFormat>Màn hình rộng</PresentationFormat>
  <Paragraphs>46</Paragraphs>
  <Slides>22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Cute Sticker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ly nguyễn</cp:lastModifiedBy>
  <cp:revision>290</cp:revision>
  <dcterms:created xsi:type="dcterms:W3CDTF">2021-06-11T02:39:36Z</dcterms:created>
  <dcterms:modified xsi:type="dcterms:W3CDTF">2024-11-29T16:17:42Z</dcterms:modified>
</cp:coreProperties>
</file>