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84" r:id="rId2"/>
    <p:sldId id="279" r:id="rId3"/>
    <p:sldId id="289" r:id="rId4"/>
    <p:sldId id="390" r:id="rId5"/>
    <p:sldId id="392" r:id="rId6"/>
    <p:sldId id="394" r:id="rId7"/>
    <p:sldId id="395" r:id="rId8"/>
    <p:sldId id="412" r:id="rId9"/>
    <p:sldId id="398" r:id="rId10"/>
    <p:sldId id="402" r:id="rId11"/>
    <p:sldId id="414" r:id="rId12"/>
    <p:sldId id="415" r:id="rId13"/>
    <p:sldId id="403" r:id="rId14"/>
    <p:sldId id="416" r:id="rId15"/>
    <p:sldId id="419" r:id="rId16"/>
    <p:sldId id="278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DB3C4-20B1-4892-BD74-A72E446A65DE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C5B07-4A81-4A85-8C5C-3C422F2750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5C6A9-7201-4A05-AE89-34FE92C1EA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9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25/12/2024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25/12/2024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25/12/2024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25/12/2024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25/12/2024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25/12/2024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25/12/2024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25/12/2024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25/12/2024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25/12/2024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7EA3-F2E8-4685-AB73-075578FA1948}" type="datetimeFigureOut">
              <a:rPr lang="vi-VN" smtClean="0"/>
              <a:t>25/12/2024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57EA3-F2E8-4685-AB73-075578FA1948}" type="datetimeFigureOut">
              <a:rPr lang="vi-VN" smtClean="0"/>
              <a:t>25/12/2024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1D72-8D04-4912-A096-8C0A5734B0CA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18" Type="http://schemas.openxmlformats.org/officeDocument/2006/relationships/image" Target="../media/image41.svg"/><Relationship Id="rId3" Type="http://schemas.openxmlformats.org/officeDocument/2006/relationships/image" Target="../media/image25.svg"/><Relationship Id="rId21" Type="http://schemas.openxmlformats.org/officeDocument/2006/relationships/image" Target="../media/image35.png"/><Relationship Id="rId7" Type="http://schemas.openxmlformats.org/officeDocument/2006/relationships/image" Target="../media/image30.svg"/><Relationship Id="rId12" Type="http://schemas.openxmlformats.org/officeDocument/2006/relationships/image" Target="../media/image30.jpeg"/><Relationship Id="rId17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9.svg"/><Relationship Id="rId20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2.png"/><Relationship Id="rId10" Type="http://schemas.openxmlformats.org/officeDocument/2006/relationships/image" Target="../media/image29.png"/><Relationship Id="rId19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32.svg"/><Relationship Id="rId14" Type="http://schemas.openxmlformats.org/officeDocument/2006/relationships/image" Target="../media/image37.svg"/><Relationship Id="rId22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file:///D:\rung%20chuog%20vang\rung%20chuong.mp3" TargetMode="External"/><Relationship Id="rId13" Type="http://schemas.openxmlformats.org/officeDocument/2006/relationships/image" Target="../media/image4.GIF"/><Relationship Id="rId3" Type="http://schemas.microsoft.com/office/2007/relationships/media" Target="../media/media1.wav"/><Relationship Id="rId7" Type="http://schemas.microsoft.com/office/2007/relationships/media" Target="file:///D:\rung%20chuog%20vang\rung%20chuong.mp3" TargetMode="External"/><Relationship Id="rId12" Type="http://schemas.openxmlformats.org/officeDocument/2006/relationships/image" Target="../media/image3.png"/><Relationship Id="rId2" Type="http://schemas.openxmlformats.org/officeDocument/2006/relationships/audio" Target="file:///D:\Rung%20Chuong%20Vang\8.%20Ket%20thuc%20cau%20hoi.wav" TargetMode="External"/><Relationship Id="rId1" Type="http://schemas.microsoft.com/office/2007/relationships/media" Target="file:///D:\Rung%20Chuong%20Vang\8.%20Ket%20thuc%20cau%20hoi.wav" TargetMode="External"/><Relationship Id="rId6" Type="http://schemas.openxmlformats.org/officeDocument/2006/relationships/audio" Target="file:///D:\Rung%20Chuong%20Vang\chaomung.wav" TargetMode="External"/><Relationship Id="rId11" Type="http://schemas.openxmlformats.org/officeDocument/2006/relationships/image" Target="../media/image2.png"/><Relationship Id="rId5" Type="http://schemas.microsoft.com/office/2007/relationships/media" Target="file:///D:\Rung%20Chuong%20Vang\chaomung.wav" TargetMode="External"/><Relationship Id="rId15" Type="http://schemas.openxmlformats.org/officeDocument/2006/relationships/image" Target="../media/image6.GIF"/><Relationship Id="rId10" Type="http://schemas.openxmlformats.org/officeDocument/2006/relationships/audio" Target="../media/audio1.wav"/><Relationship Id="rId4" Type="http://schemas.openxmlformats.org/officeDocument/2006/relationships/audio" Target="../media/media1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audio" Target="../media/audio7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5.wav"/><Relationship Id="rId11" Type="http://schemas.openxmlformats.org/officeDocument/2006/relationships/image" Target="../media/image8.jpeg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audio" Target="../media/audio7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5.wav"/><Relationship Id="rId11" Type="http://schemas.openxmlformats.org/officeDocument/2006/relationships/image" Target="../media/image8.jpeg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21.sv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18" Type="http://schemas.openxmlformats.org/officeDocument/2006/relationships/image" Target="../media/image41.svg"/><Relationship Id="rId3" Type="http://schemas.openxmlformats.org/officeDocument/2006/relationships/image" Target="../media/image25.svg"/><Relationship Id="rId21" Type="http://schemas.openxmlformats.org/officeDocument/2006/relationships/image" Target="../media/image35.png"/><Relationship Id="rId7" Type="http://schemas.openxmlformats.org/officeDocument/2006/relationships/image" Target="../media/image30.svg"/><Relationship Id="rId12" Type="http://schemas.openxmlformats.org/officeDocument/2006/relationships/image" Target="../media/image30.jpeg"/><Relationship Id="rId17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9.svg"/><Relationship Id="rId20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2.png"/><Relationship Id="rId10" Type="http://schemas.openxmlformats.org/officeDocument/2006/relationships/image" Target="../media/image29.png"/><Relationship Id="rId19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32.svg"/><Relationship Id="rId14" Type="http://schemas.openxmlformats.org/officeDocument/2006/relationships/image" Target="../media/image37.svg"/><Relationship Id="rId22" Type="http://schemas.openxmlformats.org/officeDocument/2006/relationships/image" Target="../media/image4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69315" y="3134995"/>
            <a:ext cx="10570210" cy="190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</a:p>
          <a:p>
            <a:pPr algn="ctr" eaLnBrk="1" hangingPunct="1">
              <a:defRPr/>
            </a:pPr>
            <a:r>
              <a:rPr lang="vi-VN" sz="404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Cộng, trừ hai phân số khác mẫu số</a:t>
            </a:r>
          </a:p>
          <a:p>
            <a:pPr algn="ctr" eaLnBrk="1" hangingPunct="1">
              <a:defRPr/>
            </a:pPr>
            <a:r>
              <a:rPr lang="vi-VN" altLang="en-US" sz="404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812" y="517860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</a:t>
            </a:r>
            <a:r>
              <a:rPr lang="en-US" altLang="en-US" sz="262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ĐOÀN LẬP</a:t>
            </a:r>
            <a:endParaRPr lang="en-US" altLang="en-US" sz="262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781629" y="1495293"/>
            <a:ext cx="8592457" cy="14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CÁC THẦY CÔ VỀ DỰ GIỜ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886200" y="940452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69349" y="-101349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60600" y="5477344"/>
            <a:ext cx="7518400" cy="51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2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62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2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62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2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en-US" sz="262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2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62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2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Mỹ</a:t>
            </a:r>
            <a:r>
              <a:rPr lang="en-US" altLang="en-US" sz="262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endParaRPr lang="vi-VN" altLang="en-US" sz="2620" b="1" dirty="0" err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9" y="209381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02531" y="5334001"/>
            <a:ext cx="1137069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3130" y="5689851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2" y="441353"/>
            <a:ext cx="11260018" cy="6283912"/>
          </a:xfrm>
          <a:custGeom>
            <a:avLst/>
            <a:gdLst>
              <a:gd name="connsiteX0" fmla="*/ 0 w 11260018"/>
              <a:gd name="connsiteY0" fmla="*/ 1047339 h 6283912"/>
              <a:gd name="connsiteX1" fmla="*/ 995902 w 11260018"/>
              <a:gd name="connsiteY1" fmla="*/ 0 h 6283912"/>
              <a:gd name="connsiteX2" fmla="*/ 10264116 w 11260018"/>
              <a:gd name="connsiteY2" fmla="*/ 0 h 6283912"/>
              <a:gd name="connsiteX3" fmla="*/ 11260018 w 11260018"/>
              <a:gd name="connsiteY3" fmla="*/ 1047339 h 6283912"/>
              <a:gd name="connsiteX4" fmla="*/ 11260018 w 11260018"/>
              <a:gd name="connsiteY4" fmla="*/ 5236572 h 6283912"/>
              <a:gd name="connsiteX5" fmla="*/ 10264116 w 11260018"/>
              <a:gd name="connsiteY5" fmla="*/ 6283912 h 6283912"/>
              <a:gd name="connsiteX6" fmla="*/ 995902 w 11260018"/>
              <a:gd name="connsiteY6" fmla="*/ 6283912 h 6283912"/>
              <a:gd name="connsiteX7" fmla="*/ 0 w 11260018"/>
              <a:gd name="connsiteY7" fmla="*/ 5236572 h 6283912"/>
              <a:gd name="connsiteX8" fmla="*/ 0 w 11260018"/>
              <a:gd name="connsiteY8" fmla="*/ 1047339 h 6283912"/>
              <a:gd name="connsiteX0" fmla="*/ 0 w 11260018"/>
              <a:gd name="connsiteY0" fmla="*/ 1047339 h 6283912"/>
              <a:gd name="connsiteX1" fmla="*/ 995902 w 11260018"/>
              <a:gd name="connsiteY1" fmla="*/ 0 h 6283912"/>
              <a:gd name="connsiteX2" fmla="*/ 10264116 w 11260018"/>
              <a:gd name="connsiteY2" fmla="*/ 0 h 6283912"/>
              <a:gd name="connsiteX3" fmla="*/ 11260018 w 11260018"/>
              <a:gd name="connsiteY3" fmla="*/ 1047339 h 6283912"/>
              <a:gd name="connsiteX4" fmla="*/ 11260018 w 11260018"/>
              <a:gd name="connsiteY4" fmla="*/ 5236572 h 6283912"/>
              <a:gd name="connsiteX5" fmla="*/ 10264116 w 11260018"/>
              <a:gd name="connsiteY5" fmla="*/ 6283912 h 6283912"/>
              <a:gd name="connsiteX6" fmla="*/ 995902 w 11260018"/>
              <a:gd name="connsiteY6" fmla="*/ 6283912 h 6283912"/>
              <a:gd name="connsiteX7" fmla="*/ 0 w 11260018"/>
              <a:gd name="connsiteY7" fmla="*/ 5236572 h 6283912"/>
              <a:gd name="connsiteX8" fmla="*/ 0 w 11260018"/>
              <a:gd name="connsiteY8" fmla="*/ 1047339 h 6283912"/>
              <a:gd name="connsiteX0" fmla="*/ 0 w 11260018"/>
              <a:gd name="connsiteY0" fmla="*/ 1047339 h 6283912"/>
              <a:gd name="connsiteX1" fmla="*/ 995902 w 11260018"/>
              <a:gd name="connsiteY1" fmla="*/ 0 h 6283912"/>
              <a:gd name="connsiteX2" fmla="*/ 10264116 w 11260018"/>
              <a:gd name="connsiteY2" fmla="*/ 0 h 6283912"/>
              <a:gd name="connsiteX3" fmla="*/ 11260018 w 11260018"/>
              <a:gd name="connsiteY3" fmla="*/ 1047339 h 6283912"/>
              <a:gd name="connsiteX4" fmla="*/ 11260018 w 11260018"/>
              <a:gd name="connsiteY4" fmla="*/ 5236572 h 6283912"/>
              <a:gd name="connsiteX5" fmla="*/ 10264116 w 11260018"/>
              <a:gd name="connsiteY5" fmla="*/ 6283912 h 6283912"/>
              <a:gd name="connsiteX6" fmla="*/ 995902 w 11260018"/>
              <a:gd name="connsiteY6" fmla="*/ 6283912 h 6283912"/>
              <a:gd name="connsiteX7" fmla="*/ 0 w 11260018"/>
              <a:gd name="connsiteY7" fmla="*/ 5236572 h 6283912"/>
              <a:gd name="connsiteX8" fmla="*/ 0 w 11260018"/>
              <a:gd name="connsiteY8" fmla="*/ 1047339 h 628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6283912" fill="none" extrusionOk="0">
                <a:moveTo>
                  <a:pt x="0" y="1047339"/>
                </a:moveTo>
                <a:cubicBezTo>
                  <a:pt x="-65586" y="473041"/>
                  <a:pt x="425900" y="115136"/>
                  <a:pt x="995902" y="0"/>
                </a:cubicBezTo>
                <a:cubicBezTo>
                  <a:pt x="1879578" y="424770"/>
                  <a:pt x="8382486" y="-432603"/>
                  <a:pt x="10264116" y="0"/>
                </a:cubicBezTo>
                <a:cubicBezTo>
                  <a:pt x="10876752" y="-84297"/>
                  <a:pt x="11438774" y="522848"/>
                  <a:pt x="11260018" y="1047339"/>
                </a:cubicBezTo>
                <a:cubicBezTo>
                  <a:pt x="11152210" y="2847698"/>
                  <a:pt x="11418280" y="3981417"/>
                  <a:pt x="11260018" y="5236572"/>
                </a:cubicBezTo>
                <a:cubicBezTo>
                  <a:pt x="11151904" y="5772479"/>
                  <a:pt x="10703764" y="6333113"/>
                  <a:pt x="10264116" y="6283912"/>
                </a:cubicBezTo>
                <a:cubicBezTo>
                  <a:pt x="6295778" y="6617294"/>
                  <a:pt x="2407893" y="6094157"/>
                  <a:pt x="995902" y="6283912"/>
                </a:cubicBezTo>
                <a:cubicBezTo>
                  <a:pt x="414108" y="6533337"/>
                  <a:pt x="-150423" y="5945273"/>
                  <a:pt x="0" y="5236572"/>
                </a:cubicBezTo>
                <a:cubicBezTo>
                  <a:pt x="86773" y="4906370"/>
                  <a:pt x="-156751" y="2316556"/>
                  <a:pt x="0" y="1047339"/>
                </a:cubicBezTo>
                <a:close/>
              </a:path>
              <a:path w="11260018" h="6283912" stroke="0" extrusionOk="0">
                <a:moveTo>
                  <a:pt x="0" y="1047339"/>
                </a:moveTo>
                <a:cubicBezTo>
                  <a:pt x="78831" y="563532"/>
                  <a:pt x="585161" y="47774"/>
                  <a:pt x="995902" y="0"/>
                </a:cubicBezTo>
                <a:cubicBezTo>
                  <a:pt x="4210869" y="-411324"/>
                  <a:pt x="5887821" y="72947"/>
                  <a:pt x="10264116" y="0"/>
                </a:cubicBezTo>
                <a:cubicBezTo>
                  <a:pt x="10839330" y="32616"/>
                  <a:pt x="11208133" y="563279"/>
                  <a:pt x="11260018" y="1047339"/>
                </a:cubicBezTo>
                <a:cubicBezTo>
                  <a:pt x="11293935" y="2777878"/>
                  <a:pt x="11332234" y="4552314"/>
                  <a:pt x="11260018" y="5236572"/>
                </a:cubicBezTo>
                <a:cubicBezTo>
                  <a:pt x="11327567" y="5973400"/>
                  <a:pt x="10764980" y="6209802"/>
                  <a:pt x="10264116" y="6283912"/>
                </a:cubicBezTo>
                <a:cubicBezTo>
                  <a:pt x="7203871" y="6390101"/>
                  <a:pt x="1897941" y="6177957"/>
                  <a:pt x="995902" y="6283912"/>
                </a:cubicBezTo>
                <a:cubicBezTo>
                  <a:pt x="292727" y="6230590"/>
                  <a:pt x="-98028" y="5797588"/>
                  <a:pt x="0" y="5236572"/>
                </a:cubicBezTo>
                <a:cubicBezTo>
                  <a:pt x="-150527" y="3399247"/>
                  <a:pt x="-48365" y="1479827"/>
                  <a:pt x="0" y="1047339"/>
                </a:cubicBezTo>
                <a:close/>
              </a:path>
              <a:path w="11260018" h="6283912" fill="none" stroke="0" extrusionOk="0">
                <a:moveTo>
                  <a:pt x="0" y="1047339"/>
                </a:moveTo>
                <a:cubicBezTo>
                  <a:pt x="49995" y="398746"/>
                  <a:pt x="387231" y="18214"/>
                  <a:pt x="995902" y="0"/>
                </a:cubicBezTo>
                <a:cubicBezTo>
                  <a:pt x="2302734" y="-373887"/>
                  <a:pt x="8420234" y="47480"/>
                  <a:pt x="10264116" y="0"/>
                </a:cubicBezTo>
                <a:cubicBezTo>
                  <a:pt x="10800502" y="-60169"/>
                  <a:pt x="11385916" y="590759"/>
                  <a:pt x="11260018" y="1047339"/>
                </a:cubicBezTo>
                <a:cubicBezTo>
                  <a:pt x="11323176" y="2262902"/>
                  <a:pt x="11207201" y="3676837"/>
                  <a:pt x="11260018" y="5236572"/>
                </a:cubicBezTo>
                <a:cubicBezTo>
                  <a:pt x="11294117" y="5862959"/>
                  <a:pt x="10729844" y="6332044"/>
                  <a:pt x="10264116" y="6283912"/>
                </a:cubicBezTo>
                <a:cubicBezTo>
                  <a:pt x="6453984" y="6140098"/>
                  <a:pt x="2516033" y="5628231"/>
                  <a:pt x="995902" y="6283912"/>
                </a:cubicBezTo>
                <a:cubicBezTo>
                  <a:pt x="411570" y="6293330"/>
                  <a:pt x="-12977" y="5848159"/>
                  <a:pt x="0" y="5236572"/>
                </a:cubicBezTo>
                <a:cubicBezTo>
                  <a:pt x="-94627" y="4559624"/>
                  <a:pt x="-36816" y="2622815"/>
                  <a:pt x="0" y="1047339"/>
                </a:cubicBezTo>
                <a:close/>
              </a:path>
              <a:path w="11260018" h="6283912" fill="none" stroke="0" extrusionOk="0">
                <a:moveTo>
                  <a:pt x="0" y="1047339"/>
                </a:moveTo>
                <a:cubicBezTo>
                  <a:pt x="-2017" y="466908"/>
                  <a:pt x="540313" y="93508"/>
                  <a:pt x="995902" y="0"/>
                </a:cubicBezTo>
                <a:cubicBezTo>
                  <a:pt x="1996300" y="103761"/>
                  <a:pt x="8678961" y="-334970"/>
                  <a:pt x="10264116" y="0"/>
                </a:cubicBezTo>
                <a:cubicBezTo>
                  <a:pt x="10827488" y="-99643"/>
                  <a:pt x="11408256" y="599987"/>
                  <a:pt x="11260018" y="1047339"/>
                </a:cubicBezTo>
                <a:cubicBezTo>
                  <a:pt x="11302245" y="2472382"/>
                  <a:pt x="11318095" y="3862075"/>
                  <a:pt x="11260018" y="5236572"/>
                </a:cubicBezTo>
                <a:cubicBezTo>
                  <a:pt x="11211452" y="5828554"/>
                  <a:pt x="10697911" y="6328656"/>
                  <a:pt x="10264116" y="6283912"/>
                </a:cubicBezTo>
                <a:cubicBezTo>
                  <a:pt x="6334029" y="6523354"/>
                  <a:pt x="2496016" y="6063079"/>
                  <a:pt x="995902" y="6283912"/>
                </a:cubicBezTo>
                <a:cubicBezTo>
                  <a:pt x="422411" y="6410613"/>
                  <a:pt x="-225847" y="5874267"/>
                  <a:pt x="0" y="5236572"/>
                </a:cubicBezTo>
                <a:cubicBezTo>
                  <a:pt x="-115190" y="4674695"/>
                  <a:pt x="-88644" y="2427228"/>
                  <a:pt x="0" y="104733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6890027"/>
                      <a:gd name="connsiteY0" fmla="*/ 1571009 h 9425868"/>
                      <a:gd name="connsiteX1" fmla="*/ 1493853 w 16890027"/>
                      <a:gd name="connsiteY1" fmla="*/ 0 h 9425868"/>
                      <a:gd name="connsiteX2" fmla="*/ 15396174 w 16890027"/>
                      <a:gd name="connsiteY2" fmla="*/ 0 h 9425868"/>
                      <a:gd name="connsiteX3" fmla="*/ 16890027 w 16890027"/>
                      <a:gd name="connsiteY3" fmla="*/ 1571009 h 9425868"/>
                      <a:gd name="connsiteX4" fmla="*/ 16890027 w 16890027"/>
                      <a:gd name="connsiteY4" fmla="*/ 7854858 h 9425868"/>
                      <a:gd name="connsiteX5" fmla="*/ 15396174 w 16890027"/>
                      <a:gd name="connsiteY5" fmla="*/ 9425868 h 9425868"/>
                      <a:gd name="connsiteX6" fmla="*/ 1493853 w 16890027"/>
                      <a:gd name="connsiteY6" fmla="*/ 9425868 h 9425868"/>
                      <a:gd name="connsiteX7" fmla="*/ 0 w 16890027"/>
                      <a:gd name="connsiteY7" fmla="*/ 7854858 h 9425868"/>
                      <a:gd name="connsiteX8" fmla="*/ 0 w 16890027"/>
                      <a:gd name="connsiteY8" fmla="*/ 1571009 h 9425868"/>
                      <a:gd name="connsiteX0" fmla="*/ 0 w 16890027"/>
                      <a:gd name="connsiteY0" fmla="*/ 1571009 h 9425868"/>
                      <a:gd name="connsiteX1" fmla="*/ 1493853 w 16890027"/>
                      <a:gd name="connsiteY1" fmla="*/ 0 h 9425868"/>
                      <a:gd name="connsiteX2" fmla="*/ 15396174 w 16890027"/>
                      <a:gd name="connsiteY2" fmla="*/ 0 h 9425868"/>
                      <a:gd name="connsiteX3" fmla="*/ 16890027 w 16890027"/>
                      <a:gd name="connsiteY3" fmla="*/ 1571009 h 9425868"/>
                      <a:gd name="connsiteX4" fmla="*/ 16890027 w 16890027"/>
                      <a:gd name="connsiteY4" fmla="*/ 7854858 h 9425868"/>
                      <a:gd name="connsiteX5" fmla="*/ 15396174 w 16890027"/>
                      <a:gd name="connsiteY5" fmla="*/ 9425868 h 9425868"/>
                      <a:gd name="connsiteX6" fmla="*/ 1493853 w 16890027"/>
                      <a:gd name="connsiteY6" fmla="*/ 9425868 h 9425868"/>
                      <a:gd name="connsiteX7" fmla="*/ 0 w 16890027"/>
                      <a:gd name="connsiteY7" fmla="*/ 7854858 h 9425868"/>
                      <a:gd name="connsiteX8" fmla="*/ 0 w 16890027"/>
                      <a:gd name="connsiteY8" fmla="*/ 1571009 h 9425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90027" h="9425868" fill="none" extrusionOk="0">
                        <a:moveTo>
                          <a:pt x="0" y="1571009"/>
                        </a:moveTo>
                        <a:cubicBezTo>
                          <a:pt x="-65764" y="707534"/>
                          <a:pt x="642591" y="151464"/>
                          <a:pt x="1493853" y="0"/>
                        </a:cubicBezTo>
                        <a:cubicBezTo>
                          <a:pt x="2926416" y="253328"/>
                          <a:pt x="12545671" y="-556531"/>
                          <a:pt x="15396174" y="0"/>
                        </a:cubicBezTo>
                        <a:cubicBezTo>
                          <a:pt x="16267967" y="-64232"/>
                          <a:pt x="17133699" y="777071"/>
                          <a:pt x="16890027" y="1571009"/>
                        </a:cubicBezTo>
                        <a:cubicBezTo>
                          <a:pt x="16938041" y="3956033"/>
                          <a:pt x="16985736" y="5894669"/>
                          <a:pt x="16890027" y="7854858"/>
                        </a:cubicBezTo>
                        <a:cubicBezTo>
                          <a:pt x="16788552" y="8682463"/>
                          <a:pt x="16151215" y="9457522"/>
                          <a:pt x="15396174" y="9425868"/>
                        </a:cubicBezTo>
                        <a:cubicBezTo>
                          <a:pt x="9456978" y="9847552"/>
                          <a:pt x="3821030" y="9188882"/>
                          <a:pt x="1493853" y="9425868"/>
                        </a:cubicBezTo>
                        <a:cubicBezTo>
                          <a:pt x="641293" y="9645410"/>
                          <a:pt x="-152051" y="8854554"/>
                          <a:pt x="0" y="7854858"/>
                        </a:cubicBezTo>
                        <a:cubicBezTo>
                          <a:pt x="120686" y="7299978"/>
                          <a:pt x="-70079" y="3639819"/>
                          <a:pt x="0" y="1571009"/>
                        </a:cubicBezTo>
                        <a:close/>
                      </a:path>
                      <a:path w="16890027" h="9425868" stroke="0" extrusionOk="0">
                        <a:moveTo>
                          <a:pt x="0" y="1571009"/>
                        </a:moveTo>
                        <a:cubicBezTo>
                          <a:pt x="96726" y="775578"/>
                          <a:pt x="782118" y="33097"/>
                          <a:pt x="1493853" y="0"/>
                        </a:cubicBezTo>
                        <a:cubicBezTo>
                          <a:pt x="6518591" y="-420410"/>
                          <a:pt x="9139872" y="-30076"/>
                          <a:pt x="15396174" y="0"/>
                        </a:cubicBezTo>
                        <a:cubicBezTo>
                          <a:pt x="16208007" y="-59448"/>
                          <a:pt x="16856909" y="841178"/>
                          <a:pt x="16890027" y="1571009"/>
                        </a:cubicBezTo>
                        <a:cubicBezTo>
                          <a:pt x="16997903" y="4367311"/>
                          <a:pt x="17029537" y="6751206"/>
                          <a:pt x="16890027" y="7854858"/>
                        </a:cubicBezTo>
                        <a:cubicBezTo>
                          <a:pt x="16949534" y="8857466"/>
                          <a:pt x="16138602" y="9346110"/>
                          <a:pt x="15396174" y="9425868"/>
                        </a:cubicBezTo>
                        <a:cubicBezTo>
                          <a:pt x="10824761" y="9572926"/>
                          <a:pt x="2998580" y="9320363"/>
                          <a:pt x="1493853" y="9425868"/>
                        </a:cubicBezTo>
                        <a:cubicBezTo>
                          <a:pt x="563496" y="9297058"/>
                          <a:pt x="-83561" y="8705460"/>
                          <a:pt x="0" y="7854858"/>
                        </a:cubicBezTo>
                        <a:cubicBezTo>
                          <a:pt x="-233198" y="5181801"/>
                          <a:pt x="-40473" y="2217758"/>
                          <a:pt x="0" y="1571009"/>
                        </a:cubicBezTo>
                        <a:close/>
                      </a:path>
                      <a:path w="16890027" h="9425868" fill="none" stroke="0" extrusionOk="0">
                        <a:moveTo>
                          <a:pt x="0" y="1571009"/>
                        </a:moveTo>
                        <a:cubicBezTo>
                          <a:pt x="115256" y="688975"/>
                          <a:pt x="718926" y="47377"/>
                          <a:pt x="1493853" y="0"/>
                        </a:cubicBezTo>
                        <a:cubicBezTo>
                          <a:pt x="3236513" y="-270409"/>
                          <a:pt x="12909040" y="16388"/>
                          <a:pt x="15396174" y="0"/>
                        </a:cubicBezTo>
                        <a:cubicBezTo>
                          <a:pt x="16252055" y="-72614"/>
                          <a:pt x="17006035" y="822290"/>
                          <a:pt x="16890027" y="1571009"/>
                        </a:cubicBezTo>
                        <a:cubicBezTo>
                          <a:pt x="17064333" y="3607835"/>
                          <a:pt x="16755208" y="5571342"/>
                          <a:pt x="16890027" y="7854858"/>
                        </a:cubicBezTo>
                        <a:cubicBezTo>
                          <a:pt x="16932157" y="8840134"/>
                          <a:pt x="16112713" y="9467028"/>
                          <a:pt x="15396174" y="9425868"/>
                        </a:cubicBezTo>
                        <a:cubicBezTo>
                          <a:pt x="9796801" y="9104201"/>
                          <a:pt x="3707835" y="8860352"/>
                          <a:pt x="1493853" y="9425868"/>
                        </a:cubicBezTo>
                        <a:cubicBezTo>
                          <a:pt x="620283" y="9483676"/>
                          <a:pt x="-51830" y="8739526"/>
                          <a:pt x="0" y="7854858"/>
                        </a:cubicBezTo>
                        <a:cubicBezTo>
                          <a:pt x="-160545" y="6757868"/>
                          <a:pt x="-73701" y="3870419"/>
                          <a:pt x="0" y="157100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A0AEF8-C974-8D7E-5F3B-129FC1069BA2}"/>
                  </a:ext>
                </a:extLst>
              </p:cNvPr>
              <p:cNvSpPr txBox="1"/>
              <p:nvPr/>
            </p:nvSpPr>
            <p:spPr>
              <a:xfrm>
                <a:off x="847725" y="2006600"/>
                <a:ext cx="10836275" cy="1341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23" indent="-457223">
                  <a:spcAft>
                    <a:spcPts val="333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spcAft>
                    <a:spcPts val="333"/>
                  </a:spcAft>
                </a:pPr>
                <a:endPara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A0AEF8-C974-8D7E-5F3B-129FC1069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2006600"/>
                <a:ext cx="10836275" cy="1341906"/>
              </a:xfrm>
              <a:prstGeom prst="rect">
                <a:avLst/>
              </a:prstGeom>
              <a:blipFill>
                <a:blip r:embed="rId3"/>
                <a:stretch>
                  <a:fillRect l="-12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61E73D-8C86-5EF5-A7FF-466F7BA1FF03}"/>
                  </a:ext>
                </a:extLst>
              </p:cNvPr>
              <p:cNvSpPr txBox="1"/>
              <p:nvPr/>
            </p:nvSpPr>
            <p:spPr>
              <a:xfrm>
                <a:off x="847725" y="3348506"/>
                <a:ext cx="11260018" cy="1341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23" indent="-457223">
                  <a:spcAft>
                    <a:spcPts val="333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Thực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hiện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endParaRPr lang="en-US" sz="3200" dirty="0"/>
              </a:p>
              <a:p>
                <a:pPr>
                  <a:spcAft>
                    <a:spcPts val="333"/>
                  </a:spcAft>
                </a:pPr>
                <a:endPara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61E73D-8C86-5EF5-A7FF-466F7BA1F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3348506"/>
                <a:ext cx="11260018" cy="1341906"/>
              </a:xfrm>
              <a:prstGeom prst="rect">
                <a:avLst/>
              </a:prstGeom>
              <a:blipFill>
                <a:blip r:embed="rId4"/>
                <a:stretch>
                  <a:fillRect l="-12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385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3918" y="368081"/>
            <a:ext cx="10786739" cy="5546308"/>
          </a:xfrm>
          <a:custGeom>
            <a:avLst/>
            <a:gdLst/>
            <a:ahLst/>
            <a:cxnLst/>
            <a:rect l="l" t="t" r="r" b="b"/>
            <a:pathLst>
              <a:path w="13573337" h="7622222">
                <a:moveTo>
                  <a:pt x="0" y="0"/>
                </a:moveTo>
                <a:lnTo>
                  <a:pt x="13573336" y="0"/>
                </a:lnTo>
                <a:lnTo>
                  <a:pt x="13573336" y="7622222"/>
                </a:lnTo>
                <a:lnTo>
                  <a:pt x="0" y="762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371942" y="555841"/>
            <a:ext cx="10450690" cy="5134043"/>
          </a:xfrm>
          <a:custGeom>
            <a:avLst/>
            <a:gdLst/>
            <a:ahLst/>
            <a:cxnLst/>
            <a:rect l="l" t="t" r="r" b="b"/>
            <a:pathLst>
              <a:path w="12750841" h="7160342">
                <a:moveTo>
                  <a:pt x="0" y="0"/>
                </a:moveTo>
                <a:lnTo>
                  <a:pt x="12750840" y="0"/>
                </a:lnTo>
                <a:lnTo>
                  <a:pt x="12750840" y="7160342"/>
                </a:lnTo>
                <a:lnTo>
                  <a:pt x="0" y="7160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TextBox 4"/>
          <p:cNvSpPr txBox="1"/>
          <p:nvPr/>
        </p:nvSpPr>
        <p:spPr>
          <a:xfrm>
            <a:off x="1432921" y="1373621"/>
            <a:ext cx="969640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theo hai bước: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 rot="-3056326" flipH="1">
            <a:off x="8960629" y="185494"/>
            <a:ext cx="1076608" cy="1257185"/>
          </a:xfrm>
          <a:custGeom>
            <a:avLst/>
            <a:gdLst/>
            <a:ahLst/>
            <a:cxnLst/>
            <a:rect l="l" t="t" r="r" b="b"/>
            <a:pathLst>
              <a:path w="1614912" h="1885778">
                <a:moveTo>
                  <a:pt x="1614912" y="0"/>
                </a:moveTo>
                <a:lnTo>
                  <a:pt x="0" y="0"/>
                </a:lnTo>
                <a:lnTo>
                  <a:pt x="0" y="1885778"/>
                </a:lnTo>
                <a:lnTo>
                  <a:pt x="1614912" y="1885778"/>
                </a:lnTo>
                <a:lnTo>
                  <a:pt x="161491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-697245" y="3716765"/>
            <a:ext cx="2708398" cy="3234495"/>
          </a:xfrm>
          <a:custGeom>
            <a:avLst/>
            <a:gdLst/>
            <a:ahLst/>
            <a:cxnLst/>
            <a:rect l="l" t="t" r="r" b="b"/>
            <a:pathLst>
              <a:path w="5477768" h="5919002">
                <a:moveTo>
                  <a:pt x="0" y="0"/>
                </a:moveTo>
                <a:lnTo>
                  <a:pt x="5477767" y="0"/>
                </a:lnTo>
                <a:lnTo>
                  <a:pt x="5477767" y="5919002"/>
                </a:lnTo>
                <a:lnTo>
                  <a:pt x="0" y="59190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6096000" y="-1088152"/>
            <a:ext cx="650941" cy="817392"/>
          </a:xfrm>
          <a:custGeom>
            <a:avLst/>
            <a:gdLst/>
            <a:ahLst/>
            <a:cxnLst/>
            <a:rect l="l" t="t" r="r" b="b"/>
            <a:pathLst>
              <a:path w="976412" h="1226088">
                <a:moveTo>
                  <a:pt x="0" y="0"/>
                </a:moveTo>
                <a:lnTo>
                  <a:pt x="976411" y="0"/>
                </a:lnTo>
                <a:lnTo>
                  <a:pt x="976411" y="1226087"/>
                </a:lnTo>
                <a:lnTo>
                  <a:pt x="0" y="12260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280961" y="4410958"/>
            <a:ext cx="1846117" cy="1846109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-38888" r="-3888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614220" y="5211455"/>
            <a:ext cx="1376437" cy="1461467"/>
          </a:xfrm>
          <a:custGeom>
            <a:avLst/>
            <a:gdLst/>
            <a:ahLst/>
            <a:cxnLst/>
            <a:rect l="l" t="t" r="r" b="b"/>
            <a:pathLst>
              <a:path w="2064655" h="2192201">
                <a:moveTo>
                  <a:pt x="0" y="0"/>
                </a:moveTo>
                <a:lnTo>
                  <a:pt x="2064654" y="0"/>
                </a:lnTo>
                <a:lnTo>
                  <a:pt x="2064654" y="2192201"/>
                </a:lnTo>
                <a:lnTo>
                  <a:pt x="0" y="219220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>
            <a:off x="9594716" y="2874124"/>
            <a:ext cx="1534611" cy="842641"/>
          </a:xfrm>
          <a:custGeom>
            <a:avLst/>
            <a:gdLst/>
            <a:ahLst/>
            <a:cxnLst/>
            <a:rect l="l" t="t" r="r" b="b"/>
            <a:pathLst>
              <a:path w="2301916" h="1263961">
                <a:moveTo>
                  <a:pt x="0" y="0"/>
                </a:moveTo>
                <a:lnTo>
                  <a:pt x="2301916" y="0"/>
                </a:lnTo>
                <a:lnTo>
                  <a:pt x="2301916" y="1263962"/>
                </a:lnTo>
                <a:lnTo>
                  <a:pt x="0" y="126396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/>
          <p:nvPr/>
        </p:nvSpPr>
        <p:spPr>
          <a:xfrm rot="6926260" flipV="1">
            <a:off x="10672938" y="1158342"/>
            <a:ext cx="1258999" cy="1046113"/>
          </a:xfrm>
          <a:custGeom>
            <a:avLst/>
            <a:gdLst/>
            <a:ahLst/>
            <a:cxnLst/>
            <a:rect l="l" t="t" r="r" b="b"/>
            <a:pathLst>
              <a:path w="1888498" h="1569170">
                <a:moveTo>
                  <a:pt x="0" y="1569170"/>
                </a:moveTo>
                <a:lnTo>
                  <a:pt x="1888498" y="1569170"/>
                </a:lnTo>
                <a:lnTo>
                  <a:pt x="1888498" y="0"/>
                </a:lnTo>
                <a:lnTo>
                  <a:pt x="0" y="0"/>
                </a:lnTo>
                <a:lnTo>
                  <a:pt x="0" y="156917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Freeform 14"/>
          <p:cNvSpPr/>
          <p:nvPr/>
        </p:nvSpPr>
        <p:spPr>
          <a:xfrm rot="-1841029">
            <a:off x="542248" y="596064"/>
            <a:ext cx="635017" cy="608461"/>
          </a:xfrm>
          <a:custGeom>
            <a:avLst/>
            <a:gdLst/>
            <a:ahLst/>
            <a:cxnLst/>
            <a:rect l="l" t="t" r="r" b="b"/>
            <a:pathLst>
              <a:path w="952525" h="912692">
                <a:moveTo>
                  <a:pt x="0" y="0"/>
                </a:moveTo>
                <a:lnTo>
                  <a:pt x="952525" y="0"/>
                </a:lnTo>
                <a:lnTo>
                  <a:pt x="952525" y="912692"/>
                </a:lnTo>
                <a:lnTo>
                  <a:pt x="0" y="91269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Freeform 15"/>
          <p:cNvSpPr/>
          <p:nvPr/>
        </p:nvSpPr>
        <p:spPr>
          <a:xfrm rot="755759">
            <a:off x="3840110" y="6131002"/>
            <a:ext cx="513333" cy="491867"/>
          </a:xfrm>
          <a:custGeom>
            <a:avLst/>
            <a:gdLst/>
            <a:ahLst/>
            <a:cxnLst/>
            <a:rect l="l" t="t" r="r" b="b"/>
            <a:pathLst>
              <a:path w="770000" h="737800">
                <a:moveTo>
                  <a:pt x="0" y="0"/>
                </a:moveTo>
                <a:lnTo>
                  <a:pt x="770000" y="0"/>
                </a:lnTo>
                <a:lnTo>
                  <a:pt x="770000" y="737800"/>
                </a:lnTo>
                <a:lnTo>
                  <a:pt x="0" y="737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TextBox 4"/>
          <p:cNvSpPr txBox="1"/>
          <p:nvPr/>
        </p:nvSpPr>
        <p:spPr>
          <a:xfrm>
            <a:off x="2285520" y="2737906"/>
            <a:ext cx="9016917" cy="2390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Bước 1: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Quy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Bước 2: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trừ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9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14A76E-AF80-F48C-20B9-E7675C8758DA}"/>
              </a:ext>
            </a:extLst>
          </p:cNvPr>
          <p:cNvSpPr/>
          <p:nvPr/>
        </p:nvSpPr>
        <p:spPr>
          <a:xfrm>
            <a:off x="918962" y="2237173"/>
            <a:ext cx="10354076" cy="25181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AB605-CCE8-669D-9CD3-B3F23FAE735F}"/>
              </a:ext>
            </a:extLst>
          </p:cNvPr>
          <p:cNvSpPr/>
          <p:nvPr/>
        </p:nvSpPr>
        <p:spPr>
          <a:xfrm>
            <a:off x="4270159" y="852256"/>
            <a:ext cx="3249228" cy="9676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 LUẬN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4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20526" y="1"/>
            <a:ext cx="3134483" cy="1481755"/>
          </a:xfrm>
          <a:custGeom>
            <a:avLst/>
            <a:gdLst/>
            <a:ahLst/>
            <a:cxnLst/>
            <a:rect l="l" t="t" r="r" b="b"/>
            <a:pathLst>
              <a:path w="4701724" h="2222633">
                <a:moveTo>
                  <a:pt x="0" y="0"/>
                </a:moveTo>
                <a:lnTo>
                  <a:pt x="4701724" y="0"/>
                </a:lnTo>
                <a:lnTo>
                  <a:pt x="4701724" y="2222633"/>
                </a:lnTo>
                <a:lnTo>
                  <a:pt x="0" y="2222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 rot="4423086">
            <a:off x="111164" y="-3084291"/>
            <a:ext cx="3549114" cy="523851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80"/>
                </a:lnTo>
                <a:lnTo>
                  <a:pt x="0" y="78577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9416271" y="5300046"/>
            <a:ext cx="3742993" cy="2753969"/>
          </a:xfrm>
          <a:custGeom>
            <a:avLst/>
            <a:gdLst/>
            <a:ahLst/>
            <a:cxnLst/>
            <a:rect l="l" t="t" r="r" b="b"/>
            <a:pathLst>
              <a:path w="5614490" h="4130953">
                <a:moveTo>
                  <a:pt x="0" y="0"/>
                </a:moveTo>
                <a:lnTo>
                  <a:pt x="5614490" y="0"/>
                </a:lnTo>
                <a:lnTo>
                  <a:pt x="5614490" y="4130953"/>
                </a:lnTo>
                <a:lnTo>
                  <a:pt x="0" y="41309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 rot="-8897882">
            <a:off x="10454632" y="5091167"/>
            <a:ext cx="2103137" cy="1527403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-1126012" y="4652517"/>
            <a:ext cx="3454531" cy="3404283"/>
          </a:xfrm>
          <a:custGeom>
            <a:avLst/>
            <a:gdLst/>
            <a:ahLst/>
            <a:cxnLst/>
            <a:rect l="l" t="t" r="r" b="b"/>
            <a:pathLst>
              <a:path w="5181796" h="5106425">
                <a:moveTo>
                  <a:pt x="0" y="0"/>
                </a:moveTo>
                <a:lnTo>
                  <a:pt x="5181796" y="0"/>
                </a:lnTo>
                <a:lnTo>
                  <a:pt x="5181796" y="5106424"/>
                </a:lnTo>
                <a:lnTo>
                  <a:pt x="0" y="5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7" name="Group 7"/>
          <p:cNvGrpSpPr/>
          <p:nvPr/>
        </p:nvGrpSpPr>
        <p:grpSpPr>
          <a:xfrm>
            <a:off x="685800" y="2283834"/>
            <a:ext cx="10820400" cy="2290332"/>
            <a:chOff x="0" y="0"/>
            <a:chExt cx="812800" cy="1720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172044"/>
            </a:xfrm>
            <a:custGeom>
              <a:avLst/>
              <a:gdLst/>
              <a:ahLst/>
              <a:cxnLst/>
              <a:rect l="l" t="t" r="r" b="b"/>
              <a:pathLst>
                <a:path w="812800" h="172044">
                  <a:moveTo>
                    <a:pt x="609600" y="0"/>
                  </a:moveTo>
                  <a:cubicBezTo>
                    <a:pt x="721824" y="0"/>
                    <a:pt x="812800" y="38513"/>
                    <a:pt x="812800" y="86022"/>
                  </a:cubicBezTo>
                  <a:cubicBezTo>
                    <a:pt x="812800" y="133530"/>
                    <a:pt x="721824" y="172044"/>
                    <a:pt x="609600" y="172044"/>
                  </a:cubicBezTo>
                  <a:lnTo>
                    <a:pt x="203200" y="172044"/>
                  </a:lnTo>
                  <a:cubicBezTo>
                    <a:pt x="90976" y="172044"/>
                    <a:pt x="0" y="133530"/>
                    <a:pt x="0" y="86022"/>
                  </a:cubicBezTo>
                  <a:cubicBezTo>
                    <a:pt x="0" y="3851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2196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 rot="4423086">
            <a:off x="-16613" y="-3291170"/>
            <a:ext cx="3549114" cy="523851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79"/>
                </a:lnTo>
                <a:lnTo>
                  <a:pt x="0" y="78577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>
            <a:off x="3584298" y="4243955"/>
            <a:ext cx="5023404" cy="45667"/>
          </a:xfrm>
          <a:custGeom>
            <a:avLst/>
            <a:gdLst/>
            <a:ahLst/>
            <a:cxnLst/>
            <a:rect l="l" t="t" r="r" b="b"/>
            <a:pathLst>
              <a:path w="7535106" h="68501">
                <a:moveTo>
                  <a:pt x="0" y="0"/>
                </a:moveTo>
                <a:lnTo>
                  <a:pt x="7535106" y="0"/>
                </a:lnTo>
                <a:lnTo>
                  <a:pt x="7535106" y="68501"/>
                </a:lnTo>
                <a:lnTo>
                  <a:pt x="0" y="685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5A1E0E-8308-8EA4-86E7-117170C71B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6000" y="1803400"/>
            <a:ext cx="10201524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1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2" y="441354"/>
            <a:ext cx="11260018" cy="5975293"/>
          </a:xfrm>
          <a:custGeom>
            <a:avLst/>
            <a:gdLst>
              <a:gd name="connsiteX0" fmla="*/ 0 w 16890027"/>
              <a:gd name="connsiteY0" fmla="*/ 1493853 h 8962940"/>
              <a:gd name="connsiteX1" fmla="*/ 1493853 w 16890027"/>
              <a:gd name="connsiteY1" fmla="*/ 0 h 8962940"/>
              <a:gd name="connsiteX2" fmla="*/ 15396174 w 16890027"/>
              <a:gd name="connsiteY2" fmla="*/ 0 h 8962940"/>
              <a:gd name="connsiteX3" fmla="*/ 16890027 w 16890027"/>
              <a:gd name="connsiteY3" fmla="*/ 1493853 h 8962940"/>
              <a:gd name="connsiteX4" fmla="*/ 16890027 w 16890027"/>
              <a:gd name="connsiteY4" fmla="*/ 7469087 h 8962940"/>
              <a:gd name="connsiteX5" fmla="*/ 15396174 w 16890027"/>
              <a:gd name="connsiteY5" fmla="*/ 8962940 h 8962940"/>
              <a:gd name="connsiteX6" fmla="*/ 1493853 w 16890027"/>
              <a:gd name="connsiteY6" fmla="*/ 8962940 h 8962940"/>
              <a:gd name="connsiteX7" fmla="*/ 0 w 16890027"/>
              <a:gd name="connsiteY7" fmla="*/ 7469087 h 8962940"/>
              <a:gd name="connsiteX8" fmla="*/ 0 w 16890027"/>
              <a:gd name="connsiteY8" fmla="*/ 1493853 h 8962940"/>
              <a:gd name="connsiteX0" fmla="*/ 0 w 16890027"/>
              <a:gd name="connsiteY0" fmla="*/ 1493853 h 8962940"/>
              <a:gd name="connsiteX1" fmla="*/ 1493853 w 16890027"/>
              <a:gd name="connsiteY1" fmla="*/ 0 h 8962940"/>
              <a:gd name="connsiteX2" fmla="*/ 15396174 w 16890027"/>
              <a:gd name="connsiteY2" fmla="*/ 0 h 8962940"/>
              <a:gd name="connsiteX3" fmla="*/ 16890027 w 16890027"/>
              <a:gd name="connsiteY3" fmla="*/ 1493853 h 8962940"/>
              <a:gd name="connsiteX4" fmla="*/ 16890027 w 16890027"/>
              <a:gd name="connsiteY4" fmla="*/ 7469087 h 8962940"/>
              <a:gd name="connsiteX5" fmla="*/ 15396174 w 16890027"/>
              <a:gd name="connsiteY5" fmla="*/ 8962940 h 8962940"/>
              <a:gd name="connsiteX6" fmla="*/ 1493853 w 16890027"/>
              <a:gd name="connsiteY6" fmla="*/ 8962940 h 8962940"/>
              <a:gd name="connsiteX7" fmla="*/ 0 w 16890027"/>
              <a:gd name="connsiteY7" fmla="*/ 7469087 h 8962940"/>
              <a:gd name="connsiteX8" fmla="*/ 0 w 16890027"/>
              <a:gd name="connsiteY8" fmla="*/ 1493853 h 89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90027" h="8962940" fill="none" extrusionOk="0">
                <a:moveTo>
                  <a:pt x="0" y="1493853"/>
                </a:moveTo>
                <a:cubicBezTo>
                  <a:pt x="-114299" y="675928"/>
                  <a:pt x="650872" y="101924"/>
                  <a:pt x="1493853" y="0"/>
                </a:cubicBezTo>
                <a:cubicBezTo>
                  <a:pt x="6611607" y="194169"/>
                  <a:pt x="9297446" y="-278303"/>
                  <a:pt x="15396174" y="0"/>
                </a:cubicBezTo>
                <a:cubicBezTo>
                  <a:pt x="16304987" y="-110520"/>
                  <a:pt x="17070168" y="721853"/>
                  <a:pt x="16890027" y="1493853"/>
                </a:cubicBezTo>
                <a:cubicBezTo>
                  <a:pt x="16944032" y="3974298"/>
                  <a:pt x="16929155" y="5221116"/>
                  <a:pt x="16890027" y="7469087"/>
                </a:cubicBezTo>
                <a:cubicBezTo>
                  <a:pt x="16737855" y="8234590"/>
                  <a:pt x="16062058" y="9033128"/>
                  <a:pt x="15396174" y="8962940"/>
                </a:cubicBezTo>
                <a:cubicBezTo>
                  <a:pt x="10922485" y="9539697"/>
                  <a:pt x="5098580" y="8751229"/>
                  <a:pt x="1493853" y="8962940"/>
                </a:cubicBezTo>
                <a:cubicBezTo>
                  <a:pt x="653403" y="9081349"/>
                  <a:pt x="-224094" y="8487066"/>
                  <a:pt x="0" y="7469087"/>
                </a:cubicBezTo>
                <a:cubicBezTo>
                  <a:pt x="63040" y="6021817"/>
                  <a:pt x="46463" y="3886539"/>
                  <a:pt x="0" y="1493853"/>
                </a:cubicBezTo>
                <a:close/>
              </a:path>
              <a:path w="16890027" h="8962940" stroke="0" extrusionOk="0">
                <a:moveTo>
                  <a:pt x="0" y="1493853"/>
                </a:moveTo>
                <a:cubicBezTo>
                  <a:pt x="64278" y="700495"/>
                  <a:pt x="838059" y="33165"/>
                  <a:pt x="1493853" y="0"/>
                </a:cubicBezTo>
                <a:cubicBezTo>
                  <a:pt x="3188689" y="-531229"/>
                  <a:pt x="8491642" y="172612"/>
                  <a:pt x="15396174" y="0"/>
                </a:cubicBezTo>
                <a:cubicBezTo>
                  <a:pt x="16199131" y="-83732"/>
                  <a:pt x="16758666" y="777230"/>
                  <a:pt x="16890027" y="1493853"/>
                </a:cubicBezTo>
                <a:cubicBezTo>
                  <a:pt x="16880338" y="3177314"/>
                  <a:pt x="16908895" y="5965085"/>
                  <a:pt x="16890027" y="7469087"/>
                </a:cubicBezTo>
                <a:cubicBezTo>
                  <a:pt x="16948914" y="8427271"/>
                  <a:pt x="16095097" y="8965456"/>
                  <a:pt x="15396174" y="8962940"/>
                </a:cubicBezTo>
                <a:cubicBezTo>
                  <a:pt x="12891130" y="8793909"/>
                  <a:pt x="6926875" y="9045068"/>
                  <a:pt x="1493853" y="8962940"/>
                </a:cubicBezTo>
                <a:cubicBezTo>
                  <a:pt x="492554" y="8913759"/>
                  <a:pt x="-138409" y="8270995"/>
                  <a:pt x="0" y="7469087"/>
                </a:cubicBezTo>
                <a:cubicBezTo>
                  <a:pt x="-144433" y="4652589"/>
                  <a:pt x="-14181" y="3695674"/>
                  <a:pt x="0" y="1493853"/>
                </a:cubicBezTo>
                <a:close/>
              </a:path>
              <a:path w="16890027" h="8962940" fill="none" stroke="0" extrusionOk="0">
                <a:moveTo>
                  <a:pt x="0" y="1493853"/>
                </a:moveTo>
                <a:cubicBezTo>
                  <a:pt x="22050" y="664965"/>
                  <a:pt x="716505" y="84888"/>
                  <a:pt x="1493853" y="0"/>
                </a:cubicBezTo>
                <a:cubicBezTo>
                  <a:pt x="6697403" y="1092"/>
                  <a:pt x="9332894" y="-14492"/>
                  <a:pt x="15396174" y="0"/>
                </a:cubicBezTo>
                <a:cubicBezTo>
                  <a:pt x="16209717" y="-171693"/>
                  <a:pt x="16978068" y="764292"/>
                  <a:pt x="16890027" y="1493853"/>
                </a:cubicBezTo>
                <a:cubicBezTo>
                  <a:pt x="17014726" y="3638110"/>
                  <a:pt x="16807260" y="5103101"/>
                  <a:pt x="16890027" y="7469087"/>
                </a:cubicBezTo>
                <a:cubicBezTo>
                  <a:pt x="16775339" y="8255874"/>
                  <a:pt x="16064191" y="9028636"/>
                  <a:pt x="15396174" y="8962940"/>
                </a:cubicBezTo>
                <a:cubicBezTo>
                  <a:pt x="11290353" y="8617284"/>
                  <a:pt x="5433285" y="8771573"/>
                  <a:pt x="1493853" y="8962940"/>
                </a:cubicBezTo>
                <a:cubicBezTo>
                  <a:pt x="622204" y="8800670"/>
                  <a:pt x="-162915" y="8369675"/>
                  <a:pt x="0" y="7469087"/>
                </a:cubicBezTo>
                <a:cubicBezTo>
                  <a:pt x="-189379" y="5689143"/>
                  <a:pt x="-193650" y="3949478"/>
                  <a:pt x="0" y="149385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6890027"/>
                      <a:gd name="connsiteY0" fmla="*/ 1493853 h 8962940"/>
                      <a:gd name="connsiteX1" fmla="*/ 1493853 w 16890027"/>
                      <a:gd name="connsiteY1" fmla="*/ 0 h 8962940"/>
                      <a:gd name="connsiteX2" fmla="*/ 15396174 w 16890027"/>
                      <a:gd name="connsiteY2" fmla="*/ 0 h 8962940"/>
                      <a:gd name="connsiteX3" fmla="*/ 16890027 w 16890027"/>
                      <a:gd name="connsiteY3" fmla="*/ 1493853 h 8962940"/>
                      <a:gd name="connsiteX4" fmla="*/ 16890027 w 16890027"/>
                      <a:gd name="connsiteY4" fmla="*/ 7469087 h 8962940"/>
                      <a:gd name="connsiteX5" fmla="*/ 15396174 w 16890027"/>
                      <a:gd name="connsiteY5" fmla="*/ 8962940 h 8962940"/>
                      <a:gd name="connsiteX6" fmla="*/ 1493853 w 16890027"/>
                      <a:gd name="connsiteY6" fmla="*/ 8962940 h 8962940"/>
                      <a:gd name="connsiteX7" fmla="*/ 0 w 16890027"/>
                      <a:gd name="connsiteY7" fmla="*/ 7469087 h 8962940"/>
                      <a:gd name="connsiteX8" fmla="*/ 0 w 16890027"/>
                      <a:gd name="connsiteY8" fmla="*/ 1493853 h 896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90027" h="8962940" fill="none" extrusionOk="0">
                        <a:moveTo>
                          <a:pt x="0" y="1493853"/>
                        </a:moveTo>
                        <a:cubicBezTo>
                          <a:pt x="-25632" y="670415"/>
                          <a:pt x="653127" y="89117"/>
                          <a:pt x="1493853" y="0"/>
                        </a:cubicBezTo>
                        <a:cubicBezTo>
                          <a:pt x="6644118" y="77600"/>
                          <a:pt x="9221192" y="-27269"/>
                          <a:pt x="15396174" y="0"/>
                        </a:cubicBezTo>
                        <a:cubicBezTo>
                          <a:pt x="16251173" y="-39531"/>
                          <a:pt x="16989544" y="698118"/>
                          <a:pt x="16890027" y="1493853"/>
                        </a:cubicBezTo>
                        <a:cubicBezTo>
                          <a:pt x="16999027" y="3891563"/>
                          <a:pt x="16811818" y="5156970"/>
                          <a:pt x="16890027" y="7469087"/>
                        </a:cubicBezTo>
                        <a:cubicBezTo>
                          <a:pt x="16771485" y="8247746"/>
                          <a:pt x="16099291" y="9016707"/>
                          <a:pt x="15396174" y="8962940"/>
                        </a:cubicBezTo>
                        <a:cubicBezTo>
                          <a:pt x="11012066" y="9012117"/>
                          <a:pt x="5489379" y="8840238"/>
                          <a:pt x="1493853" y="8962940"/>
                        </a:cubicBezTo>
                        <a:cubicBezTo>
                          <a:pt x="667359" y="8974168"/>
                          <a:pt x="-103659" y="8383370"/>
                          <a:pt x="0" y="7469087"/>
                        </a:cubicBezTo>
                        <a:cubicBezTo>
                          <a:pt x="47022" y="5921086"/>
                          <a:pt x="104569" y="3944624"/>
                          <a:pt x="0" y="1493853"/>
                        </a:cubicBezTo>
                        <a:close/>
                      </a:path>
                      <a:path w="16890027" h="8962940" stroke="0" extrusionOk="0">
                        <a:moveTo>
                          <a:pt x="0" y="1493853"/>
                        </a:moveTo>
                        <a:cubicBezTo>
                          <a:pt x="52644" y="662804"/>
                          <a:pt x="743473" y="-4981"/>
                          <a:pt x="1493853" y="0"/>
                        </a:cubicBezTo>
                        <a:cubicBezTo>
                          <a:pt x="3602321" y="-129276"/>
                          <a:pt x="9044740" y="-77778"/>
                          <a:pt x="15396174" y="0"/>
                        </a:cubicBezTo>
                        <a:cubicBezTo>
                          <a:pt x="16186559" y="-110454"/>
                          <a:pt x="16872884" y="767672"/>
                          <a:pt x="16890027" y="1493853"/>
                        </a:cubicBezTo>
                        <a:cubicBezTo>
                          <a:pt x="16971626" y="3498410"/>
                          <a:pt x="17044327" y="5629532"/>
                          <a:pt x="16890027" y="7469087"/>
                        </a:cubicBezTo>
                        <a:cubicBezTo>
                          <a:pt x="16922966" y="8363585"/>
                          <a:pt x="16082496" y="9010082"/>
                          <a:pt x="15396174" y="8962940"/>
                        </a:cubicBezTo>
                        <a:cubicBezTo>
                          <a:pt x="10111123" y="9007160"/>
                          <a:pt x="6779431" y="8933558"/>
                          <a:pt x="1493853" y="8962940"/>
                        </a:cubicBezTo>
                        <a:cubicBezTo>
                          <a:pt x="640870" y="8855546"/>
                          <a:pt x="-37813" y="8285380"/>
                          <a:pt x="0" y="7469087"/>
                        </a:cubicBezTo>
                        <a:cubicBezTo>
                          <a:pt x="-159954" y="4826343"/>
                          <a:pt x="22140" y="3693429"/>
                          <a:pt x="0" y="1493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11" name="Picture 4" descr="Không có mô tả.">
            <a:extLst>
              <a:ext uri="{FF2B5EF4-FFF2-40B4-BE49-F238E27FC236}">
                <a16:creationId xmlns:a16="http://schemas.microsoft.com/office/drawing/2014/main" id="{E7AE29BF-F1DB-0232-7752-8AB0319C1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51029" y="1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0B6E974-ACF8-ADFD-23FF-33C05C020699}"/>
              </a:ext>
            </a:extLst>
          </p:cNvPr>
          <p:cNvGrpSpPr/>
          <p:nvPr/>
        </p:nvGrpSpPr>
        <p:grpSpPr>
          <a:xfrm>
            <a:off x="863600" y="889000"/>
            <a:ext cx="605826" cy="830997"/>
            <a:chOff x="3174278" y="227050"/>
            <a:chExt cx="605826" cy="83099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D062661-05F9-0B00-D1DA-7E6F7152A4D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VN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4F2417-0BCB-E7DE-A91D-40211D9474F5}"/>
                </a:ext>
              </a:extLst>
            </p:cNvPr>
            <p:cNvSpPr txBox="1"/>
            <p:nvPr/>
          </p:nvSpPr>
          <p:spPr>
            <a:xfrm>
              <a:off x="3296143" y="227050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46">
                <a:defRPr/>
              </a:pPr>
              <a:r>
                <a:rPr lang="en-VN" sz="4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38F7DB4-8933-7E2C-DEEB-94AFEAA6DF3E}"/>
              </a:ext>
            </a:extLst>
          </p:cNvPr>
          <p:cNvSpPr txBox="1"/>
          <p:nvPr/>
        </p:nvSpPr>
        <p:spPr>
          <a:xfrm>
            <a:off x="1517051" y="1058758"/>
            <a:ext cx="917756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2933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VN" sz="2933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3976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" grpId="0"/>
          <p:bldP spid="5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58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subTitle" idx="1"/>
          </p:nvPr>
        </p:nvSpPr>
        <p:spPr>
          <a:xfrm>
            <a:off x="2895600" y="2667000"/>
            <a:ext cx="6400800" cy="2971800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</a:pPr>
            <a:endParaRPr dirty="0">
              <a:latin typeface=".VnAvant" panose="020B7200000000000000" pitchFamily="34" charset="0"/>
              <a:ea typeface="+mn-ea"/>
              <a:cs typeface="+mn-cs"/>
            </a:endParaRPr>
          </a:p>
          <a:p>
            <a:pPr eaLnBrk="1" hangingPunct="1">
              <a:buClrTx/>
              <a:buSzTx/>
              <a:buFontTx/>
            </a:pPr>
            <a:endParaRPr dirty="0">
              <a:latin typeface=".VnAvant" panose="020B7200000000000000" pitchFamily="34" charset="0"/>
              <a:ea typeface="+mn-ea"/>
              <a:cs typeface="+mn-cs"/>
            </a:endParaRPr>
          </a:p>
          <a:p>
            <a:pPr eaLnBrk="1" hangingPunct="1">
              <a:buClrTx/>
              <a:buSzTx/>
              <a:buFontTx/>
            </a:pPr>
            <a:endParaRPr dirty="0"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48131" name="Picture 3" descr="Pictureh«ah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7815"/>
            <a:ext cx="857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2" name="Picture 4" descr="Pictureh«ah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685" y="2962275"/>
            <a:ext cx="857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3" name="Picture 5" descr="Pictureh«ah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3735" y="5238750"/>
            <a:ext cx="857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Picture 6" descr="Pictureh«ahng"/>
          <p:cNvPicPr>
            <a:picLocks noGrp="1" noChangeAspect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 rot="5400000">
            <a:off x="828675" y="-704850"/>
            <a:ext cx="857250" cy="2381250"/>
          </a:xfrm>
        </p:spPr>
      </p:pic>
      <p:pic>
        <p:nvPicPr>
          <p:cNvPr id="48135" name="Picture 7" descr="Pictureh«ah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572750" y="5238750"/>
            <a:ext cx="857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6" name="Picture 8" descr="Pictureh«ah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687685" y="-762000"/>
            <a:ext cx="857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7" name="Picture 9" descr="Pictureh«ah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6675" y="775335"/>
            <a:ext cx="857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8" name="Picture 10" descr="Pictureh«ah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334750" y="990600"/>
            <a:ext cx="85725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40" name="WordArt 12"/>
          <p:cNvSpPr>
            <a:spLocks noTextEdit="1"/>
          </p:cNvSpPr>
          <p:nvPr/>
        </p:nvSpPr>
        <p:spPr>
          <a:xfrm>
            <a:off x="1171977" y="990600"/>
            <a:ext cx="9710671" cy="46767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dirty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TRÂN TRỌNG CẢM ƠN </a:t>
            </a:r>
          </a:p>
          <a:p>
            <a:pPr algn="ctr"/>
            <a:r>
              <a:rPr lang="en-US" sz="3600" b="1" dirty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 THẦY CÔ GIÁO!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0"/>
            <a:ext cx="571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eep677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6" y="0"/>
            <a:ext cx="555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6" y="6172200"/>
            <a:ext cx="555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6" y="152400"/>
            <a:ext cx="555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6324600"/>
            <a:ext cx="571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1" y="6172200"/>
            <a:ext cx="1127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Picture1"/>
          <p:cNvPicPr>
            <a:picLocks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2413" y="678338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 descr="an3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86163" y="0"/>
            <a:ext cx="47244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1" descr="13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0830273" flipH="1">
            <a:off x="767715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2" descr="13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720688">
            <a:off x="169545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1107583" y="3581399"/>
            <a:ext cx="9659155" cy="1866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76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4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60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76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60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AutoShape 51"/>
              <p:cNvSpPr>
                <a:spLocks noChangeArrowheads="1"/>
              </p:cNvSpPr>
              <p:nvPr/>
            </p:nvSpPr>
            <p:spPr bwMode="auto">
              <a:xfrm>
                <a:off x="2080683" y="29633"/>
                <a:ext cx="9963271" cy="1734487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 w="9525">
                <a:solidFill>
                  <a:srgbClr val="FF6600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</p:txBody>
          </p:sp>
        </mc:Choice>
        <mc:Fallback xmlns="">
          <p:sp>
            <p:nvSpPr>
              <p:cNvPr id="37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0683" y="29633"/>
                <a:ext cx="9963271" cy="1734487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rgbClr val="FF6600"/>
                </a:solidFill>
                <a:round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891" name="Group 51"/>
          <p:cNvGrpSpPr/>
          <p:nvPr/>
        </p:nvGrpSpPr>
        <p:grpSpPr bwMode="auto">
          <a:xfrm>
            <a:off x="342901" y="14817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5">
                <a:latin typeface=".VnTime" panose="020B7200000000000000" pitchFamily="34" charset="0"/>
              </a:endParaRPr>
            </a:p>
          </p:txBody>
        </p:sp>
        <p:sp>
          <p:nvSpPr>
            <p:cNvPr id="3792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2665"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429"/>
              <a:ext cx="75877" cy="7165429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5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anose="020B7200000000000000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AutoShape 51"/>
              <p:cNvSpPr>
                <a:spLocks noChangeArrowheads="1"/>
              </p:cNvSpPr>
              <p:nvPr/>
            </p:nvSpPr>
            <p:spPr bwMode="auto">
              <a:xfrm>
                <a:off x="2351617" y="1870876"/>
                <a:ext cx="4764799" cy="1553521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vi-VN" sz="9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1617" y="1870876"/>
                <a:ext cx="4764799" cy="1553521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570433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77816"/>
            <a:ext cx="2000251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2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79737" y="2480365"/>
            <a:ext cx="1090084" cy="61171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665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18193" y="2583133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48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oShape 51"/>
              <p:cNvSpPr>
                <a:spLocks noChangeArrowheads="1"/>
              </p:cNvSpPr>
              <p:nvPr/>
            </p:nvSpPr>
            <p:spPr bwMode="auto">
              <a:xfrm>
                <a:off x="2351617" y="3549746"/>
                <a:ext cx="4764799" cy="1522679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1617" y="3549746"/>
                <a:ext cx="4764799" cy="1522679"/>
              </a:xfrm>
              <a:prstGeom prst="roundRect">
                <a:avLst>
                  <a:gd name="adj" fmla="val 16667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5" y="4140813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5" y="3912213"/>
            <a:ext cx="1824567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2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20540" y="4003009"/>
            <a:ext cx="109008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665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117601" y="414811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48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AutoShape 51"/>
              <p:cNvSpPr>
                <a:spLocks noChangeArrowheads="1"/>
              </p:cNvSpPr>
              <p:nvPr/>
            </p:nvSpPr>
            <p:spPr bwMode="auto">
              <a:xfrm>
                <a:off x="2317726" y="5197774"/>
                <a:ext cx="4709504" cy="1559491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26" y="5197774"/>
                <a:ext cx="4709504" cy="1559491"/>
              </a:xfrm>
              <a:prstGeom prst="roundRect">
                <a:avLst>
                  <a:gd name="adj" fmla="val 16667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5" y="5734039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05439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2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73101" y="5629375"/>
            <a:ext cx="1090084" cy="61171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665"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947761" y="5734039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48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04800" y="-63499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.VnArial" panose="020B7200000000000000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812800" y="332317"/>
            <a:ext cx="899584" cy="592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4000" b="1" kern="10" dirty="0">
              <a:ln w="19050">
                <a:solidFill>
                  <a:srgbClr val="FF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WordArt 33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7" name="WordArt 34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8" name="WordArt 35"/>
          <p:cNvSpPr>
            <a:spLocks noChangeArrowheads="1" noChangeShapeType="1" noTextEdit="1"/>
          </p:cNvSpPr>
          <p:nvPr/>
        </p:nvSpPr>
        <p:spPr bwMode="auto">
          <a:xfrm>
            <a:off x="9304738" y="4220031"/>
            <a:ext cx="889000" cy="745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9" name="WordArt 36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70" name="WordArt 37"/>
          <p:cNvSpPr>
            <a:spLocks noChangeArrowheads="1" noChangeShapeType="1" noTextEdit="1"/>
          </p:cNvSpPr>
          <p:nvPr/>
        </p:nvSpPr>
        <p:spPr bwMode="auto">
          <a:xfrm>
            <a:off x="93618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71" name="WordArt 38"/>
          <p:cNvSpPr>
            <a:spLocks noChangeArrowheads="1" noChangeShapeType="1" noTextEdit="1"/>
          </p:cNvSpPr>
          <p:nvPr/>
        </p:nvSpPr>
        <p:spPr bwMode="auto">
          <a:xfrm>
            <a:off x="9317438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72" name="WordArt 39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73" name="WordArt 40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74" name="WordArt 41"/>
          <p:cNvSpPr>
            <a:spLocks noChangeArrowheads="1" noChangeShapeType="1" noTextEdit="1"/>
          </p:cNvSpPr>
          <p:nvPr/>
        </p:nvSpPr>
        <p:spPr bwMode="auto">
          <a:xfrm>
            <a:off x="9304738" y="4234848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75" name="WordArt 42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76" name="WordArt 43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82" name="Group 49"/>
          <p:cNvGrpSpPr/>
          <p:nvPr/>
        </p:nvGrpSpPr>
        <p:grpSpPr bwMode="auto">
          <a:xfrm>
            <a:off x="8574489" y="3941567"/>
            <a:ext cx="2336800" cy="1178984"/>
            <a:chOff x="4320" y="2928"/>
            <a:chExt cx="1104" cy="1104"/>
          </a:xfrm>
        </p:grpSpPr>
        <p:sp>
          <p:nvSpPr>
            <p:cNvPr id="37926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3792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54" y="319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4800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1.11111E-6 L -2.91667E-6 -0.07222 " pathEditMode="relative" rAng="0" ptsTypes="AA">
                                      <p:cBhvr>
                                        <p:cTn id="1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AutoShape 51"/>
              <p:cNvSpPr>
                <a:spLocks noChangeArrowheads="1"/>
              </p:cNvSpPr>
              <p:nvPr/>
            </p:nvSpPr>
            <p:spPr bwMode="auto">
              <a:xfrm>
                <a:off x="2080683" y="29633"/>
                <a:ext cx="9963271" cy="1734487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 w="9525">
                <a:solidFill>
                  <a:srgbClr val="FF6600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</p:txBody>
          </p:sp>
        </mc:Choice>
        <mc:Fallback xmlns="">
          <p:sp>
            <p:nvSpPr>
              <p:cNvPr id="37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0683" y="29633"/>
                <a:ext cx="9963271" cy="1734487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rgbClr val="FF6600"/>
                </a:solidFill>
                <a:round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891" name="Group 51"/>
          <p:cNvGrpSpPr/>
          <p:nvPr/>
        </p:nvGrpSpPr>
        <p:grpSpPr bwMode="auto">
          <a:xfrm>
            <a:off x="342901" y="14817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5">
                <a:latin typeface=".VnTime" panose="020B7200000000000000" pitchFamily="34" charset="0"/>
              </a:endParaRPr>
            </a:p>
          </p:txBody>
        </p:sp>
        <p:sp>
          <p:nvSpPr>
            <p:cNvPr id="3792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2665"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429"/>
              <a:ext cx="75877" cy="7165429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5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anose="020B7200000000000000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AutoShape 51"/>
              <p:cNvSpPr>
                <a:spLocks noChangeArrowheads="1"/>
              </p:cNvSpPr>
              <p:nvPr/>
            </p:nvSpPr>
            <p:spPr bwMode="auto">
              <a:xfrm>
                <a:off x="2351617" y="1870876"/>
                <a:ext cx="4764799" cy="1553521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vi-VN" sz="9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1617" y="1870876"/>
                <a:ext cx="4764799" cy="1553521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570433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77816"/>
            <a:ext cx="2000251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2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79737" y="2480365"/>
            <a:ext cx="1090084" cy="61171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665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18193" y="2583133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48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oShape 51"/>
              <p:cNvSpPr>
                <a:spLocks noChangeArrowheads="1"/>
              </p:cNvSpPr>
              <p:nvPr/>
            </p:nvSpPr>
            <p:spPr bwMode="auto">
              <a:xfrm>
                <a:off x="2351617" y="3549746"/>
                <a:ext cx="4764799" cy="1522679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1617" y="3549746"/>
                <a:ext cx="4764799" cy="1522679"/>
              </a:xfrm>
              <a:prstGeom prst="roundRect">
                <a:avLst>
                  <a:gd name="adj" fmla="val 16667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5" y="4140813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5" y="3912213"/>
            <a:ext cx="1824567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2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20540" y="4003009"/>
            <a:ext cx="1090083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665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117601" y="414811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48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AutoShape 51"/>
              <p:cNvSpPr>
                <a:spLocks noChangeArrowheads="1"/>
              </p:cNvSpPr>
              <p:nvPr/>
            </p:nvSpPr>
            <p:spPr bwMode="auto">
              <a:xfrm>
                <a:off x="2317726" y="5197774"/>
                <a:ext cx="4709504" cy="1559491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26" y="5197774"/>
                <a:ext cx="4709504" cy="1559491"/>
              </a:xfrm>
              <a:prstGeom prst="roundRect">
                <a:avLst>
                  <a:gd name="adj" fmla="val 16667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5" y="5734039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05439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2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73101" y="5629375"/>
            <a:ext cx="1090084" cy="61171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2665"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947761" y="5734039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48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04800" y="-63499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 dirty="0">
              <a:latin typeface=".VnArial" panose="020B7200000000000000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812800" y="332317"/>
            <a:ext cx="899584" cy="592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4000" b="1" kern="10" dirty="0">
              <a:ln w="19050">
                <a:solidFill>
                  <a:srgbClr val="FF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WordArt 33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7" name="WordArt 34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8" name="WordArt 35"/>
          <p:cNvSpPr>
            <a:spLocks noChangeArrowheads="1" noChangeShapeType="1" noTextEdit="1"/>
          </p:cNvSpPr>
          <p:nvPr/>
        </p:nvSpPr>
        <p:spPr bwMode="auto">
          <a:xfrm>
            <a:off x="9304738" y="4220031"/>
            <a:ext cx="889000" cy="745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9" name="WordArt 36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70" name="WordArt 37"/>
          <p:cNvSpPr>
            <a:spLocks noChangeArrowheads="1" noChangeShapeType="1" noTextEdit="1"/>
          </p:cNvSpPr>
          <p:nvPr/>
        </p:nvSpPr>
        <p:spPr bwMode="auto">
          <a:xfrm>
            <a:off x="93618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71" name="WordArt 38"/>
          <p:cNvSpPr>
            <a:spLocks noChangeArrowheads="1" noChangeShapeType="1" noTextEdit="1"/>
          </p:cNvSpPr>
          <p:nvPr/>
        </p:nvSpPr>
        <p:spPr bwMode="auto">
          <a:xfrm>
            <a:off x="9317438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72" name="WordArt 39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73" name="WordArt 40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74" name="WordArt 41"/>
          <p:cNvSpPr>
            <a:spLocks noChangeArrowheads="1" noChangeShapeType="1" noTextEdit="1"/>
          </p:cNvSpPr>
          <p:nvPr/>
        </p:nvSpPr>
        <p:spPr bwMode="auto">
          <a:xfrm>
            <a:off x="9304738" y="4234848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75" name="WordArt 42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76" name="WordArt 43"/>
          <p:cNvSpPr>
            <a:spLocks noChangeArrowheads="1" noChangeShapeType="1" noTextEdit="1"/>
          </p:cNvSpPr>
          <p:nvPr/>
        </p:nvSpPr>
        <p:spPr bwMode="auto">
          <a:xfrm>
            <a:off x="9298389" y="4249665"/>
            <a:ext cx="889000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82" name="Group 49"/>
          <p:cNvGrpSpPr/>
          <p:nvPr/>
        </p:nvGrpSpPr>
        <p:grpSpPr bwMode="auto">
          <a:xfrm>
            <a:off x="8574489" y="3941567"/>
            <a:ext cx="2336800" cy="1178984"/>
            <a:chOff x="4320" y="2928"/>
            <a:chExt cx="1104" cy="1104"/>
          </a:xfrm>
        </p:grpSpPr>
        <p:sp>
          <p:nvSpPr>
            <p:cNvPr id="37926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3792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54" y="319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4800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7535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1.11111E-6 L -2.91667E-6 -0.07222 " pathEditMode="relative" rAng="0" ptsTypes="AA">
                                      <p:cBhvr>
                                        <p:cTn id="1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2" y="441353"/>
            <a:ext cx="11260018" cy="6283912"/>
          </a:xfrm>
          <a:custGeom>
            <a:avLst/>
            <a:gdLst>
              <a:gd name="connsiteX0" fmla="*/ 0 w 11260018"/>
              <a:gd name="connsiteY0" fmla="*/ 1047339 h 6283912"/>
              <a:gd name="connsiteX1" fmla="*/ 995902 w 11260018"/>
              <a:gd name="connsiteY1" fmla="*/ 0 h 6283912"/>
              <a:gd name="connsiteX2" fmla="*/ 10264116 w 11260018"/>
              <a:gd name="connsiteY2" fmla="*/ 0 h 6283912"/>
              <a:gd name="connsiteX3" fmla="*/ 11260018 w 11260018"/>
              <a:gd name="connsiteY3" fmla="*/ 1047339 h 6283912"/>
              <a:gd name="connsiteX4" fmla="*/ 11260018 w 11260018"/>
              <a:gd name="connsiteY4" fmla="*/ 5236572 h 6283912"/>
              <a:gd name="connsiteX5" fmla="*/ 10264116 w 11260018"/>
              <a:gd name="connsiteY5" fmla="*/ 6283912 h 6283912"/>
              <a:gd name="connsiteX6" fmla="*/ 995902 w 11260018"/>
              <a:gd name="connsiteY6" fmla="*/ 6283912 h 6283912"/>
              <a:gd name="connsiteX7" fmla="*/ 0 w 11260018"/>
              <a:gd name="connsiteY7" fmla="*/ 5236572 h 6283912"/>
              <a:gd name="connsiteX8" fmla="*/ 0 w 11260018"/>
              <a:gd name="connsiteY8" fmla="*/ 1047339 h 6283912"/>
              <a:gd name="connsiteX0" fmla="*/ 0 w 11260018"/>
              <a:gd name="connsiteY0" fmla="*/ 1047339 h 6283912"/>
              <a:gd name="connsiteX1" fmla="*/ 995902 w 11260018"/>
              <a:gd name="connsiteY1" fmla="*/ 0 h 6283912"/>
              <a:gd name="connsiteX2" fmla="*/ 10264116 w 11260018"/>
              <a:gd name="connsiteY2" fmla="*/ 0 h 6283912"/>
              <a:gd name="connsiteX3" fmla="*/ 11260018 w 11260018"/>
              <a:gd name="connsiteY3" fmla="*/ 1047339 h 6283912"/>
              <a:gd name="connsiteX4" fmla="*/ 11260018 w 11260018"/>
              <a:gd name="connsiteY4" fmla="*/ 5236572 h 6283912"/>
              <a:gd name="connsiteX5" fmla="*/ 10264116 w 11260018"/>
              <a:gd name="connsiteY5" fmla="*/ 6283912 h 6283912"/>
              <a:gd name="connsiteX6" fmla="*/ 995902 w 11260018"/>
              <a:gd name="connsiteY6" fmla="*/ 6283912 h 6283912"/>
              <a:gd name="connsiteX7" fmla="*/ 0 w 11260018"/>
              <a:gd name="connsiteY7" fmla="*/ 5236572 h 6283912"/>
              <a:gd name="connsiteX8" fmla="*/ 0 w 11260018"/>
              <a:gd name="connsiteY8" fmla="*/ 1047339 h 6283912"/>
              <a:gd name="connsiteX0" fmla="*/ 0 w 11260018"/>
              <a:gd name="connsiteY0" fmla="*/ 1047339 h 6283912"/>
              <a:gd name="connsiteX1" fmla="*/ 995902 w 11260018"/>
              <a:gd name="connsiteY1" fmla="*/ 0 h 6283912"/>
              <a:gd name="connsiteX2" fmla="*/ 10264116 w 11260018"/>
              <a:gd name="connsiteY2" fmla="*/ 0 h 6283912"/>
              <a:gd name="connsiteX3" fmla="*/ 11260018 w 11260018"/>
              <a:gd name="connsiteY3" fmla="*/ 1047339 h 6283912"/>
              <a:gd name="connsiteX4" fmla="*/ 11260018 w 11260018"/>
              <a:gd name="connsiteY4" fmla="*/ 5236572 h 6283912"/>
              <a:gd name="connsiteX5" fmla="*/ 10264116 w 11260018"/>
              <a:gd name="connsiteY5" fmla="*/ 6283912 h 6283912"/>
              <a:gd name="connsiteX6" fmla="*/ 995902 w 11260018"/>
              <a:gd name="connsiteY6" fmla="*/ 6283912 h 6283912"/>
              <a:gd name="connsiteX7" fmla="*/ 0 w 11260018"/>
              <a:gd name="connsiteY7" fmla="*/ 5236572 h 6283912"/>
              <a:gd name="connsiteX8" fmla="*/ 0 w 11260018"/>
              <a:gd name="connsiteY8" fmla="*/ 1047339 h 628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6283912" fill="none" extrusionOk="0">
                <a:moveTo>
                  <a:pt x="0" y="1047339"/>
                </a:moveTo>
                <a:cubicBezTo>
                  <a:pt x="-65586" y="473041"/>
                  <a:pt x="425900" y="115136"/>
                  <a:pt x="995902" y="0"/>
                </a:cubicBezTo>
                <a:cubicBezTo>
                  <a:pt x="1879578" y="424770"/>
                  <a:pt x="8382486" y="-432603"/>
                  <a:pt x="10264116" y="0"/>
                </a:cubicBezTo>
                <a:cubicBezTo>
                  <a:pt x="10876752" y="-84297"/>
                  <a:pt x="11438774" y="522848"/>
                  <a:pt x="11260018" y="1047339"/>
                </a:cubicBezTo>
                <a:cubicBezTo>
                  <a:pt x="11152210" y="2847698"/>
                  <a:pt x="11418280" y="3981417"/>
                  <a:pt x="11260018" y="5236572"/>
                </a:cubicBezTo>
                <a:cubicBezTo>
                  <a:pt x="11151904" y="5772479"/>
                  <a:pt x="10703764" y="6333113"/>
                  <a:pt x="10264116" y="6283912"/>
                </a:cubicBezTo>
                <a:cubicBezTo>
                  <a:pt x="6295778" y="6617294"/>
                  <a:pt x="2407893" y="6094157"/>
                  <a:pt x="995902" y="6283912"/>
                </a:cubicBezTo>
                <a:cubicBezTo>
                  <a:pt x="414108" y="6533337"/>
                  <a:pt x="-150423" y="5945273"/>
                  <a:pt x="0" y="5236572"/>
                </a:cubicBezTo>
                <a:cubicBezTo>
                  <a:pt x="86773" y="4906370"/>
                  <a:pt x="-156751" y="2316556"/>
                  <a:pt x="0" y="1047339"/>
                </a:cubicBezTo>
                <a:close/>
              </a:path>
              <a:path w="11260018" h="6283912" stroke="0" extrusionOk="0">
                <a:moveTo>
                  <a:pt x="0" y="1047339"/>
                </a:moveTo>
                <a:cubicBezTo>
                  <a:pt x="78831" y="563532"/>
                  <a:pt x="585161" y="47774"/>
                  <a:pt x="995902" y="0"/>
                </a:cubicBezTo>
                <a:cubicBezTo>
                  <a:pt x="4210869" y="-411324"/>
                  <a:pt x="5887821" y="72947"/>
                  <a:pt x="10264116" y="0"/>
                </a:cubicBezTo>
                <a:cubicBezTo>
                  <a:pt x="10839330" y="32616"/>
                  <a:pt x="11208133" y="563279"/>
                  <a:pt x="11260018" y="1047339"/>
                </a:cubicBezTo>
                <a:cubicBezTo>
                  <a:pt x="11293935" y="2777878"/>
                  <a:pt x="11332234" y="4552314"/>
                  <a:pt x="11260018" y="5236572"/>
                </a:cubicBezTo>
                <a:cubicBezTo>
                  <a:pt x="11327567" y="5973400"/>
                  <a:pt x="10764980" y="6209802"/>
                  <a:pt x="10264116" y="6283912"/>
                </a:cubicBezTo>
                <a:cubicBezTo>
                  <a:pt x="7203871" y="6390101"/>
                  <a:pt x="1897941" y="6177957"/>
                  <a:pt x="995902" y="6283912"/>
                </a:cubicBezTo>
                <a:cubicBezTo>
                  <a:pt x="292727" y="6230590"/>
                  <a:pt x="-98028" y="5797588"/>
                  <a:pt x="0" y="5236572"/>
                </a:cubicBezTo>
                <a:cubicBezTo>
                  <a:pt x="-150527" y="3399247"/>
                  <a:pt x="-48365" y="1479827"/>
                  <a:pt x="0" y="1047339"/>
                </a:cubicBezTo>
                <a:close/>
              </a:path>
              <a:path w="11260018" h="6283912" fill="none" stroke="0" extrusionOk="0">
                <a:moveTo>
                  <a:pt x="0" y="1047339"/>
                </a:moveTo>
                <a:cubicBezTo>
                  <a:pt x="49995" y="398746"/>
                  <a:pt x="387231" y="18214"/>
                  <a:pt x="995902" y="0"/>
                </a:cubicBezTo>
                <a:cubicBezTo>
                  <a:pt x="2302734" y="-373887"/>
                  <a:pt x="8420234" y="47480"/>
                  <a:pt x="10264116" y="0"/>
                </a:cubicBezTo>
                <a:cubicBezTo>
                  <a:pt x="10800502" y="-60169"/>
                  <a:pt x="11385916" y="590759"/>
                  <a:pt x="11260018" y="1047339"/>
                </a:cubicBezTo>
                <a:cubicBezTo>
                  <a:pt x="11323176" y="2262902"/>
                  <a:pt x="11207201" y="3676837"/>
                  <a:pt x="11260018" y="5236572"/>
                </a:cubicBezTo>
                <a:cubicBezTo>
                  <a:pt x="11294117" y="5862959"/>
                  <a:pt x="10729844" y="6332044"/>
                  <a:pt x="10264116" y="6283912"/>
                </a:cubicBezTo>
                <a:cubicBezTo>
                  <a:pt x="6453984" y="6140098"/>
                  <a:pt x="2516033" y="5628231"/>
                  <a:pt x="995902" y="6283912"/>
                </a:cubicBezTo>
                <a:cubicBezTo>
                  <a:pt x="411570" y="6293330"/>
                  <a:pt x="-12977" y="5848159"/>
                  <a:pt x="0" y="5236572"/>
                </a:cubicBezTo>
                <a:cubicBezTo>
                  <a:pt x="-94627" y="4559624"/>
                  <a:pt x="-36816" y="2622815"/>
                  <a:pt x="0" y="1047339"/>
                </a:cubicBezTo>
                <a:close/>
              </a:path>
              <a:path w="11260018" h="6283912" fill="none" stroke="0" extrusionOk="0">
                <a:moveTo>
                  <a:pt x="0" y="1047339"/>
                </a:moveTo>
                <a:cubicBezTo>
                  <a:pt x="-2017" y="466908"/>
                  <a:pt x="540313" y="93508"/>
                  <a:pt x="995902" y="0"/>
                </a:cubicBezTo>
                <a:cubicBezTo>
                  <a:pt x="1996300" y="103761"/>
                  <a:pt x="8678961" y="-334970"/>
                  <a:pt x="10264116" y="0"/>
                </a:cubicBezTo>
                <a:cubicBezTo>
                  <a:pt x="10827488" y="-99643"/>
                  <a:pt x="11408256" y="599987"/>
                  <a:pt x="11260018" y="1047339"/>
                </a:cubicBezTo>
                <a:cubicBezTo>
                  <a:pt x="11302245" y="2472382"/>
                  <a:pt x="11318095" y="3862075"/>
                  <a:pt x="11260018" y="5236572"/>
                </a:cubicBezTo>
                <a:cubicBezTo>
                  <a:pt x="11211452" y="5828554"/>
                  <a:pt x="10697911" y="6328656"/>
                  <a:pt x="10264116" y="6283912"/>
                </a:cubicBezTo>
                <a:cubicBezTo>
                  <a:pt x="6334029" y="6523354"/>
                  <a:pt x="2496016" y="6063079"/>
                  <a:pt x="995902" y="6283912"/>
                </a:cubicBezTo>
                <a:cubicBezTo>
                  <a:pt x="422411" y="6410613"/>
                  <a:pt x="-225847" y="5874267"/>
                  <a:pt x="0" y="5236572"/>
                </a:cubicBezTo>
                <a:cubicBezTo>
                  <a:pt x="-115190" y="4674695"/>
                  <a:pt x="-88644" y="2427228"/>
                  <a:pt x="0" y="104733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6890027"/>
                      <a:gd name="connsiteY0" fmla="*/ 1571009 h 9425868"/>
                      <a:gd name="connsiteX1" fmla="*/ 1493853 w 16890027"/>
                      <a:gd name="connsiteY1" fmla="*/ 0 h 9425868"/>
                      <a:gd name="connsiteX2" fmla="*/ 15396174 w 16890027"/>
                      <a:gd name="connsiteY2" fmla="*/ 0 h 9425868"/>
                      <a:gd name="connsiteX3" fmla="*/ 16890027 w 16890027"/>
                      <a:gd name="connsiteY3" fmla="*/ 1571009 h 9425868"/>
                      <a:gd name="connsiteX4" fmla="*/ 16890027 w 16890027"/>
                      <a:gd name="connsiteY4" fmla="*/ 7854858 h 9425868"/>
                      <a:gd name="connsiteX5" fmla="*/ 15396174 w 16890027"/>
                      <a:gd name="connsiteY5" fmla="*/ 9425868 h 9425868"/>
                      <a:gd name="connsiteX6" fmla="*/ 1493853 w 16890027"/>
                      <a:gd name="connsiteY6" fmla="*/ 9425868 h 9425868"/>
                      <a:gd name="connsiteX7" fmla="*/ 0 w 16890027"/>
                      <a:gd name="connsiteY7" fmla="*/ 7854858 h 9425868"/>
                      <a:gd name="connsiteX8" fmla="*/ 0 w 16890027"/>
                      <a:gd name="connsiteY8" fmla="*/ 1571009 h 9425868"/>
                      <a:gd name="connsiteX0" fmla="*/ 0 w 16890027"/>
                      <a:gd name="connsiteY0" fmla="*/ 1571009 h 9425868"/>
                      <a:gd name="connsiteX1" fmla="*/ 1493853 w 16890027"/>
                      <a:gd name="connsiteY1" fmla="*/ 0 h 9425868"/>
                      <a:gd name="connsiteX2" fmla="*/ 15396174 w 16890027"/>
                      <a:gd name="connsiteY2" fmla="*/ 0 h 9425868"/>
                      <a:gd name="connsiteX3" fmla="*/ 16890027 w 16890027"/>
                      <a:gd name="connsiteY3" fmla="*/ 1571009 h 9425868"/>
                      <a:gd name="connsiteX4" fmla="*/ 16890027 w 16890027"/>
                      <a:gd name="connsiteY4" fmla="*/ 7854858 h 9425868"/>
                      <a:gd name="connsiteX5" fmla="*/ 15396174 w 16890027"/>
                      <a:gd name="connsiteY5" fmla="*/ 9425868 h 9425868"/>
                      <a:gd name="connsiteX6" fmla="*/ 1493853 w 16890027"/>
                      <a:gd name="connsiteY6" fmla="*/ 9425868 h 9425868"/>
                      <a:gd name="connsiteX7" fmla="*/ 0 w 16890027"/>
                      <a:gd name="connsiteY7" fmla="*/ 7854858 h 9425868"/>
                      <a:gd name="connsiteX8" fmla="*/ 0 w 16890027"/>
                      <a:gd name="connsiteY8" fmla="*/ 1571009 h 9425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90027" h="9425868" fill="none" extrusionOk="0">
                        <a:moveTo>
                          <a:pt x="0" y="1571009"/>
                        </a:moveTo>
                        <a:cubicBezTo>
                          <a:pt x="-65764" y="707534"/>
                          <a:pt x="642591" y="151464"/>
                          <a:pt x="1493853" y="0"/>
                        </a:cubicBezTo>
                        <a:cubicBezTo>
                          <a:pt x="2926416" y="253328"/>
                          <a:pt x="12545671" y="-556531"/>
                          <a:pt x="15396174" y="0"/>
                        </a:cubicBezTo>
                        <a:cubicBezTo>
                          <a:pt x="16267967" y="-64232"/>
                          <a:pt x="17133699" y="777071"/>
                          <a:pt x="16890027" y="1571009"/>
                        </a:cubicBezTo>
                        <a:cubicBezTo>
                          <a:pt x="16938041" y="3956033"/>
                          <a:pt x="16985736" y="5894669"/>
                          <a:pt x="16890027" y="7854858"/>
                        </a:cubicBezTo>
                        <a:cubicBezTo>
                          <a:pt x="16788552" y="8682463"/>
                          <a:pt x="16151215" y="9457522"/>
                          <a:pt x="15396174" y="9425868"/>
                        </a:cubicBezTo>
                        <a:cubicBezTo>
                          <a:pt x="9456978" y="9847552"/>
                          <a:pt x="3821030" y="9188882"/>
                          <a:pt x="1493853" y="9425868"/>
                        </a:cubicBezTo>
                        <a:cubicBezTo>
                          <a:pt x="641293" y="9645410"/>
                          <a:pt x="-152051" y="8854554"/>
                          <a:pt x="0" y="7854858"/>
                        </a:cubicBezTo>
                        <a:cubicBezTo>
                          <a:pt x="120686" y="7299978"/>
                          <a:pt x="-70079" y="3639819"/>
                          <a:pt x="0" y="1571009"/>
                        </a:cubicBezTo>
                        <a:close/>
                      </a:path>
                      <a:path w="16890027" h="9425868" stroke="0" extrusionOk="0">
                        <a:moveTo>
                          <a:pt x="0" y="1571009"/>
                        </a:moveTo>
                        <a:cubicBezTo>
                          <a:pt x="96726" y="775578"/>
                          <a:pt x="782118" y="33097"/>
                          <a:pt x="1493853" y="0"/>
                        </a:cubicBezTo>
                        <a:cubicBezTo>
                          <a:pt x="6518591" y="-420410"/>
                          <a:pt x="9139872" y="-30076"/>
                          <a:pt x="15396174" y="0"/>
                        </a:cubicBezTo>
                        <a:cubicBezTo>
                          <a:pt x="16208007" y="-59448"/>
                          <a:pt x="16856909" y="841178"/>
                          <a:pt x="16890027" y="1571009"/>
                        </a:cubicBezTo>
                        <a:cubicBezTo>
                          <a:pt x="16997903" y="4367311"/>
                          <a:pt x="17029537" y="6751206"/>
                          <a:pt x="16890027" y="7854858"/>
                        </a:cubicBezTo>
                        <a:cubicBezTo>
                          <a:pt x="16949534" y="8857466"/>
                          <a:pt x="16138602" y="9346110"/>
                          <a:pt x="15396174" y="9425868"/>
                        </a:cubicBezTo>
                        <a:cubicBezTo>
                          <a:pt x="10824761" y="9572926"/>
                          <a:pt x="2998580" y="9320363"/>
                          <a:pt x="1493853" y="9425868"/>
                        </a:cubicBezTo>
                        <a:cubicBezTo>
                          <a:pt x="563496" y="9297058"/>
                          <a:pt x="-83561" y="8705460"/>
                          <a:pt x="0" y="7854858"/>
                        </a:cubicBezTo>
                        <a:cubicBezTo>
                          <a:pt x="-233198" y="5181801"/>
                          <a:pt x="-40473" y="2217758"/>
                          <a:pt x="0" y="1571009"/>
                        </a:cubicBezTo>
                        <a:close/>
                      </a:path>
                      <a:path w="16890027" h="9425868" fill="none" stroke="0" extrusionOk="0">
                        <a:moveTo>
                          <a:pt x="0" y="1571009"/>
                        </a:moveTo>
                        <a:cubicBezTo>
                          <a:pt x="115256" y="688975"/>
                          <a:pt x="718926" y="47377"/>
                          <a:pt x="1493853" y="0"/>
                        </a:cubicBezTo>
                        <a:cubicBezTo>
                          <a:pt x="3236513" y="-270409"/>
                          <a:pt x="12909040" y="16388"/>
                          <a:pt x="15396174" y="0"/>
                        </a:cubicBezTo>
                        <a:cubicBezTo>
                          <a:pt x="16252055" y="-72614"/>
                          <a:pt x="17006035" y="822290"/>
                          <a:pt x="16890027" y="1571009"/>
                        </a:cubicBezTo>
                        <a:cubicBezTo>
                          <a:pt x="17064333" y="3607835"/>
                          <a:pt x="16755208" y="5571342"/>
                          <a:pt x="16890027" y="7854858"/>
                        </a:cubicBezTo>
                        <a:cubicBezTo>
                          <a:pt x="16932157" y="8840134"/>
                          <a:pt x="16112713" y="9467028"/>
                          <a:pt x="15396174" y="9425868"/>
                        </a:cubicBezTo>
                        <a:cubicBezTo>
                          <a:pt x="9796801" y="9104201"/>
                          <a:pt x="3707835" y="8860352"/>
                          <a:pt x="1493853" y="9425868"/>
                        </a:cubicBezTo>
                        <a:cubicBezTo>
                          <a:pt x="620283" y="9483676"/>
                          <a:pt x="-51830" y="8739526"/>
                          <a:pt x="0" y="7854858"/>
                        </a:cubicBezTo>
                        <a:cubicBezTo>
                          <a:pt x="-160545" y="6757868"/>
                          <a:pt x="-73701" y="3870419"/>
                          <a:pt x="0" y="157100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12" name="Picture 4" descr="Không có mô tả.">
            <a:extLst>
              <a:ext uri="{FF2B5EF4-FFF2-40B4-BE49-F238E27FC236}">
                <a16:creationId xmlns:a16="http://schemas.microsoft.com/office/drawing/2014/main" id="{0043FBA9-29BA-F888-DA2F-C385438CB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96704" y="48407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022C86-CB9A-ED2D-1330-E6433D0EB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193800"/>
            <a:ext cx="6807200" cy="4650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BD7C0E9A-D9F9-CEC1-73CE-433F53827AC2}"/>
                  </a:ext>
                </a:extLst>
              </p:cNvPr>
              <p:cNvSpPr/>
              <p:nvPr/>
            </p:nvSpPr>
            <p:spPr>
              <a:xfrm>
                <a:off x="2997200" y="635000"/>
                <a:ext cx="2692400" cy="1168400"/>
              </a:xfrm>
              <a:prstGeom prst="wedgeRoundRectCallout">
                <a:avLst>
                  <a:gd name="adj1" fmla="val 18790"/>
                  <a:gd name="adj2" fmla="val 80761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Tớ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đổ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𝒍</m:t>
                    </m:r>
                    <m:r>
                      <m:rPr>
                        <m:nor/>
                      </m:rP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ướ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BD7C0E9A-D9F9-CEC1-73CE-433F53827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200" y="635000"/>
                <a:ext cx="2692400" cy="1168400"/>
              </a:xfrm>
              <a:prstGeom prst="wedgeRoundRectCallout">
                <a:avLst>
                  <a:gd name="adj1" fmla="val 18790"/>
                  <a:gd name="adj2" fmla="val 80761"/>
                  <a:gd name="adj3" fmla="val 16667"/>
                </a:avLst>
              </a:prstGeom>
              <a:blipFill>
                <a:blip r:embed="rId7"/>
                <a:stretch>
                  <a:fillRect t="-8140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782233D7-A4E0-FE71-617B-0F62AE76FB00}"/>
                  </a:ext>
                </a:extLst>
              </p:cNvPr>
              <p:cNvSpPr/>
              <p:nvPr/>
            </p:nvSpPr>
            <p:spPr>
              <a:xfrm>
                <a:off x="6146800" y="838200"/>
                <a:ext cx="2692400" cy="1168400"/>
              </a:xfrm>
              <a:prstGeom prst="wedgeRoundRectCallout">
                <a:avLst>
                  <a:gd name="adj1" fmla="val -9512"/>
                  <a:gd name="adj2" fmla="val 65978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Tớ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đổ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𝒍</m:t>
                    </m:r>
                    <m:r>
                      <m:rPr>
                        <m:nor/>
                      </m:rP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ướ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24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782233D7-A4E0-FE71-617B-0F62AE76FB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800" y="838200"/>
                <a:ext cx="2692400" cy="1168400"/>
              </a:xfrm>
              <a:prstGeom prst="wedgeRoundRectCallout">
                <a:avLst>
                  <a:gd name="adj1" fmla="val -9512"/>
                  <a:gd name="adj2" fmla="val 65978"/>
                  <a:gd name="adj3" fmla="val 16667"/>
                </a:avLst>
              </a:prstGeom>
              <a:blipFill>
                <a:blip r:embed="rId8"/>
                <a:stretch>
                  <a:fillRect t="-9211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67A2165-6752-7D14-51E4-9D2E768DBE0E}"/>
              </a:ext>
            </a:extLst>
          </p:cNvPr>
          <p:cNvSpPr/>
          <p:nvPr/>
        </p:nvSpPr>
        <p:spPr>
          <a:xfrm>
            <a:off x="5435600" y="4292600"/>
            <a:ext cx="2844800" cy="1168400"/>
          </a:xfrm>
          <a:prstGeom prst="wedgeRoundRectCallout">
            <a:avLst>
              <a:gd name="adj1" fmla="val 57280"/>
              <a:gd name="adj2" fmla="val -8793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13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13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13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13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2133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133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13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13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b="1" dirty="0" err="1"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213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13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13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3" b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133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79A19F22-9AC9-EAA0-8F74-BB452921F5B7}"/>
              </a:ext>
            </a:extLst>
          </p:cNvPr>
          <p:cNvSpPr/>
          <p:nvPr/>
        </p:nvSpPr>
        <p:spPr>
          <a:xfrm>
            <a:off x="1168400" y="5816600"/>
            <a:ext cx="9702800" cy="711200"/>
          </a:xfrm>
          <a:custGeom>
            <a:avLst/>
            <a:gdLst/>
            <a:ahLst/>
            <a:cxnLst/>
            <a:rect l="l" t="t" r="r" b="b"/>
            <a:pathLst>
              <a:path w="6602925" h="2978820">
                <a:moveTo>
                  <a:pt x="0" y="0"/>
                </a:moveTo>
                <a:lnTo>
                  <a:pt x="6602925" y="0"/>
                </a:lnTo>
                <a:lnTo>
                  <a:pt x="6602925" y="2978819"/>
                </a:lnTo>
                <a:lnTo>
                  <a:pt x="0" y="29788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FE7AF6-166A-69AD-EFDF-30A664B288C7}"/>
              </a:ext>
            </a:extLst>
          </p:cNvPr>
          <p:cNvSpPr txBox="1"/>
          <p:nvPr/>
        </p:nvSpPr>
        <p:spPr>
          <a:xfrm>
            <a:off x="1709035" y="5918200"/>
            <a:ext cx="882485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1EB7A5-B090-7FDB-DC2A-F0F780469D73}"/>
              </a:ext>
            </a:extLst>
          </p:cNvPr>
          <p:cNvSpPr txBox="1"/>
          <p:nvPr/>
        </p:nvSpPr>
        <p:spPr>
          <a:xfrm>
            <a:off x="812800" y="1600200"/>
            <a:ext cx="106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904158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2" y="441353"/>
            <a:ext cx="11260018" cy="6283912"/>
          </a:xfrm>
          <a:custGeom>
            <a:avLst/>
            <a:gdLst>
              <a:gd name="connsiteX0" fmla="*/ 0 w 11260018"/>
              <a:gd name="connsiteY0" fmla="*/ 1047339 h 6283912"/>
              <a:gd name="connsiteX1" fmla="*/ 995902 w 11260018"/>
              <a:gd name="connsiteY1" fmla="*/ 0 h 6283912"/>
              <a:gd name="connsiteX2" fmla="*/ 10264116 w 11260018"/>
              <a:gd name="connsiteY2" fmla="*/ 0 h 6283912"/>
              <a:gd name="connsiteX3" fmla="*/ 11260018 w 11260018"/>
              <a:gd name="connsiteY3" fmla="*/ 1047339 h 6283912"/>
              <a:gd name="connsiteX4" fmla="*/ 11260018 w 11260018"/>
              <a:gd name="connsiteY4" fmla="*/ 5236572 h 6283912"/>
              <a:gd name="connsiteX5" fmla="*/ 10264116 w 11260018"/>
              <a:gd name="connsiteY5" fmla="*/ 6283912 h 6283912"/>
              <a:gd name="connsiteX6" fmla="*/ 995902 w 11260018"/>
              <a:gd name="connsiteY6" fmla="*/ 6283912 h 6283912"/>
              <a:gd name="connsiteX7" fmla="*/ 0 w 11260018"/>
              <a:gd name="connsiteY7" fmla="*/ 5236572 h 6283912"/>
              <a:gd name="connsiteX8" fmla="*/ 0 w 11260018"/>
              <a:gd name="connsiteY8" fmla="*/ 1047339 h 6283912"/>
              <a:gd name="connsiteX0" fmla="*/ 0 w 11260018"/>
              <a:gd name="connsiteY0" fmla="*/ 1047339 h 6283912"/>
              <a:gd name="connsiteX1" fmla="*/ 995902 w 11260018"/>
              <a:gd name="connsiteY1" fmla="*/ 0 h 6283912"/>
              <a:gd name="connsiteX2" fmla="*/ 10264116 w 11260018"/>
              <a:gd name="connsiteY2" fmla="*/ 0 h 6283912"/>
              <a:gd name="connsiteX3" fmla="*/ 11260018 w 11260018"/>
              <a:gd name="connsiteY3" fmla="*/ 1047339 h 6283912"/>
              <a:gd name="connsiteX4" fmla="*/ 11260018 w 11260018"/>
              <a:gd name="connsiteY4" fmla="*/ 5236572 h 6283912"/>
              <a:gd name="connsiteX5" fmla="*/ 10264116 w 11260018"/>
              <a:gd name="connsiteY5" fmla="*/ 6283912 h 6283912"/>
              <a:gd name="connsiteX6" fmla="*/ 995902 w 11260018"/>
              <a:gd name="connsiteY6" fmla="*/ 6283912 h 6283912"/>
              <a:gd name="connsiteX7" fmla="*/ 0 w 11260018"/>
              <a:gd name="connsiteY7" fmla="*/ 5236572 h 6283912"/>
              <a:gd name="connsiteX8" fmla="*/ 0 w 11260018"/>
              <a:gd name="connsiteY8" fmla="*/ 1047339 h 6283912"/>
              <a:gd name="connsiteX0" fmla="*/ 0 w 11260018"/>
              <a:gd name="connsiteY0" fmla="*/ 1047339 h 6283912"/>
              <a:gd name="connsiteX1" fmla="*/ 995902 w 11260018"/>
              <a:gd name="connsiteY1" fmla="*/ 0 h 6283912"/>
              <a:gd name="connsiteX2" fmla="*/ 10264116 w 11260018"/>
              <a:gd name="connsiteY2" fmla="*/ 0 h 6283912"/>
              <a:gd name="connsiteX3" fmla="*/ 11260018 w 11260018"/>
              <a:gd name="connsiteY3" fmla="*/ 1047339 h 6283912"/>
              <a:gd name="connsiteX4" fmla="*/ 11260018 w 11260018"/>
              <a:gd name="connsiteY4" fmla="*/ 5236572 h 6283912"/>
              <a:gd name="connsiteX5" fmla="*/ 10264116 w 11260018"/>
              <a:gd name="connsiteY5" fmla="*/ 6283912 h 6283912"/>
              <a:gd name="connsiteX6" fmla="*/ 995902 w 11260018"/>
              <a:gd name="connsiteY6" fmla="*/ 6283912 h 6283912"/>
              <a:gd name="connsiteX7" fmla="*/ 0 w 11260018"/>
              <a:gd name="connsiteY7" fmla="*/ 5236572 h 6283912"/>
              <a:gd name="connsiteX8" fmla="*/ 0 w 11260018"/>
              <a:gd name="connsiteY8" fmla="*/ 1047339 h 628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6283912" fill="none" extrusionOk="0">
                <a:moveTo>
                  <a:pt x="0" y="1047339"/>
                </a:moveTo>
                <a:cubicBezTo>
                  <a:pt x="-65586" y="473041"/>
                  <a:pt x="425900" y="115136"/>
                  <a:pt x="995902" y="0"/>
                </a:cubicBezTo>
                <a:cubicBezTo>
                  <a:pt x="1879578" y="424770"/>
                  <a:pt x="8382486" y="-432603"/>
                  <a:pt x="10264116" y="0"/>
                </a:cubicBezTo>
                <a:cubicBezTo>
                  <a:pt x="10876752" y="-84297"/>
                  <a:pt x="11438774" y="522848"/>
                  <a:pt x="11260018" y="1047339"/>
                </a:cubicBezTo>
                <a:cubicBezTo>
                  <a:pt x="11152210" y="2847698"/>
                  <a:pt x="11418280" y="3981417"/>
                  <a:pt x="11260018" y="5236572"/>
                </a:cubicBezTo>
                <a:cubicBezTo>
                  <a:pt x="11151904" y="5772479"/>
                  <a:pt x="10703764" y="6333113"/>
                  <a:pt x="10264116" y="6283912"/>
                </a:cubicBezTo>
                <a:cubicBezTo>
                  <a:pt x="6295778" y="6617294"/>
                  <a:pt x="2407893" y="6094157"/>
                  <a:pt x="995902" y="6283912"/>
                </a:cubicBezTo>
                <a:cubicBezTo>
                  <a:pt x="414108" y="6533337"/>
                  <a:pt x="-150423" y="5945273"/>
                  <a:pt x="0" y="5236572"/>
                </a:cubicBezTo>
                <a:cubicBezTo>
                  <a:pt x="86773" y="4906370"/>
                  <a:pt x="-156751" y="2316556"/>
                  <a:pt x="0" y="1047339"/>
                </a:cubicBezTo>
                <a:close/>
              </a:path>
              <a:path w="11260018" h="6283912" stroke="0" extrusionOk="0">
                <a:moveTo>
                  <a:pt x="0" y="1047339"/>
                </a:moveTo>
                <a:cubicBezTo>
                  <a:pt x="78831" y="563532"/>
                  <a:pt x="585161" y="47774"/>
                  <a:pt x="995902" y="0"/>
                </a:cubicBezTo>
                <a:cubicBezTo>
                  <a:pt x="4210869" y="-411324"/>
                  <a:pt x="5887821" y="72947"/>
                  <a:pt x="10264116" y="0"/>
                </a:cubicBezTo>
                <a:cubicBezTo>
                  <a:pt x="10839330" y="32616"/>
                  <a:pt x="11208133" y="563279"/>
                  <a:pt x="11260018" y="1047339"/>
                </a:cubicBezTo>
                <a:cubicBezTo>
                  <a:pt x="11293935" y="2777878"/>
                  <a:pt x="11332234" y="4552314"/>
                  <a:pt x="11260018" y="5236572"/>
                </a:cubicBezTo>
                <a:cubicBezTo>
                  <a:pt x="11327567" y="5973400"/>
                  <a:pt x="10764980" y="6209802"/>
                  <a:pt x="10264116" y="6283912"/>
                </a:cubicBezTo>
                <a:cubicBezTo>
                  <a:pt x="7203871" y="6390101"/>
                  <a:pt x="1897941" y="6177957"/>
                  <a:pt x="995902" y="6283912"/>
                </a:cubicBezTo>
                <a:cubicBezTo>
                  <a:pt x="292727" y="6230590"/>
                  <a:pt x="-98028" y="5797588"/>
                  <a:pt x="0" y="5236572"/>
                </a:cubicBezTo>
                <a:cubicBezTo>
                  <a:pt x="-150527" y="3399247"/>
                  <a:pt x="-48365" y="1479827"/>
                  <a:pt x="0" y="1047339"/>
                </a:cubicBezTo>
                <a:close/>
              </a:path>
              <a:path w="11260018" h="6283912" fill="none" stroke="0" extrusionOk="0">
                <a:moveTo>
                  <a:pt x="0" y="1047339"/>
                </a:moveTo>
                <a:cubicBezTo>
                  <a:pt x="49995" y="398746"/>
                  <a:pt x="387231" y="18214"/>
                  <a:pt x="995902" y="0"/>
                </a:cubicBezTo>
                <a:cubicBezTo>
                  <a:pt x="2302734" y="-373887"/>
                  <a:pt x="8420234" y="47480"/>
                  <a:pt x="10264116" y="0"/>
                </a:cubicBezTo>
                <a:cubicBezTo>
                  <a:pt x="10800502" y="-60169"/>
                  <a:pt x="11385916" y="590759"/>
                  <a:pt x="11260018" y="1047339"/>
                </a:cubicBezTo>
                <a:cubicBezTo>
                  <a:pt x="11323176" y="2262902"/>
                  <a:pt x="11207201" y="3676837"/>
                  <a:pt x="11260018" y="5236572"/>
                </a:cubicBezTo>
                <a:cubicBezTo>
                  <a:pt x="11294117" y="5862959"/>
                  <a:pt x="10729844" y="6332044"/>
                  <a:pt x="10264116" y="6283912"/>
                </a:cubicBezTo>
                <a:cubicBezTo>
                  <a:pt x="6453984" y="6140098"/>
                  <a:pt x="2516033" y="5628231"/>
                  <a:pt x="995902" y="6283912"/>
                </a:cubicBezTo>
                <a:cubicBezTo>
                  <a:pt x="411570" y="6293330"/>
                  <a:pt x="-12977" y="5848159"/>
                  <a:pt x="0" y="5236572"/>
                </a:cubicBezTo>
                <a:cubicBezTo>
                  <a:pt x="-94627" y="4559624"/>
                  <a:pt x="-36816" y="2622815"/>
                  <a:pt x="0" y="1047339"/>
                </a:cubicBezTo>
                <a:close/>
              </a:path>
              <a:path w="11260018" h="6283912" fill="none" stroke="0" extrusionOk="0">
                <a:moveTo>
                  <a:pt x="0" y="1047339"/>
                </a:moveTo>
                <a:cubicBezTo>
                  <a:pt x="-2017" y="466908"/>
                  <a:pt x="540313" y="93508"/>
                  <a:pt x="995902" y="0"/>
                </a:cubicBezTo>
                <a:cubicBezTo>
                  <a:pt x="1996300" y="103761"/>
                  <a:pt x="8678961" y="-334970"/>
                  <a:pt x="10264116" y="0"/>
                </a:cubicBezTo>
                <a:cubicBezTo>
                  <a:pt x="10827488" y="-99643"/>
                  <a:pt x="11408256" y="599987"/>
                  <a:pt x="11260018" y="1047339"/>
                </a:cubicBezTo>
                <a:cubicBezTo>
                  <a:pt x="11302245" y="2472382"/>
                  <a:pt x="11318095" y="3862075"/>
                  <a:pt x="11260018" y="5236572"/>
                </a:cubicBezTo>
                <a:cubicBezTo>
                  <a:pt x="11211452" y="5828554"/>
                  <a:pt x="10697911" y="6328656"/>
                  <a:pt x="10264116" y="6283912"/>
                </a:cubicBezTo>
                <a:cubicBezTo>
                  <a:pt x="6334029" y="6523354"/>
                  <a:pt x="2496016" y="6063079"/>
                  <a:pt x="995902" y="6283912"/>
                </a:cubicBezTo>
                <a:cubicBezTo>
                  <a:pt x="422411" y="6410613"/>
                  <a:pt x="-225847" y="5874267"/>
                  <a:pt x="0" y="5236572"/>
                </a:cubicBezTo>
                <a:cubicBezTo>
                  <a:pt x="-115190" y="4674695"/>
                  <a:pt x="-88644" y="2427228"/>
                  <a:pt x="0" y="104733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6890027"/>
                      <a:gd name="connsiteY0" fmla="*/ 1571009 h 9425868"/>
                      <a:gd name="connsiteX1" fmla="*/ 1493853 w 16890027"/>
                      <a:gd name="connsiteY1" fmla="*/ 0 h 9425868"/>
                      <a:gd name="connsiteX2" fmla="*/ 15396174 w 16890027"/>
                      <a:gd name="connsiteY2" fmla="*/ 0 h 9425868"/>
                      <a:gd name="connsiteX3" fmla="*/ 16890027 w 16890027"/>
                      <a:gd name="connsiteY3" fmla="*/ 1571009 h 9425868"/>
                      <a:gd name="connsiteX4" fmla="*/ 16890027 w 16890027"/>
                      <a:gd name="connsiteY4" fmla="*/ 7854858 h 9425868"/>
                      <a:gd name="connsiteX5" fmla="*/ 15396174 w 16890027"/>
                      <a:gd name="connsiteY5" fmla="*/ 9425868 h 9425868"/>
                      <a:gd name="connsiteX6" fmla="*/ 1493853 w 16890027"/>
                      <a:gd name="connsiteY6" fmla="*/ 9425868 h 9425868"/>
                      <a:gd name="connsiteX7" fmla="*/ 0 w 16890027"/>
                      <a:gd name="connsiteY7" fmla="*/ 7854858 h 9425868"/>
                      <a:gd name="connsiteX8" fmla="*/ 0 w 16890027"/>
                      <a:gd name="connsiteY8" fmla="*/ 1571009 h 9425868"/>
                      <a:gd name="connsiteX0" fmla="*/ 0 w 16890027"/>
                      <a:gd name="connsiteY0" fmla="*/ 1571009 h 9425868"/>
                      <a:gd name="connsiteX1" fmla="*/ 1493853 w 16890027"/>
                      <a:gd name="connsiteY1" fmla="*/ 0 h 9425868"/>
                      <a:gd name="connsiteX2" fmla="*/ 15396174 w 16890027"/>
                      <a:gd name="connsiteY2" fmla="*/ 0 h 9425868"/>
                      <a:gd name="connsiteX3" fmla="*/ 16890027 w 16890027"/>
                      <a:gd name="connsiteY3" fmla="*/ 1571009 h 9425868"/>
                      <a:gd name="connsiteX4" fmla="*/ 16890027 w 16890027"/>
                      <a:gd name="connsiteY4" fmla="*/ 7854858 h 9425868"/>
                      <a:gd name="connsiteX5" fmla="*/ 15396174 w 16890027"/>
                      <a:gd name="connsiteY5" fmla="*/ 9425868 h 9425868"/>
                      <a:gd name="connsiteX6" fmla="*/ 1493853 w 16890027"/>
                      <a:gd name="connsiteY6" fmla="*/ 9425868 h 9425868"/>
                      <a:gd name="connsiteX7" fmla="*/ 0 w 16890027"/>
                      <a:gd name="connsiteY7" fmla="*/ 7854858 h 9425868"/>
                      <a:gd name="connsiteX8" fmla="*/ 0 w 16890027"/>
                      <a:gd name="connsiteY8" fmla="*/ 1571009 h 9425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90027" h="9425868" fill="none" extrusionOk="0">
                        <a:moveTo>
                          <a:pt x="0" y="1571009"/>
                        </a:moveTo>
                        <a:cubicBezTo>
                          <a:pt x="-65764" y="707534"/>
                          <a:pt x="642591" y="151464"/>
                          <a:pt x="1493853" y="0"/>
                        </a:cubicBezTo>
                        <a:cubicBezTo>
                          <a:pt x="2926416" y="253328"/>
                          <a:pt x="12545671" y="-556531"/>
                          <a:pt x="15396174" y="0"/>
                        </a:cubicBezTo>
                        <a:cubicBezTo>
                          <a:pt x="16267967" y="-64232"/>
                          <a:pt x="17133699" y="777071"/>
                          <a:pt x="16890027" y="1571009"/>
                        </a:cubicBezTo>
                        <a:cubicBezTo>
                          <a:pt x="16938041" y="3956033"/>
                          <a:pt x="16985736" y="5894669"/>
                          <a:pt x="16890027" y="7854858"/>
                        </a:cubicBezTo>
                        <a:cubicBezTo>
                          <a:pt x="16788552" y="8682463"/>
                          <a:pt x="16151215" y="9457522"/>
                          <a:pt x="15396174" y="9425868"/>
                        </a:cubicBezTo>
                        <a:cubicBezTo>
                          <a:pt x="9456978" y="9847552"/>
                          <a:pt x="3821030" y="9188882"/>
                          <a:pt x="1493853" y="9425868"/>
                        </a:cubicBezTo>
                        <a:cubicBezTo>
                          <a:pt x="641293" y="9645410"/>
                          <a:pt x="-152051" y="8854554"/>
                          <a:pt x="0" y="7854858"/>
                        </a:cubicBezTo>
                        <a:cubicBezTo>
                          <a:pt x="120686" y="7299978"/>
                          <a:pt x="-70079" y="3639819"/>
                          <a:pt x="0" y="1571009"/>
                        </a:cubicBezTo>
                        <a:close/>
                      </a:path>
                      <a:path w="16890027" h="9425868" stroke="0" extrusionOk="0">
                        <a:moveTo>
                          <a:pt x="0" y="1571009"/>
                        </a:moveTo>
                        <a:cubicBezTo>
                          <a:pt x="96726" y="775578"/>
                          <a:pt x="782118" y="33097"/>
                          <a:pt x="1493853" y="0"/>
                        </a:cubicBezTo>
                        <a:cubicBezTo>
                          <a:pt x="6518591" y="-420410"/>
                          <a:pt x="9139872" y="-30076"/>
                          <a:pt x="15396174" y="0"/>
                        </a:cubicBezTo>
                        <a:cubicBezTo>
                          <a:pt x="16208007" y="-59448"/>
                          <a:pt x="16856909" y="841178"/>
                          <a:pt x="16890027" y="1571009"/>
                        </a:cubicBezTo>
                        <a:cubicBezTo>
                          <a:pt x="16997903" y="4367311"/>
                          <a:pt x="17029537" y="6751206"/>
                          <a:pt x="16890027" y="7854858"/>
                        </a:cubicBezTo>
                        <a:cubicBezTo>
                          <a:pt x="16949534" y="8857466"/>
                          <a:pt x="16138602" y="9346110"/>
                          <a:pt x="15396174" y="9425868"/>
                        </a:cubicBezTo>
                        <a:cubicBezTo>
                          <a:pt x="10824761" y="9572926"/>
                          <a:pt x="2998580" y="9320363"/>
                          <a:pt x="1493853" y="9425868"/>
                        </a:cubicBezTo>
                        <a:cubicBezTo>
                          <a:pt x="563496" y="9297058"/>
                          <a:pt x="-83561" y="8705460"/>
                          <a:pt x="0" y="7854858"/>
                        </a:cubicBezTo>
                        <a:cubicBezTo>
                          <a:pt x="-233198" y="5181801"/>
                          <a:pt x="-40473" y="2217758"/>
                          <a:pt x="0" y="1571009"/>
                        </a:cubicBezTo>
                        <a:close/>
                      </a:path>
                      <a:path w="16890027" h="9425868" fill="none" stroke="0" extrusionOk="0">
                        <a:moveTo>
                          <a:pt x="0" y="1571009"/>
                        </a:moveTo>
                        <a:cubicBezTo>
                          <a:pt x="115256" y="688975"/>
                          <a:pt x="718926" y="47377"/>
                          <a:pt x="1493853" y="0"/>
                        </a:cubicBezTo>
                        <a:cubicBezTo>
                          <a:pt x="3236513" y="-270409"/>
                          <a:pt x="12909040" y="16388"/>
                          <a:pt x="15396174" y="0"/>
                        </a:cubicBezTo>
                        <a:cubicBezTo>
                          <a:pt x="16252055" y="-72614"/>
                          <a:pt x="17006035" y="822290"/>
                          <a:pt x="16890027" y="1571009"/>
                        </a:cubicBezTo>
                        <a:cubicBezTo>
                          <a:pt x="17064333" y="3607835"/>
                          <a:pt x="16755208" y="5571342"/>
                          <a:pt x="16890027" y="7854858"/>
                        </a:cubicBezTo>
                        <a:cubicBezTo>
                          <a:pt x="16932157" y="8840134"/>
                          <a:pt x="16112713" y="9467028"/>
                          <a:pt x="15396174" y="9425868"/>
                        </a:cubicBezTo>
                        <a:cubicBezTo>
                          <a:pt x="9796801" y="9104201"/>
                          <a:pt x="3707835" y="8860352"/>
                          <a:pt x="1493853" y="9425868"/>
                        </a:cubicBezTo>
                        <a:cubicBezTo>
                          <a:pt x="620283" y="9483676"/>
                          <a:pt x="-51830" y="8739526"/>
                          <a:pt x="0" y="7854858"/>
                        </a:cubicBezTo>
                        <a:cubicBezTo>
                          <a:pt x="-160545" y="6757868"/>
                          <a:pt x="-73701" y="3870419"/>
                          <a:pt x="0" y="157100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11B49D-5B8B-F99F-5F31-28176A67B627}"/>
              </a:ext>
            </a:extLst>
          </p:cNvPr>
          <p:cNvSpPr txBox="1"/>
          <p:nvPr/>
        </p:nvSpPr>
        <p:spPr>
          <a:xfrm>
            <a:off x="1016000" y="1092200"/>
            <a:ext cx="756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indent="-457223">
              <a:spcAft>
                <a:spcPts val="333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6DA15C-AE0C-C053-CBD1-075D741C94F3}"/>
              </a:ext>
            </a:extLst>
          </p:cNvPr>
          <p:cNvSpPr txBox="1"/>
          <p:nvPr/>
        </p:nvSpPr>
        <p:spPr>
          <a:xfrm>
            <a:off x="1016000" y="1752600"/>
            <a:ext cx="1000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indent="-457223">
              <a:spcAft>
                <a:spcPts val="333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435F7B-78D9-DDED-EA58-43208A4B56DA}"/>
              </a:ext>
            </a:extLst>
          </p:cNvPr>
          <p:cNvSpPr txBox="1"/>
          <p:nvPr/>
        </p:nvSpPr>
        <p:spPr>
          <a:xfrm>
            <a:off x="1066799" y="2362200"/>
            <a:ext cx="10315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33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(5 × 2 = 10).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186A9E-6FFE-C6BC-D63B-3921750C3798}"/>
                  </a:ext>
                </a:extLst>
              </p:cNvPr>
              <p:cNvSpPr txBox="1"/>
              <p:nvPr/>
            </p:nvSpPr>
            <p:spPr>
              <a:xfrm>
                <a:off x="2263775" y="3046329"/>
                <a:ext cx="304800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186A9E-6FFE-C6BC-D63B-3921750C3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775" y="3046329"/>
                <a:ext cx="3048000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3CE3E6-EF66-C569-25FF-9839B2A99ADE}"/>
                  </a:ext>
                </a:extLst>
              </p:cNvPr>
              <p:cNvSpPr txBox="1"/>
              <p:nvPr/>
            </p:nvSpPr>
            <p:spPr>
              <a:xfrm>
                <a:off x="5080000" y="3022601"/>
                <a:ext cx="3048000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3CE3E6-EF66-C569-25FF-9839B2A99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0" y="3022601"/>
                <a:ext cx="3048000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917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3C3C9A-02F3-4E3C-A9CB-A4C8147E9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039" y="913986"/>
            <a:ext cx="6154936" cy="3733800"/>
          </a:xfrm>
          <a:prstGeom prst="rect">
            <a:avLst/>
          </a:prstGeom>
        </p:spPr>
      </p:pic>
      <p:pic>
        <p:nvPicPr>
          <p:cNvPr id="7" name="Việt và Mai đã đổ bẩ">
            <a:hlinkClick r:id="" action="ppaction://media"/>
            <a:extLst>
              <a:ext uri="{FF2B5EF4-FFF2-40B4-BE49-F238E27FC236}">
                <a16:creationId xmlns:a16="http://schemas.microsoft.com/office/drawing/2014/main" id="{F3ED9811-CF36-C906-467E-46477A0C65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9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3918" y="368081"/>
            <a:ext cx="10786739" cy="5546308"/>
          </a:xfrm>
          <a:custGeom>
            <a:avLst/>
            <a:gdLst/>
            <a:ahLst/>
            <a:cxnLst/>
            <a:rect l="l" t="t" r="r" b="b"/>
            <a:pathLst>
              <a:path w="13573337" h="7622222">
                <a:moveTo>
                  <a:pt x="0" y="0"/>
                </a:moveTo>
                <a:lnTo>
                  <a:pt x="13573336" y="0"/>
                </a:lnTo>
                <a:lnTo>
                  <a:pt x="13573336" y="7622222"/>
                </a:lnTo>
                <a:lnTo>
                  <a:pt x="0" y="762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371942" y="555841"/>
            <a:ext cx="10450690" cy="5134043"/>
          </a:xfrm>
          <a:custGeom>
            <a:avLst/>
            <a:gdLst/>
            <a:ahLst/>
            <a:cxnLst/>
            <a:rect l="l" t="t" r="r" b="b"/>
            <a:pathLst>
              <a:path w="12750841" h="7160342">
                <a:moveTo>
                  <a:pt x="0" y="0"/>
                </a:moveTo>
                <a:lnTo>
                  <a:pt x="12750840" y="0"/>
                </a:lnTo>
                <a:lnTo>
                  <a:pt x="12750840" y="7160342"/>
                </a:lnTo>
                <a:lnTo>
                  <a:pt x="0" y="7160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TextBox 4"/>
          <p:cNvSpPr txBox="1"/>
          <p:nvPr/>
        </p:nvSpPr>
        <p:spPr>
          <a:xfrm>
            <a:off x="1432921" y="1373621"/>
            <a:ext cx="969640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theo hai bước: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 rot="-3056326" flipH="1">
            <a:off x="8960629" y="185494"/>
            <a:ext cx="1076608" cy="1257185"/>
          </a:xfrm>
          <a:custGeom>
            <a:avLst/>
            <a:gdLst/>
            <a:ahLst/>
            <a:cxnLst/>
            <a:rect l="l" t="t" r="r" b="b"/>
            <a:pathLst>
              <a:path w="1614912" h="1885778">
                <a:moveTo>
                  <a:pt x="1614912" y="0"/>
                </a:moveTo>
                <a:lnTo>
                  <a:pt x="0" y="0"/>
                </a:lnTo>
                <a:lnTo>
                  <a:pt x="0" y="1885778"/>
                </a:lnTo>
                <a:lnTo>
                  <a:pt x="1614912" y="1885778"/>
                </a:lnTo>
                <a:lnTo>
                  <a:pt x="161491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-697245" y="3716765"/>
            <a:ext cx="2708398" cy="3234495"/>
          </a:xfrm>
          <a:custGeom>
            <a:avLst/>
            <a:gdLst/>
            <a:ahLst/>
            <a:cxnLst/>
            <a:rect l="l" t="t" r="r" b="b"/>
            <a:pathLst>
              <a:path w="5477768" h="5919002">
                <a:moveTo>
                  <a:pt x="0" y="0"/>
                </a:moveTo>
                <a:lnTo>
                  <a:pt x="5477767" y="0"/>
                </a:lnTo>
                <a:lnTo>
                  <a:pt x="5477767" y="5919002"/>
                </a:lnTo>
                <a:lnTo>
                  <a:pt x="0" y="59190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6096000" y="-1088152"/>
            <a:ext cx="650941" cy="817392"/>
          </a:xfrm>
          <a:custGeom>
            <a:avLst/>
            <a:gdLst/>
            <a:ahLst/>
            <a:cxnLst/>
            <a:rect l="l" t="t" r="r" b="b"/>
            <a:pathLst>
              <a:path w="976412" h="1226088">
                <a:moveTo>
                  <a:pt x="0" y="0"/>
                </a:moveTo>
                <a:lnTo>
                  <a:pt x="976411" y="0"/>
                </a:lnTo>
                <a:lnTo>
                  <a:pt x="976411" y="1226087"/>
                </a:lnTo>
                <a:lnTo>
                  <a:pt x="0" y="12260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280961" y="4410958"/>
            <a:ext cx="1846117" cy="1846109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-38888" r="-3888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614220" y="5211455"/>
            <a:ext cx="1376437" cy="1461467"/>
          </a:xfrm>
          <a:custGeom>
            <a:avLst/>
            <a:gdLst/>
            <a:ahLst/>
            <a:cxnLst/>
            <a:rect l="l" t="t" r="r" b="b"/>
            <a:pathLst>
              <a:path w="2064655" h="2192201">
                <a:moveTo>
                  <a:pt x="0" y="0"/>
                </a:moveTo>
                <a:lnTo>
                  <a:pt x="2064654" y="0"/>
                </a:lnTo>
                <a:lnTo>
                  <a:pt x="2064654" y="2192201"/>
                </a:lnTo>
                <a:lnTo>
                  <a:pt x="0" y="219220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>
            <a:off x="9594716" y="2874124"/>
            <a:ext cx="1534611" cy="842641"/>
          </a:xfrm>
          <a:custGeom>
            <a:avLst/>
            <a:gdLst/>
            <a:ahLst/>
            <a:cxnLst/>
            <a:rect l="l" t="t" r="r" b="b"/>
            <a:pathLst>
              <a:path w="2301916" h="1263961">
                <a:moveTo>
                  <a:pt x="0" y="0"/>
                </a:moveTo>
                <a:lnTo>
                  <a:pt x="2301916" y="0"/>
                </a:lnTo>
                <a:lnTo>
                  <a:pt x="2301916" y="1263962"/>
                </a:lnTo>
                <a:lnTo>
                  <a:pt x="0" y="126396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/>
          <p:nvPr/>
        </p:nvSpPr>
        <p:spPr>
          <a:xfrm rot="6926260" flipV="1">
            <a:off x="10672938" y="1158342"/>
            <a:ext cx="1258999" cy="1046113"/>
          </a:xfrm>
          <a:custGeom>
            <a:avLst/>
            <a:gdLst/>
            <a:ahLst/>
            <a:cxnLst/>
            <a:rect l="l" t="t" r="r" b="b"/>
            <a:pathLst>
              <a:path w="1888498" h="1569170">
                <a:moveTo>
                  <a:pt x="0" y="1569170"/>
                </a:moveTo>
                <a:lnTo>
                  <a:pt x="1888498" y="1569170"/>
                </a:lnTo>
                <a:lnTo>
                  <a:pt x="1888498" y="0"/>
                </a:lnTo>
                <a:lnTo>
                  <a:pt x="0" y="0"/>
                </a:lnTo>
                <a:lnTo>
                  <a:pt x="0" y="156917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Freeform 14"/>
          <p:cNvSpPr/>
          <p:nvPr/>
        </p:nvSpPr>
        <p:spPr>
          <a:xfrm rot="-1841029">
            <a:off x="542248" y="596064"/>
            <a:ext cx="635017" cy="608461"/>
          </a:xfrm>
          <a:custGeom>
            <a:avLst/>
            <a:gdLst/>
            <a:ahLst/>
            <a:cxnLst/>
            <a:rect l="l" t="t" r="r" b="b"/>
            <a:pathLst>
              <a:path w="952525" h="912692">
                <a:moveTo>
                  <a:pt x="0" y="0"/>
                </a:moveTo>
                <a:lnTo>
                  <a:pt x="952525" y="0"/>
                </a:lnTo>
                <a:lnTo>
                  <a:pt x="952525" y="912692"/>
                </a:lnTo>
                <a:lnTo>
                  <a:pt x="0" y="91269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Freeform 15"/>
          <p:cNvSpPr/>
          <p:nvPr/>
        </p:nvSpPr>
        <p:spPr>
          <a:xfrm rot="755759">
            <a:off x="3840110" y="6131002"/>
            <a:ext cx="513333" cy="491867"/>
          </a:xfrm>
          <a:custGeom>
            <a:avLst/>
            <a:gdLst/>
            <a:ahLst/>
            <a:cxnLst/>
            <a:rect l="l" t="t" r="r" b="b"/>
            <a:pathLst>
              <a:path w="770000" h="737800">
                <a:moveTo>
                  <a:pt x="0" y="0"/>
                </a:moveTo>
                <a:lnTo>
                  <a:pt x="770000" y="0"/>
                </a:lnTo>
                <a:lnTo>
                  <a:pt x="770000" y="737800"/>
                </a:lnTo>
                <a:lnTo>
                  <a:pt x="0" y="737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TextBox 4"/>
          <p:cNvSpPr txBox="1"/>
          <p:nvPr/>
        </p:nvSpPr>
        <p:spPr>
          <a:xfrm>
            <a:off x="2337623" y="2741521"/>
            <a:ext cx="8945895" cy="2390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Bước 1: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Quy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Bước 2: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1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2" y="441353"/>
            <a:ext cx="11260018" cy="6283912"/>
          </a:xfrm>
          <a:custGeom>
            <a:avLst/>
            <a:gdLst>
              <a:gd name="connsiteX0" fmla="*/ 0 w 11260018"/>
              <a:gd name="connsiteY0" fmla="*/ 1047339 h 6283912"/>
              <a:gd name="connsiteX1" fmla="*/ 995902 w 11260018"/>
              <a:gd name="connsiteY1" fmla="*/ 0 h 6283912"/>
              <a:gd name="connsiteX2" fmla="*/ 10264116 w 11260018"/>
              <a:gd name="connsiteY2" fmla="*/ 0 h 6283912"/>
              <a:gd name="connsiteX3" fmla="*/ 11260018 w 11260018"/>
              <a:gd name="connsiteY3" fmla="*/ 1047339 h 6283912"/>
              <a:gd name="connsiteX4" fmla="*/ 11260018 w 11260018"/>
              <a:gd name="connsiteY4" fmla="*/ 5236572 h 6283912"/>
              <a:gd name="connsiteX5" fmla="*/ 10264116 w 11260018"/>
              <a:gd name="connsiteY5" fmla="*/ 6283912 h 6283912"/>
              <a:gd name="connsiteX6" fmla="*/ 995902 w 11260018"/>
              <a:gd name="connsiteY6" fmla="*/ 6283912 h 6283912"/>
              <a:gd name="connsiteX7" fmla="*/ 0 w 11260018"/>
              <a:gd name="connsiteY7" fmla="*/ 5236572 h 6283912"/>
              <a:gd name="connsiteX8" fmla="*/ 0 w 11260018"/>
              <a:gd name="connsiteY8" fmla="*/ 1047339 h 6283912"/>
              <a:gd name="connsiteX0" fmla="*/ 0 w 11260018"/>
              <a:gd name="connsiteY0" fmla="*/ 1047339 h 6283912"/>
              <a:gd name="connsiteX1" fmla="*/ 995902 w 11260018"/>
              <a:gd name="connsiteY1" fmla="*/ 0 h 6283912"/>
              <a:gd name="connsiteX2" fmla="*/ 10264116 w 11260018"/>
              <a:gd name="connsiteY2" fmla="*/ 0 h 6283912"/>
              <a:gd name="connsiteX3" fmla="*/ 11260018 w 11260018"/>
              <a:gd name="connsiteY3" fmla="*/ 1047339 h 6283912"/>
              <a:gd name="connsiteX4" fmla="*/ 11260018 w 11260018"/>
              <a:gd name="connsiteY4" fmla="*/ 5236572 h 6283912"/>
              <a:gd name="connsiteX5" fmla="*/ 10264116 w 11260018"/>
              <a:gd name="connsiteY5" fmla="*/ 6283912 h 6283912"/>
              <a:gd name="connsiteX6" fmla="*/ 995902 w 11260018"/>
              <a:gd name="connsiteY6" fmla="*/ 6283912 h 6283912"/>
              <a:gd name="connsiteX7" fmla="*/ 0 w 11260018"/>
              <a:gd name="connsiteY7" fmla="*/ 5236572 h 6283912"/>
              <a:gd name="connsiteX8" fmla="*/ 0 w 11260018"/>
              <a:gd name="connsiteY8" fmla="*/ 1047339 h 6283912"/>
              <a:gd name="connsiteX0" fmla="*/ 0 w 11260018"/>
              <a:gd name="connsiteY0" fmla="*/ 1047339 h 6283912"/>
              <a:gd name="connsiteX1" fmla="*/ 995902 w 11260018"/>
              <a:gd name="connsiteY1" fmla="*/ 0 h 6283912"/>
              <a:gd name="connsiteX2" fmla="*/ 10264116 w 11260018"/>
              <a:gd name="connsiteY2" fmla="*/ 0 h 6283912"/>
              <a:gd name="connsiteX3" fmla="*/ 11260018 w 11260018"/>
              <a:gd name="connsiteY3" fmla="*/ 1047339 h 6283912"/>
              <a:gd name="connsiteX4" fmla="*/ 11260018 w 11260018"/>
              <a:gd name="connsiteY4" fmla="*/ 5236572 h 6283912"/>
              <a:gd name="connsiteX5" fmla="*/ 10264116 w 11260018"/>
              <a:gd name="connsiteY5" fmla="*/ 6283912 h 6283912"/>
              <a:gd name="connsiteX6" fmla="*/ 995902 w 11260018"/>
              <a:gd name="connsiteY6" fmla="*/ 6283912 h 6283912"/>
              <a:gd name="connsiteX7" fmla="*/ 0 w 11260018"/>
              <a:gd name="connsiteY7" fmla="*/ 5236572 h 6283912"/>
              <a:gd name="connsiteX8" fmla="*/ 0 w 11260018"/>
              <a:gd name="connsiteY8" fmla="*/ 1047339 h 628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6283912" fill="none" extrusionOk="0">
                <a:moveTo>
                  <a:pt x="0" y="1047339"/>
                </a:moveTo>
                <a:cubicBezTo>
                  <a:pt x="-65586" y="473041"/>
                  <a:pt x="425900" y="115136"/>
                  <a:pt x="995902" y="0"/>
                </a:cubicBezTo>
                <a:cubicBezTo>
                  <a:pt x="1879578" y="424770"/>
                  <a:pt x="8382486" y="-432603"/>
                  <a:pt x="10264116" y="0"/>
                </a:cubicBezTo>
                <a:cubicBezTo>
                  <a:pt x="10876752" y="-84297"/>
                  <a:pt x="11438774" y="522848"/>
                  <a:pt x="11260018" y="1047339"/>
                </a:cubicBezTo>
                <a:cubicBezTo>
                  <a:pt x="11152210" y="2847698"/>
                  <a:pt x="11418280" y="3981417"/>
                  <a:pt x="11260018" y="5236572"/>
                </a:cubicBezTo>
                <a:cubicBezTo>
                  <a:pt x="11151904" y="5772479"/>
                  <a:pt x="10703764" y="6333113"/>
                  <a:pt x="10264116" y="6283912"/>
                </a:cubicBezTo>
                <a:cubicBezTo>
                  <a:pt x="6295778" y="6617294"/>
                  <a:pt x="2407893" y="6094157"/>
                  <a:pt x="995902" y="6283912"/>
                </a:cubicBezTo>
                <a:cubicBezTo>
                  <a:pt x="414108" y="6533337"/>
                  <a:pt x="-150423" y="5945273"/>
                  <a:pt x="0" y="5236572"/>
                </a:cubicBezTo>
                <a:cubicBezTo>
                  <a:pt x="86773" y="4906370"/>
                  <a:pt x="-156751" y="2316556"/>
                  <a:pt x="0" y="1047339"/>
                </a:cubicBezTo>
                <a:close/>
              </a:path>
              <a:path w="11260018" h="6283912" stroke="0" extrusionOk="0">
                <a:moveTo>
                  <a:pt x="0" y="1047339"/>
                </a:moveTo>
                <a:cubicBezTo>
                  <a:pt x="78831" y="563532"/>
                  <a:pt x="585161" y="47774"/>
                  <a:pt x="995902" y="0"/>
                </a:cubicBezTo>
                <a:cubicBezTo>
                  <a:pt x="4210869" y="-411324"/>
                  <a:pt x="5887821" y="72947"/>
                  <a:pt x="10264116" y="0"/>
                </a:cubicBezTo>
                <a:cubicBezTo>
                  <a:pt x="10839330" y="32616"/>
                  <a:pt x="11208133" y="563279"/>
                  <a:pt x="11260018" y="1047339"/>
                </a:cubicBezTo>
                <a:cubicBezTo>
                  <a:pt x="11293935" y="2777878"/>
                  <a:pt x="11332234" y="4552314"/>
                  <a:pt x="11260018" y="5236572"/>
                </a:cubicBezTo>
                <a:cubicBezTo>
                  <a:pt x="11327567" y="5973400"/>
                  <a:pt x="10764980" y="6209802"/>
                  <a:pt x="10264116" y="6283912"/>
                </a:cubicBezTo>
                <a:cubicBezTo>
                  <a:pt x="7203871" y="6390101"/>
                  <a:pt x="1897941" y="6177957"/>
                  <a:pt x="995902" y="6283912"/>
                </a:cubicBezTo>
                <a:cubicBezTo>
                  <a:pt x="292727" y="6230590"/>
                  <a:pt x="-98028" y="5797588"/>
                  <a:pt x="0" y="5236572"/>
                </a:cubicBezTo>
                <a:cubicBezTo>
                  <a:pt x="-150527" y="3399247"/>
                  <a:pt x="-48365" y="1479827"/>
                  <a:pt x="0" y="1047339"/>
                </a:cubicBezTo>
                <a:close/>
              </a:path>
              <a:path w="11260018" h="6283912" fill="none" stroke="0" extrusionOk="0">
                <a:moveTo>
                  <a:pt x="0" y="1047339"/>
                </a:moveTo>
                <a:cubicBezTo>
                  <a:pt x="49995" y="398746"/>
                  <a:pt x="387231" y="18214"/>
                  <a:pt x="995902" y="0"/>
                </a:cubicBezTo>
                <a:cubicBezTo>
                  <a:pt x="2302734" y="-373887"/>
                  <a:pt x="8420234" y="47480"/>
                  <a:pt x="10264116" y="0"/>
                </a:cubicBezTo>
                <a:cubicBezTo>
                  <a:pt x="10800502" y="-60169"/>
                  <a:pt x="11385916" y="590759"/>
                  <a:pt x="11260018" y="1047339"/>
                </a:cubicBezTo>
                <a:cubicBezTo>
                  <a:pt x="11323176" y="2262902"/>
                  <a:pt x="11207201" y="3676837"/>
                  <a:pt x="11260018" y="5236572"/>
                </a:cubicBezTo>
                <a:cubicBezTo>
                  <a:pt x="11294117" y="5862959"/>
                  <a:pt x="10729844" y="6332044"/>
                  <a:pt x="10264116" y="6283912"/>
                </a:cubicBezTo>
                <a:cubicBezTo>
                  <a:pt x="6453984" y="6140098"/>
                  <a:pt x="2516033" y="5628231"/>
                  <a:pt x="995902" y="6283912"/>
                </a:cubicBezTo>
                <a:cubicBezTo>
                  <a:pt x="411570" y="6293330"/>
                  <a:pt x="-12977" y="5848159"/>
                  <a:pt x="0" y="5236572"/>
                </a:cubicBezTo>
                <a:cubicBezTo>
                  <a:pt x="-94627" y="4559624"/>
                  <a:pt x="-36816" y="2622815"/>
                  <a:pt x="0" y="1047339"/>
                </a:cubicBezTo>
                <a:close/>
              </a:path>
              <a:path w="11260018" h="6283912" fill="none" stroke="0" extrusionOk="0">
                <a:moveTo>
                  <a:pt x="0" y="1047339"/>
                </a:moveTo>
                <a:cubicBezTo>
                  <a:pt x="-2017" y="466908"/>
                  <a:pt x="540313" y="93508"/>
                  <a:pt x="995902" y="0"/>
                </a:cubicBezTo>
                <a:cubicBezTo>
                  <a:pt x="1996300" y="103761"/>
                  <a:pt x="8678961" y="-334970"/>
                  <a:pt x="10264116" y="0"/>
                </a:cubicBezTo>
                <a:cubicBezTo>
                  <a:pt x="10827488" y="-99643"/>
                  <a:pt x="11408256" y="599987"/>
                  <a:pt x="11260018" y="1047339"/>
                </a:cubicBezTo>
                <a:cubicBezTo>
                  <a:pt x="11302245" y="2472382"/>
                  <a:pt x="11318095" y="3862075"/>
                  <a:pt x="11260018" y="5236572"/>
                </a:cubicBezTo>
                <a:cubicBezTo>
                  <a:pt x="11211452" y="5828554"/>
                  <a:pt x="10697911" y="6328656"/>
                  <a:pt x="10264116" y="6283912"/>
                </a:cubicBezTo>
                <a:cubicBezTo>
                  <a:pt x="6334029" y="6523354"/>
                  <a:pt x="2496016" y="6063079"/>
                  <a:pt x="995902" y="6283912"/>
                </a:cubicBezTo>
                <a:cubicBezTo>
                  <a:pt x="422411" y="6410613"/>
                  <a:pt x="-225847" y="5874267"/>
                  <a:pt x="0" y="5236572"/>
                </a:cubicBezTo>
                <a:cubicBezTo>
                  <a:pt x="-115190" y="4674695"/>
                  <a:pt x="-88644" y="2427228"/>
                  <a:pt x="0" y="104733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6890027"/>
                      <a:gd name="connsiteY0" fmla="*/ 1571009 h 9425868"/>
                      <a:gd name="connsiteX1" fmla="*/ 1493853 w 16890027"/>
                      <a:gd name="connsiteY1" fmla="*/ 0 h 9425868"/>
                      <a:gd name="connsiteX2" fmla="*/ 15396174 w 16890027"/>
                      <a:gd name="connsiteY2" fmla="*/ 0 h 9425868"/>
                      <a:gd name="connsiteX3" fmla="*/ 16890027 w 16890027"/>
                      <a:gd name="connsiteY3" fmla="*/ 1571009 h 9425868"/>
                      <a:gd name="connsiteX4" fmla="*/ 16890027 w 16890027"/>
                      <a:gd name="connsiteY4" fmla="*/ 7854858 h 9425868"/>
                      <a:gd name="connsiteX5" fmla="*/ 15396174 w 16890027"/>
                      <a:gd name="connsiteY5" fmla="*/ 9425868 h 9425868"/>
                      <a:gd name="connsiteX6" fmla="*/ 1493853 w 16890027"/>
                      <a:gd name="connsiteY6" fmla="*/ 9425868 h 9425868"/>
                      <a:gd name="connsiteX7" fmla="*/ 0 w 16890027"/>
                      <a:gd name="connsiteY7" fmla="*/ 7854858 h 9425868"/>
                      <a:gd name="connsiteX8" fmla="*/ 0 w 16890027"/>
                      <a:gd name="connsiteY8" fmla="*/ 1571009 h 9425868"/>
                      <a:gd name="connsiteX0" fmla="*/ 0 w 16890027"/>
                      <a:gd name="connsiteY0" fmla="*/ 1571009 h 9425868"/>
                      <a:gd name="connsiteX1" fmla="*/ 1493853 w 16890027"/>
                      <a:gd name="connsiteY1" fmla="*/ 0 h 9425868"/>
                      <a:gd name="connsiteX2" fmla="*/ 15396174 w 16890027"/>
                      <a:gd name="connsiteY2" fmla="*/ 0 h 9425868"/>
                      <a:gd name="connsiteX3" fmla="*/ 16890027 w 16890027"/>
                      <a:gd name="connsiteY3" fmla="*/ 1571009 h 9425868"/>
                      <a:gd name="connsiteX4" fmla="*/ 16890027 w 16890027"/>
                      <a:gd name="connsiteY4" fmla="*/ 7854858 h 9425868"/>
                      <a:gd name="connsiteX5" fmla="*/ 15396174 w 16890027"/>
                      <a:gd name="connsiteY5" fmla="*/ 9425868 h 9425868"/>
                      <a:gd name="connsiteX6" fmla="*/ 1493853 w 16890027"/>
                      <a:gd name="connsiteY6" fmla="*/ 9425868 h 9425868"/>
                      <a:gd name="connsiteX7" fmla="*/ 0 w 16890027"/>
                      <a:gd name="connsiteY7" fmla="*/ 7854858 h 9425868"/>
                      <a:gd name="connsiteX8" fmla="*/ 0 w 16890027"/>
                      <a:gd name="connsiteY8" fmla="*/ 1571009 h 9425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90027" h="9425868" fill="none" extrusionOk="0">
                        <a:moveTo>
                          <a:pt x="0" y="1571009"/>
                        </a:moveTo>
                        <a:cubicBezTo>
                          <a:pt x="-65764" y="707534"/>
                          <a:pt x="642591" y="151464"/>
                          <a:pt x="1493853" y="0"/>
                        </a:cubicBezTo>
                        <a:cubicBezTo>
                          <a:pt x="2926416" y="253328"/>
                          <a:pt x="12545671" y="-556531"/>
                          <a:pt x="15396174" y="0"/>
                        </a:cubicBezTo>
                        <a:cubicBezTo>
                          <a:pt x="16267967" y="-64232"/>
                          <a:pt x="17133699" y="777071"/>
                          <a:pt x="16890027" y="1571009"/>
                        </a:cubicBezTo>
                        <a:cubicBezTo>
                          <a:pt x="16938041" y="3956033"/>
                          <a:pt x="16985736" y="5894669"/>
                          <a:pt x="16890027" y="7854858"/>
                        </a:cubicBezTo>
                        <a:cubicBezTo>
                          <a:pt x="16788552" y="8682463"/>
                          <a:pt x="16151215" y="9457522"/>
                          <a:pt x="15396174" y="9425868"/>
                        </a:cubicBezTo>
                        <a:cubicBezTo>
                          <a:pt x="9456978" y="9847552"/>
                          <a:pt x="3821030" y="9188882"/>
                          <a:pt x="1493853" y="9425868"/>
                        </a:cubicBezTo>
                        <a:cubicBezTo>
                          <a:pt x="641293" y="9645410"/>
                          <a:pt x="-152051" y="8854554"/>
                          <a:pt x="0" y="7854858"/>
                        </a:cubicBezTo>
                        <a:cubicBezTo>
                          <a:pt x="120686" y="7299978"/>
                          <a:pt x="-70079" y="3639819"/>
                          <a:pt x="0" y="1571009"/>
                        </a:cubicBezTo>
                        <a:close/>
                      </a:path>
                      <a:path w="16890027" h="9425868" stroke="0" extrusionOk="0">
                        <a:moveTo>
                          <a:pt x="0" y="1571009"/>
                        </a:moveTo>
                        <a:cubicBezTo>
                          <a:pt x="96726" y="775578"/>
                          <a:pt x="782118" y="33097"/>
                          <a:pt x="1493853" y="0"/>
                        </a:cubicBezTo>
                        <a:cubicBezTo>
                          <a:pt x="6518591" y="-420410"/>
                          <a:pt x="9139872" y="-30076"/>
                          <a:pt x="15396174" y="0"/>
                        </a:cubicBezTo>
                        <a:cubicBezTo>
                          <a:pt x="16208007" y="-59448"/>
                          <a:pt x="16856909" y="841178"/>
                          <a:pt x="16890027" y="1571009"/>
                        </a:cubicBezTo>
                        <a:cubicBezTo>
                          <a:pt x="16997903" y="4367311"/>
                          <a:pt x="17029537" y="6751206"/>
                          <a:pt x="16890027" y="7854858"/>
                        </a:cubicBezTo>
                        <a:cubicBezTo>
                          <a:pt x="16949534" y="8857466"/>
                          <a:pt x="16138602" y="9346110"/>
                          <a:pt x="15396174" y="9425868"/>
                        </a:cubicBezTo>
                        <a:cubicBezTo>
                          <a:pt x="10824761" y="9572926"/>
                          <a:pt x="2998580" y="9320363"/>
                          <a:pt x="1493853" y="9425868"/>
                        </a:cubicBezTo>
                        <a:cubicBezTo>
                          <a:pt x="563496" y="9297058"/>
                          <a:pt x="-83561" y="8705460"/>
                          <a:pt x="0" y="7854858"/>
                        </a:cubicBezTo>
                        <a:cubicBezTo>
                          <a:pt x="-233198" y="5181801"/>
                          <a:pt x="-40473" y="2217758"/>
                          <a:pt x="0" y="1571009"/>
                        </a:cubicBezTo>
                        <a:close/>
                      </a:path>
                      <a:path w="16890027" h="9425868" fill="none" stroke="0" extrusionOk="0">
                        <a:moveTo>
                          <a:pt x="0" y="1571009"/>
                        </a:moveTo>
                        <a:cubicBezTo>
                          <a:pt x="115256" y="688975"/>
                          <a:pt x="718926" y="47377"/>
                          <a:pt x="1493853" y="0"/>
                        </a:cubicBezTo>
                        <a:cubicBezTo>
                          <a:pt x="3236513" y="-270409"/>
                          <a:pt x="12909040" y="16388"/>
                          <a:pt x="15396174" y="0"/>
                        </a:cubicBezTo>
                        <a:cubicBezTo>
                          <a:pt x="16252055" y="-72614"/>
                          <a:pt x="17006035" y="822290"/>
                          <a:pt x="16890027" y="1571009"/>
                        </a:cubicBezTo>
                        <a:cubicBezTo>
                          <a:pt x="17064333" y="3607835"/>
                          <a:pt x="16755208" y="5571342"/>
                          <a:pt x="16890027" y="7854858"/>
                        </a:cubicBezTo>
                        <a:cubicBezTo>
                          <a:pt x="16932157" y="8840134"/>
                          <a:pt x="16112713" y="9467028"/>
                          <a:pt x="15396174" y="9425868"/>
                        </a:cubicBezTo>
                        <a:cubicBezTo>
                          <a:pt x="9796801" y="9104201"/>
                          <a:pt x="3707835" y="8860352"/>
                          <a:pt x="1493853" y="9425868"/>
                        </a:cubicBezTo>
                        <a:cubicBezTo>
                          <a:pt x="620283" y="9483676"/>
                          <a:pt x="-51830" y="8739526"/>
                          <a:pt x="0" y="7854858"/>
                        </a:cubicBezTo>
                        <a:cubicBezTo>
                          <a:pt x="-160545" y="6757868"/>
                          <a:pt x="-73701" y="3870419"/>
                          <a:pt x="0" y="157100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11B49D-5B8B-F99F-5F31-28176A67B627}"/>
              </a:ext>
            </a:extLst>
          </p:cNvPr>
          <p:cNvSpPr txBox="1"/>
          <p:nvPr/>
        </p:nvSpPr>
        <p:spPr>
          <a:xfrm>
            <a:off x="812800" y="889000"/>
            <a:ext cx="10515600" cy="2321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spcAft>
                <a:spcPts val="333"/>
              </a:spcAft>
              <a:defRPr/>
            </a:pPr>
            <a:r>
              <a:rPr lang="en-US" sz="29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    </a:t>
            </a:r>
          </a:p>
          <a:p>
            <a:pPr algn="just" defTabSz="609630">
              <a:spcAft>
                <a:spcPts val="333"/>
              </a:spcAft>
              <a:defRPr/>
            </a:pPr>
            <a:r>
              <a:rPr lang="en-US" sz="2933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>
              <a:spcAft>
                <a:spcPts val="333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</a:p>
          <a:p>
            <a:pPr algn="just" defTabSz="609630">
              <a:spcAft>
                <a:spcPts val="333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cxnSp>
        <p:nvCxnSpPr>
          <p:cNvPr id="13" name="Đường nối Thẳng 4">
            <a:extLst>
              <a:ext uri="{FF2B5EF4-FFF2-40B4-BE49-F238E27FC236}">
                <a16:creationId xmlns:a16="http://schemas.microsoft.com/office/drawing/2014/main" id="{123893F1-DB71-470C-9DD7-10C101D196D3}"/>
              </a:ext>
            </a:extLst>
          </p:cNvPr>
          <p:cNvCxnSpPr>
            <a:cxnSpLocks/>
          </p:cNvCxnSpPr>
          <p:nvPr/>
        </p:nvCxnSpPr>
        <p:spPr>
          <a:xfrm>
            <a:off x="1438275" y="3130403"/>
            <a:ext cx="6153150" cy="79682"/>
          </a:xfrm>
          <a:prstGeom prst="line">
            <a:avLst/>
          </a:prstGeom>
          <a:ln w="76200">
            <a:headEnd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Đường nối Thẳng 4">
            <a:extLst>
              <a:ext uri="{FF2B5EF4-FFF2-40B4-BE49-F238E27FC236}">
                <a16:creationId xmlns:a16="http://schemas.microsoft.com/office/drawing/2014/main" id="{6556CBED-C7B8-45AA-A604-A1C66C70DE94}"/>
              </a:ext>
            </a:extLst>
          </p:cNvPr>
          <p:cNvCxnSpPr>
            <a:cxnSpLocks/>
          </p:cNvCxnSpPr>
          <p:nvPr/>
        </p:nvCxnSpPr>
        <p:spPr>
          <a:xfrm>
            <a:off x="3609975" y="1957542"/>
            <a:ext cx="5876925" cy="0"/>
          </a:xfrm>
          <a:prstGeom prst="line">
            <a:avLst/>
          </a:prstGeom>
          <a:ln w="76200">
            <a:headEnd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4816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406</TotalTime>
  <Words>306</Words>
  <Application>Microsoft Office PowerPoint</Application>
  <PresentationFormat>Widescreen</PresentationFormat>
  <Paragraphs>80</Paragraphs>
  <Slides>16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.VnArial</vt:lpstr>
      <vt:lpstr>.VnAvant</vt:lpstr>
      <vt:lpstr>.VnHelvetInsH</vt:lpstr>
      <vt:lpstr>.VnTime</vt:lpstr>
      <vt:lpstr>Aptos</vt:lpstr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DellZ</dc:creator>
  <cp:lastModifiedBy>Admin</cp:lastModifiedBy>
  <cp:revision>150</cp:revision>
  <dcterms:created xsi:type="dcterms:W3CDTF">2021-11-06T15:34:00Z</dcterms:created>
  <dcterms:modified xsi:type="dcterms:W3CDTF">2024-12-25T00:47:58Z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AC5C389B818E4DA5A40CCB9D543EBD9F_13</vt:lpwstr>
  </property>
  <property fmtid="{D5CDD505-2E9C-101B-9397-08002B2CF9AE}" pid="3" name="KSOProductBuildVer">
    <vt:lpwstr>1033-12.2.0.17545</vt:lpwstr>
  </property>
</Properties>
</file>