
<file path=[Content_Types].xml><?xml version="1.0" encoding="utf-8"?>
<Types xmlns="http://schemas.openxmlformats.org/package/2006/content-types">
  <Default Extension="png" ContentType="image/png"/>
  <Default Extension="mp3" ContentType="audio/mpe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9" r:id="rId2"/>
  </p:sldMasterIdLst>
  <p:notesMasterIdLst>
    <p:notesMasterId r:id="rId15"/>
  </p:notesMasterIdLst>
  <p:sldIdLst>
    <p:sldId id="336" r:id="rId3"/>
    <p:sldId id="341" r:id="rId4"/>
    <p:sldId id="342" r:id="rId5"/>
    <p:sldId id="259" r:id="rId6"/>
    <p:sldId id="339" r:id="rId7"/>
    <p:sldId id="355" r:id="rId8"/>
    <p:sldId id="328" r:id="rId9"/>
    <p:sldId id="347" r:id="rId10"/>
    <p:sldId id="353" r:id="rId11"/>
    <p:sldId id="349" r:id="rId12"/>
    <p:sldId id="350" r:id="rId13"/>
    <p:sldId id="332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E1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91" d="100"/>
          <a:sy n="91" d="100"/>
        </p:scale>
        <p:origin x="534" y="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E2D236-6C1D-4B8F-BAE0-3DBFB5BB970F}" type="datetimeFigureOut">
              <a:rPr lang="en-US" smtClean="0"/>
              <a:t>25/12/2024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970321-9555-4028-AEB6-46FD0B3967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3743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3" name="Google Shape;913;ge4b7ac326b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4" name="Google Shape;914;ge4b7ac326b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430133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9" name="Google Shape;899;ge4b7ac326b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0" name="Google Shape;900;ge4b7ac326b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900632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9" name="Google Shape;899;ge4b7ac326b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0" name="Google Shape;900;ge4b7ac326b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928112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9" name="Google Shape;899;ge4b7ac326b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0" name="Google Shape;900;ge4b7ac326b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709809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9" name="Google Shape;899;ge4b7ac326b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0" name="Google Shape;900;ge4b7ac326b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015192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3" name="Google Shape;913;ge4b7ac326b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4" name="Google Shape;914;ge4b7ac326b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709008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3" name="Google Shape;913;ge4b7ac326b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4" name="Google Shape;914;ge4b7ac326b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544890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" name="Google Shape;67;p4"/>
          <p:cNvGrpSpPr/>
          <p:nvPr/>
        </p:nvGrpSpPr>
        <p:grpSpPr>
          <a:xfrm>
            <a:off x="-57" y="-101600"/>
            <a:ext cx="12192000" cy="6959600"/>
            <a:chOff x="-43" y="-76200"/>
            <a:chExt cx="9144000" cy="5219700"/>
          </a:xfrm>
        </p:grpSpPr>
        <p:cxnSp>
          <p:nvCxnSpPr>
            <p:cNvPr id="68" name="Google Shape;68;p4"/>
            <p:cNvCxnSpPr/>
            <p:nvPr/>
          </p:nvCxnSpPr>
          <p:spPr>
            <a:xfrm>
              <a:off x="-6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" name="Google Shape;69;p4"/>
            <p:cNvCxnSpPr/>
            <p:nvPr/>
          </p:nvCxnSpPr>
          <p:spPr>
            <a:xfrm>
              <a:off x="653133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" name="Google Shape;70;p4"/>
            <p:cNvCxnSpPr/>
            <p:nvPr/>
          </p:nvCxnSpPr>
          <p:spPr>
            <a:xfrm>
              <a:off x="1306272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" name="Google Shape;71;p4"/>
            <p:cNvCxnSpPr/>
            <p:nvPr/>
          </p:nvCxnSpPr>
          <p:spPr>
            <a:xfrm>
              <a:off x="1959412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2" name="Google Shape;72;p4"/>
            <p:cNvCxnSpPr/>
            <p:nvPr/>
          </p:nvCxnSpPr>
          <p:spPr>
            <a:xfrm>
              <a:off x="2612551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3" name="Google Shape;73;p4"/>
            <p:cNvCxnSpPr/>
            <p:nvPr/>
          </p:nvCxnSpPr>
          <p:spPr>
            <a:xfrm>
              <a:off x="3265690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4" name="Google Shape;74;p4"/>
            <p:cNvCxnSpPr/>
            <p:nvPr/>
          </p:nvCxnSpPr>
          <p:spPr>
            <a:xfrm>
              <a:off x="3918829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5" name="Google Shape;75;p4"/>
            <p:cNvCxnSpPr/>
            <p:nvPr/>
          </p:nvCxnSpPr>
          <p:spPr>
            <a:xfrm>
              <a:off x="4571969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6" name="Google Shape;76;p4"/>
            <p:cNvCxnSpPr/>
            <p:nvPr/>
          </p:nvCxnSpPr>
          <p:spPr>
            <a:xfrm>
              <a:off x="5225108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7" name="Google Shape;77;p4"/>
            <p:cNvCxnSpPr/>
            <p:nvPr/>
          </p:nvCxnSpPr>
          <p:spPr>
            <a:xfrm>
              <a:off x="5878247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8" name="Google Shape;78;p4"/>
            <p:cNvCxnSpPr/>
            <p:nvPr/>
          </p:nvCxnSpPr>
          <p:spPr>
            <a:xfrm>
              <a:off x="6531387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9" name="Google Shape;79;p4"/>
            <p:cNvCxnSpPr/>
            <p:nvPr/>
          </p:nvCxnSpPr>
          <p:spPr>
            <a:xfrm>
              <a:off x="7184526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0" name="Google Shape;80;p4"/>
            <p:cNvCxnSpPr/>
            <p:nvPr/>
          </p:nvCxnSpPr>
          <p:spPr>
            <a:xfrm>
              <a:off x="7837665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1" name="Google Shape;81;p4"/>
            <p:cNvCxnSpPr/>
            <p:nvPr/>
          </p:nvCxnSpPr>
          <p:spPr>
            <a:xfrm>
              <a:off x="8490804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2" name="Google Shape;82;p4"/>
            <p:cNvCxnSpPr/>
            <p:nvPr/>
          </p:nvCxnSpPr>
          <p:spPr>
            <a:xfrm>
              <a:off x="9143944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3" name="Google Shape;83;p4"/>
            <p:cNvCxnSpPr/>
            <p:nvPr/>
          </p:nvCxnSpPr>
          <p:spPr>
            <a:xfrm>
              <a:off x="-43" y="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4" name="Google Shape;84;p4"/>
            <p:cNvCxnSpPr/>
            <p:nvPr/>
          </p:nvCxnSpPr>
          <p:spPr>
            <a:xfrm>
              <a:off x="-43" y="571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" name="Google Shape;85;p4"/>
            <p:cNvCxnSpPr/>
            <p:nvPr/>
          </p:nvCxnSpPr>
          <p:spPr>
            <a:xfrm>
              <a:off x="-43" y="1143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" name="Google Shape;86;p4"/>
            <p:cNvCxnSpPr/>
            <p:nvPr/>
          </p:nvCxnSpPr>
          <p:spPr>
            <a:xfrm>
              <a:off x="-43" y="1714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7" name="Google Shape;87;p4"/>
            <p:cNvCxnSpPr/>
            <p:nvPr/>
          </p:nvCxnSpPr>
          <p:spPr>
            <a:xfrm>
              <a:off x="-43" y="2286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8" name="Google Shape;88;p4"/>
            <p:cNvCxnSpPr/>
            <p:nvPr/>
          </p:nvCxnSpPr>
          <p:spPr>
            <a:xfrm>
              <a:off x="-43" y="2857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9" name="Google Shape;89;p4"/>
            <p:cNvCxnSpPr/>
            <p:nvPr/>
          </p:nvCxnSpPr>
          <p:spPr>
            <a:xfrm>
              <a:off x="-43" y="3429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0" name="Google Shape;90;p4"/>
            <p:cNvCxnSpPr/>
            <p:nvPr/>
          </p:nvCxnSpPr>
          <p:spPr>
            <a:xfrm>
              <a:off x="-43" y="4000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1" name="Google Shape;91;p4"/>
            <p:cNvCxnSpPr/>
            <p:nvPr/>
          </p:nvCxnSpPr>
          <p:spPr>
            <a:xfrm>
              <a:off x="-43" y="4572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92" name="Google Shape;92;p4"/>
          <p:cNvSpPr txBox="1">
            <a:spLocks noGrp="1"/>
          </p:cNvSpPr>
          <p:nvPr>
            <p:ph type="title"/>
          </p:nvPr>
        </p:nvSpPr>
        <p:spPr>
          <a:xfrm>
            <a:off x="871433" y="762000"/>
            <a:ext cx="10451600" cy="7624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4"/>
          <p:cNvSpPr txBox="1">
            <a:spLocks noGrp="1"/>
          </p:cNvSpPr>
          <p:nvPr>
            <p:ph type="body" idx="1"/>
          </p:nvPr>
        </p:nvSpPr>
        <p:spPr>
          <a:xfrm>
            <a:off x="871533" y="1524467"/>
            <a:ext cx="10448000" cy="45724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Happy Monkey"/>
              <a:buAutoNum type="arabicPeriod"/>
              <a:defRPr sz="1667">
                <a:solidFill>
                  <a:srgbClr val="434343"/>
                </a:solidFill>
              </a:defRPr>
            </a:lvl1pPr>
            <a:lvl2pPr marL="1219170" lvl="1" indent="-40639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2pPr>
            <a:lvl3pPr marL="1828754" lvl="2" indent="-40639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3pPr>
            <a:lvl4pPr marL="2438339" lvl="3" indent="-40639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>
                <a:solidFill>
                  <a:srgbClr val="434343"/>
                </a:solidFill>
              </a:defRPr>
            </a:lvl4pPr>
            <a:lvl5pPr marL="3047924" lvl="4" indent="-40639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5pPr>
            <a:lvl6pPr marL="3657509" lvl="5" indent="-40639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6pPr>
            <a:lvl7pPr marL="4267093" lvl="6" indent="-40639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>
                <a:solidFill>
                  <a:srgbClr val="434343"/>
                </a:solidFill>
              </a:defRPr>
            </a:lvl7pPr>
            <a:lvl8pPr marL="4876678" lvl="7" indent="-40639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8pPr>
            <a:lvl9pPr marL="5486263" lvl="8" indent="-40639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994958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0700-5D63-4E81-AC36-D158E29CA293}" type="datetimeFigureOut">
              <a:rPr lang="en-US" smtClean="0"/>
              <a:t>25/12/2024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7AAB-2A24-440F-9378-4B79BFB1E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0992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0700-5D63-4E81-AC36-D158E29CA293}" type="datetimeFigureOut">
              <a:rPr lang="en-US" smtClean="0"/>
              <a:t>25/12/2024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7AAB-2A24-440F-9378-4B79BFB1E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9795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0700-5D63-4E81-AC36-D158E29CA293}" type="datetimeFigureOut">
              <a:rPr lang="en-US" smtClean="0"/>
              <a:t>25/12/2024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7AAB-2A24-440F-9378-4B79BFB1E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7033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0700-5D63-4E81-AC36-D158E29CA293}" type="datetimeFigureOut">
              <a:rPr lang="en-US" smtClean="0"/>
              <a:t>25/12/2024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7AAB-2A24-440F-9378-4B79BFB1E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6435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0700-5D63-4E81-AC36-D158E29CA293}" type="datetimeFigureOut">
              <a:rPr lang="en-US" smtClean="0"/>
              <a:t>25/12/2024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7AAB-2A24-440F-9378-4B79BFB1E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9969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0700-5D63-4E81-AC36-D158E29CA293}" type="datetimeFigureOut">
              <a:rPr lang="en-US" smtClean="0"/>
              <a:t>25/12/2024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7AAB-2A24-440F-9378-4B79BFB1E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461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078766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6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7" name="Google Shape;697;p26"/>
          <p:cNvGrpSpPr/>
          <p:nvPr/>
        </p:nvGrpSpPr>
        <p:grpSpPr>
          <a:xfrm>
            <a:off x="-57" y="-101600"/>
            <a:ext cx="12192000" cy="6959600"/>
            <a:chOff x="-43" y="-76200"/>
            <a:chExt cx="9144000" cy="5219700"/>
          </a:xfrm>
        </p:grpSpPr>
        <p:cxnSp>
          <p:nvCxnSpPr>
            <p:cNvPr id="698" name="Google Shape;698;p26"/>
            <p:cNvCxnSpPr/>
            <p:nvPr/>
          </p:nvCxnSpPr>
          <p:spPr>
            <a:xfrm>
              <a:off x="-6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9" name="Google Shape;699;p26"/>
            <p:cNvCxnSpPr/>
            <p:nvPr/>
          </p:nvCxnSpPr>
          <p:spPr>
            <a:xfrm>
              <a:off x="653133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0" name="Google Shape;700;p26"/>
            <p:cNvCxnSpPr/>
            <p:nvPr/>
          </p:nvCxnSpPr>
          <p:spPr>
            <a:xfrm>
              <a:off x="1306272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1" name="Google Shape;701;p26"/>
            <p:cNvCxnSpPr/>
            <p:nvPr/>
          </p:nvCxnSpPr>
          <p:spPr>
            <a:xfrm>
              <a:off x="1959412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2" name="Google Shape;702;p26"/>
            <p:cNvCxnSpPr/>
            <p:nvPr/>
          </p:nvCxnSpPr>
          <p:spPr>
            <a:xfrm>
              <a:off x="2612551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3" name="Google Shape;703;p26"/>
            <p:cNvCxnSpPr/>
            <p:nvPr/>
          </p:nvCxnSpPr>
          <p:spPr>
            <a:xfrm>
              <a:off x="3265690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4" name="Google Shape;704;p26"/>
            <p:cNvCxnSpPr/>
            <p:nvPr/>
          </p:nvCxnSpPr>
          <p:spPr>
            <a:xfrm>
              <a:off x="3918829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5" name="Google Shape;705;p26"/>
            <p:cNvCxnSpPr/>
            <p:nvPr/>
          </p:nvCxnSpPr>
          <p:spPr>
            <a:xfrm>
              <a:off x="4571969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6" name="Google Shape;706;p26"/>
            <p:cNvCxnSpPr/>
            <p:nvPr/>
          </p:nvCxnSpPr>
          <p:spPr>
            <a:xfrm>
              <a:off x="5225108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7" name="Google Shape;707;p26"/>
            <p:cNvCxnSpPr/>
            <p:nvPr/>
          </p:nvCxnSpPr>
          <p:spPr>
            <a:xfrm>
              <a:off x="5878247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8" name="Google Shape;708;p26"/>
            <p:cNvCxnSpPr/>
            <p:nvPr/>
          </p:nvCxnSpPr>
          <p:spPr>
            <a:xfrm>
              <a:off x="6531387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9" name="Google Shape;709;p26"/>
            <p:cNvCxnSpPr/>
            <p:nvPr/>
          </p:nvCxnSpPr>
          <p:spPr>
            <a:xfrm>
              <a:off x="7184526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0" name="Google Shape;710;p26"/>
            <p:cNvCxnSpPr/>
            <p:nvPr/>
          </p:nvCxnSpPr>
          <p:spPr>
            <a:xfrm>
              <a:off x="7837665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1" name="Google Shape;711;p26"/>
            <p:cNvCxnSpPr/>
            <p:nvPr/>
          </p:nvCxnSpPr>
          <p:spPr>
            <a:xfrm>
              <a:off x="8490804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2" name="Google Shape;712;p26"/>
            <p:cNvCxnSpPr/>
            <p:nvPr/>
          </p:nvCxnSpPr>
          <p:spPr>
            <a:xfrm>
              <a:off x="9143944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3" name="Google Shape;713;p26"/>
            <p:cNvCxnSpPr/>
            <p:nvPr/>
          </p:nvCxnSpPr>
          <p:spPr>
            <a:xfrm>
              <a:off x="-43" y="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4" name="Google Shape;714;p26"/>
            <p:cNvCxnSpPr/>
            <p:nvPr/>
          </p:nvCxnSpPr>
          <p:spPr>
            <a:xfrm>
              <a:off x="-43" y="571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5" name="Google Shape;715;p26"/>
            <p:cNvCxnSpPr/>
            <p:nvPr/>
          </p:nvCxnSpPr>
          <p:spPr>
            <a:xfrm>
              <a:off x="-43" y="1143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6" name="Google Shape;716;p26"/>
            <p:cNvCxnSpPr/>
            <p:nvPr/>
          </p:nvCxnSpPr>
          <p:spPr>
            <a:xfrm>
              <a:off x="-43" y="1714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7" name="Google Shape;717;p26"/>
            <p:cNvCxnSpPr/>
            <p:nvPr/>
          </p:nvCxnSpPr>
          <p:spPr>
            <a:xfrm>
              <a:off x="-43" y="2286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8" name="Google Shape;718;p26"/>
            <p:cNvCxnSpPr/>
            <p:nvPr/>
          </p:nvCxnSpPr>
          <p:spPr>
            <a:xfrm>
              <a:off x="-43" y="2857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9" name="Google Shape;719;p26"/>
            <p:cNvCxnSpPr/>
            <p:nvPr/>
          </p:nvCxnSpPr>
          <p:spPr>
            <a:xfrm>
              <a:off x="-43" y="3429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20" name="Google Shape;720;p26"/>
            <p:cNvCxnSpPr/>
            <p:nvPr/>
          </p:nvCxnSpPr>
          <p:spPr>
            <a:xfrm>
              <a:off x="-43" y="4000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21" name="Google Shape;721;p26"/>
            <p:cNvCxnSpPr/>
            <p:nvPr/>
          </p:nvCxnSpPr>
          <p:spPr>
            <a:xfrm>
              <a:off x="-43" y="4572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722" name="Google Shape;722;p26"/>
          <p:cNvSpPr txBox="1">
            <a:spLocks noGrp="1"/>
          </p:cNvSpPr>
          <p:nvPr>
            <p:ph type="title"/>
          </p:nvPr>
        </p:nvSpPr>
        <p:spPr>
          <a:xfrm>
            <a:off x="1744100" y="1526367"/>
            <a:ext cx="8704800" cy="22844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17333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723" name="Google Shape;723;p26"/>
          <p:cNvSpPr txBox="1">
            <a:spLocks noGrp="1"/>
          </p:cNvSpPr>
          <p:nvPr>
            <p:ph type="subTitle" idx="1"/>
          </p:nvPr>
        </p:nvSpPr>
        <p:spPr>
          <a:xfrm>
            <a:off x="2612467" y="4571167"/>
            <a:ext cx="6966400" cy="15268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367047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">
  <p:cSld name="Background ">
    <p:spTree>
      <p:nvGrpSpPr>
        <p:cNvPr id="1" name="Shape 8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5" name="Google Shape;845;p31"/>
          <p:cNvGrpSpPr/>
          <p:nvPr/>
        </p:nvGrpSpPr>
        <p:grpSpPr>
          <a:xfrm>
            <a:off x="-57" y="-101600"/>
            <a:ext cx="12192000" cy="6959600"/>
            <a:chOff x="-43" y="-76200"/>
            <a:chExt cx="9144000" cy="5219700"/>
          </a:xfrm>
        </p:grpSpPr>
        <p:cxnSp>
          <p:nvCxnSpPr>
            <p:cNvPr id="846" name="Google Shape;846;p31"/>
            <p:cNvCxnSpPr/>
            <p:nvPr/>
          </p:nvCxnSpPr>
          <p:spPr>
            <a:xfrm>
              <a:off x="-6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47" name="Google Shape;847;p31"/>
            <p:cNvCxnSpPr/>
            <p:nvPr/>
          </p:nvCxnSpPr>
          <p:spPr>
            <a:xfrm>
              <a:off x="653133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48" name="Google Shape;848;p31"/>
            <p:cNvCxnSpPr/>
            <p:nvPr/>
          </p:nvCxnSpPr>
          <p:spPr>
            <a:xfrm>
              <a:off x="1306272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49" name="Google Shape;849;p31"/>
            <p:cNvCxnSpPr/>
            <p:nvPr/>
          </p:nvCxnSpPr>
          <p:spPr>
            <a:xfrm>
              <a:off x="1959412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0" name="Google Shape;850;p31"/>
            <p:cNvCxnSpPr/>
            <p:nvPr/>
          </p:nvCxnSpPr>
          <p:spPr>
            <a:xfrm>
              <a:off x="2612551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1" name="Google Shape;851;p31"/>
            <p:cNvCxnSpPr/>
            <p:nvPr/>
          </p:nvCxnSpPr>
          <p:spPr>
            <a:xfrm>
              <a:off x="3265690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2" name="Google Shape;852;p31"/>
            <p:cNvCxnSpPr/>
            <p:nvPr/>
          </p:nvCxnSpPr>
          <p:spPr>
            <a:xfrm>
              <a:off x="3918829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3" name="Google Shape;853;p31"/>
            <p:cNvCxnSpPr/>
            <p:nvPr/>
          </p:nvCxnSpPr>
          <p:spPr>
            <a:xfrm>
              <a:off x="4571969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4" name="Google Shape;854;p31"/>
            <p:cNvCxnSpPr/>
            <p:nvPr/>
          </p:nvCxnSpPr>
          <p:spPr>
            <a:xfrm>
              <a:off x="5225108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5" name="Google Shape;855;p31"/>
            <p:cNvCxnSpPr/>
            <p:nvPr/>
          </p:nvCxnSpPr>
          <p:spPr>
            <a:xfrm>
              <a:off x="5878247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6" name="Google Shape;856;p31"/>
            <p:cNvCxnSpPr/>
            <p:nvPr/>
          </p:nvCxnSpPr>
          <p:spPr>
            <a:xfrm>
              <a:off x="6531387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7" name="Google Shape;857;p31"/>
            <p:cNvCxnSpPr/>
            <p:nvPr/>
          </p:nvCxnSpPr>
          <p:spPr>
            <a:xfrm>
              <a:off x="7184526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8" name="Google Shape;858;p31"/>
            <p:cNvCxnSpPr/>
            <p:nvPr/>
          </p:nvCxnSpPr>
          <p:spPr>
            <a:xfrm>
              <a:off x="7837665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9" name="Google Shape;859;p31"/>
            <p:cNvCxnSpPr/>
            <p:nvPr/>
          </p:nvCxnSpPr>
          <p:spPr>
            <a:xfrm>
              <a:off x="8490804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0" name="Google Shape;860;p31"/>
            <p:cNvCxnSpPr/>
            <p:nvPr/>
          </p:nvCxnSpPr>
          <p:spPr>
            <a:xfrm>
              <a:off x="9143944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1" name="Google Shape;861;p31"/>
            <p:cNvCxnSpPr/>
            <p:nvPr/>
          </p:nvCxnSpPr>
          <p:spPr>
            <a:xfrm>
              <a:off x="-43" y="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2" name="Google Shape;862;p31"/>
            <p:cNvCxnSpPr/>
            <p:nvPr/>
          </p:nvCxnSpPr>
          <p:spPr>
            <a:xfrm>
              <a:off x="-43" y="571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3" name="Google Shape;863;p31"/>
            <p:cNvCxnSpPr/>
            <p:nvPr/>
          </p:nvCxnSpPr>
          <p:spPr>
            <a:xfrm>
              <a:off x="-43" y="1143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4" name="Google Shape;864;p31"/>
            <p:cNvCxnSpPr/>
            <p:nvPr/>
          </p:nvCxnSpPr>
          <p:spPr>
            <a:xfrm>
              <a:off x="-43" y="1714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5" name="Google Shape;865;p31"/>
            <p:cNvCxnSpPr/>
            <p:nvPr/>
          </p:nvCxnSpPr>
          <p:spPr>
            <a:xfrm>
              <a:off x="-43" y="2286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6" name="Google Shape;866;p31"/>
            <p:cNvCxnSpPr/>
            <p:nvPr/>
          </p:nvCxnSpPr>
          <p:spPr>
            <a:xfrm>
              <a:off x="-43" y="2857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7" name="Google Shape;867;p31"/>
            <p:cNvCxnSpPr/>
            <p:nvPr/>
          </p:nvCxnSpPr>
          <p:spPr>
            <a:xfrm>
              <a:off x="-43" y="3429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8" name="Google Shape;868;p31"/>
            <p:cNvCxnSpPr/>
            <p:nvPr/>
          </p:nvCxnSpPr>
          <p:spPr>
            <a:xfrm>
              <a:off x="-43" y="4000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9" name="Google Shape;869;p31"/>
            <p:cNvCxnSpPr/>
            <p:nvPr/>
          </p:nvCxnSpPr>
          <p:spPr>
            <a:xfrm>
              <a:off x="-43" y="4572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  <p:extLst>
      <p:ext uri="{BB962C8B-B14F-4D97-AF65-F5344CB8AC3E}">
        <p14:creationId xmlns:p14="http://schemas.microsoft.com/office/powerpoint/2010/main" val="42536857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0700-5D63-4E81-AC36-D158E29CA293}" type="datetimeFigureOut">
              <a:rPr lang="en-US" smtClean="0"/>
              <a:t>25/12/2024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7AAB-2A24-440F-9378-4B79BFB1E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3676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0700-5D63-4E81-AC36-D158E29CA293}" type="datetimeFigureOut">
              <a:rPr lang="en-US" smtClean="0"/>
              <a:t>25/12/2024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7AAB-2A24-440F-9378-4B79BFB1E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0058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0700-5D63-4E81-AC36-D158E29CA293}" type="datetimeFigureOut">
              <a:rPr lang="en-US" smtClean="0"/>
              <a:t>25/12/2024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7AAB-2A24-440F-9378-4B79BFB1E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378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0700-5D63-4E81-AC36-D158E29CA293}" type="datetimeFigureOut">
              <a:rPr lang="en-US" smtClean="0"/>
              <a:t>25/12/2024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7AAB-2A24-440F-9378-4B79BFB1E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7069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0700-5D63-4E81-AC36-D158E29CA293}" type="datetimeFigureOut">
              <a:rPr lang="en-US" smtClean="0"/>
              <a:t>25/12/2024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7AAB-2A24-440F-9378-4B79BFB1E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4599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microsoft.com/office/2007/relationships/hdphoto" Target="../media/hdphoto1.wdp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89EC152-862B-43BE-9581-5F3B952F4D76}"/>
              </a:ext>
            </a:extLst>
          </p:cNvPr>
          <p:cNvSpPr/>
          <p:nvPr userDrawn="1"/>
        </p:nvSpPr>
        <p:spPr>
          <a:xfrm>
            <a:off x="0" y="-91440"/>
            <a:ext cx="12192000" cy="6949440"/>
          </a:xfrm>
          <a:prstGeom prst="rect">
            <a:avLst/>
          </a:prstGeom>
          <a:blipFill dpi="0"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291435670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2" r:id="rId1"/>
    <p:sldLayoutId id="2147483664" r:id="rId2"/>
    <p:sldLayoutId id="2147483665" r:id="rId3"/>
    <p:sldLayoutId id="2147483666" r:id="rId4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E80700-5D63-4E81-AC36-D158E29CA293}" type="datetimeFigureOut">
              <a:rPr lang="en-US" smtClean="0"/>
              <a:t>25/12/2024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B67AAB-2A24-440F-9378-4B79BFB1E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8232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8.png"/><Relationship Id="rId3" Type="http://schemas.openxmlformats.org/officeDocument/2006/relationships/audio" Target="../media/audio2.wav"/><Relationship Id="rId7" Type="http://schemas.openxmlformats.org/officeDocument/2006/relationships/image" Target="../media/image3.gif"/><Relationship Id="rId12" Type="http://schemas.openxmlformats.org/officeDocument/2006/relationships/slide" Target="slide3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.jpg"/><Relationship Id="rId11" Type="http://schemas.openxmlformats.org/officeDocument/2006/relationships/image" Target="../media/image7.png"/><Relationship Id="rId5" Type="http://schemas.openxmlformats.org/officeDocument/2006/relationships/audio" Target="../media/audio4.wav"/><Relationship Id="rId10" Type="http://schemas.openxmlformats.org/officeDocument/2006/relationships/image" Target="../media/image6.jpeg"/><Relationship Id="rId4" Type="http://schemas.openxmlformats.org/officeDocument/2006/relationships/audio" Target="../media/audio3.wav"/><Relationship Id="rId9" Type="http://schemas.openxmlformats.org/officeDocument/2006/relationships/image" Target="../media/image5.jpeg"/><Relationship Id="rId1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2.png"/><Relationship Id="rId3" Type="http://schemas.openxmlformats.org/officeDocument/2006/relationships/audio" Target="../media/audio2.wav"/><Relationship Id="rId7" Type="http://schemas.openxmlformats.org/officeDocument/2006/relationships/image" Target="../media/image3.gif"/><Relationship Id="rId12" Type="http://schemas.openxmlformats.org/officeDocument/2006/relationships/slide" Target="slide4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.jpg"/><Relationship Id="rId11" Type="http://schemas.openxmlformats.org/officeDocument/2006/relationships/image" Target="../media/image11.png"/><Relationship Id="rId5" Type="http://schemas.openxmlformats.org/officeDocument/2006/relationships/audio" Target="../media/audio4.wav"/><Relationship Id="rId10" Type="http://schemas.openxmlformats.org/officeDocument/2006/relationships/image" Target="../media/image6.jpeg"/><Relationship Id="rId4" Type="http://schemas.openxmlformats.org/officeDocument/2006/relationships/audio" Target="../media/audio3.wav"/><Relationship Id="rId9" Type="http://schemas.openxmlformats.org/officeDocument/2006/relationships/image" Target="../media/image5.jpeg"/><Relationship Id="rId1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4.png"/><Relationship Id="rId3" Type="http://schemas.openxmlformats.org/officeDocument/2006/relationships/audio" Target="../media/audio2.wav"/><Relationship Id="rId7" Type="http://schemas.openxmlformats.org/officeDocument/2006/relationships/image" Target="../media/image3.gif"/><Relationship Id="rId12" Type="http://schemas.openxmlformats.org/officeDocument/2006/relationships/slide" Target="slide7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.jpg"/><Relationship Id="rId11" Type="http://schemas.openxmlformats.org/officeDocument/2006/relationships/image" Target="../media/image13.png"/><Relationship Id="rId5" Type="http://schemas.openxmlformats.org/officeDocument/2006/relationships/audio" Target="../media/audio4.wav"/><Relationship Id="rId10" Type="http://schemas.openxmlformats.org/officeDocument/2006/relationships/image" Target="../media/image6.jpeg"/><Relationship Id="rId4" Type="http://schemas.openxmlformats.org/officeDocument/2006/relationships/audio" Target="../media/audio3.wav"/><Relationship Id="rId9" Type="http://schemas.openxmlformats.org/officeDocument/2006/relationships/image" Target="../media/image5.jpeg"/><Relationship Id="rId1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svg"/><Relationship Id="rId3" Type="http://schemas.microsoft.com/office/2007/relationships/media" Target="../media/media2.mp3"/><Relationship Id="rId7" Type="http://schemas.openxmlformats.org/officeDocument/2006/relationships/image" Target="../media/image15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notesSlide" Target="../notesSlides/notesSlide2.xml"/><Relationship Id="rId11" Type="http://schemas.openxmlformats.org/officeDocument/2006/relationships/image" Target="../media/image18.png"/><Relationship Id="rId5" Type="http://schemas.openxmlformats.org/officeDocument/2006/relationships/slideLayout" Target="../slideLayouts/slideLayout1.xml"/><Relationship Id="rId10" Type="http://schemas.openxmlformats.org/officeDocument/2006/relationships/image" Target="../media/image17.gif"/><Relationship Id="rId4" Type="http://schemas.openxmlformats.org/officeDocument/2006/relationships/audio" Target="../media/media2.mp3"/><Relationship Id="rId9" Type="http://schemas.openxmlformats.org/officeDocument/2006/relationships/image" Target="../media/image16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9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6" name="Google Shape;916;p36"/>
          <p:cNvSpPr txBox="1">
            <a:spLocks noGrp="1"/>
          </p:cNvSpPr>
          <p:nvPr>
            <p:ph type="title"/>
          </p:nvPr>
        </p:nvSpPr>
        <p:spPr>
          <a:xfrm>
            <a:off x="1764525" y="1533666"/>
            <a:ext cx="8665107" cy="3011401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-US" sz="9800" dirty="0">
                <a:latin typeface="iCiel Gotham Ultra" pitchFamily="50" charset="0"/>
                <a:cs typeface="iCiel Gotham Ultra" pitchFamily="50" charset="0"/>
              </a:rPr>
              <a:t>KHỞI ĐỘNG</a:t>
            </a:r>
          </a:p>
        </p:txBody>
      </p:sp>
      <p:grpSp>
        <p:nvGrpSpPr>
          <p:cNvPr id="918" name="Google Shape;918;p36"/>
          <p:cNvGrpSpPr/>
          <p:nvPr/>
        </p:nvGrpSpPr>
        <p:grpSpPr>
          <a:xfrm>
            <a:off x="188145" y="277204"/>
            <a:ext cx="1765953" cy="2366131"/>
            <a:chOff x="933800" y="2100775"/>
            <a:chExt cx="827325" cy="1108500"/>
          </a:xfrm>
        </p:grpSpPr>
        <p:sp>
          <p:nvSpPr>
            <p:cNvPr id="919" name="Google Shape;919;p36"/>
            <p:cNvSpPr/>
            <p:nvPr/>
          </p:nvSpPr>
          <p:spPr>
            <a:xfrm>
              <a:off x="933800" y="2100775"/>
              <a:ext cx="827325" cy="1079675"/>
            </a:xfrm>
            <a:custGeom>
              <a:avLst/>
              <a:gdLst/>
              <a:ahLst/>
              <a:cxnLst/>
              <a:rect l="l" t="t" r="r" b="b"/>
              <a:pathLst>
                <a:path w="33093" h="43187" extrusionOk="0">
                  <a:moveTo>
                    <a:pt x="15395" y="1"/>
                  </a:moveTo>
                  <a:cubicBezTo>
                    <a:pt x="1" y="1"/>
                    <a:pt x="1" y="9670"/>
                    <a:pt x="1" y="21590"/>
                  </a:cubicBezTo>
                  <a:cubicBezTo>
                    <a:pt x="1" y="33516"/>
                    <a:pt x="1" y="43186"/>
                    <a:pt x="15395" y="43186"/>
                  </a:cubicBezTo>
                  <a:cubicBezTo>
                    <a:pt x="33093" y="43186"/>
                    <a:pt x="30795" y="33516"/>
                    <a:pt x="30795" y="21590"/>
                  </a:cubicBezTo>
                  <a:cubicBezTo>
                    <a:pt x="30795" y="9670"/>
                    <a:pt x="30795" y="1"/>
                    <a:pt x="1539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0" name="Google Shape;920;p36"/>
            <p:cNvSpPr/>
            <p:nvPr/>
          </p:nvSpPr>
          <p:spPr>
            <a:xfrm>
              <a:off x="1004875" y="2201125"/>
              <a:ext cx="717625" cy="1008150"/>
            </a:xfrm>
            <a:custGeom>
              <a:avLst/>
              <a:gdLst/>
              <a:ahLst/>
              <a:cxnLst/>
              <a:rect l="l" t="t" r="r" b="b"/>
              <a:pathLst>
                <a:path w="28705" h="40326" extrusionOk="0">
                  <a:moveTo>
                    <a:pt x="16904" y="1"/>
                  </a:moveTo>
                  <a:cubicBezTo>
                    <a:pt x="16057" y="1"/>
                    <a:pt x="15206" y="29"/>
                    <a:pt x="14367" y="58"/>
                  </a:cubicBezTo>
                  <a:cubicBezTo>
                    <a:pt x="10458" y="195"/>
                    <a:pt x="6345" y="331"/>
                    <a:pt x="3617" y="3376"/>
                  </a:cubicBezTo>
                  <a:cubicBezTo>
                    <a:pt x="0" y="7405"/>
                    <a:pt x="262" y="14915"/>
                    <a:pt x="3348" y="16913"/>
                  </a:cubicBezTo>
                  <a:cubicBezTo>
                    <a:pt x="3982" y="17325"/>
                    <a:pt x="4681" y="17473"/>
                    <a:pt x="5399" y="17473"/>
                  </a:cubicBezTo>
                  <a:cubicBezTo>
                    <a:pt x="7247" y="17473"/>
                    <a:pt x="9220" y="16489"/>
                    <a:pt x="10533" y="16489"/>
                  </a:cubicBezTo>
                  <a:cubicBezTo>
                    <a:pt x="10988" y="16489"/>
                    <a:pt x="11363" y="16607"/>
                    <a:pt x="11627" y="16926"/>
                  </a:cubicBezTo>
                  <a:cubicBezTo>
                    <a:pt x="12797" y="18329"/>
                    <a:pt x="10965" y="22238"/>
                    <a:pt x="7199" y="30057"/>
                  </a:cubicBezTo>
                  <a:cubicBezTo>
                    <a:pt x="5152" y="34307"/>
                    <a:pt x="4262" y="35715"/>
                    <a:pt x="4942" y="37220"/>
                  </a:cubicBezTo>
                  <a:cubicBezTo>
                    <a:pt x="6183" y="39960"/>
                    <a:pt x="11335" y="40186"/>
                    <a:pt x="13304" y="40277"/>
                  </a:cubicBezTo>
                  <a:cubicBezTo>
                    <a:pt x="13839" y="40299"/>
                    <a:pt x="14439" y="40325"/>
                    <a:pt x="15079" y="40325"/>
                  </a:cubicBezTo>
                  <a:cubicBezTo>
                    <a:pt x="16942" y="40325"/>
                    <a:pt x="19148" y="40106"/>
                    <a:pt x="21089" y="38951"/>
                  </a:cubicBezTo>
                  <a:cubicBezTo>
                    <a:pt x="25213" y="36498"/>
                    <a:pt x="25875" y="31197"/>
                    <a:pt x="26842" y="22357"/>
                  </a:cubicBezTo>
                  <a:cubicBezTo>
                    <a:pt x="28054" y="11356"/>
                    <a:pt x="28704" y="5436"/>
                    <a:pt x="24855" y="2182"/>
                  </a:cubicBezTo>
                  <a:cubicBezTo>
                    <a:pt x="22673" y="338"/>
                    <a:pt x="19811" y="1"/>
                    <a:pt x="169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1" name="Google Shape;921;p36"/>
            <p:cNvSpPr/>
            <p:nvPr/>
          </p:nvSpPr>
          <p:spPr>
            <a:xfrm>
              <a:off x="952175" y="2132925"/>
              <a:ext cx="726150" cy="1031675"/>
            </a:xfrm>
            <a:custGeom>
              <a:avLst/>
              <a:gdLst/>
              <a:ahLst/>
              <a:cxnLst/>
              <a:rect l="l" t="t" r="r" b="b"/>
              <a:pathLst>
                <a:path w="29046" h="41267" extrusionOk="0">
                  <a:moveTo>
                    <a:pt x="16798" y="940"/>
                  </a:moveTo>
                  <a:cubicBezTo>
                    <a:pt x="19613" y="940"/>
                    <a:pt x="22334" y="1271"/>
                    <a:pt x="24402" y="3012"/>
                  </a:cubicBezTo>
                  <a:cubicBezTo>
                    <a:pt x="28060" y="6104"/>
                    <a:pt x="27410" y="12026"/>
                    <a:pt x="26228" y="22776"/>
                  </a:cubicBezTo>
                  <a:cubicBezTo>
                    <a:pt x="25225" y="31884"/>
                    <a:pt x="24528" y="36743"/>
                    <a:pt x="20701" y="39016"/>
                  </a:cubicBezTo>
                  <a:cubicBezTo>
                    <a:pt x="18852" y="40114"/>
                    <a:pt x="16712" y="40326"/>
                    <a:pt x="14914" y="40326"/>
                  </a:cubicBezTo>
                  <a:cubicBezTo>
                    <a:pt x="14285" y="40326"/>
                    <a:pt x="13698" y="40300"/>
                    <a:pt x="13180" y="40277"/>
                  </a:cubicBezTo>
                  <a:cubicBezTo>
                    <a:pt x="11307" y="40193"/>
                    <a:pt x="6346" y="39978"/>
                    <a:pt x="5224" y="37501"/>
                  </a:cubicBezTo>
                  <a:cubicBezTo>
                    <a:pt x="4717" y="36385"/>
                    <a:pt x="5271" y="35244"/>
                    <a:pt x="6764" y="32200"/>
                  </a:cubicBezTo>
                  <a:cubicBezTo>
                    <a:pt x="6979" y="31746"/>
                    <a:pt x="7217" y="31263"/>
                    <a:pt x="7475" y="30732"/>
                  </a:cubicBezTo>
                  <a:cubicBezTo>
                    <a:pt x="11574" y="22227"/>
                    <a:pt x="13180" y="18710"/>
                    <a:pt x="11844" y="17093"/>
                  </a:cubicBezTo>
                  <a:cubicBezTo>
                    <a:pt x="11474" y="16649"/>
                    <a:pt x="10975" y="16492"/>
                    <a:pt x="10399" y="16492"/>
                  </a:cubicBezTo>
                  <a:cubicBezTo>
                    <a:pt x="9718" y="16492"/>
                    <a:pt x="8930" y="16711"/>
                    <a:pt x="8119" y="16938"/>
                  </a:cubicBezTo>
                  <a:cubicBezTo>
                    <a:pt x="7195" y="17194"/>
                    <a:pt x="6195" y="17473"/>
                    <a:pt x="5253" y="17473"/>
                  </a:cubicBezTo>
                  <a:cubicBezTo>
                    <a:pt x="4613" y="17473"/>
                    <a:pt x="4000" y="17344"/>
                    <a:pt x="3456" y="16991"/>
                  </a:cubicBezTo>
                  <a:cubicBezTo>
                    <a:pt x="2400" y="16305"/>
                    <a:pt x="1648" y="14801"/>
                    <a:pt x="1386" y="12861"/>
                  </a:cubicBezTo>
                  <a:cubicBezTo>
                    <a:pt x="968" y="9692"/>
                    <a:pt x="1923" y="6277"/>
                    <a:pt x="3814" y="4164"/>
                  </a:cubicBezTo>
                  <a:cubicBezTo>
                    <a:pt x="6412" y="1269"/>
                    <a:pt x="10387" y="1133"/>
                    <a:pt x="14236" y="1001"/>
                  </a:cubicBezTo>
                  <a:cubicBezTo>
                    <a:pt x="15088" y="970"/>
                    <a:pt x="15947" y="940"/>
                    <a:pt x="16798" y="940"/>
                  </a:cubicBezTo>
                  <a:close/>
                  <a:moveTo>
                    <a:pt x="16725" y="1"/>
                  </a:moveTo>
                  <a:cubicBezTo>
                    <a:pt x="15872" y="1"/>
                    <a:pt x="15024" y="30"/>
                    <a:pt x="14200" y="58"/>
                  </a:cubicBezTo>
                  <a:cubicBezTo>
                    <a:pt x="10161" y="201"/>
                    <a:pt x="5982" y="345"/>
                    <a:pt x="3117" y="3532"/>
                  </a:cubicBezTo>
                  <a:cubicBezTo>
                    <a:pt x="1045" y="5847"/>
                    <a:pt x="1" y="9555"/>
                    <a:pt x="455" y="12987"/>
                  </a:cubicBezTo>
                  <a:cubicBezTo>
                    <a:pt x="753" y="15200"/>
                    <a:pt x="1660" y="16944"/>
                    <a:pt x="2949" y="17779"/>
                  </a:cubicBezTo>
                  <a:cubicBezTo>
                    <a:pt x="3669" y="18248"/>
                    <a:pt x="4456" y="18413"/>
                    <a:pt x="5250" y="18413"/>
                  </a:cubicBezTo>
                  <a:cubicBezTo>
                    <a:pt x="6326" y="18413"/>
                    <a:pt x="7417" y="18109"/>
                    <a:pt x="8376" y="17845"/>
                  </a:cubicBezTo>
                  <a:cubicBezTo>
                    <a:pt x="9147" y="17627"/>
                    <a:pt x="9855" y="17430"/>
                    <a:pt x="10381" y="17430"/>
                  </a:cubicBezTo>
                  <a:cubicBezTo>
                    <a:pt x="10706" y="17430"/>
                    <a:pt x="10961" y="17505"/>
                    <a:pt x="11120" y="17696"/>
                  </a:cubicBezTo>
                  <a:cubicBezTo>
                    <a:pt x="12130" y="18913"/>
                    <a:pt x="9820" y="23701"/>
                    <a:pt x="6626" y="30321"/>
                  </a:cubicBezTo>
                  <a:cubicBezTo>
                    <a:pt x="6370" y="30851"/>
                    <a:pt x="6136" y="31341"/>
                    <a:pt x="5916" y="31782"/>
                  </a:cubicBezTo>
                  <a:cubicBezTo>
                    <a:pt x="4334" y="35024"/>
                    <a:pt x="3678" y="36366"/>
                    <a:pt x="4364" y="37889"/>
                  </a:cubicBezTo>
                  <a:cubicBezTo>
                    <a:pt x="5725" y="40892"/>
                    <a:pt x="11109" y="41124"/>
                    <a:pt x="13139" y="41214"/>
                  </a:cubicBezTo>
                  <a:cubicBezTo>
                    <a:pt x="13676" y="41237"/>
                    <a:pt x="14279" y="41267"/>
                    <a:pt x="14935" y="41267"/>
                  </a:cubicBezTo>
                  <a:cubicBezTo>
                    <a:pt x="16845" y="41267"/>
                    <a:pt x="19143" y="41035"/>
                    <a:pt x="21184" y="39823"/>
                  </a:cubicBezTo>
                  <a:cubicBezTo>
                    <a:pt x="25589" y="37203"/>
                    <a:pt x="26217" y="31503"/>
                    <a:pt x="27165" y="22877"/>
                  </a:cubicBezTo>
                  <a:cubicBezTo>
                    <a:pt x="28377" y="11805"/>
                    <a:pt x="29046" y="5704"/>
                    <a:pt x="25005" y="2296"/>
                  </a:cubicBezTo>
                  <a:cubicBezTo>
                    <a:pt x="22707" y="350"/>
                    <a:pt x="19683" y="1"/>
                    <a:pt x="16725" y="1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922" name="Google Shape;922;p36"/>
          <p:cNvGrpSpPr/>
          <p:nvPr/>
        </p:nvGrpSpPr>
        <p:grpSpPr>
          <a:xfrm>
            <a:off x="9934562" y="3798383"/>
            <a:ext cx="1765975" cy="2272101"/>
            <a:chOff x="5951325" y="666000"/>
            <a:chExt cx="859550" cy="1105825"/>
          </a:xfrm>
        </p:grpSpPr>
        <p:sp>
          <p:nvSpPr>
            <p:cNvPr id="923" name="Google Shape;923;p36"/>
            <p:cNvSpPr/>
            <p:nvPr/>
          </p:nvSpPr>
          <p:spPr>
            <a:xfrm>
              <a:off x="5951325" y="666000"/>
              <a:ext cx="827325" cy="1079625"/>
            </a:xfrm>
            <a:custGeom>
              <a:avLst/>
              <a:gdLst/>
              <a:ahLst/>
              <a:cxnLst/>
              <a:rect l="l" t="t" r="r" b="b"/>
              <a:pathLst>
                <a:path w="33093" h="43185" extrusionOk="0">
                  <a:moveTo>
                    <a:pt x="17693" y="1"/>
                  </a:moveTo>
                  <a:cubicBezTo>
                    <a:pt x="1" y="1"/>
                    <a:pt x="2300" y="9670"/>
                    <a:pt x="2300" y="21589"/>
                  </a:cubicBezTo>
                  <a:cubicBezTo>
                    <a:pt x="2300" y="33515"/>
                    <a:pt x="2300" y="43185"/>
                    <a:pt x="17693" y="43185"/>
                  </a:cubicBezTo>
                  <a:cubicBezTo>
                    <a:pt x="33093" y="43185"/>
                    <a:pt x="33093" y="33515"/>
                    <a:pt x="33093" y="21589"/>
                  </a:cubicBezTo>
                  <a:cubicBezTo>
                    <a:pt x="33093" y="9670"/>
                    <a:pt x="33093" y="1"/>
                    <a:pt x="176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4" name="Google Shape;924;p36"/>
            <p:cNvSpPr/>
            <p:nvPr/>
          </p:nvSpPr>
          <p:spPr>
            <a:xfrm>
              <a:off x="6173550" y="745325"/>
              <a:ext cx="637325" cy="1026500"/>
            </a:xfrm>
            <a:custGeom>
              <a:avLst/>
              <a:gdLst/>
              <a:ahLst/>
              <a:cxnLst/>
              <a:rect l="l" t="t" r="r" b="b"/>
              <a:pathLst>
                <a:path w="25493" h="41060" extrusionOk="0">
                  <a:moveTo>
                    <a:pt x="11109" y="1"/>
                  </a:moveTo>
                  <a:cubicBezTo>
                    <a:pt x="10350" y="1"/>
                    <a:pt x="9891" y="44"/>
                    <a:pt x="9891" y="44"/>
                  </a:cubicBezTo>
                  <a:cubicBezTo>
                    <a:pt x="6823" y="338"/>
                    <a:pt x="5073" y="498"/>
                    <a:pt x="3682" y="1900"/>
                  </a:cubicBezTo>
                  <a:cubicBezTo>
                    <a:pt x="2119" y="3470"/>
                    <a:pt x="2125" y="6556"/>
                    <a:pt x="2191" y="12657"/>
                  </a:cubicBezTo>
                  <a:cubicBezTo>
                    <a:pt x="2244" y="17091"/>
                    <a:pt x="2621" y="17779"/>
                    <a:pt x="3122" y="18231"/>
                  </a:cubicBezTo>
                  <a:cubicBezTo>
                    <a:pt x="3651" y="18707"/>
                    <a:pt x="4259" y="18864"/>
                    <a:pt x="4917" y="18864"/>
                  </a:cubicBezTo>
                  <a:cubicBezTo>
                    <a:pt x="6211" y="18864"/>
                    <a:pt x="7703" y="18257"/>
                    <a:pt x="9189" y="18257"/>
                  </a:cubicBezTo>
                  <a:cubicBezTo>
                    <a:pt x="9875" y="18257"/>
                    <a:pt x="10559" y="18386"/>
                    <a:pt x="11222" y="18763"/>
                  </a:cubicBezTo>
                  <a:cubicBezTo>
                    <a:pt x="14319" y="20524"/>
                    <a:pt x="15365" y="26815"/>
                    <a:pt x="12809" y="30306"/>
                  </a:cubicBezTo>
                  <a:cubicBezTo>
                    <a:pt x="12505" y="30725"/>
                    <a:pt x="11299" y="32384"/>
                    <a:pt x="9335" y="32749"/>
                  </a:cubicBezTo>
                  <a:cubicBezTo>
                    <a:pt x="9002" y="32811"/>
                    <a:pt x="8657" y="32838"/>
                    <a:pt x="8310" y="32838"/>
                  </a:cubicBezTo>
                  <a:cubicBezTo>
                    <a:pt x="6931" y="32838"/>
                    <a:pt x="5521" y="32407"/>
                    <a:pt x="4685" y="32020"/>
                  </a:cubicBezTo>
                  <a:cubicBezTo>
                    <a:pt x="3975" y="31694"/>
                    <a:pt x="3231" y="31306"/>
                    <a:pt x="2459" y="31306"/>
                  </a:cubicBezTo>
                  <a:cubicBezTo>
                    <a:pt x="2357" y="31306"/>
                    <a:pt x="2253" y="31313"/>
                    <a:pt x="2150" y="31328"/>
                  </a:cubicBezTo>
                  <a:cubicBezTo>
                    <a:pt x="830" y="31518"/>
                    <a:pt x="1" y="33017"/>
                    <a:pt x="155" y="34348"/>
                  </a:cubicBezTo>
                  <a:cubicBezTo>
                    <a:pt x="310" y="35673"/>
                    <a:pt x="1194" y="36802"/>
                    <a:pt x="2191" y="37697"/>
                  </a:cubicBezTo>
                  <a:cubicBezTo>
                    <a:pt x="5740" y="40905"/>
                    <a:pt x="10498" y="41059"/>
                    <a:pt x="11386" y="41059"/>
                  </a:cubicBezTo>
                  <a:cubicBezTo>
                    <a:pt x="11461" y="41059"/>
                    <a:pt x="11509" y="41058"/>
                    <a:pt x="11526" y="41058"/>
                  </a:cubicBezTo>
                  <a:cubicBezTo>
                    <a:pt x="12106" y="41045"/>
                    <a:pt x="18516" y="40788"/>
                    <a:pt x="22503" y="35620"/>
                  </a:cubicBezTo>
                  <a:cubicBezTo>
                    <a:pt x="25493" y="31733"/>
                    <a:pt x="25201" y="27562"/>
                    <a:pt x="24771" y="21568"/>
                  </a:cubicBezTo>
                  <a:cubicBezTo>
                    <a:pt x="24556" y="18524"/>
                    <a:pt x="24068" y="17785"/>
                    <a:pt x="23625" y="17342"/>
                  </a:cubicBezTo>
                  <a:cubicBezTo>
                    <a:pt x="22839" y="16553"/>
                    <a:pt x="21830" y="16329"/>
                    <a:pt x="20726" y="16329"/>
                  </a:cubicBezTo>
                  <a:cubicBezTo>
                    <a:pt x="19277" y="16329"/>
                    <a:pt x="17666" y="16715"/>
                    <a:pt x="16185" y="16715"/>
                  </a:cubicBezTo>
                  <a:cubicBezTo>
                    <a:pt x="15092" y="16715"/>
                    <a:pt x="14071" y="16505"/>
                    <a:pt x="13239" y="15773"/>
                  </a:cubicBezTo>
                  <a:cubicBezTo>
                    <a:pt x="11132" y="13928"/>
                    <a:pt x="11186" y="9583"/>
                    <a:pt x="12809" y="8275"/>
                  </a:cubicBezTo>
                  <a:cubicBezTo>
                    <a:pt x="13185" y="7975"/>
                    <a:pt x="13888" y="7876"/>
                    <a:pt x="15044" y="7876"/>
                  </a:cubicBezTo>
                  <a:cubicBezTo>
                    <a:pt x="15817" y="7876"/>
                    <a:pt x="16792" y="7920"/>
                    <a:pt x="18008" y="7977"/>
                  </a:cubicBezTo>
                  <a:cubicBezTo>
                    <a:pt x="19337" y="8041"/>
                    <a:pt x="20302" y="8130"/>
                    <a:pt x="21015" y="8130"/>
                  </a:cubicBezTo>
                  <a:cubicBezTo>
                    <a:pt x="21829" y="8130"/>
                    <a:pt x="22313" y="8014"/>
                    <a:pt x="22635" y="7613"/>
                  </a:cubicBezTo>
                  <a:cubicBezTo>
                    <a:pt x="23250" y="6837"/>
                    <a:pt x="22831" y="5530"/>
                    <a:pt x="22712" y="5159"/>
                  </a:cubicBezTo>
                  <a:cubicBezTo>
                    <a:pt x="22349" y="4032"/>
                    <a:pt x="21561" y="3274"/>
                    <a:pt x="20730" y="2683"/>
                  </a:cubicBezTo>
                  <a:cubicBezTo>
                    <a:pt x="17437" y="319"/>
                    <a:pt x="13169" y="1"/>
                    <a:pt x="111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5" name="Google Shape;925;p36"/>
            <p:cNvSpPr/>
            <p:nvPr/>
          </p:nvSpPr>
          <p:spPr>
            <a:xfrm>
              <a:off x="6104900" y="677175"/>
              <a:ext cx="661675" cy="1049975"/>
            </a:xfrm>
            <a:custGeom>
              <a:avLst/>
              <a:gdLst/>
              <a:ahLst/>
              <a:cxnLst/>
              <a:rect l="l" t="t" r="r" b="b"/>
              <a:pathLst>
                <a:path w="26467" h="41999" extrusionOk="0">
                  <a:moveTo>
                    <a:pt x="11581" y="946"/>
                  </a:moveTo>
                  <a:cubicBezTo>
                    <a:pt x="13574" y="946"/>
                    <a:pt x="17758" y="1250"/>
                    <a:pt x="20946" y="3535"/>
                  </a:cubicBezTo>
                  <a:cubicBezTo>
                    <a:pt x="21924" y="4232"/>
                    <a:pt x="22480" y="4926"/>
                    <a:pt x="22754" y="5772"/>
                  </a:cubicBezTo>
                  <a:cubicBezTo>
                    <a:pt x="23136" y="6960"/>
                    <a:pt x="22963" y="7522"/>
                    <a:pt x="22754" y="7791"/>
                  </a:cubicBezTo>
                  <a:cubicBezTo>
                    <a:pt x="22552" y="8045"/>
                    <a:pt x="22190" y="8128"/>
                    <a:pt x="21514" y="8128"/>
                  </a:cubicBezTo>
                  <a:cubicBezTo>
                    <a:pt x="21112" y="8128"/>
                    <a:pt x="20599" y="8099"/>
                    <a:pt x="19943" y="8059"/>
                  </a:cubicBezTo>
                  <a:cubicBezTo>
                    <a:pt x="19519" y="8034"/>
                    <a:pt x="19048" y="8006"/>
                    <a:pt x="18516" y="7976"/>
                  </a:cubicBezTo>
                  <a:cubicBezTo>
                    <a:pt x="17277" y="7918"/>
                    <a:pt x="16306" y="7876"/>
                    <a:pt x="15535" y="7876"/>
                  </a:cubicBezTo>
                  <a:cubicBezTo>
                    <a:pt x="14212" y="7876"/>
                    <a:pt x="13482" y="8000"/>
                    <a:pt x="13007" y="8381"/>
                  </a:cubicBezTo>
                  <a:cubicBezTo>
                    <a:pt x="12189" y="9037"/>
                    <a:pt x="11676" y="10357"/>
                    <a:pt x="11646" y="11902"/>
                  </a:cubicBezTo>
                  <a:cubicBezTo>
                    <a:pt x="11604" y="13831"/>
                    <a:pt x="12266" y="15585"/>
                    <a:pt x="13419" y="16601"/>
                  </a:cubicBezTo>
                  <a:cubicBezTo>
                    <a:pt x="14356" y="17423"/>
                    <a:pt x="15474" y="17655"/>
                    <a:pt x="16651" y="17655"/>
                  </a:cubicBezTo>
                  <a:cubicBezTo>
                    <a:pt x="17430" y="17655"/>
                    <a:pt x="18235" y="17553"/>
                    <a:pt x="19029" y="17453"/>
                  </a:cubicBezTo>
                  <a:cubicBezTo>
                    <a:pt x="19786" y="17359"/>
                    <a:pt x="20525" y="17267"/>
                    <a:pt x="21211" y="17267"/>
                  </a:cubicBezTo>
                  <a:cubicBezTo>
                    <a:pt x="22215" y="17267"/>
                    <a:pt x="23107" y="17464"/>
                    <a:pt x="23781" y="18141"/>
                  </a:cubicBezTo>
                  <a:cubicBezTo>
                    <a:pt x="24056" y="18420"/>
                    <a:pt x="24569" y="18935"/>
                    <a:pt x="24795" y="22068"/>
                  </a:cubicBezTo>
                  <a:cubicBezTo>
                    <a:pt x="25219" y="28084"/>
                    <a:pt x="25506" y="32054"/>
                    <a:pt x="22616" y="35803"/>
                  </a:cubicBezTo>
                  <a:cubicBezTo>
                    <a:pt x="18803" y="40751"/>
                    <a:pt x="12684" y="41043"/>
                    <a:pt x="12004" y="41055"/>
                  </a:cubicBezTo>
                  <a:cubicBezTo>
                    <a:pt x="11988" y="41055"/>
                    <a:pt x="11945" y="41056"/>
                    <a:pt x="11878" y="41056"/>
                  </a:cubicBezTo>
                  <a:cubicBezTo>
                    <a:pt x="11038" y="41056"/>
                    <a:pt x="6405" y="40903"/>
                    <a:pt x="2990" y="37820"/>
                  </a:cubicBezTo>
                  <a:cubicBezTo>
                    <a:pt x="1863" y="36793"/>
                    <a:pt x="1230" y="35767"/>
                    <a:pt x="1111" y="34759"/>
                  </a:cubicBezTo>
                  <a:cubicBezTo>
                    <a:pt x="985" y="33707"/>
                    <a:pt x="1642" y="32412"/>
                    <a:pt x="2704" y="32263"/>
                  </a:cubicBezTo>
                  <a:cubicBezTo>
                    <a:pt x="2788" y="32252"/>
                    <a:pt x="2866" y="32245"/>
                    <a:pt x="2943" y="32245"/>
                  </a:cubicBezTo>
                  <a:cubicBezTo>
                    <a:pt x="3540" y="32245"/>
                    <a:pt x="4161" y="32538"/>
                    <a:pt x="4764" y="32818"/>
                  </a:cubicBezTo>
                  <a:lnTo>
                    <a:pt x="4979" y="32919"/>
                  </a:lnTo>
                  <a:cubicBezTo>
                    <a:pt x="5926" y="33358"/>
                    <a:pt x="7380" y="33782"/>
                    <a:pt x="8797" y="33782"/>
                  </a:cubicBezTo>
                  <a:cubicBezTo>
                    <a:pt x="9174" y="33782"/>
                    <a:pt x="9548" y="33752"/>
                    <a:pt x="9909" y="33684"/>
                  </a:cubicBezTo>
                  <a:cubicBezTo>
                    <a:pt x="10888" y="33498"/>
                    <a:pt x="12338" y="32896"/>
                    <a:pt x="13681" y="31057"/>
                  </a:cubicBezTo>
                  <a:cubicBezTo>
                    <a:pt x="15054" y="29172"/>
                    <a:pt x="15549" y="26318"/>
                    <a:pt x="14965" y="23602"/>
                  </a:cubicBezTo>
                  <a:cubicBezTo>
                    <a:pt x="14494" y="21387"/>
                    <a:pt x="13389" y="19645"/>
                    <a:pt x="11938" y="18822"/>
                  </a:cubicBezTo>
                  <a:cubicBezTo>
                    <a:pt x="11193" y="18396"/>
                    <a:pt x="10430" y="18253"/>
                    <a:pt x="9679" y="18253"/>
                  </a:cubicBezTo>
                  <a:cubicBezTo>
                    <a:pt x="8860" y="18253"/>
                    <a:pt x="8054" y="18423"/>
                    <a:pt x="7301" y="18582"/>
                  </a:cubicBezTo>
                  <a:cubicBezTo>
                    <a:pt x="6618" y="18727"/>
                    <a:pt x="5983" y="18862"/>
                    <a:pt x="5412" y="18862"/>
                  </a:cubicBezTo>
                  <a:cubicBezTo>
                    <a:pt x="4851" y="18862"/>
                    <a:pt x="4351" y="18731"/>
                    <a:pt x="3929" y="18349"/>
                  </a:cubicBezTo>
                  <a:cubicBezTo>
                    <a:pt x="3546" y="18009"/>
                    <a:pt x="3199" y="17353"/>
                    <a:pt x="3152" y="13120"/>
                  </a:cubicBezTo>
                  <a:cubicBezTo>
                    <a:pt x="3080" y="6913"/>
                    <a:pt x="3111" y="4108"/>
                    <a:pt x="4507" y="2698"/>
                  </a:cubicBezTo>
                  <a:cubicBezTo>
                    <a:pt x="5772" y="1422"/>
                    <a:pt x="7425" y="1266"/>
                    <a:pt x="10428" y="986"/>
                  </a:cubicBezTo>
                  <a:cubicBezTo>
                    <a:pt x="10444" y="984"/>
                    <a:pt x="10875" y="946"/>
                    <a:pt x="11581" y="946"/>
                  </a:cubicBezTo>
                  <a:close/>
                  <a:moveTo>
                    <a:pt x="11642" y="0"/>
                  </a:moveTo>
                  <a:cubicBezTo>
                    <a:pt x="10888" y="0"/>
                    <a:pt x="10408" y="42"/>
                    <a:pt x="10339" y="48"/>
                  </a:cubicBezTo>
                  <a:cubicBezTo>
                    <a:pt x="7223" y="342"/>
                    <a:pt x="5348" y="521"/>
                    <a:pt x="3838" y="2036"/>
                  </a:cubicBezTo>
                  <a:cubicBezTo>
                    <a:pt x="2108" y="3780"/>
                    <a:pt x="2144" y="7103"/>
                    <a:pt x="2215" y="13133"/>
                  </a:cubicBezTo>
                  <a:cubicBezTo>
                    <a:pt x="2268" y="17776"/>
                    <a:pt x="2675" y="18492"/>
                    <a:pt x="3295" y="19048"/>
                  </a:cubicBezTo>
                  <a:cubicBezTo>
                    <a:pt x="3933" y="19619"/>
                    <a:pt x="4657" y="19802"/>
                    <a:pt x="5414" y="19802"/>
                  </a:cubicBezTo>
                  <a:cubicBezTo>
                    <a:pt x="6094" y="19802"/>
                    <a:pt x="6802" y="19654"/>
                    <a:pt x="7497" y="19508"/>
                  </a:cubicBezTo>
                  <a:cubicBezTo>
                    <a:pt x="8221" y="19353"/>
                    <a:pt x="8958" y="19197"/>
                    <a:pt x="9679" y="19197"/>
                  </a:cubicBezTo>
                  <a:cubicBezTo>
                    <a:pt x="10295" y="19197"/>
                    <a:pt x="10900" y="19311"/>
                    <a:pt x="11478" y="19638"/>
                  </a:cubicBezTo>
                  <a:cubicBezTo>
                    <a:pt x="12690" y="20331"/>
                    <a:pt x="13627" y="21847"/>
                    <a:pt x="14045" y="23800"/>
                  </a:cubicBezTo>
                  <a:cubicBezTo>
                    <a:pt x="14577" y="26258"/>
                    <a:pt x="14141" y="28825"/>
                    <a:pt x="12924" y="30503"/>
                  </a:cubicBezTo>
                  <a:cubicBezTo>
                    <a:pt x="11759" y="32090"/>
                    <a:pt x="10547" y="32603"/>
                    <a:pt x="9742" y="32759"/>
                  </a:cubicBezTo>
                  <a:cubicBezTo>
                    <a:pt x="9435" y="32815"/>
                    <a:pt x="9119" y="32840"/>
                    <a:pt x="8802" y="32840"/>
                  </a:cubicBezTo>
                  <a:cubicBezTo>
                    <a:pt x="7446" y="32840"/>
                    <a:pt x="6074" y="32391"/>
                    <a:pt x="5373" y="32065"/>
                  </a:cubicBezTo>
                  <a:lnTo>
                    <a:pt x="5163" y="31965"/>
                  </a:lnTo>
                  <a:cubicBezTo>
                    <a:pt x="4498" y="31655"/>
                    <a:pt x="3755" y="31305"/>
                    <a:pt x="2953" y="31305"/>
                  </a:cubicBezTo>
                  <a:cubicBezTo>
                    <a:pt x="2828" y="31305"/>
                    <a:pt x="2701" y="31313"/>
                    <a:pt x="2573" y="31332"/>
                  </a:cubicBezTo>
                  <a:cubicBezTo>
                    <a:pt x="920" y="31571"/>
                    <a:pt x="1" y="33349"/>
                    <a:pt x="174" y="34872"/>
                  </a:cubicBezTo>
                  <a:cubicBezTo>
                    <a:pt x="323" y="36107"/>
                    <a:pt x="1056" y="37337"/>
                    <a:pt x="2364" y="38512"/>
                  </a:cubicBezTo>
                  <a:cubicBezTo>
                    <a:pt x="5999" y="41801"/>
                    <a:pt x="10769" y="41999"/>
                    <a:pt x="11855" y="41999"/>
                  </a:cubicBezTo>
                  <a:lnTo>
                    <a:pt x="12028" y="41999"/>
                  </a:lnTo>
                  <a:cubicBezTo>
                    <a:pt x="12756" y="41980"/>
                    <a:pt x="19280" y="41671"/>
                    <a:pt x="23363" y="36376"/>
                  </a:cubicBezTo>
                  <a:cubicBezTo>
                    <a:pt x="26467" y="32346"/>
                    <a:pt x="26156" y="28007"/>
                    <a:pt x="25732" y="22002"/>
                  </a:cubicBezTo>
                  <a:cubicBezTo>
                    <a:pt x="25506" y="18786"/>
                    <a:pt x="24951" y="17979"/>
                    <a:pt x="24450" y="17478"/>
                  </a:cubicBezTo>
                  <a:cubicBezTo>
                    <a:pt x="23552" y="16576"/>
                    <a:pt x="22424" y="16327"/>
                    <a:pt x="21223" y="16327"/>
                  </a:cubicBezTo>
                  <a:cubicBezTo>
                    <a:pt x="20468" y="16327"/>
                    <a:pt x="19684" y="16426"/>
                    <a:pt x="18910" y="16522"/>
                  </a:cubicBezTo>
                  <a:cubicBezTo>
                    <a:pt x="18135" y="16619"/>
                    <a:pt x="17378" y="16714"/>
                    <a:pt x="16669" y="16714"/>
                  </a:cubicBezTo>
                  <a:cubicBezTo>
                    <a:pt x="15670" y="16714"/>
                    <a:pt x="14766" y="16526"/>
                    <a:pt x="14040" y="15891"/>
                  </a:cubicBezTo>
                  <a:cubicBezTo>
                    <a:pt x="13108" y="15073"/>
                    <a:pt x="12547" y="13557"/>
                    <a:pt x="12583" y="11927"/>
                  </a:cubicBezTo>
                  <a:cubicBezTo>
                    <a:pt x="12613" y="10667"/>
                    <a:pt x="13001" y="9593"/>
                    <a:pt x="13598" y="9109"/>
                  </a:cubicBezTo>
                  <a:cubicBezTo>
                    <a:pt x="13876" y="8888"/>
                    <a:pt x="14530" y="8815"/>
                    <a:pt x="15506" y="8815"/>
                  </a:cubicBezTo>
                  <a:cubicBezTo>
                    <a:pt x="16296" y="8815"/>
                    <a:pt x="17295" y="8863"/>
                    <a:pt x="18475" y="8918"/>
                  </a:cubicBezTo>
                  <a:cubicBezTo>
                    <a:pt x="18999" y="8943"/>
                    <a:pt x="19465" y="8973"/>
                    <a:pt x="19883" y="8996"/>
                  </a:cubicBezTo>
                  <a:cubicBezTo>
                    <a:pt x="20519" y="9034"/>
                    <a:pt x="21053" y="9067"/>
                    <a:pt x="21506" y="9067"/>
                  </a:cubicBezTo>
                  <a:cubicBezTo>
                    <a:pt x="22460" y="9067"/>
                    <a:pt x="23055" y="8921"/>
                    <a:pt x="23489" y="8375"/>
                  </a:cubicBezTo>
                  <a:cubicBezTo>
                    <a:pt x="24007" y="7725"/>
                    <a:pt x="24062" y="6758"/>
                    <a:pt x="23649" y="5486"/>
                  </a:cubicBezTo>
                  <a:cubicBezTo>
                    <a:pt x="23208" y="4119"/>
                    <a:pt x="22211" y="3278"/>
                    <a:pt x="21495" y="2770"/>
                  </a:cubicBezTo>
                  <a:cubicBezTo>
                    <a:pt x="18099" y="336"/>
                    <a:pt x="13775" y="0"/>
                    <a:pt x="11642" y="0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926" name="Google Shape;926;p36"/>
          <p:cNvGrpSpPr/>
          <p:nvPr/>
        </p:nvGrpSpPr>
        <p:grpSpPr>
          <a:xfrm>
            <a:off x="1129547" y="4214667"/>
            <a:ext cx="1103100" cy="1439533"/>
            <a:chOff x="4763825" y="3528850"/>
            <a:chExt cx="827325" cy="1079650"/>
          </a:xfrm>
        </p:grpSpPr>
        <p:sp>
          <p:nvSpPr>
            <p:cNvPr id="927" name="Google Shape;927;p36"/>
            <p:cNvSpPr/>
            <p:nvPr/>
          </p:nvSpPr>
          <p:spPr>
            <a:xfrm>
              <a:off x="4763825" y="3528850"/>
              <a:ext cx="827325" cy="1079650"/>
            </a:xfrm>
            <a:custGeom>
              <a:avLst/>
              <a:gdLst/>
              <a:ahLst/>
              <a:cxnLst/>
              <a:rect l="l" t="t" r="r" b="b"/>
              <a:pathLst>
                <a:path w="33093" h="43186" extrusionOk="0">
                  <a:moveTo>
                    <a:pt x="15400" y="0"/>
                  </a:moveTo>
                  <a:cubicBezTo>
                    <a:pt x="0" y="0"/>
                    <a:pt x="0" y="9670"/>
                    <a:pt x="0" y="21596"/>
                  </a:cubicBezTo>
                  <a:cubicBezTo>
                    <a:pt x="0" y="33516"/>
                    <a:pt x="0" y="43186"/>
                    <a:pt x="15400" y="43186"/>
                  </a:cubicBezTo>
                  <a:cubicBezTo>
                    <a:pt x="33092" y="43186"/>
                    <a:pt x="30794" y="33516"/>
                    <a:pt x="30794" y="21596"/>
                  </a:cubicBezTo>
                  <a:cubicBezTo>
                    <a:pt x="30794" y="9670"/>
                    <a:pt x="30794" y="0"/>
                    <a:pt x="154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8" name="Google Shape;928;p36"/>
            <p:cNvSpPr/>
            <p:nvPr/>
          </p:nvSpPr>
          <p:spPr>
            <a:xfrm>
              <a:off x="4873200" y="3847125"/>
              <a:ext cx="624075" cy="560700"/>
            </a:xfrm>
            <a:custGeom>
              <a:avLst/>
              <a:gdLst/>
              <a:ahLst/>
              <a:cxnLst/>
              <a:rect l="l" t="t" r="r" b="b"/>
              <a:pathLst>
                <a:path w="24963" h="22428" extrusionOk="0">
                  <a:moveTo>
                    <a:pt x="6746" y="1"/>
                  </a:moveTo>
                  <a:cubicBezTo>
                    <a:pt x="5474" y="1"/>
                    <a:pt x="4220" y="545"/>
                    <a:pt x="2950" y="1815"/>
                  </a:cubicBezTo>
                  <a:cubicBezTo>
                    <a:pt x="0" y="4765"/>
                    <a:pt x="1529" y="7892"/>
                    <a:pt x="4328" y="11055"/>
                  </a:cubicBezTo>
                  <a:cubicBezTo>
                    <a:pt x="484" y="15562"/>
                    <a:pt x="663" y="18063"/>
                    <a:pt x="3212" y="20618"/>
                  </a:cubicBezTo>
                  <a:cubicBezTo>
                    <a:pt x="4459" y="21865"/>
                    <a:pt x="5599" y="22427"/>
                    <a:pt x="6761" y="22427"/>
                  </a:cubicBezTo>
                  <a:cubicBezTo>
                    <a:pt x="8484" y="22427"/>
                    <a:pt x="10253" y="21189"/>
                    <a:pt x="12482" y="19113"/>
                  </a:cubicBezTo>
                  <a:cubicBezTo>
                    <a:pt x="14711" y="21189"/>
                    <a:pt x="16479" y="22427"/>
                    <a:pt x="18202" y="22427"/>
                  </a:cubicBezTo>
                  <a:cubicBezTo>
                    <a:pt x="19364" y="22427"/>
                    <a:pt x="20505" y="21865"/>
                    <a:pt x="21752" y="20618"/>
                  </a:cubicBezTo>
                  <a:cubicBezTo>
                    <a:pt x="24306" y="18063"/>
                    <a:pt x="24480" y="15562"/>
                    <a:pt x="20635" y="11055"/>
                  </a:cubicBezTo>
                  <a:cubicBezTo>
                    <a:pt x="23435" y="7892"/>
                    <a:pt x="24962" y="4765"/>
                    <a:pt x="22014" y="1815"/>
                  </a:cubicBezTo>
                  <a:cubicBezTo>
                    <a:pt x="20744" y="545"/>
                    <a:pt x="19489" y="1"/>
                    <a:pt x="18218" y="1"/>
                  </a:cubicBezTo>
                  <a:cubicBezTo>
                    <a:pt x="16376" y="1"/>
                    <a:pt x="14498" y="1142"/>
                    <a:pt x="12482" y="2873"/>
                  </a:cubicBezTo>
                  <a:cubicBezTo>
                    <a:pt x="10466" y="1142"/>
                    <a:pt x="8587" y="1"/>
                    <a:pt x="674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9" name="Google Shape;929;p36"/>
            <p:cNvSpPr/>
            <p:nvPr/>
          </p:nvSpPr>
          <p:spPr>
            <a:xfrm>
              <a:off x="4819625" y="3776650"/>
              <a:ext cx="660625" cy="584450"/>
            </a:xfrm>
            <a:custGeom>
              <a:avLst/>
              <a:gdLst/>
              <a:ahLst/>
              <a:cxnLst/>
              <a:rect l="l" t="t" r="r" b="b"/>
              <a:pathLst>
                <a:path w="26425" h="23378" extrusionOk="0">
                  <a:moveTo>
                    <a:pt x="18964" y="933"/>
                  </a:moveTo>
                  <a:cubicBezTo>
                    <a:pt x="20186" y="933"/>
                    <a:pt x="21296" y="1499"/>
                    <a:pt x="22414" y="2617"/>
                  </a:cubicBezTo>
                  <a:cubicBezTo>
                    <a:pt x="24724" y="4927"/>
                    <a:pt x="24306" y="7494"/>
                    <a:pt x="21017" y="11213"/>
                  </a:cubicBezTo>
                  <a:cubicBezTo>
                    <a:pt x="20862" y="11386"/>
                    <a:pt x="20857" y="11648"/>
                    <a:pt x="21011" y="11827"/>
                  </a:cubicBezTo>
                  <a:cubicBezTo>
                    <a:pt x="24885" y="16370"/>
                    <a:pt x="24366" y="18543"/>
                    <a:pt x="22152" y="20751"/>
                  </a:cubicBezTo>
                  <a:cubicBezTo>
                    <a:pt x="21050" y="21852"/>
                    <a:pt x="20053" y="22420"/>
                    <a:pt x="18960" y="22420"/>
                  </a:cubicBezTo>
                  <a:cubicBezTo>
                    <a:pt x="17488" y="22420"/>
                    <a:pt x="15841" y="21389"/>
                    <a:pt x="13532" y="19241"/>
                  </a:cubicBezTo>
                  <a:cubicBezTo>
                    <a:pt x="13442" y="19157"/>
                    <a:pt x="13327" y="19115"/>
                    <a:pt x="13212" y="19115"/>
                  </a:cubicBezTo>
                  <a:cubicBezTo>
                    <a:pt x="13098" y="19115"/>
                    <a:pt x="12983" y="19157"/>
                    <a:pt x="12893" y="19241"/>
                  </a:cubicBezTo>
                  <a:cubicBezTo>
                    <a:pt x="10584" y="21389"/>
                    <a:pt x="8938" y="22420"/>
                    <a:pt x="7467" y="22420"/>
                  </a:cubicBezTo>
                  <a:cubicBezTo>
                    <a:pt x="6375" y="22420"/>
                    <a:pt x="5379" y="21852"/>
                    <a:pt x="4280" y="20751"/>
                  </a:cubicBezTo>
                  <a:cubicBezTo>
                    <a:pt x="2066" y="18543"/>
                    <a:pt x="1540" y="16370"/>
                    <a:pt x="5421" y="11827"/>
                  </a:cubicBezTo>
                  <a:cubicBezTo>
                    <a:pt x="5570" y="11648"/>
                    <a:pt x="5570" y="11386"/>
                    <a:pt x="5415" y="11213"/>
                  </a:cubicBezTo>
                  <a:cubicBezTo>
                    <a:pt x="2126" y="7494"/>
                    <a:pt x="1708" y="4927"/>
                    <a:pt x="4018" y="2617"/>
                  </a:cubicBezTo>
                  <a:cubicBezTo>
                    <a:pt x="5134" y="1501"/>
                    <a:pt x="6245" y="934"/>
                    <a:pt x="7468" y="934"/>
                  </a:cubicBezTo>
                  <a:cubicBezTo>
                    <a:pt x="9019" y="934"/>
                    <a:pt x="10751" y="1841"/>
                    <a:pt x="12906" y="3698"/>
                  </a:cubicBezTo>
                  <a:cubicBezTo>
                    <a:pt x="12995" y="3775"/>
                    <a:pt x="13106" y="3814"/>
                    <a:pt x="13215" y="3814"/>
                  </a:cubicBezTo>
                  <a:cubicBezTo>
                    <a:pt x="13325" y="3814"/>
                    <a:pt x="13434" y="3775"/>
                    <a:pt x="13520" y="3698"/>
                  </a:cubicBezTo>
                  <a:cubicBezTo>
                    <a:pt x="15681" y="1845"/>
                    <a:pt x="17413" y="933"/>
                    <a:pt x="18964" y="933"/>
                  </a:cubicBezTo>
                  <a:close/>
                  <a:moveTo>
                    <a:pt x="7485" y="0"/>
                  </a:moveTo>
                  <a:cubicBezTo>
                    <a:pt x="6140" y="0"/>
                    <a:pt x="4753" y="550"/>
                    <a:pt x="3349" y="1954"/>
                  </a:cubicBezTo>
                  <a:cubicBezTo>
                    <a:pt x="0" y="5303"/>
                    <a:pt x="2090" y="8795"/>
                    <a:pt x="4441" y="11529"/>
                  </a:cubicBezTo>
                  <a:cubicBezTo>
                    <a:pt x="950" y="15737"/>
                    <a:pt x="729" y="18530"/>
                    <a:pt x="3611" y="21420"/>
                  </a:cubicBezTo>
                  <a:cubicBezTo>
                    <a:pt x="4972" y="22775"/>
                    <a:pt x="6220" y="23378"/>
                    <a:pt x="7485" y="23378"/>
                  </a:cubicBezTo>
                  <a:cubicBezTo>
                    <a:pt x="9264" y="23378"/>
                    <a:pt x="11067" y="22177"/>
                    <a:pt x="13215" y="20219"/>
                  </a:cubicBezTo>
                  <a:cubicBezTo>
                    <a:pt x="15362" y="22177"/>
                    <a:pt x="17162" y="23375"/>
                    <a:pt x="18944" y="23375"/>
                  </a:cubicBezTo>
                  <a:cubicBezTo>
                    <a:pt x="20204" y="23375"/>
                    <a:pt x="21456" y="22775"/>
                    <a:pt x="22813" y="21420"/>
                  </a:cubicBezTo>
                  <a:cubicBezTo>
                    <a:pt x="25703" y="18530"/>
                    <a:pt x="25477" y="15737"/>
                    <a:pt x="21984" y="11529"/>
                  </a:cubicBezTo>
                  <a:cubicBezTo>
                    <a:pt x="24342" y="8795"/>
                    <a:pt x="26425" y="5303"/>
                    <a:pt x="23077" y="1954"/>
                  </a:cubicBezTo>
                  <a:cubicBezTo>
                    <a:pt x="21673" y="550"/>
                    <a:pt x="20286" y="0"/>
                    <a:pt x="18941" y="0"/>
                  </a:cubicBezTo>
                  <a:cubicBezTo>
                    <a:pt x="16907" y="0"/>
                    <a:pt x="14969" y="1259"/>
                    <a:pt x="13215" y="2725"/>
                  </a:cubicBezTo>
                  <a:cubicBezTo>
                    <a:pt x="11459" y="1259"/>
                    <a:pt x="9520" y="0"/>
                    <a:pt x="7485" y="0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21973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6" name="Google Shape;916;p36"/>
          <p:cNvSpPr txBox="1">
            <a:spLocks noGrp="1"/>
          </p:cNvSpPr>
          <p:nvPr>
            <p:ph type="title"/>
          </p:nvPr>
        </p:nvSpPr>
        <p:spPr>
          <a:xfrm>
            <a:off x="1764525" y="1533666"/>
            <a:ext cx="8665107" cy="3011401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-US" sz="9800" dirty="0">
                <a:latin typeface="UTM Bell" panose="02040603050506020204" pitchFamily="18" charset="0"/>
              </a:rPr>
              <a:t>VẬN DỤNG</a:t>
            </a:r>
            <a:endParaRPr sz="9800" dirty="0">
              <a:latin typeface="UTM Bell" panose="02040603050506020204" pitchFamily="18" charset="0"/>
            </a:endParaRPr>
          </a:p>
        </p:txBody>
      </p:sp>
      <p:grpSp>
        <p:nvGrpSpPr>
          <p:cNvPr id="918" name="Google Shape;918;p36"/>
          <p:cNvGrpSpPr/>
          <p:nvPr/>
        </p:nvGrpSpPr>
        <p:grpSpPr>
          <a:xfrm>
            <a:off x="188145" y="277204"/>
            <a:ext cx="1765953" cy="2366131"/>
            <a:chOff x="933800" y="2100775"/>
            <a:chExt cx="827325" cy="1108500"/>
          </a:xfrm>
        </p:grpSpPr>
        <p:sp>
          <p:nvSpPr>
            <p:cNvPr id="919" name="Google Shape;919;p36"/>
            <p:cNvSpPr/>
            <p:nvPr/>
          </p:nvSpPr>
          <p:spPr>
            <a:xfrm>
              <a:off x="933800" y="2100775"/>
              <a:ext cx="827325" cy="1079675"/>
            </a:xfrm>
            <a:custGeom>
              <a:avLst/>
              <a:gdLst/>
              <a:ahLst/>
              <a:cxnLst/>
              <a:rect l="l" t="t" r="r" b="b"/>
              <a:pathLst>
                <a:path w="33093" h="43187" extrusionOk="0">
                  <a:moveTo>
                    <a:pt x="15395" y="1"/>
                  </a:moveTo>
                  <a:cubicBezTo>
                    <a:pt x="1" y="1"/>
                    <a:pt x="1" y="9670"/>
                    <a:pt x="1" y="21590"/>
                  </a:cubicBezTo>
                  <a:cubicBezTo>
                    <a:pt x="1" y="33516"/>
                    <a:pt x="1" y="43186"/>
                    <a:pt x="15395" y="43186"/>
                  </a:cubicBezTo>
                  <a:cubicBezTo>
                    <a:pt x="33093" y="43186"/>
                    <a:pt x="30795" y="33516"/>
                    <a:pt x="30795" y="21590"/>
                  </a:cubicBezTo>
                  <a:cubicBezTo>
                    <a:pt x="30795" y="9670"/>
                    <a:pt x="30795" y="1"/>
                    <a:pt x="1539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20" name="Google Shape;920;p36"/>
            <p:cNvSpPr/>
            <p:nvPr/>
          </p:nvSpPr>
          <p:spPr>
            <a:xfrm>
              <a:off x="1004875" y="2201125"/>
              <a:ext cx="717625" cy="1008150"/>
            </a:xfrm>
            <a:custGeom>
              <a:avLst/>
              <a:gdLst/>
              <a:ahLst/>
              <a:cxnLst/>
              <a:rect l="l" t="t" r="r" b="b"/>
              <a:pathLst>
                <a:path w="28705" h="40326" extrusionOk="0">
                  <a:moveTo>
                    <a:pt x="16904" y="1"/>
                  </a:moveTo>
                  <a:cubicBezTo>
                    <a:pt x="16057" y="1"/>
                    <a:pt x="15206" y="29"/>
                    <a:pt x="14367" y="58"/>
                  </a:cubicBezTo>
                  <a:cubicBezTo>
                    <a:pt x="10458" y="195"/>
                    <a:pt x="6345" y="331"/>
                    <a:pt x="3617" y="3376"/>
                  </a:cubicBezTo>
                  <a:cubicBezTo>
                    <a:pt x="0" y="7405"/>
                    <a:pt x="262" y="14915"/>
                    <a:pt x="3348" y="16913"/>
                  </a:cubicBezTo>
                  <a:cubicBezTo>
                    <a:pt x="3982" y="17325"/>
                    <a:pt x="4681" y="17473"/>
                    <a:pt x="5399" y="17473"/>
                  </a:cubicBezTo>
                  <a:cubicBezTo>
                    <a:pt x="7247" y="17473"/>
                    <a:pt x="9220" y="16489"/>
                    <a:pt x="10533" y="16489"/>
                  </a:cubicBezTo>
                  <a:cubicBezTo>
                    <a:pt x="10988" y="16489"/>
                    <a:pt x="11363" y="16607"/>
                    <a:pt x="11627" y="16926"/>
                  </a:cubicBezTo>
                  <a:cubicBezTo>
                    <a:pt x="12797" y="18329"/>
                    <a:pt x="10965" y="22238"/>
                    <a:pt x="7199" y="30057"/>
                  </a:cubicBezTo>
                  <a:cubicBezTo>
                    <a:pt x="5152" y="34307"/>
                    <a:pt x="4262" y="35715"/>
                    <a:pt x="4942" y="37220"/>
                  </a:cubicBezTo>
                  <a:cubicBezTo>
                    <a:pt x="6183" y="39960"/>
                    <a:pt x="11335" y="40186"/>
                    <a:pt x="13304" y="40277"/>
                  </a:cubicBezTo>
                  <a:cubicBezTo>
                    <a:pt x="13839" y="40299"/>
                    <a:pt x="14439" y="40325"/>
                    <a:pt x="15079" y="40325"/>
                  </a:cubicBezTo>
                  <a:cubicBezTo>
                    <a:pt x="16942" y="40325"/>
                    <a:pt x="19148" y="40106"/>
                    <a:pt x="21089" y="38951"/>
                  </a:cubicBezTo>
                  <a:cubicBezTo>
                    <a:pt x="25213" y="36498"/>
                    <a:pt x="25875" y="31197"/>
                    <a:pt x="26842" y="22357"/>
                  </a:cubicBezTo>
                  <a:cubicBezTo>
                    <a:pt x="28054" y="11356"/>
                    <a:pt x="28704" y="5436"/>
                    <a:pt x="24855" y="2182"/>
                  </a:cubicBezTo>
                  <a:cubicBezTo>
                    <a:pt x="22673" y="338"/>
                    <a:pt x="19811" y="1"/>
                    <a:pt x="169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21" name="Google Shape;921;p36"/>
            <p:cNvSpPr/>
            <p:nvPr/>
          </p:nvSpPr>
          <p:spPr>
            <a:xfrm>
              <a:off x="952175" y="2132925"/>
              <a:ext cx="726150" cy="1031675"/>
            </a:xfrm>
            <a:custGeom>
              <a:avLst/>
              <a:gdLst/>
              <a:ahLst/>
              <a:cxnLst/>
              <a:rect l="l" t="t" r="r" b="b"/>
              <a:pathLst>
                <a:path w="29046" h="41267" extrusionOk="0">
                  <a:moveTo>
                    <a:pt x="16798" y="940"/>
                  </a:moveTo>
                  <a:cubicBezTo>
                    <a:pt x="19613" y="940"/>
                    <a:pt x="22334" y="1271"/>
                    <a:pt x="24402" y="3012"/>
                  </a:cubicBezTo>
                  <a:cubicBezTo>
                    <a:pt x="28060" y="6104"/>
                    <a:pt x="27410" y="12026"/>
                    <a:pt x="26228" y="22776"/>
                  </a:cubicBezTo>
                  <a:cubicBezTo>
                    <a:pt x="25225" y="31884"/>
                    <a:pt x="24528" y="36743"/>
                    <a:pt x="20701" y="39016"/>
                  </a:cubicBezTo>
                  <a:cubicBezTo>
                    <a:pt x="18852" y="40114"/>
                    <a:pt x="16712" y="40326"/>
                    <a:pt x="14914" y="40326"/>
                  </a:cubicBezTo>
                  <a:cubicBezTo>
                    <a:pt x="14285" y="40326"/>
                    <a:pt x="13698" y="40300"/>
                    <a:pt x="13180" y="40277"/>
                  </a:cubicBezTo>
                  <a:cubicBezTo>
                    <a:pt x="11307" y="40193"/>
                    <a:pt x="6346" y="39978"/>
                    <a:pt x="5224" y="37501"/>
                  </a:cubicBezTo>
                  <a:cubicBezTo>
                    <a:pt x="4717" y="36385"/>
                    <a:pt x="5271" y="35244"/>
                    <a:pt x="6764" y="32200"/>
                  </a:cubicBezTo>
                  <a:cubicBezTo>
                    <a:pt x="6979" y="31746"/>
                    <a:pt x="7217" y="31263"/>
                    <a:pt x="7475" y="30732"/>
                  </a:cubicBezTo>
                  <a:cubicBezTo>
                    <a:pt x="11574" y="22227"/>
                    <a:pt x="13180" y="18710"/>
                    <a:pt x="11844" y="17093"/>
                  </a:cubicBezTo>
                  <a:cubicBezTo>
                    <a:pt x="11474" y="16649"/>
                    <a:pt x="10975" y="16492"/>
                    <a:pt x="10399" y="16492"/>
                  </a:cubicBezTo>
                  <a:cubicBezTo>
                    <a:pt x="9718" y="16492"/>
                    <a:pt x="8930" y="16711"/>
                    <a:pt x="8119" y="16938"/>
                  </a:cubicBezTo>
                  <a:cubicBezTo>
                    <a:pt x="7195" y="17194"/>
                    <a:pt x="6195" y="17473"/>
                    <a:pt x="5253" y="17473"/>
                  </a:cubicBezTo>
                  <a:cubicBezTo>
                    <a:pt x="4613" y="17473"/>
                    <a:pt x="4000" y="17344"/>
                    <a:pt x="3456" y="16991"/>
                  </a:cubicBezTo>
                  <a:cubicBezTo>
                    <a:pt x="2400" y="16305"/>
                    <a:pt x="1648" y="14801"/>
                    <a:pt x="1386" y="12861"/>
                  </a:cubicBezTo>
                  <a:cubicBezTo>
                    <a:pt x="968" y="9692"/>
                    <a:pt x="1923" y="6277"/>
                    <a:pt x="3814" y="4164"/>
                  </a:cubicBezTo>
                  <a:cubicBezTo>
                    <a:pt x="6412" y="1269"/>
                    <a:pt x="10387" y="1133"/>
                    <a:pt x="14236" y="1001"/>
                  </a:cubicBezTo>
                  <a:cubicBezTo>
                    <a:pt x="15088" y="970"/>
                    <a:pt x="15947" y="940"/>
                    <a:pt x="16798" y="940"/>
                  </a:cubicBezTo>
                  <a:close/>
                  <a:moveTo>
                    <a:pt x="16725" y="1"/>
                  </a:moveTo>
                  <a:cubicBezTo>
                    <a:pt x="15872" y="1"/>
                    <a:pt x="15024" y="30"/>
                    <a:pt x="14200" y="58"/>
                  </a:cubicBezTo>
                  <a:cubicBezTo>
                    <a:pt x="10161" y="201"/>
                    <a:pt x="5982" y="345"/>
                    <a:pt x="3117" y="3532"/>
                  </a:cubicBezTo>
                  <a:cubicBezTo>
                    <a:pt x="1045" y="5847"/>
                    <a:pt x="1" y="9555"/>
                    <a:pt x="455" y="12987"/>
                  </a:cubicBezTo>
                  <a:cubicBezTo>
                    <a:pt x="753" y="15200"/>
                    <a:pt x="1660" y="16944"/>
                    <a:pt x="2949" y="17779"/>
                  </a:cubicBezTo>
                  <a:cubicBezTo>
                    <a:pt x="3669" y="18248"/>
                    <a:pt x="4456" y="18413"/>
                    <a:pt x="5250" y="18413"/>
                  </a:cubicBezTo>
                  <a:cubicBezTo>
                    <a:pt x="6326" y="18413"/>
                    <a:pt x="7417" y="18109"/>
                    <a:pt x="8376" y="17845"/>
                  </a:cubicBezTo>
                  <a:cubicBezTo>
                    <a:pt x="9147" y="17627"/>
                    <a:pt x="9855" y="17430"/>
                    <a:pt x="10381" y="17430"/>
                  </a:cubicBezTo>
                  <a:cubicBezTo>
                    <a:pt x="10706" y="17430"/>
                    <a:pt x="10961" y="17505"/>
                    <a:pt x="11120" y="17696"/>
                  </a:cubicBezTo>
                  <a:cubicBezTo>
                    <a:pt x="12130" y="18913"/>
                    <a:pt x="9820" y="23701"/>
                    <a:pt x="6626" y="30321"/>
                  </a:cubicBezTo>
                  <a:cubicBezTo>
                    <a:pt x="6370" y="30851"/>
                    <a:pt x="6136" y="31341"/>
                    <a:pt x="5916" y="31782"/>
                  </a:cubicBezTo>
                  <a:cubicBezTo>
                    <a:pt x="4334" y="35024"/>
                    <a:pt x="3678" y="36366"/>
                    <a:pt x="4364" y="37889"/>
                  </a:cubicBezTo>
                  <a:cubicBezTo>
                    <a:pt x="5725" y="40892"/>
                    <a:pt x="11109" y="41124"/>
                    <a:pt x="13139" y="41214"/>
                  </a:cubicBezTo>
                  <a:cubicBezTo>
                    <a:pt x="13676" y="41237"/>
                    <a:pt x="14279" y="41267"/>
                    <a:pt x="14935" y="41267"/>
                  </a:cubicBezTo>
                  <a:cubicBezTo>
                    <a:pt x="16845" y="41267"/>
                    <a:pt x="19143" y="41035"/>
                    <a:pt x="21184" y="39823"/>
                  </a:cubicBezTo>
                  <a:cubicBezTo>
                    <a:pt x="25589" y="37203"/>
                    <a:pt x="26217" y="31503"/>
                    <a:pt x="27165" y="22877"/>
                  </a:cubicBezTo>
                  <a:cubicBezTo>
                    <a:pt x="28377" y="11805"/>
                    <a:pt x="29046" y="5704"/>
                    <a:pt x="25005" y="2296"/>
                  </a:cubicBezTo>
                  <a:cubicBezTo>
                    <a:pt x="22707" y="350"/>
                    <a:pt x="19683" y="1"/>
                    <a:pt x="16725" y="1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922" name="Google Shape;922;p36"/>
          <p:cNvGrpSpPr/>
          <p:nvPr/>
        </p:nvGrpSpPr>
        <p:grpSpPr>
          <a:xfrm>
            <a:off x="9934562" y="3798383"/>
            <a:ext cx="1765975" cy="2272101"/>
            <a:chOff x="5951325" y="666000"/>
            <a:chExt cx="859550" cy="1105825"/>
          </a:xfrm>
        </p:grpSpPr>
        <p:sp>
          <p:nvSpPr>
            <p:cNvPr id="923" name="Google Shape;923;p36"/>
            <p:cNvSpPr/>
            <p:nvPr/>
          </p:nvSpPr>
          <p:spPr>
            <a:xfrm>
              <a:off x="5951325" y="666000"/>
              <a:ext cx="827325" cy="1079625"/>
            </a:xfrm>
            <a:custGeom>
              <a:avLst/>
              <a:gdLst/>
              <a:ahLst/>
              <a:cxnLst/>
              <a:rect l="l" t="t" r="r" b="b"/>
              <a:pathLst>
                <a:path w="33093" h="43185" extrusionOk="0">
                  <a:moveTo>
                    <a:pt x="17693" y="1"/>
                  </a:moveTo>
                  <a:cubicBezTo>
                    <a:pt x="1" y="1"/>
                    <a:pt x="2300" y="9670"/>
                    <a:pt x="2300" y="21589"/>
                  </a:cubicBezTo>
                  <a:cubicBezTo>
                    <a:pt x="2300" y="33515"/>
                    <a:pt x="2300" y="43185"/>
                    <a:pt x="17693" y="43185"/>
                  </a:cubicBezTo>
                  <a:cubicBezTo>
                    <a:pt x="33093" y="43185"/>
                    <a:pt x="33093" y="33515"/>
                    <a:pt x="33093" y="21589"/>
                  </a:cubicBezTo>
                  <a:cubicBezTo>
                    <a:pt x="33093" y="9670"/>
                    <a:pt x="33093" y="1"/>
                    <a:pt x="176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24" name="Google Shape;924;p36"/>
            <p:cNvSpPr/>
            <p:nvPr/>
          </p:nvSpPr>
          <p:spPr>
            <a:xfrm>
              <a:off x="6173550" y="745325"/>
              <a:ext cx="637325" cy="1026500"/>
            </a:xfrm>
            <a:custGeom>
              <a:avLst/>
              <a:gdLst/>
              <a:ahLst/>
              <a:cxnLst/>
              <a:rect l="l" t="t" r="r" b="b"/>
              <a:pathLst>
                <a:path w="25493" h="41060" extrusionOk="0">
                  <a:moveTo>
                    <a:pt x="11109" y="1"/>
                  </a:moveTo>
                  <a:cubicBezTo>
                    <a:pt x="10350" y="1"/>
                    <a:pt x="9891" y="44"/>
                    <a:pt x="9891" y="44"/>
                  </a:cubicBezTo>
                  <a:cubicBezTo>
                    <a:pt x="6823" y="338"/>
                    <a:pt x="5073" y="498"/>
                    <a:pt x="3682" y="1900"/>
                  </a:cubicBezTo>
                  <a:cubicBezTo>
                    <a:pt x="2119" y="3470"/>
                    <a:pt x="2125" y="6556"/>
                    <a:pt x="2191" y="12657"/>
                  </a:cubicBezTo>
                  <a:cubicBezTo>
                    <a:pt x="2244" y="17091"/>
                    <a:pt x="2621" y="17779"/>
                    <a:pt x="3122" y="18231"/>
                  </a:cubicBezTo>
                  <a:cubicBezTo>
                    <a:pt x="3651" y="18707"/>
                    <a:pt x="4259" y="18864"/>
                    <a:pt x="4917" y="18864"/>
                  </a:cubicBezTo>
                  <a:cubicBezTo>
                    <a:pt x="6211" y="18864"/>
                    <a:pt x="7703" y="18257"/>
                    <a:pt x="9189" y="18257"/>
                  </a:cubicBezTo>
                  <a:cubicBezTo>
                    <a:pt x="9875" y="18257"/>
                    <a:pt x="10559" y="18386"/>
                    <a:pt x="11222" y="18763"/>
                  </a:cubicBezTo>
                  <a:cubicBezTo>
                    <a:pt x="14319" y="20524"/>
                    <a:pt x="15365" y="26815"/>
                    <a:pt x="12809" y="30306"/>
                  </a:cubicBezTo>
                  <a:cubicBezTo>
                    <a:pt x="12505" y="30725"/>
                    <a:pt x="11299" y="32384"/>
                    <a:pt x="9335" y="32749"/>
                  </a:cubicBezTo>
                  <a:cubicBezTo>
                    <a:pt x="9002" y="32811"/>
                    <a:pt x="8657" y="32838"/>
                    <a:pt x="8310" y="32838"/>
                  </a:cubicBezTo>
                  <a:cubicBezTo>
                    <a:pt x="6931" y="32838"/>
                    <a:pt x="5521" y="32407"/>
                    <a:pt x="4685" y="32020"/>
                  </a:cubicBezTo>
                  <a:cubicBezTo>
                    <a:pt x="3975" y="31694"/>
                    <a:pt x="3231" y="31306"/>
                    <a:pt x="2459" y="31306"/>
                  </a:cubicBezTo>
                  <a:cubicBezTo>
                    <a:pt x="2357" y="31306"/>
                    <a:pt x="2253" y="31313"/>
                    <a:pt x="2150" y="31328"/>
                  </a:cubicBezTo>
                  <a:cubicBezTo>
                    <a:pt x="830" y="31518"/>
                    <a:pt x="1" y="33017"/>
                    <a:pt x="155" y="34348"/>
                  </a:cubicBezTo>
                  <a:cubicBezTo>
                    <a:pt x="310" y="35673"/>
                    <a:pt x="1194" y="36802"/>
                    <a:pt x="2191" y="37697"/>
                  </a:cubicBezTo>
                  <a:cubicBezTo>
                    <a:pt x="5740" y="40905"/>
                    <a:pt x="10498" y="41059"/>
                    <a:pt x="11386" y="41059"/>
                  </a:cubicBezTo>
                  <a:cubicBezTo>
                    <a:pt x="11461" y="41059"/>
                    <a:pt x="11509" y="41058"/>
                    <a:pt x="11526" y="41058"/>
                  </a:cubicBezTo>
                  <a:cubicBezTo>
                    <a:pt x="12106" y="41045"/>
                    <a:pt x="18516" y="40788"/>
                    <a:pt x="22503" y="35620"/>
                  </a:cubicBezTo>
                  <a:cubicBezTo>
                    <a:pt x="25493" y="31733"/>
                    <a:pt x="25201" y="27562"/>
                    <a:pt x="24771" y="21568"/>
                  </a:cubicBezTo>
                  <a:cubicBezTo>
                    <a:pt x="24556" y="18524"/>
                    <a:pt x="24068" y="17785"/>
                    <a:pt x="23625" y="17342"/>
                  </a:cubicBezTo>
                  <a:cubicBezTo>
                    <a:pt x="22839" y="16553"/>
                    <a:pt x="21830" y="16329"/>
                    <a:pt x="20726" y="16329"/>
                  </a:cubicBezTo>
                  <a:cubicBezTo>
                    <a:pt x="19277" y="16329"/>
                    <a:pt x="17666" y="16715"/>
                    <a:pt x="16185" y="16715"/>
                  </a:cubicBezTo>
                  <a:cubicBezTo>
                    <a:pt x="15092" y="16715"/>
                    <a:pt x="14071" y="16505"/>
                    <a:pt x="13239" y="15773"/>
                  </a:cubicBezTo>
                  <a:cubicBezTo>
                    <a:pt x="11132" y="13928"/>
                    <a:pt x="11186" y="9583"/>
                    <a:pt x="12809" y="8275"/>
                  </a:cubicBezTo>
                  <a:cubicBezTo>
                    <a:pt x="13185" y="7975"/>
                    <a:pt x="13888" y="7876"/>
                    <a:pt x="15044" y="7876"/>
                  </a:cubicBezTo>
                  <a:cubicBezTo>
                    <a:pt x="15817" y="7876"/>
                    <a:pt x="16792" y="7920"/>
                    <a:pt x="18008" y="7977"/>
                  </a:cubicBezTo>
                  <a:cubicBezTo>
                    <a:pt x="19337" y="8041"/>
                    <a:pt x="20302" y="8130"/>
                    <a:pt x="21015" y="8130"/>
                  </a:cubicBezTo>
                  <a:cubicBezTo>
                    <a:pt x="21829" y="8130"/>
                    <a:pt x="22313" y="8014"/>
                    <a:pt x="22635" y="7613"/>
                  </a:cubicBezTo>
                  <a:cubicBezTo>
                    <a:pt x="23250" y="6837"/>
                    <a:pt x="22831" y="5530"/>
                    <a:pt x="22712" y="5159"/>
                  </a:cubicBezTo>
                  <a:cubicBezTo>
                    <a:pt x="22349" y="4032"/>
                    <a:pt x="21561" y="3274"/>
                    <a:pt x="20730" y="2683"/>
                  </a:cubicBezTo>
                  <a:cubicBezTo>
                    <a:pt x="17437" y="319"/>
                    <a:pt x="13169" y="1"/>
                    <a:pt x="111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25" name="Google Shape;925;p36"/>
            <p:cNvSpPr/>
            <p:nvPr/>
          </p:nvSpPr>
          <p:spPr>
            <a:xfrm>
              <a:off x="6104900" y="677175"/>
              <a:ext cx="661675" cy="1049975"/>
            </a:xfrm>
            <a:custGeom>
              <a:avLst/>
              <a:gdLst/>
              <a:ahLst/>
              <a:cxnLst/>
              <a:rect l="l" t="t" r="r" b="b"/>
              <a:pathLst>
                <a:path w="26467" h="41999" extrusionOk="0">
                  <a:moveTo>
                    <a:pt x="11581" y="946"/>
                  </a:moveTo>
                  <a:cubicBezTo>
                    <a:pt x="13574" y="946"/>
                    <a:pt x="17758" y="1250"/>
                    <a:pt x="20946" y="3535"/>
                  </a:cubicBezTo>
                  <a:cubicBezTo>
                    <a:pt x="21924" y="4232"/>
                    <a:pt x="22480" y="4926"/>
                    <a:pt x="22754" y="5772"/>
                  </a:cubicBezTo>
                  <a:cubicBezTo>
                    <a:pt x="23136" y="6960"/>
                    <a:pt x="22963" y="7522"/>
                    <a:pt x="22754" y="7791"/>
                  </a:cubicBezTo>
                  <a:cubicBezTo>
                    <a:pt x="22552" y="8045"/>
                    <a:pt x="22190" y="8128"/>
                    <a:pt x="21514" y="8128"/>
                  </a:cubicBezTo>
                  <a:cubicBezTo>
                    <a:pt x="21112" y="8128"/>
                    <a:pt x="20599" y="8099"/>
                    <a:pt x="19943" y="8059"/>
                  </a:cubicBezTo>
                  <a:cubicBezTo>
                    <a:pt x="19519" y="8034"/>
                    <a:pt x="19048" y="8006"/>
                    <a:pt x="18516" y="7976"/>
                  </a:cubicBezTo>
                  <a:cubicBezTo>
                    <a:pt x="17277" y="7918"/>
                    <a:pt x="16306" y="7876"/>
                    <a:pt x="15535" y="7876"/>
                  </a:cubicBezTo>
                  <a:cubicBezTo>
                    <a:pt x="14212" y="7876"/>
                    <a:pt x="13482" y="8000"/>
                    <a:pt x="13007" y="8381"/>
                  </a:cubicBezTo>
                  <a:cubicBezTo>
                    <a:pt x="12189" y="9037"/>
                    <a:pt x="11676" y="10357"/>
                    <a:pt x="11646" y="11902"/>
                  </a:cubicBezTo>
                  <a:cubicBezTo>
                    <a:pt x="11604" y="13831"/>
                    <a:pt x="12266" y="15585"/>
                    <a:pt x="13419" y="16601"/>
                  </a:cubicBezTo>
                  <a:cubicBezTo>
                    <a:pt x="14356" y="17423"/>
                    <a:pt x="15474" y="17655"/>
                    <a:pt x="16651" y="17655"/>
                  </a:cubicBezTo>
                  <a:cubicBezTo>
                    <a:pt x="17430" y="17655"/>
                    <a:pt x="18235" y="17553"/>
                    <a:pt x="19029" y="17453"/>
                  </a:cubicBezTo>
                  <a:cubicBezTo>
                    <a:pt x="19786" y="17359"/>
                    <a:pt x="20525" y="17267"/>
                    <a:pt x="21211" y="17267"/>
                  </a:cubicBezTo>
                  <a:cubicBezTo>
                    <a:pt x="22215" y="17267"/>
                    <a:pt x="23107" y="17464"/>
                    <a:pt x="23781" y="18141"/>
                  </a:cubicBezTo>
                  <a:cubicBezTo>
                    <a:pt x="24056" y="18420"/>
                    <a:pt x="24569" y="18935"/>
                    <a:pt x="24795" y="22068"/>
                  </a:cubicBezTo>
                  <a:cubicBezTo>
                    <a:pt x="25219" y="28084"/>
                    <a:pt x="25506" y="32054"/>
                    <a:pt x="22616" y="35803"/>
                  </a:cubicBezTo>
                  <a:cubicBezTo>
                    <a:pt x="18803" y="40751"/>
                    <a:pt x="12684" y="41043"/>
                    <a:pt x="12004" y="41055"/>
                  </a:cubicBezTo>
                  <a:cubicBezTo>
                    <a:pt x="11988" y="41055"/>
                    <a:pt x="11945" y="41056"/>
                    <a:pt x="11878" y="41056"/>
                  </a:cubicBezTo>
                  <a:cubicBezTo>
                    <a:pt x="11038" y="41056"/>
                    <a:pt x="6405" y="40903"/>
                    <a:pt x="2990" y="37820"/>
                  </a:cubicBezTo>
                  <a:cubicBezTo>
                    <a:pt x="1863" y="36793"/>
                    <a:pt x="1230" y="35767"/>
                    <a:pt x="1111" y="34759"/>
                  </a:cubicBezTo>
                  <a:cubicBezTo>
                    <a:pt x="985" y="33707"/>
                    <a:pt x="1642" y="32412"/>
                    <a:pt x="2704" y="32263"/>
                  </a:cubicBezTo>
                  <a:cubicBezTo>
                    <a:pt x="2788" y="32252"/>
                    <a:pt x="2866" y="32245"/>
                    <a:pt x="2943" y="32245"/>
                  </a:cubicBezTo>
                  <a:cubicBezTo>
                    <a:pt x="3540" y="32245"/>
                    <a:pt x="4161" y="32538"/>
                    <a:pt x="4764" y="32818"/>
                  </a:cubicBezTo>
                  <a:lnTo>
                    <a:pt x="4979" y="32919"/>
                  </a:lnTo>
                  <a:cubicBezTo>
                    <a:pt x="5926" y="33358"/>
                    <a:pt x="7380" y="33782"/>
                    <a:pt x="8797" y="33782"/>
                  </a:cubicBezTo>
                  <a:cubicBezTo>
                    <a:pt x="9174" y="33782"/>
                    <a:pt x="9548" y="33752"/>
                    <a:pt x="9909" y="33684"/>
                  </a:cubicBezTo>
                  <a:cubicBezTo>
                    <a:pt x="10888" y="33498"/>
                    <a:pt x="12338" y="32896"/>
                    <a:pt x="13681" y="31057"/>
                  </a:cubicBezTo>
                  <a:cubicBezTo>
                    <a:pt x="15054" y="29172"/>
                    <a:pt x="15549" y="26318"/>
                    <a:pt x="14965" y="23602"/>
                  </a:cubicBezTo>
                  <a:cubicBezTo>
                    <a:pt x="14494" y="21387"/>
                    <a:pt x="13389" y="19645"/>
                    <a:pt x="11938" y="18822"/>
                  </a:cubicBezTo>
                  <a:cubicBezTo>
                    <a:pt x="11193" y="18396"/>
                    <a:pt x="10430" y="18253"/>
                    <a:pt x="9679" y="18253"/>
                  </a:cubicBezTo>
                  <a:cubicBezTo>
                    <a:pt x="8860" y="18253"/>
                    <a:pt x="8054" y="18423"/>
                    <a:pt x="7301" y="18582"/>
                  </a:cubicBezTo>
                  <a:cubicBezTo>
                    <a:pt x="6618" y="18727"/>
                    <a:pt x="5983" y="18862"/>
                    <a:pt x="5412" y="18862"/>
                  </a:cubicBezTo>
                  <a:cubicBezTo>
                    <a:pt x="4851" y="18862"/>
                    <a:pt x="4351" y="18731"/>
                    <a:pt x="3929" y="18349"/>
                  </a:cubicBezTo>
                  <a:cubicBezTo>
                    <a:pt x="3546" y="18009"/>
                    <a:pt x="3199" y="17353"/>
                    <a:pt x="3152" y="13120"/>
                  </a:cubicBezTo>
                  <a:cubicBezTo>
                    <a:pt x="3080" y="6913"/>
                    <a:pt x="3111" y="4108"/>
                    <a:pt x="4507" y="2698"/>
                  </a:cubicBezTo>
                  <a:cubicBezTo>
                    <a:pt x="5772" y="1422"/>
                    <a:pt x="7425" y="1266"/>
                    <a:pt x="10428" y="986"/>
                  </a:cubicBezTo>
                  <a:cubicBezTo>
                    <a:pt x="10444" y="984"/>
                    <a:pt x="10875" y="946"/>
                    <a:pt x="11581" y="946"/>
                  </a:cubicBezTo>
                  <a:close/>
                  <a:moveTo>
                    <a:pt x="11642" y="0"/>
                  </a:moveTo>
                  <a:cubicBezTo>
                    <a:pt x="10888" y="0"/>
                    <a:pt x="10408" y="42"/>
                    <a:pt x="10339" y="48"/>
                  </a:cubicBezTo>
                  <a:cubicBezTo>
                    <a:pt x="7223" y="342"/>
                    <a:pt x="5348" y="521"/>
                    <a:pt x="3838" y="2036"/>
                  </a:cubicBezTo>
                  <a:cubicBezTo>
                    <a:pt x="2108" y="3780"/>
                    <a:pt x="2144" y="7103"/>
                    <a:pt x="2215" y="13133"/>
                  </a:cubicBezTo>
                  <a:cubicBezTo>
                    <a:pt x="2268" y="17776"/>
                    <a:pt x="2675" y="18492"/>
                    <a:pt x="3295" y="19048"/>
                  </a:cubicBezTo>
                  <a:cubicBezTo>
                    <a:pt x="3933" y="19619"/>
                    <a:pt x="4657" y="19802"/>
                    <a:pt x="5414" y="19802"/>
                  </a:cubicBezTo>
                  <a:cubicBezTo>
                    <a:pt x="6094" y="19802"/>
                    <a:pt x="6802" y="19654"/>
                    <a:pt x="7497" y="19508"/>
                  </a:cubicBezTo>
                  <a:cubicBezTo>
                    <a:pt x="8221" y="19353"/>
                    <a:pt x="8958" y="19197"/>
                    <a:pt x="9679" y="19197"/>
                  </a:cubicBezTo>
                  <a:cubicBezTo>
                    <a:pt x="10295" y="19197"/>
                    <a:pt x="10900" y="19311"/>
                    <a:pt x="11478" y="19638"/>
                  </a:cubicBezTo>
                  <a:cubicBezTo>
                    <a:pt x="12690" y="20331"/>
                    <a:pt x="13627" y="21847"/>
                    <a:pt x="14045" y="23800"/>
                  </a:cubicBezTo>
                  <a:cubicBezTo>
                    <a:pt x="14577" y="26258"/>
                    <a:pt x="14141" y="28825"/>
                    <a:pt x="12924" y="30503"/>
                  </a:cubicBezTo>
                  <a:cubicBezTo>
                    <a:pt x="11759" y="32090"/>
                    <a:pt x="10547" y="32603"/>
                    <a:pt x="9742" y="32759"/>
                  </a:cubicBezTo>
                  <a:cubicBezTo>
                    <a:pt x="9435" y="32815"/>
                    <a:pt x="9119" y="32840"/>
                    <a:pt x="8802" y="32840"/>
                  </a:cubicBezTo>
                  <a:cubicBezTo>
                    <a:pt x="7446" y="32840"/>
                    <a:pt x="6074" y="32391"/>
                    <a:pt x="5373" y="32065"/>
                  </a:cubicBezTo>
                  <a:lnTo>
                    <a:pt x="5163" y="31965"/>
                  </a:lnTo>
                  <a:cubicBezTo>
                    <a:pt x="4498" y="31655"/>
                    <a:pt x="3755" y="31305"/>
                    <a:pt x="2953" y="31305"/>
                  </a:cubicBezTo>
                  <a:cubicBezTo>
                    <a:pt x="2828" y="31305"/>
                    <a:pt x="2701" y="31313"/>
                    <a:pt x="2573" y="31332"/>
                  </a:cubicBezTo>
                  <a:cubicBezTo>
                    <a:pt x="920" y="31571"/>
                    <a:pt x="1" y="33349"/>
                    <a:pt x="174" y="34872"/>
                  </a:cubicBezTo>
                  <a:cubicBezTo>
                    <a:pt x="323" y="36107"/>
                    <a:pt x="1056" y="37337"/>
                    <a:pt x="2364" y="38512"/>
                  </a:cubicBezTo>
                  <a:cubicBezTo>
                    <a:pt x="5999" y="41801"/>
                    <a:pt x="10769" y="41999"/>
                    <a:pt x="11855" y="41999"/>
                  </a:cubicBezTo>
                  <a:lnTo>
                    <a:pt x="12028" y="41999"/>
                  </a:lnTo>
                  <a:cubicBezTo>
                    <a:pt x="12756" y="41980"/>
                    <a:pt x="19280" y="41671"/>
                    <a:pt x="23363" y="36376"/>
                  </a:cubicBezTo>
                  <a:cubicBezTo>
                    <a:pt x="26467" y="32346"/>
                    <a:pt x="26156" y="28007"/>
                    <a:pt x="25732" y="22002"/>
                  </a:cubicBezTo>
                  <a:cubicBezTo>
                    <a:pt x="25506" y="18786"/>
                    <a:pt x="24951" y="17979"/>
                    <a:pt x="24450" y="17478"/>
                  </a:cubicBezTo>
                  <a:cubicBezTo>
                    <a:pt x="23552" y="16576"/>
                    <a:pt x="22424" y="16327"/>
                    <a:pt x="21223" y="16327"/>
                  </a:cubicBezTo>
                  <a:cubicBezTo>
                    <a:pt x="20468" y="16327"/>
                    <a:pt x="19684" y="16426"/>
                    <a:pt x="18910" y="16522"/>
                  </a:cubicBezTo>
                  <a:cubicBezTo>
                    <a:pt x="18135" y="16619"/>
                    <a:pt x="17378" y="16714"/>
                    <a:pt x="16669" y="16714"/>
                  </a:cubicBezTo>
                  <a:cubicBezTo>
                    <a:pt x="15670" y="16714"/>
                    <a:pt x="14766" y="16526"/>
                    <a:pt x="14040" y="15891"/>
                  </a:cubicBezTo>
                  <a:cubicBezTo>
                    <a:pt x="13108" y="15073"/>
                    <a:pt x="12547" y="13557"/>
                    <a:pt x="12583" y="11927"/>
                  </a:cubicBezTo>
                  <a:cubicBezTo>
                    <a:pt x="12613" y="10667"/>
                    <a:pt x="13001" y="9593"/>
                    <a:pt x="13598" y="9109"/>
                  </a:cubicBezTo>
                  <a:cubicBezTo>
                    <a:pt x="13876" y="8888"/>
                    <a:pt x="14530" y="8815"/>
                    <a:pt x="15506" y="8815"/>
                  </a:cubicBezTo>
                  <a:cubicBezTo>
                    <a:pt x="16296" y="8815"/>
                    <a:pt x="17295" y="8863"/>
                    <a:pt x="18475" y="8918"/>
                  </a:cubicBezTo>
                  <a:cubicBezTo>
                    <a:pt x="18999" y="8943"/>
                    <a:pt x="19465" y="8973"/>
                    <a:pt x="19883" y="8996"/>
                  </a:cubicBezTo>
                  <a:cubicBezTo>
                    <a:pt x="20519" y="9034"/>
                    <a:pt x="21053" y="9067"/>
                    <a:pt x="21506" y="9067"/>
                  </a:cubicBezTo>
                  <a:cubicBezTo>
                    <a:pt x="22460" y="9067"/>
                    <a:pt x="23055" y="8921"/>
                    <a:pt x="23489" y="8375"/>
                  </a:cubicBezTo>
                  <a:cubicBezTo>
                    <a:pt x="24007" y="7725"/>
                    <a:pt x="24062" y="6758"/>
                    <a:pt x="23649" y="5486"/>
                  </a:cubicBezTo>
                  <a:cubicBezTo>
                    <a:pt x="23208" y="4119"/>
                    <a:pt x="22211" y="3278"/>
                    <a:pt x="21495" y="2770"/>
                  </a:cubicBezTo>
                  <a:cubicBezTo>
                    <a:pt x="18099" y="336"/>
                    <a:pt x="13775" y="0"/>
                    <a:pt x="11642" y="0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926" name="Google Shape;926;p36"/>
          <p:cNvGrpSpPr/>
          <p:nvPr/>
        </p:nvGrpSpPr>
        <p:grpSpPr>
          <a:xfrm>
            <a:off x="1129547" y="4214667"/>
            <a:ext cx="1103100" cy="1439533"/>
            <a:chOff x="4763825" y="3528850"/>
            <a:chExt cx="827325" cy="1079650"/>
          </a:xfrm>
        </p:grpSpPr>
        <p:sp>
          <p:nvSpPr>
            <p:cNvPr id="927" name="Google Shape;927;p36"/>
            <p:cNvSpPr/>
            <p:nvPr/>
          </p:nvSpPr>
          <p:spPr>
            <a:xfrm>
              <a:off x="4763825" y="3528850"/>
              <a:ext cx="827325" cy="1079650"/>
            </a:xfrm>
            <a:custGeom>
              <a:avLst/>
              <a:gdLst/>
              <a:ahLst/>
              <a:cxnLst/>
              <a:rect l="l" t="t" r="r" b="b"/>
              <a:pathLst>
                <a:path w="33093" h="43186" extrusionOk="0">
                  <a:moveTo>
                    <a:pt x="15400" y="0"/>
                  </a:moveTo>
                  <a:cubicBezTo>
                    <a:pt x="0" y="0"/>
                    <a:pt x="0" y="9670"/>
                    <a:pt x="0" y="21596"/>
                  </a:cubicBezTo>
                  <a:cubicBezTo>
                    <a:pt x="0" y="33516"/>
                    <a:pt x="0" y="43186"/>
                    <a:pt x="15400" y="43186"/>
                  </a:cubicBezTo>
                  <a:cubicBezTo>
                    <a:pt x="33092" y="43186"/>
                    <a:pt x="30794" y="33516"/>
                    <a:pt x="30794" y="21596"/>
                  </a:cubicBezTo>
                  <a:cubicBezTo>
                    <a:pt x="30794" y="9670"/>
                    <a:pt x="30794" y="0"/>
                    <a:pt x="154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28" name="Google Shape;928;p36"/>
            <p:cNvSpPr/>
            <p:nvPr/>
          </p:nvSpPr>
          <p:spPr>
            <a:xfrm>
              <a:off x="4873200" y="3847125"/>
              <a:ext cx="624075" cy="560700"/>
            </a:xfrm>
            <a:custGeom>
              <a:avLst/>
              <a:gdLst/>
              <a:ahLst/>
              <a:cxnLst/>
              <a:rect l="l" t="t" r="r" b="b"/>
              <a:pathLst>
                <a:path w="24963" h="22428" extrusionOk="0">
                  <a:moveTo>
                    <a:pt x="6746" y="1"/>
                  </a:moveTo>
                  <a:cubicBezTo>
                    <a:pt x="5474" y="1"/>
                    <a:pt x="4220" y="545"/>
                    <a:pt x="2950" y="1815"/>
                  </a:cubicBezTo>
                  <a:cubicBezTo>
                    <a:pt x="0" y="4765"/>
                    <a:pt x="1529" y="7892"/>
                    <a:pt x="4328" y="11055"/>
                  </a:cubicBezTo>
                  <a:cubicBezTo>
                    <a:pt x="484" y="15562"/>
                    <a:pt x="663" y="18063"/>
                    <a:pt x="3212" y="20618"/>
                  </a:cubicBezTo>
                  <a:cubicBezTo>
                    <a:pt x="4459" y="21865"/>
                    <a:pt x="5599" y="22427"/>
                    <a:pt x="6761" y="22427"/>
                  </a:cubicBezTo>
                  <a:cubicBezTo>
                    <a:pt x="8484" y="22427"/>
                    <a:pt x="10253" y="21189"/>
                    <a:pt x="12482" y="19113"/>
                  </a:cubicBezTo>
                  <a:cubicBezTo>
                    <a:pt x="14711" y="21189"/>
                    <a:pt x="16479" y="22427"/>
                    <a:pt x="18202" y="22427"/>
                  </a:cubicBezTo>
                  <a:cubicBezTo>
                    <a:pt x="19364" y="22427"/>
                    <a:pt x="20505" y="21865"/>
                    <a:pt x="21752" y="20618"/>
                  </a:cubicBezTo>
                  <a:cubicBezTo>
                    <a:pt x="24306" y="18063"/>
                    <a:pt x="24480" y="15562"/>
                    <a:pt x="20635" y="11055"/>
                  </a:cubicBezTo>
                  <a:cubicBezTo>
                    <a:pt x="23435" y="7892"/>
                    <a:pt x="24962" y="4765"/>
                    <a:pt x="22014" y="1815"/>
                  </a:cubicBezTo>
                  <a:cubicBezTo>
                    <a:pt x="20744" y="545"/>
                    <a:pt x="19489" y="1"/>
                    <a:pt x="18218" y="1"/>
                  </a:cubicBezTo>
                  <a:cubicBezTo>
                    <a:pt x="16376" y="1"/>
                    <a:pt x="14498" y="1142"/>
                    <a:pt x="12482" y="2873"/>
                  </a:cubicBezTo>
                  <a:cubicBezTo>
                    <a:pt x="10466" y="1142"/>
                    <a:pt x="8587" y="1"/>
                    <a:pt x="674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29" name="Google Shape;929;p36"/>
            <p:cNvSpPr/>
            <p:nvPr/>
          </p:nvSpPr>
          <p:spPr>
            <a:xfrm>
              <a:off x="4819625" y="3776650"/>
              <a:ext cx="660625" cy="584450"/>
            </a:xfrm>
            <a:custGeom>
              <a:avLst/>
              <a:gdLst/>
              <a:ahLst/>
              <a:cxnLst/>
              <a:rect l="l" t="t" r="r" b="b"/>
              <a:pathLst>
                <a:path w="26425" h="23378" extrusionOk="0">
                  <a:moveTo>
                    <a:pt x="18964" y="933"/>
                  </a:moveTo>
                  <a:cubicBezTo>
                    <a:pt x="20186" y="933"/>
                    <a:pt x="21296" y="1499"/>
                    <a:pt x="22414" y="2617"/>
                  </a:cubicBezTo>
                  <a:cubicBezTo>
                    <a:pt x="24724" y="4927"/>
                    <a:pt x="24306" y="7494"/>
                    <a:pt x="21017" y="11213"/>
                  </a:cubicBezTo>
                  <a:cubicBezTo>
                    <a:pt x="20862" y="11386"/>
                    <a:pt x="20857" y="11648"/>
                    <a:pt x="21011" y="11827"/>
                  </a:cubicBezTo>
                  <a:cubicBezTo>
                    <a:pt x="24885" y="16370"/>
                    <a:pt x="24366" y="18543"/>
                    <a:pt x="22152" y="20751"/>
                  </a:cubicBezTo>
                  <a:cubicBezTo>
                    <a:pt x="21050" y="21852"/>
                    <a:pt x="20053" y="22420"/>
                    <a:pt x="18960" y="22420"/>
                  </a:cubicBezTo>
                  <a:cubicBezTo>
                    <a:pt x="17488" y="22420"/>
                    <a:pt x="15841" y="21389"/>
                    <a:pt x="13532" y="19241"/>
                  </a:cubicBezTo>
                  <a:cubicBezTo>
                    <a:pt x="13442" y="19157"/>
                    <a:pt x="13327" y="19115"/>
                    <a:pt x="13212" y="19115"/>
                  </a:cubicBezTo>
                  <a:cubicBezTo>
                    <a:pt x="13098" y="19115"/>
                    <a:pt x="12983" y="19157"/>
                    <a:pt x="12893" y="19241"/>
                  </a:cubicBezTo>
                  <a:cubicBezTo>
                    <a:pt x="10584" y="21389"/>
                    <a:pt x="8938" y="22420"/>
                    <a:pt x="7467" y="22420"/>
                  </a:cubicBezTo>
                  <a:cubicBezTo>
                    <a:pt x="6375" y="22420"/>
                    <a:pt x="5379" y="21852"/>
                    <a:pt x="4280" y="20751"/>
                  </a:cubicBezTo>
                  <a:cubicBezTo>
                    <a:pt x="2066" y="18543"/>
                    <a:pt x="1540" y="16370"/>
                    <a:pt x="5421" y="11827"/>
                  </a:cubicBezTo>
                  <a:cubicBezTo>
                    <a:pt x="5570" y="11648"/>
                    <a:pt x="5570" y="11386"/>
                    <a:pt x="5415" y="11213"/>
                  </a:cubicBezTo>
                  <a:cubicBezTo>
                    <a:pt x="2126" y="7494"/>
                    <a:pt x="1708" y="4927"/>
                    <a:pt x="4018" y="2617"/>
                  </a:cubicBezTo>
                  <a:cubicBezTo>
                    <a:pt x="5134" y="1501"/>
                    <a:pt x="6245" y="934"/>
                    <a:pt x="7468" y="934"/>
                  </a:cubicBezTo>
                  <a:cubicBezTo>
                    <a:pt x="9019" y="934"/>
                    <a:pt x="10751" y="1841"/>
                    <a:pt x="12906" y="3698"/>
                  </a:cubicBezTo>
                  <a:cubicBezTo>
                    <a:pt x="12995" y="3775"/>
                    <a:pt x="13106" y="3814"/>
                    <a:pt x="13215" y="3814"/>
                  </a:cubicBezTo>
                  <a:cubicBezTo>
                    <a:pt x="13325" y="3814"/>
                    <a:pt x="13434" y="3775"/>
                    <a:pt x="13520" y="3698"/>
                  </a:cubicBezTo>
                  <a:cubicBezTo>
                    <a:pt x="15681" y="1845"/>
                    <a:pt x="17413" y="933"/>
                    <a:pt x="18964" y="933"/>
                  </a:cubicBezTo>
                  <a:close/>
                  <a:moveTo>
                    <a:pt x="7485" y="0"/>
                  </a:moveTo>
                  <a:cubicBezTo>
                    <a:pt x="6140" y="0"/>
                    <a:pt x="4753" y="550"/>
                    <a:pt x="3349" y="1954"/>
                  </a:cubicBezTo>
                  <a:cubicBezTo>
                    <a:pt x="0" y="5303"/>
                    <a:pt x="2090" y="8795"/>
                    <a:pt x="4441" y="11529"/>
                  </a:cubicBezTo>
                  <a:cubicBezTo>
                    <a:pt x="950" y="15737"/>
                    <a:pt x="729" y="18530"/>
                    <a:pt x="3611" y="21420"/>
                  </a:cubicBezTo>
                  <a:cubicBezTo>
                    <a:pt x="4972" y="22775"/>
                    <a:pt x="6220" y="23378"/>
                    <a:pt x="7485" y="23378"/>
                  </a:cubicBezTo>
                  <a:cubicBezTo>
                    <a:pt x="9264" y="23378"/>
                    <a:pt x="11067" y="22177"/>
                    <a:pt x="13215" y="20219"/>
                  </a:cubicBezTo>
                  <a:cubicBezTo>
                    <a:pt x="15362" y="22177"/>
                    <a:pt x="17162" y="23375"/>
                    <a:pt x="18944" y="23375"/>
                  </a:cubicBezTo>
                  <a:cubicBezTo>
                    <a:pt x="20204" y="23375"/>
                    <a:pt x="21456" y="22775"/>
                    <a:pt x="22813" y="21420"/>
                  </a:cubicBezTo>
                  <a:cubicBezTo>
                    <a:pt x="25703" y="18530"/>
                    <a:pt x="25477" y="15737"/>
                    <a:pt x="21984" y="11529"/>
                  </a:cubicBezTo>
                  <a:cubicBezTo>
                    <a:pt x="24342" y="8795"/>
                    <a:pt x="26425" y="5303"/>
                    <a:pt x="23077" y="1954"/>
                  </a:cubicBezTo>
                  <a:cubicBezTo>
                    <a:pt x="21673" y="550"/>
                    <a:pt x="20286" y="0"/>
                    <a:pt x="18941" y="0"/>
                  </a:cubicBezTo>
                  <a:cubicBezTo>
                    <a:pt x="16907" y="0"/>
                    <a:pt x="14969" y="1259"/>
                    <a:pt x="13215" y="2725"/>
                  </a:cubicBezTo>
                  <a:cubicBezTo>
                    <a:pt x="11459" y="1259"/>
                    <a:pt x="9520" y="0"/>
                    <a:pt x="7485" y="0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723096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E8E0C22-DEDE-462C-B54D-564AC35991DC}"/>
              </a:ext>
            </a:extLst>
          </p:cNvPr>
          <p:cNvSpPr/>
          <p:nvPr/>
        </p:nvSpPr>
        <p:spPr>
          <a:xfrm>
            <a:off x="844461" y="432954"/>
            <a:ext cx="10492244" cy="5992093"/>
          </a:xfrm>
          <a:prstGeom prst="rect">
            <a:avLst/>
          </a:prstGeom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191919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18" name="Google Shape;1019;p41">
            <a:extLst>
              <a:ext uri="{FF2B5EF4-FFF2-40B4-BE49-F238E27FC236}">
                <a16:creationId xmlns:a16="http://schemas.microsoft.com/office/drawing/2014/main" id="{897CDC91-BEB0-42AF-82A0-7FDBC77AB9C5}"/>
              </a:ext>
            </a:extLst>
          </p:cNvPr>
          <p:cNvGrpSpPr/>
          <p:nvPr/>
        </p:nvGrpSpPr>
        <p:grpSpPr>
          <a:xfrm>
            <a:off x="293202" y="267435"/>
            <a:ext cx="1210652" cy="1579888"/>
            <a:chOff x="4763825" y="3528850"/>
            <a:chExt cx="827325" cy="1079650"/>
          </a:xfrm>
        </p:grpSpPr>
        <p:sp>
          <p:nvSpPr>
            <p:cNvPr id="19" name="Google Shape;1020;p41">
              <a:extLst>
                <a:ext uri="{FF2B5EF4-FFF2-40B4-BE49-F238E27FC236}">
                  <a16:creationId xmlns:a16="http://schemas.microsoft.com/office/drawing/2014/main" id="{C1572099-6848-4C85-97D8-B30CAB3AF8FB}"/>
                </a:ext>
              </a:extLst>
            </p:cNvPr>
            <p:cNvSpPr/>
            <p:nvPr/>
          </p:nvSpPr>
          <p:spPr>
            <a:xfrm>
              <a:off x="4763825" y="3528850"/>
              <a:ext cx="827325" cy="1079650"/>
            </a:xfrm>
            <a:custGeom>
              <a:avLst/>
              <a:gdLst/>
              <a:ahLst/>
              <a:cxnLst/>
              <a:rect l="l" t="t" r="r" b="b"/>
              <a:pathLst>
                <a:path w="33093" h="43186" extrusionOk="0">
                  <a:moveTo>
                    <a:pt x="15400" y="0"/>
                  </a:moveTo>
                  <a:cubicBezTo>
                    <a:pt x="0" y="0"/>
                    <a:pt x="0" y="9670"/>
                    <a:pt x="0" y="21596"/>
                  </a:cubicBezTo>
                  <a:cubicBezTo>
                    <a:pt x="0" y="33516"/>
                    <a:pt x="0" y="43186"/>
                    <a:pt x="15400" y="43186"/>
                  </a:cubicBezTo>
                  <a:cubicBezTo>
                    <a:pt x="33092" y="43186"/>
                    <a:pt x="30794" y="33516"/>
                    <a:pt x="30794" y="21596"/>
                  </a:cubicBezTo>
                  <a:cubicBezTo>
                    <a:pt x="30794" y="9670"/>
                    <a:pt x="30794" y="0"/>
                    <a:pt x="154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" name="Google Shape;1021;p41">
              <a:extLst>
                <a:ext uri="{FF2B5EF4-FFF2-40B4-BE49-F238E27FC236}">
                  <a16:creationId xmlns:a16="http://schemas.microsoft.com/office/drawing/2014/main" id="{91F96C65-17ED-4D9B-A751-B4859E293027}"/>
                </a:ext>
              </a:extLst>
            </p:cNvPr>
            <p:cNvSpPr/>
            <p:nvPr/>
          </p:nvSpPr>
          <p:spPr>
            <a:xfrm>
              <a:off x="4873200" y="3847125"/>
              <a:ext cx="624075" cy="560700"/>
            </a:xfrm>
            <a:custGeom>
              <a:avLst/>
              <a:gdLst/>
              <a:ahLst/>
              <a:cxnLst/>
              <a:rect l="l" t="t" r="r" b="b"/>
              <a:pathLst>
                <a:path w="24963" h="22428" extrusionOk="0">
                  <a:moveTo>
                    <a:pt x="6746" y="1"/>
                  </a:moveTo>
                  <a:cubicBezTo>
                    <a:pt x="5474" y="1"/>
                    <a:pt x="4220" y="545"/>
                    <a:pt x="2950" y="1815"/>
                  </a:cubicBezTo>
                  <a:cubicBezTo>
                    <a:pt x="0" y="4765"/>
                    <a:pt x="1529" y="7892"/>
                    <a:pt x="4328" y="11055"/>
                  </a:cubicBezTo>
                  <a:cubicBezTo>
                    <a:pt x="484" y="15562"/>
                    <a:pt x="663" y="18063"/>
                    <a:pt x="3212" y="20618"/>
                  </a:cubicBezTo>
                  <a:cubicBezTo>
                    <a:pt x="4459" y="21865"/>
                    <a:pt x="5599" y="22427"/>
                    <a:pt x="6761" y="22427"/>
                  </a:cubicBezTo>
                  <a:cubicBezTo>
                    <a:pt x="8484" y="22427"/>
                    <a:pt x="10253" y="21189"/>
                    <a:pt x="12482" y="19113"/>
                  </a:cubicBezTo>
                  <a:cubicBezTo>
                    <a:pt x="14711" y="21189"/>
                    <a:pt x="16479" y="22427"/>
                    <a:pt x="18202" y="22427"/>
                  </a:cubicBezTo>
                  <a:cubicBezTo>
                    <a:pt x="19364" y="22427"/>
                    <a:pt x="20505" y="21865"/>
                    <a:pt x="21752" y="20618"/>
                  </a:cubicBezTo>
                  <a:cubicBezTo>
                    <a:pt x="24306" y="18063"/>
                    <a:pt x="24480" y="15562"/>
                    <a:pt x="20635" y="11055"/>
                  </a:cubicBezTo>
                  <a:cubicBezTo>
                    <a:pt x="23435" y="7892"/>
                    <a:pt x="24962" y="4765"/>
                    <a:pt x="22014" y="1815"/>
                  </a:cubicBezTo>
                  <a:cubicBezTo>
                    <a:pt x="20744" y="545"/>
                    <a:pt x="19489" y="1"/>
                    <a:pt x="18218" y="1"/>
                  </a:cubicBezTo>
                  <a:cubicBezTo>
                    <a:pt x="16376" y="1"/>
                    <a:pt x="14498" y="1142"/>
                    <a:pt x="12482" y="2873"/>
                  </a:cubicBezTo>
                  <a:cubicBezTo>
                    <a:pt x="10466" y="1142"/>
                    <a:pt x="8587" y="1"/>
                    <a:pt x="674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" name="Google Shape;1022;p41">
              <a:extLst>
                <a:ext uri="{FF2B5EF4-FFF2-40B4-BE49-F238E27FC236}">
                  <a16:creationId xmlns:a16="http://schemas.microsoft.com/office/drawing/2014/main" id="{A1E94565-4705-47C2-B193-EE97F6C9E04C}"/>
                </a:ext>
              </a:extLst>
            </p:cNvPr>
            <p:cNvSpPr/>
            <p:nvPr/>
          </p:nvSpPr>
          <p:spPr>
            <a:xfrm>
              <a:off x="4819625" y="3776650"/>
              <a:ext cx="660625" cy="584450"/>
            </a:xfrm>
            <a:custGeom>
              <a:avLst/>
              <a:gdLst/>
              <a:ahLst/>
              <a:cxnLst/>
              <a:rect l="l" t="t" r="r" b="b"/>
              <a:pathLst>
                <a:path w="26425" h="23378" extrusionOk="0">
                  <a:moveTo>
                    <a:pt x="18964" y="933"/>
                  </a:moveTo>
                  <a:cubicBezTo>
                    <a:pt x="20186" y="933"/>
                    <a:pt x="21296" y="1499"/>
                    <a:pt x="22414" y="2617"/>
                  </a:cubicBezTo>
                  <a:cubicBezTo>
                    <a:pt x="24724" y="4927"/>
                    <a:pt x="24306" y="7494"/>
                    <a:pt x="21017" y="11213"/>
                  </a:cubicBezTo>
                  <a:cubicBezTo>
                    <a:pt x="20862" y="11386"/>
                    <a:pt x="20857" y="11648"/>
                    <a:pt x="21011" y="11827"/>
                  </a:cubicBezTo>
                  <a:cubicBezTo>
                    <a:pt x="24885" y="16370"/>
                    <a:pt x="24366" y="18543"/>
                    <a:pt x="22152" y="20751"/>
                  </a:cubicBezTo>
                  <a:cubicBezTo>
                    <a:pt x="21050" y="21852"/>
                    <a:pt x="20053" y="22420"/>
                    <a:pt x="18960" y="22420"/>
                  </a:cubicBezTo>
                  <a:cubicBezTo>
                    <a:pt x="17488" y="22420"/>
                    <a:pt x="15841" y="21389"/>
                    <a:pt x="13532" y="19241"/>
                  </a:cubicBezTo>
                  <a:cubicBezTo>
                    <a:pt x="13442" y="19157"/>
                    <a:pt x="13327" y="19115"/>
                    <a:pt x="13212" y="19115"/>
                  </a:cubicBezTo>
                  <a:cubicBezTo>
                    <a:pt x="13098" y="19115"/>
                    <a:pt x="12983" y="19157"/>
                    <a:pt x="12893" y="19241"/>
                  </a:cubicBezTo>
                  <a:cubicBezTo>
                    <a:pt x="10584" y="21389"/>
                    <a:pt x="8938" y="22420"/>
                    <a:pt x="7467" y="22420"/>
                  </a:cubicBezTo>
                  <a:cubicBezTo>
                    <a:pt x="6375" y="22420"/>
                    <a:pt x="5379" y="21852"/>
                    <a:pt x="4280" y="20751"/>
                  </a:cubicBezTo>
                  <a:cubicBezTo>
                    <a:pt x="2066" y="18543"/>
                    <a:pt x="1540" y="16370"/>
                    <a:pt x="5421" y="11827"/>
                  </a:cubicBezTo>
                  <a:cubicBezTo>
                    <a:pt x="5570" y="11648"/>
                    <a:pt x="5570" y="11386"/>
                    <a:pt x="5415" y="11213"/>
                  </a:cubicBezTo>
                  <a:cubicBezTo>
                    <a:pt x="2126" y="7494"/>
                    <a:pt x="1708" y="4927"/>
                    <a:pt x="4018" y="2617"/>
                  </a:cubicBezTo>
                  <a:cubicBezTo>
                    <a:pt x="5134" y="1501"/>
                    <a:pt x="6245" y="934"/>
                    <a:pt x="7468" y="934"/>
                  </a:cubicBezTo>
                  <a:cubicBezTo>
                    <a:pt x="9019" y="934"/>
                    <a:pt x="10751" y="1841"/>
                    <a:pt x="12906" y="3698"/>
                  </a:cubicBezTo>
                  <a:cubicBezTo>
                    <a:pt x="12995" y="3775"/>
                    <a:pt x="13106" y="3814"/>
                    <a:pt x="13215" y="3814"/>
                  </a:cubicBezTo>
                  <a:cubicBezTo>
                    <a:pt x="13325" y="3814"/>
                    <a:pt x="13434" y="3775"/>
                    <a:pt x="13520" y="3698"/>
                  </a:cubicBezTo>
                  <a:cubicBezTo>
                    <a:pt x="15681" y="1845"/>
                    <a:pt x="17413" y="933"/>
                    <a:pt x="18964" y="933"/>
                  </a:cubicBezTo>
                  <a:close/>
                  <a:moveTo>
                    <a:pt x="7485" y="0"/>
                  </a:moveTo>
                  <a:cubicBezTo>
                    <a:pt x="6140" y="0"/>
                    <a:pt x="4753" y="550"/>
                    <a:pt x="3349" y="1954"/>
                  </a:cubicBezTo>
                  <a:cubicBezTo>
                    <a:pt x="0" y="5303"/>
                    <a:pt x="2090" y="8795"/>
                    <a:pt x="4441" y="11529"/>
                  </a:cubicBezTo>
                  <a:cubicBezTo>
                    <a:pt x="950" y="15737"/>
                    <a:pt x="729" y="18530"/>
                    <a:pt x="3611" y="21420"/>
                  </a:cubicBezTo>
                  <a:cubicBezTo>
                    <a:pt x="4972" y="22775"/>
                    <a:pt x="6220" y="23378"/>
                    <a:pt x="7485" y="23378"/>
                  </a:cubicBezTo>
                  <a:cubicBezTo>
                    <a:pt x="9264" y="23378"/>
                    <a:pt x="11067" y="22177"/>
                    <a:pt x="13215" y="20219"/>
                  </a:cubicBezTo>
                  <a:cubicBezTo>
                    <a:pt x="15362" y="22177"/>
                    <a:pt x="17162" y="23375"/>
                    <a:pt x="18944" y="23375"/>
                  </a:cubicBezTo>
                  <a:cubicBezTo>
                    <a:pt x="20204" y="23375"/>
                    <a:pt x="21456" y="22775"/>
                    <a:pt x="22813" y="21420"/>
                  </a:cubicBezTo>
                  <a:cubicBezTo>
                    <a:pt x="25703" y="18530"/>
                    <a:pt x="25477" y="15737"/>
                    <a:pt x="21984" y="11529"/>
                  </a:cubicBezTo>
                  <a:cubicBezTo>
                    <a:pt x="24342" y="8795"/>
                    <a:pt x="26425" y="5303"/>
                    <a:pt x="23077" y="1954"/>
                  </a:cubicBezTo>
                  <a:cubicBezTo>
                    <a:pt x="21673" y="550"/>
                    <a:pt x="20286" y="0"/>
                    <a:pt x="18941" y="0"/>
                  </a:cubicBezTo>
                  <a:cubicBezTo>
                    <a:pt x="16907" y="0"/>
                    <a:pt x="14969" y="1259"/>
                    <a:pt x="13215" y="2725"/>
                  </a:cubicBezTo>
                  <a:cubicBezTo>
                    <a:pt x="11459" y="1259"/>
                    <a:pt x="9520" y="0"/>
                    <a:pt x="7485" y="0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2" name="Google Shape;1027;p41">
            <a:extLst>
              <a:ext uri="{FF2B5EF4-FFF2-40B4-BE49-F238E27FC236}">
                <a16:creationId xmlns:a16="http://schemas.microsoft.com/office/drawing/2014/main" id="{CD7A5A08-CF58-4A87-A32A-DF74AA2E375F}"/>
              </a:ext>
            </a:extLst>
          </p:cNvPr>
          <p:cNvGrpSpPr/>
          <p:nvPr/>
        </p:nvGrpSpPr>
        <p:grpSpPr>
          <a:xfrm>
            <a:off x="10762493" y="5078578"/>
            <a:ext cx="1210835" cy="1645445"/>
            <a:chOff x="3459450" y="656725"/>
            <a:chExt cx="827450" cy="1124450"/>
          </a:xfrm>
        </p:grpSpPr>
        <p:sp>
          <p:nvSpPr>
            <p:cNvPr id="23" name="Google Shape;1028;p41">
              <a:extLst>
                <a:ext uri="{FF2B5EF4-FFF2-40B4-BE49-F238E27FC236}">
                  <a16:creationId xmlns:a16="http://schemas.microsoft.com/office/drawing/2014/main" id="{B84C7611-7191-454D-A69B-207248CAAC95}"/>
                </a:ext>
              </a:extLst>
            </p:cNvPr>
            <p:cNvSpPr/>
            <p:nvPr/>
          </p:nvSpPr>
          <p:spPr>
            <a:xfrm>
              <a:off x="3459450" y="656725"/>
              <a:ext cx="827450" cy="1079525"/>
            </a:xfrm>
            <a:custGeom>
              <a:avLst/>
              <a:gdLst/>
              <a:ahLst/>
              <a:cxnLst/>
              <a:rect l="l" t="t" r="r" b="b"/>
              <a:pathLst>
                <a:path w="33098" h="43181" extrusionOk="0">
                  <a:moveTo>
                    <a:pt x="15400" y="1"/>
                  </a:moveTo>
                  <a:cubicBezTo>
                    <a:pt x="0" y="1"/>
                    <a:pt x="0" y="9665"/>
                    <a:pt x="0" y="21591"/>
                  </a:cubicBezTo>
                  <a:cubicBezTo>
                    <a:pt x="0" y="33517"/>
                    <a:pt x="0" y="43181"/>
                    <a:pt x="15400" y="43181"/>
                  </a:cubicBezTo>
                  <a:cubicBezTo>
                    <a:pt x="30794" y="43181"/>
                    <a:pt x="30794" y="33517"/>
                    <a:pt x="30794" y="21591"/>
                  </a:cubicBezTo>
                  <a:cubicBezTo>
                    <a:pt x="30794" y="9665"/>
                    <a:pt x="33098" y="1"/>
                    <a:pt x="1540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" name="Google Shape;1029;p41">
              <a:extLst>
                <a:ext uri="{FF2B5EF4-FFF2-40B4-BE49-F238E27FC236}">
                  <a16:creationId xmlns:a16="http://schemas.microsoft.com/office/drawing/2014/main" id="{A92E7A76-AC51-468D-9740-BE91BEFFE68A}"/>
                </a:ext>
              </a:extLst>
            </p:cNvPr>
            <p:cNvSpPr/>
            <p:nvPr/>
          </p:nvSpPr>
          <p:spPr>
            <a:xfrm>
              <a:off x="3557100" y="731025"/>
              <a:ext cx="716000" cy="1050150"/>
            </a:xfrm>
            <a:custGeom>
              <a:avLst/>
              <a:gdLst/>
              <a:ahLst/>
              <a:cxnLst/>
              <a:rect l="l" t="t" r="r" b="b"/>
              <a:pathLst>
                <a:path w="28640" h="42006" extrusionOk="0">
                  <a:moveTo>
                    <a:pt x="14013" y="1"/>
                  </a:moveTo>
                  <a:cubicBezTo>
                    <a:pt x="11514" y="1"/>
                    <a:pt x="9011" y="658"/>
                    <a:pt x="6678" y="1583"/>
                  </a:cubicBezTo>
                  <a:cubicBezTo>
                    <a:pt x="4659" y="2389"/>
                    <a:pt x="2601" y="3439"/>
                    <a:pt x="1042" y="4985"/>
                  </a:cubicBezTo>
                  <a:cubicBezTo>
                    <a:pt x="0" y="6016"/>
                    <a:pt x="4" y="7903"/>
                    <a:pt x="1660" y="7903"/>
                  </a:cubicBezTo>
                  <a:cubicBezTo>
                    <a:pt x="1787" y="7903"/>
                    <a:pt x="1923" y="7892"/>
                    <a:pt x="2069" y="7869"/>
                  </a:cubicBezTo>
                  <a:cubicBezTo>
                    <a:pt x="2708" y="7767"/>
                    <a:pt x="3281" y="7420"/>
                    <a:pt x="3830" y="7087"/>
                  </a:cubicBezTo>
                  <a:cubicBezTo>
                    <a:pt x="5517" y="6046"/>
                    <a:pt x="7354" y="4971"/>
                    <a:pt x="9306" y="4971"/>
                  </a:cubicBezTo>
                  <a:cubicBezTo>
                    <a:pt x="9481" y="4971"/>
                    <a:pt x="9658" y="4980"/>
                    <a:pt x="9835" y="4998"/>
                  </a:cubicBezTo>
                  <a:cubicBezTo>
                    <a:pt x="11763" y="5200"/>
                    <a:pt x="13494" y="6621"/>
                    <a:pt x="14150" y="8448"/>
                  </a:cubicBezTo>
                  <a:cubicBezTo>
                    <a:pt x="14813" y="10274"/>
                    <a:pt x="14425" y="12417"/>
                    <a:pt x="13243" y="13957"/>
                  </a:cubicBezTo>
                  <a:cubicBezTo>
                    <a:pt x="12317" y="15160"/>
                    <a:pt x="10338" y="16507"/>
                    <a:pt x="8508" y="16507"/>
                  </a:cubicBezTo>
                  <a:cubicBezTo>
                    <a:pt x="8405" y="16507"/>
                    <a:pt x="8301" y="16503"/>
                    <a:pt x="8199" y="16494"/>
                  </a:cubicBezTo>
                  <a:cubicBezTo>
                    <a:pt x="8144" y="16489"/>
                    <a:pt x="8089" y="16487"/>
                    <a:pt x="8035" y="16487"/>
                  </a:cubicBezTo>
                  <a:cubicBezTo>
                    <a:pt x="7511" y="16487"/>
                    <a:pt x="7070" y="16721"/>
                    <a:pt x="6827" y="17079"/>
                  </a:cubicBezTo>
                  <a:cubicBezTo>
                    <a:pt x="6499" y="17544"/>
                    <a:pt x="6493" y="18213"/>
                    <a:pt x="7030" y="18816"/>
                  </a:cubicBezTo>
                  <a:cubicBezTo>
                    <a:pt x="7596" y="19461"/>
                    <a:pt x="8480" y="19699"/>
                    <a:pt x="9274" y="20027"/>
                  </a:cubicBezTo>
                  <a:cubicBezTo>
                    <a:pt x="10970" y="20720"/>
                    <a:pt x="12444" y="21932"/>
                    <a:pt x="13447" y="23459"/>
                  </a:cubicBezTo>
                  <a:cubicBezTo>
                    <a:pt x="13948" y="24217"/>
                    <a:pt x="14342" y="25084"/>
                    <a:pt x="14348" y="25991"/>
                  </a:cubicBezTo>
                  <a:cubicBezTo>
                    <a:pt x="14353" y="26897"/>
                    <a:pt x="13906" y="27847"/>
                    <a:pt x="13088" y="28235"/>
                  </a:cubicBezTo>
                  <a:cubicBezTo>
                    <a:pt x="12790" y="28377"/>
                    <a:pt x="12479" y="28436"/>
                    <a:pt x="12162" y="28436"/>
                  </a:cubicBezTo>
                  <a:cubicBezTo>
                    <a:pt x="11317" y="28436"/>
                    <a:pt x="10435" y="28015"/>
                    <a:pt x="9662" y="27602"/>
                  </a:cubicBezTo>
                  <a:cubicBezTo>
                    <a:pt x="8072" y="26752"/>
                    <a:pt x="6394" y="25898"/>
                    <a:pt x="4603" y="25898"/>
                  </a:cubicBezTo>
                  <a:cubicBezTo>
                    <a:pt x="4545" y="25898"/>
                    <a:pt x="4486" y="25898"/>
                    <a:pt x="4427" y="25900"/>
                  </a:cubicBezTo>
                  <a:cubicBezTo>
                    <a:pt x="1102" y="26002"/>
                    <a:pt x="297" y="28820"/>
                    <a:pt x="642" y="31583"/>
                  </a:cubicBezTo>
                  <a:cubicBezTo>
                    <a:pt x="691" y="31947"/>
                    <a:pt x="1072" y="34812"/>
                    <a:pt x="2637" y="37021"/>
                  </a:cubicBezTo>
                  <a:cubicBezTo>
                    <a:pt x="5034" y="40417"/>
                    <a:pt x="9311" y="42005"/>
                    <a:pt x="13627" y="42005"/>
                  </a:cubicBezTo>
                  <a:cubicBezTo>
                    <a:pt x="21074" y="42005"/>
                    <a:pt x="28640" y="37277"/>
                    <a:pt x="26871" y="28952"/>
                  </a:cubicBezTo>
                  <a:cubicBezTo>
                    <a:pt x="26161" y="25644"/>
                    <a:pt x="23784" y="22737"/>
                    <a:pt x="20675" y="21395"/>
                  </a:cubicBezTo>
                  <a:cubicBezTo>
                    <a:pt x="19893" y="21060"/>
                    <a:pt x="19064" y="20809"/>
                    <a:pt x="18347" y="20349"/>
                  </a:cubicBezTo>
                  <a:cubicBezTo>
                    <a:pt x="17631" y="19891"/>
                    <a:pt x="17022" y="19150"/>
                    <a:pt x="16998" y="18296"/>
                  </a:cubicBezTo>
                  <a:cubicBezTo>
                    <a:pt x="16956" y="16768"/>
                    <a:pt x="18627" y="15880"/>
                    <a:pt x="19874" y="14996"/>
                  </a:cubicBezTo>
                  <a:cubicBezTo>
                    <a:pt x="22538" y="13122"/>
                    <a:pt x="24453" y="9230"/>
                    <a:pt x="23654" y="5941"/>
                  </a:cubicBezTo>
                  <a:cubicBezTo>
                    <a:pt x="22860" y="2664"/>
                    <a:pt x="19069" y="610"/>
                    <a:pt x="15984" y="145"/>
                  </a:cubicBezTo>
                  <a:cubicBezTo>
                    <a:pt x="15329" y="46"/>
                    <a:pt x="14671" y="1"/>
                    <a:pt x="140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" name="Google Shape;1030;p41">
              <a:extLst>
                <a:ext uri="{FF2B5EF4-FFF2-40B4-BE49-F238E27FC236}">
                  <a16:creationId xmlns:a16="http://schemas.microsoft.com/office/drawing/2014/main" id="{A339CEF2-D808-41D3-AFD5-D439225C679D}"/>
                </a:ext>
              </a:extLst>
            </p:cNvPr>
            <p:cNvSpPr/>
            <p:nvPr/>
          </p:nvSpPr>
          <p:spPr>
            <a:xfrm>
              <a:off x="3491525" y="662775"/>
              <a:ext cx="720650" cy="1074075"/>
            </a:xfrm>
            <a:custGeom>
              <a:avLst/>
              <a:gdLst/>
              <a:ahLst/>
              <a:cxnLst/>
              <a:rect l="l" t="t" r="r" b="b"/>
              <a:pathLst>
                <a:path w="28826" h="42963" extrusionOk="0">
                  <a:moveTo>
                    <a:pt x="14349" y="942"/>
                  </a:moveTo>
                  <a:cubicBezTo>
                    <a:pt x="15008" y="942"/>
                    <a:pt x="15651" y="989"/>
                    <a:pt x="16279" y="1084"/>
                  </a:cubicBezTo>
                  <a:cubicBezTo>
                    <a:pt x="19359" y="1549"/>
                    <a:pt x="22850" y="3568"/>
                    <a:pt x="23566" y="6522"/>
                  </a:cubicBezTo>
                  <a:cubicBezTo>
                    <a:pt x="24348" y="9751"/>
                    <a:pt x="22354" y="13409"/>
                    <a:pt x="19973" y="15087"/>
                  </a:cubicBezTo>
                  <a:cubicBezTo>
                    <a:pt x="19811" y="15200"/>
                    <a:pt x="19645" y="15315"/>
                    <a:pt x="19472" y="15428"/>
                  </a:cubicBezTo>
                  <a:cubicBezTo>
                    <a:pt x="18241" y="16257"/>
                    <a:pt x="16852" y="17194"/>
                    <a:pt x="16893" y="18782"/>
                  </a:cubicBezTo>
                  <a:cubicBezTo>
                    <a:pt x="16923" y="19696"/>
                    <a:pt x="17508" y="20602"/>
                    <a:pt x="18463" y="21217"/>
                  </a:cubicBezTo>
                  <a:cubicBezTo>
                    <a:pt x="19006" y="21569"/>
                    <a:pt x="19597" y="21797"/>
                    <a:pt x="20170" y="22023"/>
                  </a:cubicBezTo>
                  <a:cubicBezTo>
                    <a:pt x="20397" y="22112"/>
                    <a:pt x="20629" y="22202"/>
                    <a:pt x="20856" y="22304"/>
                  </a:cubicBezTo>
                  <a:cubicBezTo>
                    <a:pt x="23828" y="23588"/>
                    <a:pt x="26097" y="26357"/>
                    <a:pt x="26772" y="29526"/>
                  </a:cubicBezTo>
                  <a:cubicBezTo>
                    <a:pt x="28258" y="36492"/>
                    <a:pt x="22957" y="39638"/>
                    <a:pt x="20605" y="40664"/>
                  </a:cubicBezTo>
                  <a:cubicBezTo>
                    <a:pt x="18644" y="41522"/>
                    <a:pt x="16330" y="41987"/>
                    <a:pt x="14003" y="41987"/>
                  </a:cubicBezTo>
                  <a:cubicBezTo>
                    <a:pt x="9885" y="41987"/>
                    <a:pt x="5723" y="40532"/>
                    <a:pt x="3386" y="37226"/>
                  </a:cubicBezTo>
                  <a:cubicBezTo>
                    <a:pt x="1935" y="35173"/>
                    <a:pt x="1541" y="32511"/>
                    <a:pt x="1475" y="31997"/>
                  </a:cubicBezTo>
                  <a:cubicBezTo>
                    <a:pt x="1254" y="30236"/>
                    <a:pt x="1552" y="28786"/>
                    <a:pt x="2311" y="27897"/>
                  </a:cubicBezTo>
                  <a:cubicBezTo>
                    <a:pt x="2877" y="27234"/>
                    <a:pt x="3720" y="26875"/>
                    <a:pt x="4805" y="26847"/>
                  </a:cubicBezTo>
                  <a:cubicBezTo>
                    <a:pt x="4860" y="26840"/>
                    <a:pt x="4913" y="26840"/>
                    <a:pt x="4973" y="26840"/>
                  </a:cubicBezTo>
                  <a:cubicBezTo>
                    <a:pt x="6585" y="26840"/>
                    <a:pt x="8119" y="27586"/>
                    <a:pt x="9808" y="28487"/>
                  </a:cubicBezTo>
                  <a:cubicBezTo>
                    <a:pt x="10437" y="28826"/>
                    <a:pt x="11471" y="29376"/>
                    <a:pt x="12531" y="29376"/>
                  </a:cubicBezTo>
                  <a:cubicBezTo>
                    <a:pt x="12909" y="29376"/>
                    <a:pt x="13290" y="29306"/>
                    <a:pt x="13657" y="29132"/>
                  </a:cubicBezTo>
                  <a:cubicBezTo>
                    <a:pt x="14577" y="28690"/>
                    <a:pt x="15197" y="27616"/>
                    <a:pt x="15186" y="26459"/>
                  </a:cubicBezTo>
                  <a:cubicBezTo>
                    <a:pt x="15180" y="25575"/>
                    <a:pt x="14858" y="24662"/>
                    <a:pt x="14207" y="23677"/>
                  </a:cubicBezTo>
                  <a:cubicBezTo>
                    <a:pt x="13150" y="22076"/>
                    <a:pt x="11593" y="20794"/>
                    <a:pt x="9819" y="20065"/>
                  </a:cubicBezTo>
                  <a:cubicBezTo>
                    <a:pt x="9670" y="20006"/>
                    <a:pt x="9516" y="19946"/>
                    <a:pt x="9360" y="19886"/>
                  </a:cubicBezTo>
                  <a:cubicBezTo>
                    <a:pt x="8733" y="19648"/>
                    <a:pt x="8136" y="19415"/>
                    <a:pt x="7748" y="18979"/>
                  </a:cubicBezTo>
                  <a:cubicBezTo>
                    <a:pt x="7403" y="18591"/>
                    <a:pt x="7342" y="18161"/>
                    <a:pt x="7576" y="17822"/>
                  </a:cubicBezTo>
                  <a:cubicBezTo>
                    <a:pt x="7752" y="17569"/>
                    <a:pt x="8060" y="17428"/>
                    <a:pt x="8406" y="17428"/>
                  </a:cubicBezTo>
                  <a:cubicBezTo>
                    <a:pt x="8445" y="17428"/>
                    <a:pt x="8484" y="17430"/>
                    <a:pt x="8524" y="17434"/>
                  </a:cubicBezTo>
                  <a:cubicBezTo>
                    <a:pt x="8641" y="17444"/>
                    <a:pt x="8758" y="17449"/>
                    <a:pt x="8876" y="17449"/>
                  </a:cubicBezTo>
                  <a:cubicBezTo>
                    <a:pt x="10833" y="17449"/>
                    <a:pt x="12932" y="16085"/>
                    <a:pt x="13979" y="14717"/>
                  </a:cubicBezTo>
                  <a:cubicBezTo>
                    <a:pt x="15276" y="13034"/>
                    <a:pt x="15657" y="10695"/>
                    <a:pt x="14959" y="8761"/>
                  </a:cubicBezTo>
                  <a:cubicBezTo>
                    <a:pt x="14224" y="6731"/>
                    <a:pt x="12332" y="5221"/>
                    <a:pt x="10249" y="5006"/>
                  </a:cubicBezTo>
                  <a:cubicBezTo>
                    <a:pt x="10057" y="4986"/>
                    <a:pt x="9865" y="4976"/>
                    <a:pt x="9675" y="4976"/>
                  </a:cubicBezTo>
                  <a:cubicBezTo>
                    <a:pt x="7497" y="4976"/>
                    <a:pt x="5467" y="6228"/>
                    <a:pt x="3952" y="7161"/>
                  </a:cubicBezTo>
                  <a:cubicBezTo>
                    <a:pt x="3445" y="7472"/>
                    <a:pt x="2920" y="7794"/>
                    <a:pt x="2364" y="7877"/>
                  </a:cubicBezTo>
                  <a:cubicBezTo>
                    <a:pt x="2257" y="7895"/>
                    <a:pt x="2141" y="7907"/>
                    <a:pt x="2025" y="7907"/>
                  </a:cubicBezTo>
                  <a:cubicBezTo>
                    <a:pt x="1716" y="7907"/>
                    <a:pt x="1406" y="7821"/>
                    <a:pt x="1254" y="7530"/>
                  </a:cubicBezTo>
                  <a:cubicBezTo>
                    <a:pt x="1022" y="7070"/>
                    <a:pt x="1237" y="6290"/>
                    <a:pt x="1738" y="5794"/>
                  </a:cubicBezTo>
                  <a:cubicBezTo>
                    <a:pt x="3015" y="4522"/>
                    <a:pt x="4758" y="3478"/>
                    <a:pt x="7218" y="2499"/>
                  </a:cubicBezTo>
                  <a:cubicBezTo>
                    <a:pt x="9831" y="1456"/>
                    <a:pt x="12181" y="942"/>
                    <a:pt x="14349" y="942"/>
                  </a:cubicBezTo>
                  <a:close/>
                  <a:moveTo>
                    <a:pt x="14354" y="1"/>
                  </a:moveTo>
                  <a:cubicBezTo>
                    <a:pt x="12064" y="1"/>
                    <a:pt x="9595" y="536"/>
                    <a:pt x="6871" y="1621"/>
                  </a:cubicBezTo>
                  <a:cubicBezTo>
                    <a:pt x="4287" y="2654"/>
                    <a:pt x="2447" y="3764"/>
                    <a:pt x="1075" y="5125"/>
                  </a:cubicBezTo>
                  <a:cubicBezTo>
                    <a:pt x="281" y="5913"/>
                    <a:pt x="1" y="7131"/>
                    <a:pt x="419" y="7960"/>
                  </a:cubicBezTo>
                  <a:cubicBezTo>
                    <a:pt x="564" y="8247"/>
                    <a:pt x="998" y="8848"/>
                    <a:pt x="2029" y="8848"/>
                  </a:cubicBezTo>
                  <a:cubicBezTo>
                    <a:pt x="2178" y="8848"/>
                    <a:pt x="2339" y="8836"/>
                    <a:pt x="2513" y="8808"/>
                  </a:cubicBezTo>
                  <a:cubicBezTo>
                    <a:pt x="3254" y="8689"/>
                    <a:pt x="3887" y="8301"/>
                    <a:pt x="4442" y="7960"/>
                  </a:cubicBezTo>
                  <a:cubicBezTo>
                    <a:pt x="6263" y="6839"/>
                    <a:pt x="7928" y="5913"/>
                    <a:pt x="9673" y="5913"/>
                  </a:cubicBezTo>
                  <a:cubicBezTo>
                    <a:pt x="9833" y="5913"/>
                    <a:pt x="9993" y="5921"/>
                    <a:pt x="10155" y="5937"/>
                  </a:cubicBezTo>
                  <a:cubicBezTo>
                    <a:pt x="11885" y="6122"/>
                    <a:pt x="13461" y="7381"/>
                    <a:pt x="14075" y="9083"/>
                  </a:cubicBezTo>
                  <a:cubicBezTo>
                    <a:pt x="14667" y="10718"/>
                    <a:pt x="14338" y="12706"/>
                    <a:pt x="13235" y="14144"/>
                  </a:cubicBezTo>
                  <a:cubicBezTo>
                    <a:pt x="12336" y="15319"/>
                    <a:pt x="10462" y="16509"/>
                    <a:pt x="8878" y="16509"/>
                  </a:cubicBezTo>
                  <a:cubicBezTo>
                    <a:pt x="8787" y="16509"/>
                    <a:pt x="8696" y="16505"/>
                    <a:pt x="8607" y="16497"/>
                  </a:cubicBezTo>
                  <a:cubicBezTo>
                    <a:pt x="8539" y="16490"/>
                    <a:pt x="8470" y="16487"/>
                    <a:pt x="8403" y="16487"/>
                  </a:cubicBezTo>
                  <a:cubicBezTo>
                    <a:pt x="7745" y="16487"/>
                    <a:pt x="7157" y="16775"/>
                    <a:pt x="6805" y="17285"/>
                  </a:cubicBezTo>
                  <a:cubicBezTo>
                    <a:pt x="6323" y="17976"/>
                    <a:pt x="6411" y="18889"/>
                    <a:pt x="7045" y="19600"/>
                  </a:cubicBezTo>
                  <a:cubicBezTo>
                    <a:pt x="7582" y="20214"/>
                    <a:pt x="8315" y="20495"/>
                    <a:pt x="9026" y="20764"/>
                  </a:cubicBezTo>
                  <a:cubicBezTo>
                    <a:pt x="9175" y="20823"/>
                    <a:pt x="9318" y="20877"/>
                    <a:pt x="9461" y="20938"/>
                  </a:cubicBezTo>
                  <a:cubicBezTo>
                    <a:pt x="11061" y="21594"/>
                    <a:pt x="12470" y="22751"/>
                    <a:pt x="13425" y="24197"/>
                  </a:cubicBezTo>
                  <a:cubicBezTo>
                    <a:pt x="13974" y="25026"/>
                    <a:pt x="14243" y="25765"/>
                    <a:pt x="14249" y="26464"/>
                  </a:cubicBezTo>
                  <a:cubicBezTo>
                    <a:pt x="14249" y="27133"/>
                    <a:pt x="13944" y="27957"/>
                    <a:pt x="13252" y="28285"/>
                  </a:cubicBezTo>
                  <a:cubicBezTo>
                    <a:pt x="13023" y="28394"/>
                    <a:pt x="12779" y="28440"/>
                    <a:pt x="12526" y="28440"/>
                  </a:cubicBezTo>
                  <a:cubicBezTo>
                    <a:pt x="11791" y="28440"/>
                    <a:pt x="10982" y="28049"/>
                    <a:pt x="10249" y="27658"/>
                  </a:cubicBezTo>
                  <a:cubicBezTo>
                    <a:pt x="8850" y="26909"/>
                    <a:pt x="6953" y="25900"/>
                    <a:pt x="4943" y="25900"/>
                  </a:cubicBezTo>
                  <a:cubicBezTo>
                    <a:pt x="4887" y="25900"/>
                    <a:pt x="4831" y="25901"/>
                    <a:pt x="4775" y="25903"/>
                  </a:cubicBezTo>
                  <a:cubicBezTo>
                    <a:pt x="3414" y="25944"/>
                    <a:pt x="2340" y="26410"/>
                    <a:pt x="1595" y="27288"/>
                  </a:cubicBezTo>
                  <a:cubicBezTo>
                    <a:pt x="664" y="28374"/>
                    <a:pt x="287" y="30087"/>
                    <a:pt x="544" y="32111"/>
                  </a:cubicBezTo>
                  <a:cubicBezTo>
                    <a:pt x="609" y="32666"/>
                    <a:pt x="1039" y="35531"/>
                    <a:pt x="2615" y="37770"/>
                  </a:cubicBezTo>
                  <a:cubicBezTo>
                    <a:pt x="5164" y="41374"/>
                    <a:pt x="9551" y="42963"/>
                    <a:pt x="13926" y="42963"/>
                  </a:cubicBezTo>
                  <a:cubicBezTo>
                    <a:pt x="16392" y="42963"/>
                    <a:pt x="18857" y="42454"/>
                    <a:pt x="20982" y="41523"/>
                  </a:cubicBezTo>
                  <a:cubicBezTo>
                    <a:pt x="26312" y="39195"/>
                    <a:pt x="28825" y="34636"/>
                    <a:pt x="27690" y="29329"/>
                  </a:cubicBezTo>
                  <a:cubicBezTo>
                    <a:pt x="26957" y="25867"/>
                    <a:pt x="24480" y="22841"/>
                    <a:pt x="21227" y="21439"/>
                  </a:cubicBezTo>
                  <a:cubicBezTo>
                    <a:pt x="20993" y="21337"/>
                    <a:pt x="20748" y="21241"/>
                    <a:pt x="20511" y="21145"/>
                  </a:cubicBezTo>
                  <a:cubicBezTo>
                    <a:pt x="19955" y="20930"/>
                    <a:pt x="19436" y="20728"/>
                    <a:pt x="18971" y="20429"/>
                  </a:cubicBezTo>
                  <a:cubicBezTo>
                    <a:pt x="18277" y="19982"/>
                    <a:pt x="17855" y="19355"/>
                    <a:pt x="17836" y="18759"/>
                  </a:cubicBezTo>
                  <a:cubicBezTo>
                    <a:pt x="17806" y="17690"/>
                    <a:pt x="18922" y="16932"/>
                    <a:pt x="19996" y="16210"/>
                  </a:cubicBezTo>
                  <a:cubicBezTo>
                    <a:pt x="20175" y="16090"/>
                    <a:pt x="20349" y="15971"/>
                    <a:pt x="20511" y="15858"/>
                  </a:cubicBezTo>
                  <a:cubicBezTo>
                    <a:pt x="23155" y="13995"/>
                    <a:pt x="25357" y="9918"/>
                    <a:pt x="24480" y="6301"/>
                  </a:cubicBezTo>
                  <a:cubicBezTo>
                    <a:pt x="23626" y="2786"/>
                    <a:pt x="19704" y="648"/>
                    <a:pt x="16422" y="153"/>
                  </a:cubicBezTo>
                  <a:cubicBezTo>
                    <a:pt x="15748" y="51"/>
                    <a:pt x="15060" y="1"/>
                    <a:pt x="14354" y="1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pic>
        <p:nvPicPr>
          <p:cNvPr id="34" name="Picture 4">
            <a:extLst>
              <a:ext uri="{FF2B5EF4-FFF2-40B4-BE49-F238E27FC236}">
                <a16:creationId xmlns:a16="http://schemas.microsoft.com/office/drawing/2014/main" id="{FF4701C7-A515-4DD1-986E-ACB7E8E123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105786" y="1306338"/>
            <a:ext cx="10069033" cy="3394451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26030C7D-FA73-4252-BA17-E8AC9AB9D4AC}"/>
              </a:ext>
            </a:extLst>
          </p:cNvPr>
          <p:cNvSpPr txBox="1"/>
          <p:nvPr/>
        </p:nvSpPr>
        <p:spPr>
          <a:xfrm>
            <a:off x="1105786" y="1652722"/>
            <a:ext cx="9799601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 defTabSz="1219170">
              <a:buClr>
                <a:srgbClr val="000000"/>
              </a:buClr>
            </a:pPr>
            <a:r>
              <a:rPr lang="en-US" sz="3200" b="1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      Chơi theo nhóm đôi.</a:t>
            </a:r>
            <a:r>
              <a:rPr lang="vi-VN" sz="3200" b="1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 </a:t>
            </a:r>
            <a:r>
              <a:rPr lang="vi-VN" sz="32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Bạn </a:t>
            </a:r>
            <a:r>
              <a:rPr lang="en-US" sz="3200" b="1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thứ nhất</a:t>
            </a:r>
            <a:r>
              <a:rPr lang="vi-VN" sz="3200" b="1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 </a:t>
            </a:r>
            <a:r>
              <a:rPr lang="vi-VN" sz="32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nêu một phép nhân số thập phân với số tự nhiên bất kì, bạn </a:t>
            </a:r>
            <a:r>
              <a:rPr lang="en-US" sz="3200" b="1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thứ hai</a:t>
            </a:r>
            <a:r>
              <a:rPr lang="vi-VN" sz="3200" b="1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 </a:t>
            </a:r>
            <a:r>
              <a:rPr lang="vi-VN" sz="32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thực hiện tính và nêu kết quả. Hai bạn thay nhau đố và trả lời, thống nhất kết quả. Bạn nào tính đúng nhiều hơn sẽ giành chiến thắng.</a:t>
            </a:r>
          </a:p>
        </p:txBody>
      </p:sp>
      <p:pic>
        <p:nvPicPr>
          <p:cNvPr id="2" name="Picture 2" descr="Cartoon students Royalty Free Vector Image - VectorStock">
            <a:extLst>
              <a:ext uri="{FF2B5EF4-FFF2-40B4-BE49-F238E27FC236}">
                <a16:creationId xmlns:a16="http://schemas.microsoft.com/office/drawing/2014/main" id="{2082CE1C-8D90-34D3-23AA-6AA8EF0DA50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41" b="12822"/>
          <a:stretch/>
        </p:blipFill>
        <p:spPr bwMode="auto">
          <a:xfrm>
            <a:off x="4476308" y="3747250"/>
            <a:ext cx="3572540" cy="3395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A514863-4B00-E0FF-12F7-DE30F6DA0A9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98308" y="660031"/>
            <a:ext cx="5675868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8328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6" name="Google Shape;916;p36"/>
          <p:cNvSpPr txBox="1">
            <a:spLocks noGrp="1"/>
          </p:cNvSpPr>
          <p:nvPr>
            <p:ph type="title"/>
          </p:nvPr>
        </p:nvSpPr>
        <p:spPr>
          <a:xfrm>
            <a:off x="1752561" y="513175"/>
            <a:ext cx="8697724" cy="3286279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" sz="8800" dirty="0">
                <a:latin typeface="UTM Bell" panose="02040603050506020204" pitchFamily="18" charset="0"/>
              </a:rPr>
              <a:t>Chúc các em học tốt!</a:t>
            </a:r>
            <a:endParaRPr sz="8800" dirty="0">
              <a:latin typeface="UTM Bell" panose="02040603050506020204" pitchFamily="18" charset="0"/>
            </a:endParaRPr>
          </a:p>
        </p:txBody>
      </p:sp>
      <p:grpSp>
        <p:nvGrpSpPr>
          <p:cNvPr id="918" name="Google Shape;918;p36"/>
          <p:cNvGrpSpPr/>
          <p:nvPr/>
        </p:nvGrpSpPr>
        <p:grpSpPr>
          <a:xfrm>
            <a:off x="188145" y="277204"/>
            <a:ext cx="1765953" cy="2366131"/>
            <a:chOff x="933800" y="2100775"/>
            <a:chExt cx="827325" cy="1108500"/>
          </a:xfrm>
        </p:grpSpPr>
        <p:sp>
          <p:nvSpPr>
            <p:cNvPr id="919" name="Google Shape;919;p36"/>
            <p:cNvSpPr/>
            <p:nvPr/>
          </p:nvSpPr>
          <p:spPr>
            <a:xfrm>
              <a:off x="933800" y="2100775"/>
              <a:ext cx="827325" cy="1079675"/>
            </a:xfrm>
            <a:custGeom>
              <a:avLst/>
              <a:gdLst/>
              <a:ahLst/>
              <a:cxnLst/>
              <a:rect l="l" t="t" r="r" b="b"/>
              <a:pathLst>
                <a:path w="33093" h="43187" extrusionOk="0">
                  <a:moveTo>
                    <a:pt x="15395" y="1"/>
                  </a:moveTo>
                  <a:cubicBezTo>
                    <a:pt x="1" y="1"/>
                    <a:pt x="1" y="9670"/>
                    <a:pt x="1" y="21590"/>
                  </a:cubicBezTo>
                  <a:cubicBezTo>
                    <a:pt x="1" y="33516"/>
                    <a:pt x="1" y="43186"/>
                    <a:pt x="15395" y="43186"/>
                  </a:cubicBezTo>
                  <a:cubicBezTo>
                    <a:pt x="33093" y="43186"/>
                    <a:pt x="30795" y="33516"/>
                    <a:pt x="30795" y="21590"/>
                  </a:cubicBezTo>
                  <a:cubicBezTo>
                    <a:pt x="30795" y="9670"/>
                    <a:pt x="30795" y="1"/>
                    <a:pt x="1539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0" name="Google Shape;920;p36"/>
            <p:cNvSpPr/>
            <p:nvPr/>
          </p:nvSpPr>
          <p:spPr>
            <a:xfrm>
              <a:off x="1004875" y="2201125"/>
              <a:ext cx="717625" cy="1008150"/>
            </a:xfrm>
            <a:custGeom>
              <a:avLst/>
              <a:gdLst/>
              <a:ahLst/>
              <a:cxnLst/>
              <a:rect l="l" t="t" r="r" b="b"/>
              <a:pathLst>
                <a:path w="28705" h="40326" extrusionOk="0">
                  <a:moveTo>
                    <a:pt x="16904" y="1"/>
                  </a:moveTo>
                  <a:cubicBezTo>
                    <a:pt x="16057" y="1"/>
                    <a:pt x="15206" y="29"/>
                    <a:pt x="14367" y="58"/>
                  </a:cubicBezTo>
                  <a:cubicBezTo>
                    <a:pt x="10458" y="195"/>
                    <a:pt x="6345" y="331"/>
                    <a:pt x="3617" y="3376"/>
                  </a:cubicBezTo>
                  <a:cubicBezTo>
                    <a:pt x="0" y="7405"/>
                    <a:pt x="262" y="14915"/>
                    <a:pt x="3348" y="16913"/>
                  </a:cubicBezTo>
                  <a:cubicBezTo>
                    <a:pt x="3982" y="17325"/>
                    <a:pt x="4681" y="17473"/>
                    <a:pt x="5399" y="17473"/>
                  </a:cubicBezTo>
                  <a:cubicBezTo>
                    <a:pt x="7247" y="17473"/>
                    <a:pt x="9220" y="16489"/>
                    <a:pt x="10533" y="16489"/>
                  </a:cubicBezTo>
                  <a:cubicBezTo>
                    <a:pt x="10988" y="16489"/>
                    <a:pt x="11363" y="16607"/>
                    <a:pt x="11627" y="16926"/>
                  </a:cubicBezTo>
                  <a:cubicBezTo>
                    <a:pt x="12797" y="18329"/>
                    <a:pt x="10965" y="22238"/>
                    <a:pt x="7199" y="30057"/>
                  </a:cubicBezTo>
                  <a:cubicBezTo>
                    <a:pt x="5152" y="34307"/>
                    <a:pt x="4262" y="35715"/>
                    <a:pt x="4942" y="37220"/>
                  </a:cubicBezTo>
                  <a:cubicBezTo>
                    <a:pt x="6183" y="39960"/>
                    <a:pt x="11335" y="40186"/>
                    <a:pt x="13304" y="40277"/>
                  </a:cubicBezTo>
                  <a:cubicBezTo>
                    <a:pt x="13839" y="40299"/>
                    <a:pt x="14439" y="40325"/>
                    <a:pt x="15079" y="40325"/>
                  </a:cubicBezTo>
                  <a:cubicBezTo>
                    <a:pt x="16942" y="40325"/>
                    <a:pt x="19148" y="40106"/>
                    <a:pt x="21089" y="38951"/>
                  </a:cubicBezTo>
                  <a:cubicBezTo>
                    <a:pt x="25213" y="36498"/>
                    <a:pt x="25875" y="31197"/>
                    <a:pt x="26842" y="22357"/>
                  </a:cubicBezTo>
                  <a:cubicBezTo>
                    <a:pt x="28054" y="11356"/>
                    <a:pt x="28704" y="5436"/>
                    <a:pt x="24855" y="2182"/>
                  </a:cubicBezTo>
                  <a:cubicBezTo>
                    <a:pt x="22673" y="338"/>
                    <a:pt x="19811" y="1"/>
                    <a:pt x="169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1" name="Google Shape;921;p36"/>
            <p:cNvSpPr/>
            <p:nvPr/>
          </p:nvSpPr>
          <p:spPr>
            <a:xfrm>
              <a:off x="952175" y="2132925"/>
              <a:ext cx="726150" cy="1031675"/>
            </a:xfrm>
            <a:custGeom>
              <a:avLst/>
              <a:gdLst/>
              <a:ahLst/>
              <a:cxnLst/>
              <a:rect l="l" t="t" r="r" b="b"/>
              <a:pathLst>
                <a:path w="29046" h="41267" extrusionOk="0">
                  <a:moveTo>
                    <a:pt x="16798" y="940"/>
                  </a:moveTo>
                  <a:cubicBezTo>
                    <a:pt x="19613" y="940"/>
                    <a:pt x="22334" y="1271"/>
                    <a:pt x="24402" y="3012"/>
                  </a:cubicBezTo>
                  <a:cubicBezTo>
                    <a:pt x="28060" y="6104"/>
                    <a:pt x="27410" y="12026"/>
                    <a:pt x="26228" y="22776"/>
                  </a:cubicBezTo>
                  <a:cubicBezTo>
                    <a:pt x="25225" y="31884"/>
                    <a:pt x="24528" y="36743"/>
                    <a:pt x="20701" y="39016"/>
                  </a:cubicBezTo>
                  <a:cubicBezTo>
                    <a:pt x="18852" y="40114"/>
                    <a:pt x="16712" y="40326"/>
                    <a:pt x="14914" y="40326"/>
                  </a:cubicBezTo>
                  <a:cubicBezTo>
                    <a:pt x="14285" y="40326"/>
                    <a:pt x="13698" y="40300"/>
                    <a:pt x="13180" y="40277"/>
                  </a:cubicBezTo>
                  <a:cubicBezTo>
                    <a:pt x="11307" y="40193"/>
                    <a:pt x="6346" y="39978"/>
                    <a:pt x="5224" y="37501"/>
                  </a:cubicBezTo>
                  <a:cubicBezTo>
                    <a:pt x="4717" y="36385"/>
                    <a:pt x="5271" y="35244"/>
                    <a:pt x="6764" y="32200"/>
                  </a:cubicBezTo>
                  <a:cubicBezTo>
                    <a:pt x="6979" y="31746"/>
                    <a:pt x="7217" y="31263"/>
                    <a:pt x="7475" y="30732"/>
                  </a:cubicBezTo>
                  <a:cubicBezTo>
                    <a:pt x="11574" y="22227"/>
                    <a:pt x="13180" y="18710"/>
                    <a:pt x="11844" y="17093"/>
                  </a:cubicBezTo>
                  <a:cubicBezTo>
                    <a:pt x="11474" y="16649"/>
                    <a:pt x="10975" y="16492"/>
                    <a:pt x="10399" y="16492"/>
                  </a:cubicBezTo>
                  <a:cubicBezTo>
                    <a:pt x="9718" y="16492"/>
                    <a:pt x="8930" y="16711"/>
                    <a:pt x="8119" y="16938"/>
                  </a:cubicBezTo>
                  <a:cubicBezTo>
                    <a:pt x="7195" y="17194"/>
                    <a:pt x="6195" y="17473"/>
                    <a:pt x="5253" y="17473"/>
                  </a:cubicBezTo>
                  <a:cubicBezTo>
                    <a:pt x="4613" y="17473"/>
                    <a:pt x="4000" y="17344"/>
                    <a:pt x="3456" y="16991"/>
                  </a:cubicBezTo>
                  <a:cubicBezTo>
                    <a:pt x="2400" y="16305"/>
                    <a:pt x="1648" y="14801"/>
                    <a:pt x="1386" y="12861"/>
                  </a:cubicBezTo>
                  <a:cubicBezTo>
                    <a:pt x="968" y="9692"/>
                    <a:pt x="1923" y="6277"/>
                    <a:pt x="3814" y="4164"/>
                  </a:cubicBezTo>
                  <a:cubicBezTo>
                    <a:pt x="6412" y="1269"/>
                    <a:pt x="10387" y="1133"/>
                    <a:pt x="14236" y="1001"/>
                  </a:cubicBezTo>
                  <a:cubicBezTo>
                    <a:pt x="15088" y="970"/>
                    <a:pt x="15947" y="940"/>
                    <a:pt x="16798" y="940"/>
                  </a:cubicBezTo>
                  <a:close/>
                  <a:moveTo>
                    <a:pt x="16725" y="1"/>
                  </a:moveTo>
                  <a:cubicBezTo>
                    <a:pt x="15872" y="1"/>
                    <a:pt x="15024" y="30"/>
                    <a:pt x="14200" y="58"/>
                  </a:cubicBezTo>
                  <a:cubicBezTo>
                    <a:pt x="10161" y="201"/>
                    <a:pt x="5982" y="345"/>
                    <a:pt x="3117" y="3532"/>
                  </a:cubicBezTo>
                  <a:cubicBezTo>
                    <a:pt x="1045" y="5847"/>
                    <a:pt x="1" y="9555"/>
                    <a:pt x="455" y="12987"/>
                  </a:cubicBezTo>
                  <a:cubicBezTo>
                    <a:pt x="753" y="15200"/>
                    <a:pt x="1660" y="16944"/>
                    <a:pt x="2949" y="17779"/>
                  </a:cubicBezTo>
                  <a:cubicBezTo>
                    <a:pt x="3669" y="18248"/>
                    <a:pt x="4456" y="18413"/>
                    <a:pt x="5250" y="18413"/>
                  </a:cubicBezTo>
                  <a:cubicBezTo>
                    <a:pt x="6326" y="18413"/>
                    <a:pt x="7417" y="18109"/>
                    <a:pt x="8376" y="17845"/>
                  </a:cubicBezTo>
                  <a:cubicBezTo>
                    <a:pt x="9147" y="17627"/>
                    <a:pt x="9855" y="17430"/>
                    <a:pt x="10381" y="17430"/>
                  </a:cubicBezTo>
                  <a:cubicBezTo>
                    <a:pt x="10706" y="17430"/>
                    <a:pt x="10961" y="17505"/>
                    <a:pt x="11120" y="17696"/>
                  </a:cubicBezTo>
                  <a:cubicBezTo>
                    <a:pt x="12130" y="18913"/>
                    <a:pt x="9820" y="23701"/>
                    <a:pt x="6626" y="30321"/>
                  </a:cubicBezTo>
                  <a:cubicBezTo>
                    <a:pt x="6370" y="30851"/>
                    <a:pt x="6136" y="31341"/>
                    <a:pt x="5916" y="31782"/>
                  </a:cubicBezTo>
                  <a:cubicBezTo>
                    <a:pt x="4334" y="35024"/>
                    <a:pt x="3678" y="36366"/>
                    <a:pt x="4364" y="37889"/>
                  </a:cubicBezTo>
                  <a:cubicBezTo>
                    <a:pt x="5725" y="40892"/>
                    <a:pt x="11109" y="41124"/>
                    <a:pt x="13139" y="41214"/>
                  </a:cubicBezTo>
                  <a:cubicBezTo>
                    <a:pt x="13676" y="41237"/>
                    <a:pt x="14279" y="41267"/>
                    <a:pt x="14935" y="41267"/>
                  </a:cubicBezTo>
                  <a:cubicBezTo>
                    <a:pt x="16845" y="41267"/>
                    <a:pt x="19143" y="41035"/>
                    <a:pt x="21184" y="39823"/>
                  </a:cubicBezTo>
                  <a:cubicBezTo>
                    <a:pt x="25589" y="37203"/>
                    <a:pt x="26217" y="31503"/>
                    <a:pt x="27165" y="22877"/>
                  </a:cubicBezTo>
                  <a:cubicBezTo>
                    <a:pt x="28377" y="11805"/>
                    <a:pt x="29046" y="5704"/>
                    <a:pt x="25005" y="2296"/>
                  </a:cubicBezTo>
                  <a:cubicBezTo>
                    <a:pt x="22707" y="350"/>
                    <a:pt x="19683" y="1"/>
                    <a:pt x="16725" y="1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922" name="Google Shape;922;p36"/>
          <p:cNvGrpSpPr/>
          <p:nvPr/>
        </p:nvGrpSpPr>
        <p:grpSpPr>
          <a:xfrm>
            <a:off x="9771277" y="2431059"/>
            <a:ext cx="1765975" cy="2272101"/>
            <a:chOff x="5951325" y="666000"/>
            <a:chExt cx="859550" cy="1105825"/>
          </a:xfrm>
        </p:grpSpPr>
        <p:sp>
          <p:nvSpPr>
            <p:cNvPr id="923" name="Google Shape;923;p36"/>
            <p:cNvSpPr/>
            <p:nvPr/>
          </p:nvSpPr>
          <p:spPr>
            <a:xfrm>
              <a:off x="5951325" y="666000"/>
              <a:ext cx="827325" cy="1079625"/>
            </a:xfrm>
            <a:custGeom>
              <a:avLst/>
              <a:gdLst/>
              <a:ahLst/>
              <a:cxnLst/>
              <a:rect l="l" t="t" r="r" b="b"/>
              <a:pathLst>
                <a:path w="33093" h="43185" extrusionOk="0">
                  <a:moveTo>
                    <a:pt x="17693" y="1"/>
                  </a:moveTo>
                  <a:cubicBezTo>
                    <a:pt x="1" y="1"/>
                    <a:pt x="2300" y="9670"/>
                    <a:pt x="2300" y="21589"/>
                  </a:cubicBezTo>
                  <a:cubicBezTo>
                    <a:pt x="2300" y="33515"/>
                    <a:pt x="2300" y="43185"/>
                    <a:pt x="17693" y="43185"/>
                  </a:cubicBezTo>
                  <a:cubicBezTo>
                    <a:pt x="33093" y="43185"/>
                    <a:pt x="33093" y="33515"/>
                    <a:pt x="33093" y="21589"/>
                  </a:cubicBezTo>
                  <a:cubicBezTo>
                    <a:pt x="33093" y="9670"/>
                    <a:pt x="33093" y="1"/>
                    <a:pt x="176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4" name="Google Shape;924;p36"/>
            <p:cNvSpPr/>
            <p:nvPr/>
          </p:nvSpPr>
          <p:spPr>
            <a:xfrm>
              <a:off x="6173550" y="745325"/>
              <a:ext cx="637325" cy="1026500"/>
            </a:xfrm>
            <a:custGeom>
              <a:avLst/>
              <a:gdLst/>
              <a:ahLst/>
              <a:cxnLst/>
              <a:rect l="l" t="t" r="r" b="b"/>
              <a:pathLst>
                <a:path w="25493" h="41060" extrusionOk="0">
                  <a:moveTo>
                    <a:pt x="11109" y="1"/>
                  </a:moveTo>
                  <a:cubicBezTo>
                    <a:pt x="10350" y="1"/>
                    <a:pt x="9891" y="44"/>
                    <a:pt x="9891" y="44"/>
                  </a:cubicBezTo>
                  <a:cubicBezTo>
                    <a:pt x="6823" y="338"/>
                    <a:pt x="5073" y="498"/>
                    <a:pt x="3682" y="1900"/>
                  </a:cubicBezTo>
                  <a:cubicBezTo>
                    <a:pt x="2119" y="3470"/>
                    <a:pt x="2125" y="6556"/>
                    <a:pt x="2191" y="12657"/>
                  </a:cubicBezTo>
                  <a:cubicBezTo>
                    <a:pt x="2244" y="17091"/>
                    <a:pt x="2621" y="17779"/>
                    <a:pt x="3122" y="18231"/>
                  </a:cubicBezTo>
                  <a:cubicBezTo>
                    <a:pt x="3651" y="18707"/>
                    <a:pt x="4259" y="18864"/>
                    <a:pt x="4917" y="18864"/>
                  </a:cubicBezTo>
                  <a:cubicBezTo>
                    <a:pt x="6211" y="18864"/>
                    <a:pt x="7703" y="18257"/>
                    <a:pt x="9189" y="18257"/>
                  </a:cubicBezTo>
                  <a:cubicBezTo>
                    <a:pt x="9875" y="18257"/>
                    <a:pt x="10559" y="18386"/>
                    <a:pt x="11222" y="18763"/>
                  </a:cubicBezTo>
                  <a:cubicBezTo>
                    <a:pt x="14319" y="20524"/>
                    <a:pt x="15365" y="26815"/>
                    <a:pt x="12809" y="30306"/>
                  </a:cubicBezTo>
                  <a:cubicBezTo>
                    <a:pt x="12505" y="30725"/>
                    <a:pt x="11299" y="32384"/>
                    <a:pt x="9335" y="32749"/>
                  </a:cubicBezTo>
                  <a:cubicBezTo>
                    <a:pt x="9002" y="32811"/>
                    <a:pt x="8657" y="32838"/>
                    <a:pt x="8310" y="32838"/>
                  </a:cubicBezTo>
                  <a:cubicBezTo>
                    <a:pt x="6931" y="32838"/>
                    <a:pt x="5521" y="32407"/>
                    <a:pt x="4685" y="32020"/>
                  </a:cubicBezTo>
                  <a:cubicBezTo>
                    <a:pt x="3975" y="31694"/>
                    <a:pt x="3231" y="31306"/>
                    <a:pt x="2459" y="31306"/>
                  </a:cubicBezTo>
                  <a:cubicBezTo>
                    <a:pt x="2357" y="31306"/>
                    <a:pt x="2253" y="31313"/>
                    <a:pt x="2150" y="31328"/>
                  </a:cubicBezTo>
                  <a:cubicBezTo>
                    <a:pt x="830" y="31518"/>
                    <a:pt x="1" y="33017"/>
                    <a:pt x="155" y="34348"/>
                  </a:cubicBezTo>
                  <a:cubicBezTo>
                    <a:pt x="310" y="35673"/>
                    <a:pt x="1194" y="36802"/>
                    <a:pt x="2191" y="37697"/>
                  </a:cubicBezTo>
                  <a:cubicBezTo>
                    <a:pt x="5740" y="40905"/>
                    <a:pt x="10498" y="41059"/>
                    <a:pt x="11386" y="41059"/>
                  </a:cubicBezTo>
                  <a:cubicBezTo>
                    <a:pt x="11461" y="41059"/>
                    <a:pt x="11509" y="41058"/>
                    <a:pt x="11526" y="41058"/>
                  </a:cubicBezTo>
                  <a:cubicBezTo>
                    <a:pt x="12106" y="41045"/>
                    <a:pt x="18516" y="40788"/>
                    <a:pt x="22503" y="35620"/>
                  </a:cubicBezTo>
                  <a:cubicBezTo>
                    <a:pt x="25493" y="31733"/>
                    <a:pt x="25201" y="27562"/>
                    <a:pt x="24771" y="21568"/>
                  </a:cubicBezTo>
                  <a:cubicBezTo>
                    <a:pt x="24556" y="18524"/>
                    <a:pt x="24068" y="17785"/>
                    <a:pt x="23625" y="17342"/>
                  </a:cubicBezTo>
                  <a:cubicBezTo>
                    <a:pt x="22839" y="16553"/>
                    <a:pt x="21830" y="16329"/>
                    <a:pt x="20726" y="16329"/>
                  </a:cubicBezTo>
                  <a:cubicBezTo>
                    <a:pt x="19277" y="16329"/>
                    <a:pt x="17666" y="16715"/>
                    <a:pt x="16185" y="16715"/>
                  </a:cubicBezTo>
                  <a:cubicBezTo>
                    <a:pt x="15092" y="16715"/>
                    <a:pt x="14071" y="16505"/>
                    <a:pt x="13239" y="15773"/>
                  </a:cubicBezTo>
                  <a:cubicBezTo>
                    <a:pt x="11132" y="13928"/>
                    <a:pt x="11186" y="9583"/>
                    <a:pt x="12809" y="8275"/>
                  </a:cubicBezTo>
                  <a:cubicBezTo>
                    <a:pt x="13185" y="7975"/>
                    <a:pt x="13888" y="7876"/>
                    <a:pt x="15044" y="7876"/>
                  </a:cubicBezTo>
                  <a:cubicBezTo>
                    <a:pt x="15817" y="7876"/>
                    <a:pt x="16792" y="7920"/>
                    <a:pt x="18008" y="7977"/>
                  </a:cubicBezTo>
                  <a:cubicBezTo>
                    <a:pt x="19337" y="8041"/>
                    <a:pt x="20302" y="8130"/>
                    <a:pt x="21015" y="8130"/>
                  </a:cubicBezTo>
                  <a:cubicBezTo>
                    <a:pt x="21829" y="8130"/>
                    <a:pt x="22313" y="8014"/>
                    <a:pt x="22635" y="7613"/>
                  </a:cubicBezTo>
                  <a:cubicBezTo>
                    <a:pt x="23250" y="6837"/>
                    <a:pt x="22831" y="5530"/>
                    <a:pt x="22712" y="5159"/>
                  </a:cubicBezTo>
                  <a:cubicBezTo>
                    <a:pt x="22349" y="4032"/>
                    <a:pt x="21561" y="3274"/>
                    <a:pt x="20730" y="2683"/>
                  </a:cubicBezTo>
                  <a:cubicBezTo>
                    <a:pt x="17437" y="319"/>
                    <a:pt x="13169" y="1"/>
                    <a:pt x="111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5" name="Google Shape;925;p36"/>
            <p:cNvSpPr/>
            <p:nvPr/>
          </p:nvSpPr>
          <p:spPr>
            <a:xfrm>
              <a:off x="6104900" y="677175"/>
              <a:ext cx="661675" cy="1049975"/>
            </a:xfrm>
            <a:custGeom>
              <a:avLst/>
              <a:gdLst/>
              <a:ahLst/>
              <a:cxnLst/>
              <a:rect l="l" t="t" r="r" b="b"/>
              <a:pathLst>
                <a:path w="26467" h="41999" extrusionOk="0">
                  <a:moveTo>
                    <a:pt x="11581" y="946"/>
                  </a:moveTo>
                  <a:cubicBezTo>
                    <a:pt x="13574" y="946"/>
                    <a:pt x="17758" y="1250"/>
                    <a:pt x="20946" y="3535"/>
                  </a:cubicBezTo>
                  <a:cubicBezTo>
                    <a:pt x="21924" y="4232"/>
                    <a:pt x="22480" y="4926"/>
                    <a:pt x="22754" y="5772"/>
                  </a:cubicBezTo>
                  <a:cubicBezTo>
                    <a:pt x="23136" y="6960"/>
                    <a:pt x="22963" y="7522"/>
                    <a:pt x="22754" y="7791"/>
                  </a:cubicBezTo>
                  <a:cubicBezTo>
                    <a:pt x="22552" y="8045"/>
                    <a:pt x="22190" y="8128"/>
                    <a:pt x="21514" y="8128"/>
                  </a:cubicBezTo>
                  <a:cubicBezTo>
                    <a:pt x="21112" y="8128"/>
                    <a:pt x="20599" y="8099"/>
                    <a:pt x="19943" y="8059"/>
                  </a:cubicBezTo>
                  <a:cubicBezTo>
                    <a:pt x="19519" y="8034"/>
                    <a:pt x="19048" y="8006"/>
                    <a:pt x="18516" y="7976"/>
                  </a:cubicBezTo>
                  <a:cubicBezTo>
                    <a:pt x="17277" y="7918"/>
                    <a:pt x="16306" y="7876"/>
                    <a:pt x="15535" y="7876"/>
                  </a:cubicBezTo>
                  <a:cubicBezTo>
                    <a:pt x="14212" y="7876"/>
                    <a:pt x="13482" y="8000"/>
                    <a:pt x="13007" y="8381"/>
                  </a:cubicBezTo>
                  <a:cubicBezTo>
                    <a:pt x="12189" y="9037"/>
                    <a:pt x="11676" y="10357"/>
                    <a:pt x="11646" y="11902"/>
                  </a:cubicBezTo>
                  <a:cubicBezTo>
                    <a:pt x="11604" y="13831"/>
                    <a:pt x="12266" y="15585"/>
                    <a:pt x="13419" y="16601"/>
                  </a:cubicBezTo>
                  <a:cubicBezTo>
                    <a:pt x="14356" y="17423"/>
                    <a:pt x="15474" y="17655"/>
                    <a:pt x="16651" y="17655"/>
                  </a:cubicBezTo>
                  <a:cubicBezTo>
                    <a:pt x="17430" y="17655"/>
                    <a:pt x="18235" y="17553"/>
                    <a:pt x="19029" y="17453"/>
                  </a:cubicBezTo>
                  <a:cubicBezTo>
                    <a:pt x="19786" y="17359"/>
                    <a:pt x="20525" y="17267"/>
                    <a:pt x="21211" y="17267"/>
                  </a:cubicBezTo>
                  <a:cubicBezTo>
                    <a:pt x="22215" y="17267"/>
                    <a:pt x="23107" y="17464"/>
                    <a:pt x="23781" y="18141"/>
                  </a:cubicBezTo>
                  <a:cubicBezTo>
                    <a:pt x="24056" y="18420"/>
                    <a:pt x="24569" y="18935"/>
                    <a:pt x="24795" y="22068"/>
                  </a:cubicBezTo>
                  <a:cubicBezTo>
                    <a:pt x="25219" y="28084"/>
                    <a:pt x="25506" y="32054"/>
                    <a:pt x="22616" y="35803"/>
                  </a:cubicBezTo>
                  <a:cubicBezTo>
                    <a:pt x="18803" y="40751"/>
                    <a:pt x="12684" y="41043"/>
                    <a:pt x="12004" y="41055"/>
                  </a:cubicBezTo>
                  <a:cubicBezTo>
                    <a:pt x="11988" y="41055"/>
                    <a:pt x="11945" y="41056"/>
                    <a:pt x="11878" y="41056"/>
                  </a:cubicBezTo>
                  <a:cubicBezTo>
                    <a:pt x="11038" y="41056"/>
                    <a:pt x="6405" y="40903"/>
                    <a:pt x="2990" y="37820"/>
                  </a:cubicBezTo>
                  <a:cubicBezTo>
                    <a:pt x="1863" y="36793"/>
                    <a:pt x="1230" y="35767"/>
                    <a:pt x="1111" y="34759"/>
                  </a:cubicBezTo>
                  <a:cubicBezTo>
                    <a:pt x="985" y="33707"/>
                    <a:pt x="1642" y="32412"/>
                    <a:pt x="2704" y="32263"/>
                  </a:cubicBezTo>
                  <a:cubicBezTo>
                    <a:pt x="2788" y="32252"/>
                    <a:pt x="2866" y="32245"/>
                    <a:pt x="2943" y="32245"/>
                  </a:cubicBezTo>
                  <a:cubicBezTo>
                    <a:pt x="3540" y="32245"/>
                    <a:pt x="4161" y="32538"/>
                    <a:pt x="4764" y="32818"/>
                  </a:cubicBezTo>
                  <a:lnTo>
                    <a:pt x="4979" y="32919"/>
                  </a:lnTo>
                  <a:cubicBezTo>
                    <a:pt x="5926" y="33358"/>
                    <a:pt x="7380" y="33782"/>
                    <a:pt x="8797" y="33782"/>
                  </a:cubicBezTo>
                  <a:cubicBezTo>
                    <a:pt x="9174" y="33782"/>
                    <a:pt x="9548" y="33752"/>
                    <a:pt x="9909" y="33684"/>
                  </a:cubicBezTo>
                  <a:cubicBezTo>
                    <a:pt x="10888" y="33498"/>
                    <a:pt x="12338" y="32896"/>
                    <a:pt x="13681" y="31057"/>
                  </a:cubicBezTo>
                  <a:cubicBezTo>
                    <a:pt x="15054" y="29172"/>
                    <a:pt x="15549" y="26318"/>
                    <a:pt x="14965" y="23602"/>
                  </a:cubicBezTo>
                  <a:cubicBezTo>
                    <a:pt x="14494" y="21387"/>
                    <a:pt x="13389" y="19645"/>
                    <a:pt x="11938" y="18822"/>
                  </a:cubicBezTo>
                  <a:cubicBezTo>
                    <a:pt x="11193" y="18396"/>
                    <a:pt x="10430" y="18253"/>
                    <a:pt x="9679" y="18253"/>
                  </a:cubicBezTo>
                  <a:cubicBezTo>
                    <a:pt x="8860" y="18253"/>
                    <a:pt x="8054" y="18423"/>
                    <a:pt x="7301" y="18582"/>
                  </a:cubicBezTo>
                  <a:cubicBezTo>
                    <a:pt x="6618" y="18727"/>
                    <a:pt x="5983" y="18862"/>
                    <a:pt x="5412" y="18862"/>
                  </a:cubicBezTo>
                  <a:cubicBezTo>
                    <a:pt x="4851" y="18862"/>
                    <a:pt x="4351" y="18731"/>
                    <a:pt x="3929" y="18349"/>
                  </a:cubicBezTo>
                  <a:cubicBezTo>
                    <a:pt x="3546" y="18009"/>
                    <a:pt x="3199" y="17353"/>
                    <a:pt x="3152" y="13120"/>
                  </a:cubicBezTo>
                  <a:cubicBezTo>
                    <a:pt x="3080" y="6913"/>
                    <a:pt x="3111" y="4108"/>
                    <a:pt x="4507" y="2698"/>
                  </a:cubicBezTo>
                  <a:cubicBezTo>
                    <a:pt x="5772" y="1422"/>
                    <a:pt x="7425" y="1266"/>
                    <a:pt x="10428" y="986"/>
                  </a:cubicBezTo>
                  <a:cubicBezTo>
                    <a:pt x="10444" y="984"/>
                    <a:pt x="10875" y="946"/>
                    <a:pt x="11581" y="946"/>
                  </a:cubicBezTo>
                  <a:close/>
                  <a:moveTo>
                    <a:pt x="11642" y="0"/>
                  </a:moveTo>
                  <a:cubicBezTo>
                    <a:pt x="10888" y="0"/>
                    <a:pt x="10408" y="42"/>
                    <a:pt x="10339" y="48"/>
                  </a:cubicBezTo>
                  <a:cubicBezTo>
                    <a:pt x="7223" y="342"/>
                    <a:pt x="5348" y="521"/>
                    <a:pt x="3838" y="2036"/>
                  </a:cubicBezTo>
                  <a:cubicBezTo>
                    <a:pt x="2108" y="3780"/>
                    <a:pt x="2144" y="7103"/>
                    <a:pt x="2215" y="13133"/>
                  </a:cubicBezTo>
                  <a:cubicBezTo>
                    <a:pt x="2268" y="17776"/>
                    <a:pt x="2675" y="18492"/>
                    <a:pt x="3295" y="19048"/>
                  </a:cubicBezTo>
                  <a:cubicBezTo>
                    <a:pt x="3933" y="19619"/>
                    <a:pt x="4657" y="19802"/>
                    <a:pt x="5414" y="19802"/>
                  </a:cubicBezTo>
                  <a:cubicBezTo>
                    <a:pt x="6094" y="19802"/>
                    <a:pt x="6802" y="19654"/>
                    <a:pt x="7497" y="19508"/>
                  </a:cubicBezTo>
                  <a:cubicBezTo>
                    <a:pt x="8221" y="19353"/>
                    <a:pt x="8958" y="19197"/>
                    <a:pt x="9679" y="19197"/>
                  </a:cubicBezTo>
                  <a:cubicBezTo>
                    <a:pt x="10295" y="19197"/>
                    <a:pt x="10900" y="19311"/>
                    <a:pt x="11478" y="19638"/>
                  </a:cubicBezTo>
                  <a:cubicBezTo>
                    <a:pt x="12690" y="20331"/>
                    <a:pt x="13627" y="21847"/>
                    <a:pt x="14045" y="23800"/>
                  </a:cubicBezTo>
                  <a:cubicBezTo>
                    <a:pt x="14577" y="26258"/>
                    <a:pt x="14141" y="28825"/>
                    <a:pt x="12924" y="30503"/>
                  </a:cubicBezTo>
                  <a:cubicBezTo>
                    <a:pt x="11759" y="32090"/>
                    <a:pt x="10547" y="32603"/>
                    <a:pt x="9742" y="32759"/>
                  </a:cubicBezTo>
                  <a:cubicBezTo>
                    <a:pt x="9435" y="32815"/>
                    <a:pt x="9119" y="32840"/>
                    <a:pt x="8802" y="32840"/>
                  </a:cubicBezTo>
                  <a:cubicBezTo>
                    <a:pt x="7446" y="32840"/>
                    <a:pt x="6074" y="32391"/>
                    <a:pt x="5373" y="32065"/>
                  </a:cubicBezTo>
                  <a:lnTo>
                    <a:pt x="5163" y="31965"/>
                  </a:lnTo>
                  <a:cubicBezTo>
                    <a:pt x="4498" y="31655"/>
                    <a:pt x="3755" y="31305"/>
                    <a:pt x="2953" y="31305"/>
                  </a:cubicBezTo>
                  <a:cubicBezTo>
                    <a:pt x="2828" y="31305"/>
                    <a:pt x="2701" y="31313"/>
                    <a:pt x="2573" y="31332"/>
                  </a:cubicBezTo>
                  <a:cubicBezTo>
                    <a:pt x="920" y="31571"/>
                    <a:pt x="1" y="33349"/>
                    <a:pt x="174" y="34872"/>
                  </a:cubicBezTo>
                  <a:cubicBezTo>
                    <a:pt x="323" y="36107"/>
                    <a:pt x="1056" y="37337"/>
                    <a:pt x="2364" y="38512"/>
                  </a:cubicBezTo>
                  <a:cubicBezTo>
                    <a:pt x="5999" y="41801"/>
                    <a:pt x="10769" y="41999"/>
                    <a:pt x="11855" y="41999"/>
                  </a:cubicBezTo>
                  <a:lnTo>
                    <a:pt x="12028" y="41999"/>
                  </a:lnTo>
                  <a:cubicBezTo>
                    <a:pt x="12756" y="41980"/>
                    <a:pt x="19280" y="41671"/>
                    <a:pt x="23363" y="36376"/>
                  </a:cubicBezTo>
                  <a:cubicBezTo>
                    <a:pt x="26467" y="32346"/>
                    <a:pt x="26156" y="28007"/>
                    <a:pt x="25732" y="22002"/>
                  </a:cubicBezTo>
                  <a:cubicBezTo>
                    <a:pt x="25506" y="18786"/>
                    <a:pt x="24951" y="17979"/>
                    <a:pt x="24450" y="17478"/>
                  </a:cubicBezTo>
                  <a:cubicBezTo>
                    <a:pt x="23552" y="16576"/>
                    <a:pt x="22424" y="16327"/>
                    <a:pt x="21223" y="16327"/>
                  </a:cubicBezTo>
                  <a:cubicBezTo>
                    <a:pt x="20468" y="16327"/>
                    <a:pt x="19684" y="16426"/>
                    <a:pt x="18910" y="16522"/>
                  </a:cubicBezTo>
                  <a:cubicBezTo>
                    <a:pt x="18135" y="16619"/>
                    <a:pt x="17378" y="16714"/>
                    <a:pt x="16669" y="16714"/>
                  </a:cubicBezTo>
                  <a:cubicBezTo>
                    <a:pt x="15670" y="16714"/>
                    <a:pt x="14766" y="16526"/>
                    <a:pt x="14040" y="15891"/>
                  </a:cubicBezTo>
                  <a:cubicBezTo>
                    <a:pt x="13108" y="15073"/>
                    <a:pt x="12547" y="13557"/>
                    <a:pt x="12583" y="11927"/>
                  </a:cubicBezTo>
                  <a:cubicBezTo>
                    <a:pt x="12613" y="10667"/>
                    <a:pt x="13001" y="9593"/>
                    <a:pt x="13598" y="9109"/>
                  </a:cubicBezTo>
                  <a:cubicBezTo>
                    <a:pt x="13876" y="8888"/>
                    <a:pt x="14530" y="8815"/>
                    <a:pt x="15506" y="8815"/>
                  </a:cubicBezTo>
                  <a:cubicBezTo>
                    <a:pt x="16296" y="8815"/>
                    <a:pt x="17295" y="8863"/>
                    <a:pt x="18475" y="8918"/>
                  </a:cubicBezTo>
                  <a:cubicBezTo>
                    <a:pt x="18999" y="8943"/>
                    <a:pt x="19465" y="8973"/>
                    <a:pt x="19883" y="8996"/>
                  </a:cubicBezTo>
                  <a:cubicBezTo>
                    <a:pt x="20519" y="9034"/>
                    <a:pt x="21053" y="9067"/>
                    <a:pt x="21506" y="9067"/>
                  </a:cubicBezTo>
                  <a:cubicBezTo>
                    <a:pt x="22460" y="9067"/>
                    <a:pt x="23055" y="8921"/>
                    <a:pt x="23489" y="8375"/>
                  </a:cubicBezTo>
                  <a:cubicBezTo>
                    <a:pt x="24007" y="7725"/>
                    <a:pt x="24062" y="6758"/>
                    <a:pt x="23649" y="5486"/>
                  </a:cubicBezTo>
                  <a:cubicBezTo>
                    <a:pt x="23208" y="4119"/>
                    <a:pt x="22211" y="3278"/>
                    <a:pt x="21495" y="2770"/>
                  </a:cubicBezTo>
                  <a:cubicBezTo>
                    <a:pt x="18099" y="336"/>
                    <a:pt x="13775" y="0"/>
                    <a:pt x="11642" y="0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926" name="Google Shape;926;p36"/>
          <p:cNvGrpSpPr/>
          <p:nvPr/>
        </p:nvGrpSpPr>
        <p:grpSpPr>
          <a:xfrm>
            <a:off x="8668177" y="3891602"/>
            <a:ext cx="1103100" cy="1439533"/>
            <a:chOff x="4763825" y="3528850"/>
            <a:chExt cx="827325" cy="1079650"/>
          </a:xfrm>
        </p:grpSpPr>
        <p:sp>
          <p:nvSpPr>
            <p:cNvPr id="927" name="Google Shape;927;p36"/>
            <p:cNvSpPr/>
            <p:nvPr/>
          </p:nvSpPr>
          <p:spPr>
            <a:xfrm>
              <a:off x="4763825" y="3528850"/>
              <a:ext cx="827325" cy="1079650"/>
            </a:xfrm>
            <a:custGeom>
              <a:avLst/>
              <a:gdLst/>
              <a:ahLst/>
              <a:cxnLst/>
              <a:rect l="l" t="t" r="r" b="b"/>
              <a:pathLst>
                <a:path w="33093" h="43186" extrusionOk="0">
                  <a:moveTo>
                    <a:pt x="15400" y="0"/>
                  </a:moveTo>
                  <a:cubicBezTo>
                    <a:pt x="0" y="0"/>
                    <a:pt x="0" y="9670"/>
                    <a:pt x="0" y="21596"/>
                  </a:cubicBezTo>
                  <a:cubicBezTo>
                    <a:pt x="0" y="33516"/>
                    <a:pt x="0" y="43186"/>
                    <a:pt x="15400" y="43186"/>
                  </a:cubicBezTo>
                  <a:cubicBezTo>
                    <a:pt x="33092" y="43186"/>
                    <a:pt x="30794" y="33516"/>
                    <a:pt x="30794" y="21596"/>
                  </a:cubicBezTo>
                  <a:cubicBezTo>
                    <a:pt x="30794" y="9670"/>
                    <a:pt x="30794" y="0"/>
                    <a:pt x="154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8" name="Google Shape;928;p36"/>
            <p:cNvSpPr/>
            <p:nvPr/>
          </p:nvSpPr>
          <p:spPr>
            <a:xfrm>
              <a:off x="4873200" y="3847125"/>
              <a:ext cx="624075" cy="560700"/>
            </a:xfrm>
            <a:custGeom>
              <a:avLst/>
              <a:gdLst/>
              <a:ahLst/>
              <a:cxnLst/>
              <a:rect l="l" t="t" r="r" b="b"/>
              <a:pathLst>
                <a:path w="24963" h="22428" extrusionOk="0">
                  <a:moveTo>
                    <a:pt x="6746" y="1"/>
                  </a:moveTo>
                  <a:cubicBezTo>
                    <a:pt x="5474" y="1"/>
                    <a:pt x="4220" y="545"/>
                    <a:pt x="2950" y="1815"/>
                  </a:cubicBezTo>
                  <a:cubicBezTo>
                    <a:pt x="0" y="4765"/>
                    <a:pt x="1529" y="7892"/>
                    <a:pt x="4328" y="11055"/>
                  </a:cubicBezTo>
                  <a:cubicBezTo>
                    <a:pt x="484" y="15562"/>
                    <a:pt x="663" y="18063"/>
                    <a:pt x="3212" y="20618"/>
                  </a:cubicBezTo>
                  <a:cubicBezTo>
                    <a:pt x="4459" y="21865"/>
                    <a:pt x="5599" y="22427"/>
                    <a:pt x="6761" y="22427"/>
                  </a:cubicBezTo>
                  <a:cubicBezTo>
                    <a:pt x="8484" y="22427"/>
                    <a:pt x="10253" y="21189"/>
                    <a:pt x="12482" y="19113"/>
                  </a:cubicBezTo>
                  <a:cubicBezTo>
                    <a:pt x="14711" y="21189"/>
                    <a:pt x="16479" y="22427"/>
                    <a:pt x="18202" y="22427"/>
                  </a:cubicBezTo>
                  <a:cubicBezTo>
                    <a:pt x="19364" y="22427"/>
                    <a:pt x="20505" y="21865"/>
                    <a:pt x="21752" y="20618"/>
                  </a:cubicBezTo>
                  <a:cubicBezTo>
                    <a:pt x="24306" y="18063"/>
                    <a:pt x="24480" y="15562"/>
                    <a:pt x="20635" y="11055"/>
                  </a:cubicBezTo>
                  <a:cubicBezTo>
                    <a:pt x="23435" y="7892"/>
                    <a:pt x="24962" y="4765"/>
                    <a:pt x="22014" y="1815"/>
                  </a:cubicBezTo>
                  <a:cubicBezTo>
                    <a:pt x="20744" y="545"/>
                    <a:pt x="19489" y="1"/>
                    <a:pt x="18218" y="1"/>
                  </a:cubicBezTo>
                  <a:cubicBezTo>
                    <a:pt x="16376" y="1"/>
                    <a:pt x="14498" y="1142"/>
                    <a:pt x="12482" y="2873"/>
                  </a:cubicBezTo>
                  <a:cubicBezTo>
                    <a:pt x="10466" y="1142"/>
                    <a:pt x="8587" y="1"/>
                    <a:pt x="674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9" name="Google Shape;929;p36"/>
            <p:cNvSpPr/>
            <p:nvPr/>
          </p:nvSpPr>
          <p:spPr>
            <a:xfrm>
              <a:off x="4819625" y="3776650"/>
              <a:ext cx="660625" cy="584450"/>
            </a:xfrm>
            <a:custGeom>
              <a:avLst/>
              <a:gdLst/>
              <a:ahLst/>
              <a:cxnLst/>
              <a:rect l="l" t="t" r="r" b="b"/>
              <a:pathLst>
                <a:path w="26425" h="23378" extrusionOk="0">
                  <a:moveTo>
                    <a:pt x="18964" y="933"/>
                  </a:moveTo>
                  <a:cubicBezTo>
                    <a:pt x="20186" y="933"/>
                    <a:pt x="21296" y="1499"/>
                    <a:pt x="22414" y="2617"/>
                  </a:cubicBezTo>
                  <a:cubicBezTo>
                    <a:pt x="24724" y="4927"/>
                    <a:pt x="24306" y="7494"/>
                    <a:pt x="21017" y="11213"/>
                  </a:cubicBezTo>
                  <a:cubicBezTo>
                    <a:pt x="20862" y="11386"/>
                    <a:pt x="20857" y="11648"/>
                    <a:pt x="21011" y="11827"/>
                  </a:cubicBezTo>
                  <a:cubicBezTo>
                    <a:pt x="24885" y="16370"/>
                    <a:pt x="24366" y="18543"/>
                    <a:pt x="22152" y="20751"/>
                  </a:cubicBezTo>
                  <a:cubicBezTo>
                    <a:pt x="21050" y="21852"/>
                    <a:pt x="20053" y="22420"/>
                    <a:pt x="18960" y="22420"/>
                  </a:cubicBezTo>
                  <a:cubicBezTo>
                    <a:pt x="17488" y="22420"/>
                    <a:pt x="15841" y="21389"/>
                    <a:pt x="13532" y="19241"/>
                  </a:cubicBezTo>
                  <a:cubicBezTo>
                    <a:pt x="13442" y="19157"/>
                    <a:pt x="13327" y="19115"/>
                    <a:pt x="13212" y="19115"/>
                  </a:cubicBezTo>
                  <a:cubicBezTo>
                    <a:pt x="13098" y="19115"/>
                    <a:pt x="12983" y="19157"/>
                    <a:pt x="12893" y="19241"/>
                  </a:cubicBezTo>
                  <a:cubicBezTo>
                    <a:pt x="10584" y="21389"/>
                    <a:pt x="8938" y="22420"/>
                    <a:pt x="7467" y="22420"/>
                  </a:cubicBezTo>
                  <a:cubicBezTo>
                    <a:pt x="6375" y="22420"/>
                    <a:pt x="5379" y="21852"/>
                    <a:pt x="4280" y="20751"/>
                  </a:cubicBezTo>
                  <a:cubicBezTo>
                    <a:pt x="2066" y="18543"/>
                    <a:pt x="1540" y="16370"/>
                    <a:pt x="5421" y="11827"/>
                  </a:cubicBezTo>
                  <a:cubicBezTo>
                    <a:pt x="5570" y="11648"/>
                    <a:pt x="5570" y="11386"/>
                    <a:pt x="5415" y="11213"/>
                  </a:cubicBezTo>
                  <a:cubicBezTo>
                    <a:pt x="2126" y="7494"/>
                    <a:pt x="1708" y="4927"/>
                    <a:pt x="4018" y="2617"/>
                  </a:cubicBezTo>
                  <a:cubicBezTo>
                    <a:pt x="5134" y="1501"/>
                    <a:pt x="6245" y="934"/>
                    <a:pt x="7468" y="934"/>
                  </a:cubicBezTo>
                  <a:cubicBezTo>
                    <a:pt x="9019" y="934"/>
                    <a:pt x="10751" y="1841"/>
                    <a:pt x="12906" y="3698"/>
                  </a:cubicBezTo>
                  <a:cubicBezTo>
                    <a:pt x="12995" y="3775"/>
                    <a:pt x="13106" y="3814"/>
                    <a:pt x="13215" y="3814"/>
                  </a:cubicBezTo>
                  <a:cubicBezTo>
                    <a:pt x="13325" y="3814"/>
                    <a:pt x="13434" y="3775"/>
                    <a:pt x="13520" y="3698"/>
                  </a:cubicBezTo>
                  <a:cubicBezTo>
                    <a:pt x="15681" y="1845"/>
                    <a:pt x="17413" y="933"/>
                    <a:pt x="18964" y="933"/>
                  </a:cubicBezTo>
                  <a:close/>
                  <a:moveTo>
                    <a:pt x="7485" y="0"/>
                  </a:moveTo>
                  <a:cubicBezTo>
                    <a:pt x="6140" y="0"/>
                    <a:pt x="4753" y="550"/>
                    <a:pt x="3349" y="1954"/>
                  </a:cubicBezTo>
                  <a:cubicBezTo>
                    <a:pt x="0" y="5303"/>
                    <a:pt x="2090" y="8795"/>
                    <a:pt x="4441" y="11529"/>
                  </a:cubicBezTo>
                  <a:cubicBezTo>
                    <a:pt x="950" y="15737"/>
                    <a:pt x="729" y="18530"/>
                    <a:pt x="3611" y="21420"/>
                  </a:cubicBezTo>
                  <a:cubicBezTo>
                    <a:pt x="4972" y="22775"/>
                    <a:pt x="6220" y="23378"/>
                    <a:pt x="7485" y="23378"/>
                  </a:cubicBezTo>
                  <a:cubicBezTo>
                    <a:pt x="9264" y="23378"/>
                    <a:pt x="11067" y="22177"/>
                    <a:pt x="13215" y="20219"/>
                  </a:cubicBezTo>
                  <a:cubicBezTo>
                    <a:pt x="15362" y="22177"/>
                    <a:pt x="17162" y="23375"/>
                    <a:pt x="18944" y="23375"/>
                  </a:cubicBezTo>
                  <a:cubicBezTo>
                    <a:pt x="20204" y="23375"/>
                    <a:pt x="21456" y="22775"/>
                    <a:pt x="22813" y="21420"/>
                  </a:cubicBezTo>
                  <a:cubicBezTo>
                    <a:pt x="25703" y="18530"/>
                    <a:pt x="25477" y="15737"/>
                    <a:pt x="21984" y="11529"/>
                  </a:cubicBezTo>
                  <a:cubicBezTo>
                    <a:pt x="24342" y="8795"/>
                    <a:pt x="26425" y="5303"/>
                    <a:pt x="23077" y="1954"/>
                  </a:cubicBezTo>
                  <a:cubicBezTo>
                    <a:pt x="21673" y="550"/>
                    <a:pt x="20286" y="0"/>
                    <a:pt x="18941" y="0"/>
                  </a:cubicBezTo>
                  <a:cubicBezTo>
                    <a:pt x="16907" y="0"/>
                    <a:pt x="14969" y="1259"/>
                    <a:pt x="13215" y="2725"/>
                  </a:cubicBezTo>
                  <a:cubicBezTo>
                    <a:pt x="11459" y="1259"/>
                    <a:pt x="9520" y="0"/>
                    <a:pt x="7485" y="0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1026" name="Picture 2" descr="Cartoon students Royalty Free Vector Image - VectorStock">
            <a:extLst>
              <a:ext uri="{FF2B5EF4-FFF2-40B4-BE49-F238E27FC236}">
                <a16:creationId xmlns:a16="http://schemas.microsoft.com/office/drawing/2014/main" id="{C6A3A9E0-67CB-437E-939E-0A71028D5F8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41" b="12822"/>
          <a:stretch/>
        </p:blipFill>
        <p:spPr bwMode="auto">
          <a:xfrm>
            <a:off x="-37263" y="2809645"/>
            <a:ext cx="4413577" cy="4194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72318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>
            <a:extLst>
              <a:ext uri="{FF2B5EF4-FFF2-40B4-BE49-F238E27FC236}">
                <a16:creationId xmlns:a16="http://schemas.microsoft.com/office/drawing/2014/main" id="{A771E4F9-3621-4EF0-8FFB-115BC918F0F9}"/>
              </a:ext>
            </a:extLst>
          </p:cNvPr>
          <p:cNvGrpSpPr/>
          <p:nvPr/>
        </p:nvGrpSpPr>
        <p:grpSpPr>
          <a:xfrm>
            <a:off x="223997" y="6574"/>
            <a:ext cx="24160003" cy="7235707"/>
            <a:chOff x="-19588003" y="181103"/>
            <a:chExt cx="24160003" cy="7235707"/>
          </a:xfrm>
        </p:grpSpPr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35CB0125-D3AC-4EAA-805B-8C88E39541E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19588003" y="565416"/>
              <a:ext cx="12192000" cy="6851394"/>
            </a:xfrm>
            <a:prstGeom prst="rect">
              <a:avLst/>
            </a:prstGeom>
          </p:spPr>
        </p:pic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0B04F04D-57C6-472E-BA7F-CA90CF09180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7620000" y="181103"/>
              <a:ext cx="12192000" cy="6851394"/>
            </a:xfrm>
            <a:prstGeom prst="rect">
              <a:avLst/>
            </a:prstGeom>
          </p:spPr>
        </p:pic>
      </p:grpSp>
      <p:pic>
        <p:nvPicPr>
          <p:cNvPr id="8" name="ngdung">
            <a:extLst>
              <a:ext uri="{FF2B5EF4-FFF2-40B4-BE49-F238E27FC236}">
                <a16:creationId xmlns:a16="http://schemas.microsoft.com/office/drawing/2014/main" id="{97351C5B-F110-4AF2-BF84-EDE3C290C3F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071" y="4308212"/>
            <a:ext cx="3040743" cy="2076827"/>
          </a:xfrm>
          <a:prstGeom prst="rect">
            <a:avLst/>
          </a:prstGeom>
        </p:spPr>
      </p:pic>
      <p:pic>
        <p:nvPicPr>
          <p:cNvPr id="9" name="CAUDI">
            <a:extLst>
              <a:ext uri="{FF2B5EF4-FFF2-40B4-BE49-F238E27FC236}">
                <a16:creationId xmlns:a16="http://schemas.microsoft.com/office/drawing/2014/main" id="{C3B0B4C0-EF19-4ECD-A454-77453237E8FD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0010" y="4884818"/>
            <a:ext cx="3524192" cy="1632647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1810454" y="749354"/>
            <a:ext cx="10500851" cy="2229820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536121" y="4424830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C. </a:t>
            </a:r>
            <a:r>
              <a:rPr lang="en-US" sz="4800" b="1" dirty="0" smtClean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5,12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741294" y="5507742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B. </a:t>
            </a:r>
            <a:r>
              <a:rPr lang="en-US" sz="4800" b="1" dirty="0" smtClean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5,120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19073" y="4472912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A. </a:t>
            </a:r>
            <a:r>
              <a:rPr lang="en-US" sz="4800" b="1" dirty="0" smtClean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5,012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4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4908829" y="4172335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4796344" y="5166515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9" t="18843" r="5517" b="28298"/>
          <a:stretch/>
        </p:blipFill>
        <p:spPr bwMode="auto">
          <a:xfrm>
            <a:off x="10562715" y="4115957"/>
            <a:ext cx="1339598" cy="117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Box 28"/>
          <p:cNvSpPr txBox="1"/>
          <p:nvPr/>
        </p:nvSpPr>
        <p:spPr>
          <a:xfrm>
            <a:off x="2267883" y="1065550"/>
            <a:ext cx="963443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vi-VN" sz="48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1. </a:t>
            </a:r>
            <a:r>
              <a:rPr lang="en-US" sz="48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 thích hợp viết vào chỗ chấm của 5 m 12 cm = ... </a:t>
            </a:r>
            <a:r>
              <a:rPr lang="en-US" sz="4800" b="1" dirty="0" smtClean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 </a:t>
            </a:r>
            <a:r>
              <a:rPr lang="en-US" sz="48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 </a:t>
            </a:r>
            <a:r>
              <a:rPr lang="vi-VN" sz="4800" b="1" dirty="0" smtClean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30" name="CAUDI">
            <a:extLst>
              <a:ext uri="{FF2B5EF4-FFF2-40B4-BE49-F238E27FC236}">
                <a16:creationId xmlns:a16="http://schemas.microsoft.com/office/drawing/2014/main" id="{C3B0B4C0-EF19-4ECD-A454-77453237E8FD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15874" y="3590124"/>
            <a:ext cx="4004306" cy="3163824"/>
          </a:xfrm>
          <a:prstGeom prst="rect">
            <a:avLst/>
          </a:prstGeom>
        </p:spPr>
      </p:pic>
      <p:pic>
        <p:nvPicPr>
          <p:cNvPr id="34" name="c2 2">
            <a:hlinkClick r:id="rId12" action="ppaction://hlinksldjump"/>
            <a:extLst>
              <a:ext uri="{FF2B5EF4-FFF2-40B4-BE49-F238E27FC236}">
                <a16:creationId xmlns:a16="http://schemas.microsoft.com/office/drawing/2014/main" id="{A5E21DA6-4E2A-4ACC-8623-37530437A8A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86541" y="4683009"/>
            <a:ext cx="1286109" cy="1383464"/>
          </a:xfrm>
          <a:prstGeom prst="rect">
            <a:avLst/>
          </a:prstGeom>
        </p:spPr>
      </p:pic>
      <p:pic>
        <p:nvPicPr>
          <p:cNvPr id="17" name="Picture 14" descr="sbwatchdog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116681" y="122121"/>
            <a:ext cx="1031875" cy="103187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</p:pic>
      <p:sp>
        <p:nvSpPr>
          <p:cNvPr id="18" name="Oval 15"/>
          <p:cNvSpPr>
            <a:spLocks noChangeArrowheads="1"/>
          </p:cNvSpPr>
          <p:nvPr/>
        </p:nvSpPr>
        <p:spPr bwMode="auto">
          <a:xfrm>
            <a:off x="213519" y="263146"/>
            <a:ext cx="838200" cy="838200"/>
          </a:xfrm>
          <a:prstGeom prst="ellipse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4500" b="1">
                <a:solidFill>
                  <a:srgbClr val="000000"/>
                </a:solidFill>
                <a:latin typeface="Times New Roman" pitchFamily="18" charset="0"/>
              </a:rPr>
              <a:t>10</a:t>
            </a:r>
          </a:p>
        </p:txBody>
      </p:sp>
      <p:sp>
        <p:nvSpPr>
          <p:cNvPr id="22" name="Oval 16"/>
          <p:cNvSpPr>
            <a:spLocks noChangeArrowheads="1"/>
          </p:cNvSpPr>
          <p:nvPr/>
        </p:nvSpPr>
        <p:spPr bwMode="auto">
          <a:xfrm>
            <a:off x="213519" y="263146"/>
            <a:ext cx="838200" cy="838200"/>
          </a:xfrm>
          <a:prstGeom prst="ellipse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4500" b="1">
                <a:solidFill>
                  <a:srgbClr val="000000"/>
                </a:solidFill>
                <a:latin typeface="Times New Roman" pitchFamily="18" charset="0"/>
              </a:rPr>
              <a:t>9</a:t>
            </a:r>
          </a:p>
        </p:txBody>
      </p:sp>
      <p:sp>
        <p:nvSpPr>
          <p:cNvPr id="25" name="Oval 17"/>
          <p:cNvSpPr>
            <a:spLocks noChangeArrowheads="1"/>
          </p:cNvSpPr>
          <p:nvPr/>
        </p:nvSpPr>
        <p:spPr bwMode="auto">
          <a:xfrm>
            <a:off x="213519" y="263146"/>
            <a:ext cx="838200" cy="838200"/>
          </a:xfrm>
          <a:prstGeom prst="ellipse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4500" b="1">
                <a:solidFill>
                  <a:srgbClr val="000000"/>
                </a:solidFill>
                <a:latin typeface="Times New Roman" pitchFamily="18" charset="0"/>
              </a:rPr>
              <a:t>8</a:t>
            </a:r>
          </a:p>
        </p:txBody>
      </p:sp>
      <p:sp>
        <p:nvSpPr>
          <p:cNvPr id="28" name="Oval 18"/>
          <p:cNvSpPr>
            <a:spLocks noChangeArrowheads="1"/>
          </p:cNvSpPr>
          <p:nvPr/>
        </p:nvSpPr>
        <p:spPr bwMode="auto">
          <a:xfrm>
            <a:off x="213519" y="263146"/>
            <a:ext cx="838200" cy="838200"/>
          </a:xfrm>
          <a:prstGeom prst="ellipse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4500" b="1">
                <a:solidFill>
                  <a:srgbClr val="000000"/>
                </a:solidFill>
                <a:latin typeface="Times New Roman" pitchFamily="18" charset="0"/>
              </a:rPr>
              <a:t>7</a:t>
            </a:r>
          </a:p>
        </p:txBody>
      </p:sp>
      <p:sp>
        <p:nvSpPr>
          <p:cNvPr id="35" name="Oval 19"/>
          <p:cNvSpPr>
            <a:spLocks noChangeArrowheads="1"/>
          </p:cNvSpPr>
          <p:nvPr/>
        </p:nvSpPr>
        <p:spPr bwMode="auto">
          <a:xfrm>
            <a:off x="213519" y="263146"/>
            <a:ext cx="838200" cy="838200"/>
          </a:xfrm>
          <a:prstGeom prst="ellipse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4500" b="1">
                <a:solidFill>
                  <a:srgbClr val="000000"/>
                </a:solidFill>
                <a:latin typeface="Times New Roman" pitchFamily="18" charset="0"/>
              </a:rPr>
              <a:t>6</a:t>
            </a:r>
          </a:p>
        </p:txBody>
      </p:sp>
      <p:sp>
        <p:nvSpPr>
          <p:cNvPr id="36" name="Oval 20"/>
          <p:cNvSpPr>
            <a:spLocks noChangeArrowheads="1"/>
          </p:cNvSpPr>
          <p:nvPr/>
        </p:nvSpPr>
        <p:spPr bwMode="auto">
          <a:xfrm>
            <a:off x="213519" y="263146"/>
            <a:ext cx="838200" cy="838200"/>
          </a:xfrm>
          <a:prstGeom prst="ellipse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4500" b="1">
                <a:solidFill>
                  <a:srgbClr val="000000"/>
                </a:solidFill>
                <a:latin typeface="Times New Roman" pitchFamily="18" charset="0"/>
              </a:rPr>
              <a:t>5</a:t>
            </a:r>
          </a:p>
        </p:txBody>
      </p:sp>
      <p:sp>
        <p:nvSpPr>
          <p:cNvPr id="37" name="Oval 21"/>
          <p:cNvSpPr>
            <a:spLocks noChangeArrowheads="1"/>
          </p:cNvSpPr>
          <p:nvPr/>
        </p:nvSpPr>
        <p:spPr bwMode="auto">
          <a:xfrm>
            <a:off x="213519" y="263146"/>
            <a:ext cx="838200" cy="838200"/>
          </a:xfrm>
          <a:prstGeom prst="ellipse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4500" b="1">
                <a:solidFill>
                  <a:srgbClr val="000000"/>
                </a:solidFill>
                <a:latin typeface="Times New Roman" pitchFamily="18" charset="0"/>
              </a:rPr>
              <a:t>4</a:t>
            </a:r>
          </a:p>
        </p:txBody>
      </p:sp>
      <p:sp>
        <p:nvSpPr>
          <p:cNvPr id="38" name="Oval 22"/>
          <p:cNvSpPr>
            <a:spLocks noChangeArrowheads="1"/>
          </p:cNvSpPr>
          <p:nvPr/>
        </p:nvSpPr>
        <p:spPr bwMode="auto">
          <a:xfrm>
            <a:off x="189440" y="263146"/>
            <a:ext cx="838200" cy="838200"/>
          </a:xfrm>
          <a:prstGeom prst="ellipse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4500" b="1">
                <a:solidFill>
                  <a:srgbClr val="000000"/>
                </a:solidFill>
                <a:latin typeface="Times New Roman" pitchFamily="18" charset="0"/>
              </a:rPr>
              <a:t>3</a:t>
            </a:r>
          </a:p>
        </p:txBody>
      </p:sp>
      <p:sp>
        <p:nvSpPr>
          <p:cNvPr id="39" name="Oval 23"/>
          <p:cNvSpPr>
            <a:spLocks noChangeArrowheads="1"/>
          </p:cNvSpPr>
          <p:nvPr/>
        </p:nvSpPr>
        <p:spPr bwMode="auto">
          <a:xfrm>
            <a:off x="223997" y="263146"/>
            <a:ext cx="838200" cy="838200"/>
          </a:xfrm>
          <a:prstGeom prst="ellipse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4500" b="1">
                <a:solidFill>
                  <a:srgbClr val="000000"/>
                </a:solidFill>
                <a:latin typeface="Times New Roman" pitchFamily="18" charset="0"/>
              </a:rPr>
              <a:t>2</a:t>
            </a:r>
          </a:p>
        </p:txBody>
      </p:sp>
      <p:sp>
        <p:nvSpPr>
          <p:cNvPr id="40" name="Oval 24"/>
          <p:cNvSpPr>
            <a:spLocks noChangeArrowheads="1"/>
          </p:cNvSpPr>
          <p:nvPr/>
        </p:nvSpPr>
        <p:spPr bwMode="auto">
          <a:xfrm>
            <a:off x="197492" y="275983"/>
            <a:ext cx="838200" cy="838200"/>
          </a:xfrm>
          <a:prstGeom prst="ellipse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4500" b="1">
                <a:solidFill>
                  <a:srgbClr val="000000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41" name="Oval 25"/>
          <p:cNvSpPr>
            <a:spLocks noChangeArrowheads="1"/>
          </p:cNvSpPr>
          <p:nvPr/>
        </p:nvSpPr>
        <p:spPr bwMode="auto">
          <a:xfrm>
            <a:off x="216586" y="255583"/>
            <a:ext cx="838200" cy="838200"/>
          </a:xfrm>
          <a:prstGeom prst="ellipse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4500" b="1" dirty="0">
                <a:solidFill>
                  <a:srgbClr val="000000"/>
                </a:solidFill>
                <a:latin typeface="Times New Roman" pitchFamily="18" charset="0"/>
              </a:rPr>
              <a:t>0</a:t>
            </a:r>
          </a:p>
        </p:txBody>
      </p:sp>
      <p:sp>
        <p:nvSpPr>
          <p:cNvPr id="46" name="Rectangle 45"/>
          <p:cNvSpPr/>
          <p:nvPr/>
        </p:nvSpPr>
        <p:spPr>
          <a:xfrm>
            <a:off x="6576804" y="5435601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sz="4800" b="1" dirty="0" smtClean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512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47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10702462" y="5147711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1588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8000"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HIPTIM - 01 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HIPTIM - 01 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HIPTIM - 01 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HIPTIM - 01 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4000"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HIPTIM - 01 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65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6000"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HIPTIM - 01 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8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8000"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HIPTIM - 01 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95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8000"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HIPTIM - 01 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1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HIPTIM - 01 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25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8000"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HIPTIM - 01 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40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3000"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00"/>
                            </p:stCondLst>
                            <p:childTnLst>
                              <p:par>
                                <p:cTn id="82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2500"/>
                            </p:stCondLst>
                            <p:childTnLst>
                              <p:par>
                                <p:cTn id="11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14" presetID="35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96296E-6 L -1 -2.96296E-6 " pathEditMode="relative" rAng="0" ptsTypes="AA">
                                      <p:cBhvr>
                                        <p:cTn id="115" dur="3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" y="0"/>
                                    </p:animMotion>
                                  </p:childTnLst>
                                </p:cTn>
                              </p:par>
                              <p:par>
                                <p:cTn id="116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4.81481E-6 L -1 -4.81481E-6 " pathEditMode="relative" rAng="0" ptsTypes="AA">
                                      <p:cBhvr>
                                        <p:cTn id="117" dur="3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" y="0"/>
                                    </p:animMotion>
                                  </p:childTnLst>
                                </p:cTn>
                              </p:par>
                              <p:par>
                                <p:cTn id="118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81481E-6 L -1 4.81481E-6 " pathEditMode="relative" rAng="0" ptsTypes="AA">
                                      <p:cBhvr>
                                        <p:cTn id="119" dur="3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3" grpId="0" animBg="1"/>
      <p:bldP spid="23" grpId="1" animBg="1"/>
      <p:bldP spid="29" grpId="0"/>
      <p:bldP spid="29" grpId="1"/>
      <p:bldP spid="22" grpId="0" animBg="1" autoUpdateAnimBg="0"/>
      <p:bldP spid="25" grpId="0" animBg="1" autoUpdateAnimBg="0"/>
      <p:bldP spid="28" grpId="0" animBg="1" autoUpdateAnimBg="0"/>
      <p:bldP spid="35" grpId="0" animBg="1" autoUpdateAnimBg="0"/>
      <p:bldP spid="36" grpId="0" animBg="1" autoUpdateAnimBg="0"/>
      <p:bldP spid="37" grpId="0" animBg="1" autoUpdateAnimBg="0"/>
      <p:bldP spid="38" grpId="0" animBg="1" autoUpdateAnimBg="0"/>
      <p:bldP spid="39" grpId="0" animBg="1" autoUpdateAnimBg="0"/>
      <p:bldP spid="40" grpId="0" animBg="1" autoUpdateAnimBg="0"/>
      <p:bldP spid="41" grpId="0" animBg="1" autoUpdateAnimBg="0"/>
      <p:bldP spid="46" grpId="0" animBg="1"/>
      <p:bldP spid="46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>
            <a:extLst>
              <a:ext uri="{FF2B5EF4-FFF2-40B4-BE49-F238E27FC236}">
                <a16:creationId xmlns:a16="http://schemas.microsoft.com/office/drawing/2014/main" id="{A771E4F9-3621-4EF0-8FFB-115BC918F0F9}"/>
              </a:ext>
            </a:extLst>
          </p:cNvPr>
          <p:cNvGrpSpPr/>
          <p:nvPr/>
        </p:nvGrpSpPr>
        <p:grpSpPr>
          <a:xfrm>
            <a:off x="0" y="6574"/>
            <a:ext cx="24384000" cy="6851394"/>
            <a:chOff x="-19812000" y="181103"/>
            <a:chExt cx="24384000" cy="6851394"/>
          </a:xfrm>
        </p:grpSpPr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35CB0125-D3AC-4EAA-805B-8C88E39541E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19812000" y="181103"/>
              <a:ext cx="12192000" cy="6851394"/>
            </a:xfrm>
            <a:prstGeom prst="rect">
              <a:avLst/>
            </a:prstGeom>
          </p:spPr>
        </p:pic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0B04F04D-57C6-472E-BA7F-CA90CF09180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7620000" y="181103"/>
              <a:ext cx="12192000" cy="6851394"/>
            </a:xfrm>
            <a:prstGeom prst="rect">
              <a:avLst/>
            </a:prstGeom>
          </p:spPr>
        </p:pic>
      </p:grpSp>
      <p:pic>
        <p:nvPicPr>
          <p:cNvPr id="8" name="ngdung">
            <a:extLst>
              <a:ext uri="{FF2B5EF4-FFF2-40B4-BE49-F238E27FC236}">
                <a16:creationId xmlns:a16="http://schemas.microsoft.com/office/drawing/2014/main" id="{97351C5B-F110-4AF2-BF84-EDE3C290C3F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071" y="4308212"/>
            <a:ext cx="3040743" cy="2076827"/>
          </a:xfrm>
          <a:prstGeom prst="rect">
            <a:avLst/>
          </a:prstGeom>
        </p:spPr>
      </p:pic>
      <p:pic>
        <p:nvPicPr>
          <p:cNvPr id="9" name="CAUDI">
            <a:extLst>
              <a:ext uri="{FF2B5EF4-FFF2-40B4-BE49-F238E27FC236}">
                <a16:creationId xmlns:a16="http://schemas.microsoft.com/office/drawing/2014/main" id="{C3B0B4C0-EF19-4ECD-A454-77453237E8F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3148" y="3640670"/>
            <a:ext cx="4008452" cy="3167098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1063202" y="405225"/>
            <a:ext cx="10500851" cy="1944685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48276" y="5781681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B. 512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719308" y="4436025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C. 51,2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19073" y="4472912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A. 5,12</a:t>
            </a:r>
          </a:p>
        </p:txBody>
      </p:sp>
      <p:pic>
        <p:nvPicPr>
          <p:cNvPr id="24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4908829" y="4172335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11191273" y="4144084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9" t="18843" r="5517" b="28298"/>
          <a:stretch/>
        </p:blipFill>
        <p:spPr bwMode="auto">
          <a:xfrm>
            <a:off x="4574870" y="5472808"/>
            <a:ext cx="1339598" cy="117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Box 28"/>
          <p:cNvSpPr txBox="1"/>
          <p:nvPr/>
        </p:nvSpPr>
        <p:spPr>
          <a:xfrm>
            <a:off x="1215832" y="682091"/>
            <a:ext cx="986298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48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2. </a:t>
            </a:r>
            <a:r>
              <a:rPr lang="en-US" sz="48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48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thích</a:t>
            </a:r>
            <a:r>
              <a:rPr lang="en-US" sz="48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hợp</a:t>
            </a:r>
            <a:r>
              <a:rPr lang="en-US" sz="48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r>
              <a:rPr lang="en-US" sz="48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vào</a:t>
            </a:r>
            <a:r>
              <a:rPr lang="en-US" sz="48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chỗ</a:t>
            </a:r>
            <a:r>
              <a:rPr lang="en-US" sz="48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chấm</a:t>
            </a:r>
            <a:r>
              <a:rPr lang="en-US" sz="48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48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5 m 12 cm = ... cm </a:t>
            </a:r>
            <a:r>
              <a:rPr lang="en-US" sz="48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48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</p:txBody>
      </p:sp>
      <p:pic>
        <p:nvPicPr>
          <p:cNvPr id="30" name="CAUDI">
            <a:extLst>
              <a:ext uri="{FF2B5EF4-FFF2-40B4-BE49-F238E27FC236}">
                <a16:creationId xmlns:a16="http://schemas.microsoft.com/office/drawing/2014/main" id="{C3B0B4C0-EF19-4ECD-A454-77453237E8FD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33757" y="3794915"/>
            <a:ext cx="2161450" cy="2743200"/>
          </a:xfrm>
          <a:prstGeom prst="rect">
            <a:avLst/>
          </a:prstGeom>
        </p:spPr>
      </p:pic>
      <p:pic>
        <p:nvPicPr>
          <p:cNvPr id="34" name="c2 2">
            <a:hlinkClick r:id="rId12" action="ppaction://hlinksldjump"/>
            <a:extLst>
              <a:ext uri="{FF2B5EF4-FFF2-40B4-BE49-F238E27FC236}">
                <a16:creationId xmlns:a16="http://schemas.microsoft.com/office/drawing/2014/main" id="{A5E21DA6-4E2A-4ACC-8623-37530437A8A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45137" y="4913749"/>
            <a:ext cx="1286109" cy="1335787"/>
          </a:xfrm>
          <a:prstGeom prst="rect">
            <a:avLst/>
          </a:prstGeom>
        </p:spPr>
      </p:pic>
      <p:pic>
        <p:nvPicPr>
          <p:cNvPr id="17" name="Picture 14" descr="sbwatchdog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116681" y="122121"/>
            <a:ext cx="1031875" cy="103187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</p:pic>
      <p:sp>
        <p:nvSpPr>
          <p:cNvPr id="18" name="Oval 15"/>
          <p:cNvSpPr>
            <a:spLocks noChangeArrowheads="1"/>
          </p:cNvSpPr>
          <p:nvPr/>
        </p:nvSpPr>
        <p:spPr bwMode="auto">
          <a:xfrm>
            <a:off x="213519" y="263146"/>
            <a:ext cx="838200" cy="838200"/>
          </a:xfrm>
          <a:prstGeom prst="ellipse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4500" b="1">
                <a:solidFill>
                  <a:srgbClr val="000000"/>
                </a:solidFill>
                <a:latin typeface="Times New Roman" pitchFamily="18" charset="0"/>
              </a:rPr>
              <a:t>10</a:t>
            </a:r>
          </a:p>
        </p:txBody>
      </p:sp>
      <p:sp>
        <p:nvSpPr>
          <p:cNvPr id="22" name="Oval 16"/>
          <p:cNvSpPr>
            <a:spLocks noChangeArrowheads="1"/>
          </p:cNvSpPr>
          <p:nvPr/>
        </p:nvSpPr>
        <p:spPr bwMode="auto">
          <a:xfrm>
            <a:off x="213519" y="263146"/>
            <a:ext cx="838200" cy="838200"/>
          </a:xfrm>
          <a:prstGeom prst="ellipse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4500" b="1">
                <a:solidFill>
                  <a:srgbClr val="000000"/>
                </a:solidFill>
                <a:latin typeface="Times New Roman" pitchFamily="18" charset="0"/>
              </a:rPr>
              <a:t>9</a:t>
            </a:r>
          </a:p>
        </p:txBody>
      </p:sp>
      <p:sp>
        <p:nvSpPr>
          <p:cNvPr id="25" name="Oval 17"/>
          <p:cNvSpPr>
            <a:spLocks noChangeArrowheads="1"/>
          </p:cNvSpPr>
          <p:nvPr/>
        </p:nvSpPr>
        <p:spPr bwMode="auto">
          <a:xfrm>
            <a:off x="213519" y="263146"/>
            <a:ext cx="838200" cy="838200"/>
          </a:xfrm>
          <a:prstGeom prst="ellipse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4500" b="1">
                <a:solidFill>
                  <a:srgbClr val="000000"/>
                </a:solidFill>
                <a:latin typeface="Times New Roman" pitchFamily="18" charset="0"/>
              </a:rPr>
              <a:t>8</a:t>
            </a:r>
          </a:p>
        </p:txBody>
      </p:sp>
      <p:sp>
        <p:nvSpPr>
          <p:cNvPr id="28" name="Oval 18"/>
          <p:cNvSpPr>
            <a:spLocks noChangeArrowheads="1"/>
          </p:cNvSpPr>
          <p:nvPr/>
        </p:nvSpPr>
        <p:spPr bwMode="auto">
          <a:xfrm>
            <a:off x="213519" y="263146"/>
            <a:ext cx="838200" cy="838200"/>
          </a:xfrm>
          <a:prstGeom prst="ellipse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4500" b="1">
                <a:solidFill>
                  <a:srgbClr val="000000"/>
                </a:solidFill>
                <a:latin typeface="Times New Roman" pitchFamily="18" charset="0"/>
              </a:rPr>
              <a:t>7</a:t>
            </a:r>
          </a:p>
        </p:txBody>
      </p:sp>
      <p:sp>
        <p:nvSpPr>
          <p:cNvPr id="35" name="Oval 19"/>
          <p:cNvSpPr>
            <a:spLocks noChangeArrowheads="1"/>
          </p:cNvSpPr>
          <p:nvPr/>
        </p:nvSpPr>
        <p:spPr bwMode="auto">
          <a:xfrm>
            <a:off x="213519" y="263146"/>
            <a:ext cx="838200" cy="838200"/>
          </a:xfrm>
          <a:prstGeom prst="ellipse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4500" b="1">
                <a:solidFill>
                  <a:srgbClr val="000000"/>
                </a:solidFill>
                <a:latin typeface="Times New Roman" pitchFamily="18" charset="0"/>
              </a:rPr>
              <a:t>6</a:t>
            </a:r>
          </a:p>
        </p:txBody>
      </p:sp>
      <p:sp>
        <p:nvSpPr>
          <p:cNvPr id="36" name="Oval 20"/>
          <p:cNvSpPr>
            <a:spLocks noChangeArrowheads="1"/>
          </p:cNvSpPr>
          <p:nvPr/>
        </p:nvSpPr>
        <p:spPr bwMode="auto">
          <a:xfrm>
            <a:off x="213519" y="263146"/>
            <a:ext cx="838200" cy="838200"/>
          </a:xfrm>
          <a:prstGeom prst="ellipse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4500" b="1">
                <a:solidFill>
                  <a:srgbClr val="000000"/>
                </a:solidFill>
                <a:latin typeface="Times New Roman" pitchFamily="18" charset="0"/>
              </a:rPr>
              <a:t>5</a:t>
            </a:r>
          </a:p>
        </p:txBody>
      </p:sp>
      <p:sp>
        <p:nvSpPr>
          <p:cNvPr id="37" name="Oval 21"/>
          <p:cNvSpPr>
            <a:spLocks noChangeArrowheads="1"/>
          </p:cNvSpPr>
          <p:nvPr/>
        </p:nvSpPr>
        <p:spPr bwMode="auto">
          <a:xfrm>
            <a:off x="213519" y="263146"/>
            <a:ext cx="838200" cy="838200"/>
          </a:xfrm>
          <a:prstGeom prst="ellipse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4500" b="1">
                <a:solidFill>
                  <a:srgbClr val="000000"/>
                </a:solidFill>
                <a:latin typeface="Times New Roman" pitchFamily="18" charset="0"/>
              </a:rPr>
              <a:t>4</a:t>
            </a:r>
          </a:p>
        </p:txBody>
      </p:sp>
      <p:sp>
        <p:nvSpPr>
          <p:cNvPr id="38" name="Oval 22"/>
          <p:cNvSpPr>
            <a:spLocks noChangeArrowheads="1"/>
          </p:cNvSpPr>
          <p:nvPr/>
        </p:nvSpPr>
        <p:spPr bwMode="auto">
          <a:xfrm>
            <a:off x="189440" y="263146"/>
            <a:ext cx="838200" cy="838200"/>
          </a:xfrm>
          <a:prstGeom prst="ellipse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4500" b="1">
                <a:solidFill>
                  <a:srgbClr val="000000"/>
                </a:solidFill>
                <a:latin typeface="Times New Roman" pitchFamily="18" charset="0"/>
              </a:rPr>
              <a:t>3</a:t>
            </a:r>
          </a:p>
        </p:txBody>
      </p:sp>
      <p:sp>
        <p:nvSpPr>
          <p:cNvPr id="39" name="Oval 23"/>
          <p:cNvSpPr>
            <a:spLocks noChangeArrowheads="1"/>
          </p:cNvSpPr>
          <p:nvPr/>
        </p:nvSpPr>
        <p:spPr bwMode="auto">
          <a:xfrm>
            <a:off x="223997" y="263146"/>
            <a:ext cx="838200" cy="838200"/>
          </a:xfrm>
          <a:prstGeom prst="ellipse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4500" b="1">
                <a:solidFill>
                  <a:srgbClr val="000000"/>
                </a:solidFill>
                <a:latin typeface="Times New Roman" pitchFamily="18" charset="0"/>
              </a:rPr>
              <a:t>2</a:t>
            </a:r>
          </a:p>
        </p:txBody>
      </p:sp>
      <p:sp>
        <p:nvSpPr>
          <p:cNvPr id="40" name="Oval 24"/>
          <p:cNvSpPr>
            <a:spLocks noChangeArrowheads="1"/>
          </p:cNvSpPr>
          <p:nvPr/>
        </p:nvSpPr>
        <p:spPr bwMode="auto">
          <a:xfrm>
            <a:off x="197492" y="275983"/>
            <a:ext cx="838200" cy="838200"/>
          </a:xfrm>
          <a:prstGeom prst="ellipse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4500" b="1">
                <a:solidFill>
                  <a:srgbClr val="000000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41" name="Oval 25"/>
          <p:cNvSpPr>
            <a:spLocks noChangeArrowheads="1"/>
          </p:cNvSpPr>
          <p:nvPr/>
        </p:nvSpPr>
        <p:spPr bwMode="auto">
          <a:xfrm>
            <a:off x="216586" y="255583"/>
            <a:ext cx="838200" cy="838200"/>
          </a:xfrm>
          <a:prstGeom prst="ellipse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4500" b="1" dirty="0">
                <a:solidFill>
                  <a:srgbClr val="000000"/>
                </a:solidFill>
                <a:latin typeface="Times New Roman" pitchFamily="18" charset="0"/>
              </a:rPr>
              <a:t>0</a:t>
            </a:r>
          </a:p>
        </p:txBody>
      </p:sp>
      <p:sp>
        <p:nvSpPr>
          <p:cNvPr id="42" name="Rectangle 41"/>
          <p:cNvSpPr/>
          <p:nvPr/>
        </p:nvSpPr>
        <p:spPr>
          <a:xfrm>
            <a:off x="6719308" y="5737302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</a:t>
            </a:r>
            <a:r>
              <a:rPr lang="en-US" sz="4400" b="1" dirty="0" smtClean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51,20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43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11184093" y="5472808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4253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8000"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HIPTIM - 01 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HIPTIM - 01 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HIPTIM - 01 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HIPTIM - 01 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4000"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HIPTIM - 01 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65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6000"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HIPTIM - 01 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8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8000"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HIPTIM - 01 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95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8000"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HIPTIM - 01 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1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HIPTIM - 01 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25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8000"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HIPTIM - 01 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40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3000"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500"/>
                            </p:stCondLst>
                            <p:childTnLst>
                              <p:par>
                                <p:cTn id="88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3000"/>
                            </p:stCondLst>
                            <p:childTnLst>
                              <p:par>
                                <p:cTn id="11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3500"/>
                            </p:stCondLst>
                            <p:childTnLst>
                              <p:par>
                                <p:cTn id="114" presetID="35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96296E-6 L -1 -2.96296E-6 " pathEditMode="relative" rAng="0" ptsTypes="AA">
                                      <p:cBhvr>
                                        <p:cTn id="115" dur="3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" y="0"/>
                                    </p:animMotion>
                                  </p:childTnLst>
                                </p:cTn>
                              </p:par>
                              <p:par>
                                <p:cTn id="116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1.11111E-6 L -1 1.11111E-6 " pathEditMode="relative" rAng="0" ptsTypes="AA">
                                      <p:cBhvr>
                                        <p:cTn id="117" dur="3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" y="0"/>
                                    </p:animMotion>
                                  </p:childTnLst>
                                </p:cTn>
                              </p:par>
                              <p:par>
                                <p:cTn id="118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2.22222E-6 L -1 2.22222E-6 " pathEditMode="relative" rAng="0" ptsTypes="AA">
                                      <p:cBhvr>
                                        <p:cTn id="119" dur="3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3" grpId="0" animBg="1"/>
      <p:bldP spid="23" grpId="1" animBg="1"/>
      <p:bldP spid="29" grpId="0"/>
      <p:bldP spid="29" grpId="1"/>
      <p:bldP spid="22" grpId="0" animBg="1" autoUpdateAnimBg="0"/>
      <p:bldP spid="25" grpId="0" animBg="1" autoUpdateAnimBg="0"/>
      <p:bldP spid="28" grpId="0" animBg="1" autoUpdateAnimBg="0"/>
      <p:bldP spid="35" grpId="0" animBg="1" autoUpdateAnimBg="0"/>
      <p:bldP spid="36" grpId="0" animBg="1" autoUpdateAnimBg="0"/>
      <p:bldP spid="37" grpId="0" animBg="1" autoUpdateAnimBg="0"/>
      <p:bldP spid="38" grpId="0" animBg="1" autoUpdateAnimBg="0"/>
      <p:bldP spid="39" grpId="0" animBg="1" autoUpdateAnimBg="0"/>
      <p:bldP spid="40" grpId="0" animBg="1" autoUpdateAnimBg="0"/>
      <p:bldP spid="41" grpId="0" animBg="1" autoUpdateAnimBg="0"/>
      <p:bldP spid="42" grpId="0" animBg="1"/>
      <p:bldP spid="42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>
            <a:extLst>
              <a:ext uri="{FF2B5EF4-FFF2-40B4-BE49-F238E27FC236}">
                <a16:creationId xmlns:a16="http://schemas.microsoft.com/office/drawing/2014/main" id="{A771E4F9-3621-4EF0-8FFB-115BC918F0F9}"/>
              </a:ext>
            </a:extLst>
          </p:cNvPr>
          <p:cNvGrpSpPr/>
          <p:nvPr/>
        </p:nvGrpSpPr>
        <p:grpSpPr>
          <a:xfrm>
            <a:off x="0" y="6574"/>
            <a:ext cx="24384000" cy="6851394"/>
            <a:chOff x="-19812000" y="181103"/>
            <a:chExt cx="24384000" cy="6851394"/>
          </a:xfrm>
        </p:grpSpPr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35CB0125-D3AC-4EAA-805B-8C88E39541E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19812000" y="181103"/>
              <a:ext cx="12192000" cy="6851394"/>
            </a:xfrm>
            <a:prstGeom prst="rect">
              <a:avLst/>
            </a:prstGeom>
          </p:spPr>
        </p:pic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0B04F04D-57C6-472E-BA7F-CA90CF09180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7620000" y="181103"/>
              <a:ext cx="12192000" cy="6851394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en-US" sz="600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8" name="ngdung">
            <a:extLst>
              <a:ext uri="{FF2B5EF4-FFF2-40B4-BE49-F238E27FC236}">
                <a16:creationId xmlns:a16="http://schemas.microsoft.com/office/drawing/2014/main" id="{97351C5B-F110-4AF2-BF84-EDE3C290C3F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071" y="4308212"/>
            <a:ext cx="3040743" cy="2076827"/>
          </a:xfrm>
          <a:prstGeom prst="rect">
            <a:avLst/>
          </a:prstGeom>
        </p:spPr>
      </p:pic>
      <p:pic>
        <p:nvPicPr>
          <p:cNvPr id="9" name="CAUDI">
            <a:extLst>
              <a:ext uri="{FF2B5EF4-FFF2-40B4-BE49-F238E27FC236}">
                <a16:creationId xmlns:a16="http://schemas.microsoft.com/office/drawing/2014/main" id="{C3B0B4C0-EF19-4ECD-A454-77453237E8F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1146" y="3901194"/>
            <a:ext cx="2161450" cy="2743200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719073" y="552710"/>
            <a:ext cx="10500851" cy="1866026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74418" y="3756236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A. 32</a:t>
            </a:r>
          </a:p>
        </p:txBody>
      </p:sp>
      <p:sp>
        <p:nvSpPr>
          <p:cNvPr id="21" name="Rectangle 20"/>
          <p:cNvSpPr/>
          <p:nvPr/>
        </p:nvSpPr>
        <p:spPr>
          <a:xfrm>
            <a:off x="741294" y="5507742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B. 0,32</a:t>
            </a:r>
          </a:p>
        </p:txBody>
      </p:sp>
      <p:sp>
        <p:nvSpPr>
          <p:cNvPr id="23" name="Rectangle 22"/>
          <p:cNvSpPr/>
          <p:nvPr/>
        </p:nvSpPr>
        <p:spPr>
          <a:xfrm>
            <a:off x="6626898" y="3848953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C. 320</a:t>
            </a:r>
          </a:p>
        </p:txBody>
      </p:sp>
      <p:pic>
        <p:nvPicPr>
          <p:cNvPr id="24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11140483" y="3596859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4796344" y="5166515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9" t="18843" r="5517" b="28298"/>
          <a:stretch/>
        </p:blipFill>
        <p:spPr bwMode="auto">
          <a:xfrm>
            <a:off x="4486380" y="3408034"/>
            <a:ext cx="1339598" cy="117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Box 28"/>
          <p:cNvSpPr txBox="1"/>
          <p:nvPr/>
        </p:nvSpPr>
        <p:spPr>
          <a:xfrm>
            <a:off x="802877" y="632930"/>
            <a:ext cx="981211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48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3. </a:t>
            </a:r>
            <a:r>
              <a:rPr lang="en-US" sz="48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48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thích</a:t>
            </a:r>
            <a:r>
              <a:rPr lang="en-US" sz="48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hợp</a:t>
            </a:r>
            <a:r>
              <a:rPr lang="en-US" sz="48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r>
              <a:rPr lang="en-US" sz="48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vào</a:t>
            </a:r>
            <a:r>
              <a:rPr lang="en-US" sz="48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chỗ</a:t>
            </a:r>
            <a:r>
              <a:rPr lang="en-US" sz="48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chấm</a:t>
            </a:r>
            <a:r>
              <a:rPr lang="en-US" sz="48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48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3,2 m = ... dm </a:t>
            </a:r>
            <a:r>
              <a:rPr lang="en-US" sz="48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48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</p:txBody>
      </p:sp>
      <p:pic>
        <p:nvPicPr>
          <p:cNvPr id="30" name="CAUDI">
            <a:extLst>
              <a:ext uri="{FF2B5EF4-FFF2-40B4-BE49-F238E27FC236}">
                <a16:creationId xmlns:a16="http://schemas.microsoft.com/office/drawing/2014/main" id="{C3B0B4C0-EF19-4ECD-A454-77453237E8F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63554" y="4472912"/>
            <a:ext cx="3990327" cy="2662212"/>
          </a:xfrm>
          <a:prstGeom prst="rect">
            <a:avLst/>
          </a:prstGeom>
        </p:spPr>
      </p:pic>
      <p:pic>
        <p:nvPicPr>
          <p:cNvPr id="34" name="c2 2">
            <a:hlinkClick r:id="rId12" action="ppaction://hlinksldjump"/>
            <a:extLst>
              <a:ext uri="{FF2B5EF4-FFF2-40B4-BE49-F238E27FC236}">
                <a16:creationId xmlns:a16="http://schemas.microsoft.com/office/drawing/2014/main" id="{A5E21DA6-4E2A-4ACC-8623-37530437A8A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86541" y="4705964"/>
            <a:ext cx="1286109" cy="1337553"/>
          </a:xfrm>
          <a:prstGeom prst="rect">
            <a:avLst/>
          </a:prstGeom>
        </p:spPr>
      </p:pic>
      <p:pic>
        <p:nvPicPr>
          <p:cNvPr id="18" name="Picture 14" descr="sbwatchdog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116681" y="122121"/>
            <a:ext cx="1031875" cy="103187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</p:pic>
      <p:sp>
        <p:nvSpPr>
          <p:cNvPr id="22" name="Oval 15"/>
          <p:cNvSpPr>
            <a:spLocks noChangeArrowheads="1"/>
          </p:cNvSpPr>
          <p:nvPr/>
        </p:nvSpPr>
        <p:spPr bwMode="auto">
          <a:xfrm>
            <a:off x="213519" y="263146"/>
            <a:ext cx="838200" cy="838200"/>
          </a:xfrm>
          <a:prstGeom prst="ellipse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4500" b="1">
                <a:solidFill>
                  <a:srgbClr val="000000"/>
                </a:solidFill>
                <a:latin typeface="Times New Roman" pitchFamily="18" charset="0"/>
              </a:rPr>
              <a:t>10</a:t>
            </a:r>
          </a:p>
        </p:txBody>
      </p:sp>
      <p:sp>
        <p:nvSpPr>
          <p:cNvPr id="25" name="Oval 16"/>
          <p:cNvSpPr>
            <a:spLocks noChangeArrowheads="1"/>
          </p:cNvSpPr>
          <p:nvPr/>
        </p:nvSpPr>
        <p:spPr bwMode="auto">
          <a:xfrm>
            <a:off x="213519" y="263146"/>
            <a:ext cx="838200" cy="838200"/>
          </a:xfrm>
          <a:prstGeom prst="ellipse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4500" b="1">
                <a:solidFill>
                  <a:srgbClr val="000000"/>
                </a:solidFill>
                <a:latin typeface="Times New Roman" pitchFamily="18" charset="0"/>
              </a:rPr>
              <a:t>9</a:t>
            </a:r>
          </a:p>
        </p:txBody>
      </p:sp>
      <p:sp>
        <p:nvSpPr>
          <p:cNvPr id="28" name="Oval 17"/>
          <p:cNvSpPr>
            <a:spLocks noChangeArrowheads="1"/>
          </p:cNvSpPr>
          <p:nvPr/>
        </p:nvSpPr>
        <p:spPr bwMode="auto">
          <a:xfrm>
            <a:off x="213519" y="263146"/>
            <a:ext cx="838200" cy="838200"/>
          </a:xfrm>
          <a:prstGeom prst="ellipse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4500" b="1">
                <a:solidFill>
                  <a:srgbClr val="000000"/>
                </a:solidFill>
                <a:latin typeface="Times New Roman" pitchFamily="18" charset="0"/>
              </a:rPr>
              <a:t>8</a:t>
            </a:r>
          </a:p>
        </p:txBody>
      </p:sp>
      <p:sp>
        <p:nvSpPr>
          <p:cNvPr id="35" name="Oval 18"/>
          <p:cNvSpPr>
            <a:spLocks noChangeArrowheads="1"/>
          </p:cNvSpPr>
          <p:nvPr/>
        </p:nvSpPr>
        <p:spPr bwMode="auto">
          <a:xfrm>
            <a:off x="213519" y="263146"/>
            <a:ext cx="838200" cy="838200"/>
          </a:xfrm>
          <a:prstGeom prst="ellipse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4500" b="1">
                <a:solidFill>
                  <a:srgbClr val="000000"/>
                </a:solidFill>
                <a:latin typeface="Times New Roman" pitchFamily="18" charset="0"/>
              </a:rPr>
              <a:t>7</a:t>
            </a:r>
          </a:p>
        </p:txBody>
      </p:sp>
      <p:sp>
        <p:nvSpPr>
          <p:cNvPr id="36" name="Oval 19"/>
          <p:cNvSpPr>
            <a:spLocks noChangeArrowheads="1"/>
          </p:cNvSpPr>
          <p:nvPr/>
        </p:nvSpPr>
        <p:spPr bwMode="auto">
          <a:xfrm>
            <a:off x="213519" y="263146"/>
            <a:ext cx="838200" cy="838200"/>
          </a:xfrm>
          <a:prstGeom prst="ellipse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4500" b="1">
                <a:solidFill>
                  <a:srgbClr val="000000"/>
                </a:solidFill>
                <a:latin typeface="Times New Roman" pitchFamily="18" charset="0"/>
              </a:rPr>
              <a:t>6</a:t>
            </a:r>
          </a:p>
        </p:txBody>
      </p:sp>
      <p:sp>
        <p:nvSpPr>
          <p:cNvPr id="37" name="Oval 20"/>
          <p:cNvSpPr>
            <a:spLocks noChangeArrowheads="1"/>
          </p:cNvSpPr>
          <p:nvPr/>
        </p:nvSpPr>
        <p:spPr bwMode="auto">
          <a:xfrm>
            <a:off x="213519" y="263146"/>
            <a:ext cx="838200" cy="838200"/>
          </a:xfrm>
          <a:prstGeom prst="ellipse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4500" b="1">
                <a:solidFill>
                  <a:srgbClr val="000000"/>
                </a:solidFill>
                <a:latin typeface="Times New Roman" pitchFamily="18" charset="0"/>
              </a:rPr>
              <a:t>5</a:t>
            </a:r>
          </a:p>
        </p:txBody>
      </p:sp>
      <p:sp>
        <p:nvSpPr>
          <p:cNvPr id="38" name="Oval 21"/>
          <p:cNvSpPr>
            <a:spLocks noChangeArrowheads="1"/>
          </p:cNvSpPr>
          <p:nvPr/>
        </p:nvSpPr>
        <p:spPr bwMode="auto">
          <a:xfrm>
            <a:off x="213519" y="263146"/>
            <a:ext cx="838200" cy="838200"/>
          </a:xfrm>
          <a:prstGeom prst="ellipse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4500" b="1">
                <a:solidFill>
                  <a:srgbClr val="000000"/>
                </a:solidFill>
                <a:latin typeface="Times New Roman" pitchFamily="18" charset="0"/>
              </a:rPr>
              <a:t>4</a:t>
            </a:r>
          </a:p>
        </p:txBody>
      </p:sp>
      <p:sp>
        <p:nvSpPr>
          <p:cNvPr id="39" name="Oval 22"/>
          <p:cNvSpPr>
            <a:spLocks noChangeArrowheads="1"/>
          </p:cNvSpPr>
          <p:nvPr/>
        </p:nvSpPr>
        <p:spPr bwMode="auto">
          <a:xfrm>
            <a:off x="189440" y="263146"/>
            <a:ext cx="838200" cy="838200"/>
          </a:xfrm>
          <a:prstGeom prst="ellipse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4500" b="1">
                <a:solidFill>
                  <a:srgbClr val="000000"/>
                </a:solidFill>
                <a:latin typeface="Times New Roman" pitchFamily="18" charset="0"/>
              </a:rPr>
              <a:t>3</a:t>
            </a:r>
          </a:p>
        </p:txBody>
      </p:sp>
      <p:sp>
        <p:nvSpPr>
          <p:cNvPr id="40" name="Oval 23"/>
          <p:cNvSpPr>
            <a:spLocks noChangeArrowheads="1"/>
          </p:cNvSpPr>
          <p:nvPr/>
        </p:nvSpPr>
        <p:spPr bwMode="auto">
          <a:xfrm>
            <a:off x="223997" y="263146"/>
            <a:ext cx="838200" cy="838200"/>
          </a:xfrm>
          <a:prstGeom prst="ellipse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4500" b="1">
                <a:solidFill>
                  <a:srgbClr val="000000"/>
                </a:solidFill>
                <a:latin typeface="Times New Roman" pitchFamily="18" charset="0"/>
              </a:rPr>
              <a:t>2</a:t>
            </a:r>
          </a:p>
        </p:txBody>
      </p:sp>
      <p:sp>
        <p:nvSpPr>
          <p:cNvPr id="41" name="Oval 24"/>
          <p:cNvSpPr>
            <a:spLocks noChangeArrowheads="1"/>
          </p:cNvSpPr>
          <p:nvPr/>
        </p:nvSpPr>
        <p:spPr bwMode="auto">
          <a:xfrm>
            <a:off x="197492" y="275983"/>
            <a:ext cx="838200" cy="838200"/>
          </a:xfrm>
          <a:prstGeom prst="ellipse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4500" b="1">
                <a:solidFill>
                  <a:srgbClr val="000000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42" name="Oval 25"/>
          <p:cNvSpPr>
            <a:spLocks noChangeArrowheads="1"/>
          </p:cNvSpPr>
          <p:nvPr/>
        </p:nvSpPr>
        <p:spPr bwMode="auto">
          <a:xfrm>
            <a:off x="216586" y="255583"/>
            <a:ext cx="838200" cy="838200"/>
          </a:xfrm>
          <a:prstGeom prst="ellipse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4500" b="1" dirty="0">
                <a:solidFill>
                  <a:srgbClr val="000000"/>
                </a:solidFill>
                <a:latin typeface="Times New Roman" pitchFamily="18" charset="0"/>
              </a:rPr>
              <a:t>0</a:t>
            </a:r>
          </a:p>
        </p:txBody>
      </p:sp>
      <p:sp>
        <p:nvSpPr>
          <p:cNvPr id="43" name="Rectangle 42"/>
          <p:cNvSpPr/>
          <p:nvPr/>
        </p:nvSpPr>
        <p:spPr>
          <a:xfrm>
            <a:off x="6567324" y="5418608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. 3200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44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11118661" y="5158221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875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8000"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HIPTIM - 01 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HIPTIM - 01 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HIPTIM - 01 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HIPTIM - 01 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4000"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HIPTIM - 01 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65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6000"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HIPTIM - 01 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8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8000"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HIPTIM - 01 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95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8000"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HIPTIM - 01 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1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HIPTIM - 01 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25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8000"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HIPTIM - 01 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40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3000"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0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2000"/>
                            </p:stCondLst>
                            <p:childTnLst>
                              <p:par>
                                <p:cTn id="10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13" presetID="35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96296E-6 L -1 -2.96296E-6 " pathEditMode="relative" rAng="0" ptsTypes="AA">
                                      <p:cBhvr>
                                        <p:cTn id="114" dur="3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" y="0"/>
                                    </p:animMotion>
                                  </p:childTnLst>
                                </p:cTn>
                              </p:par>
                              <p:par>
                                <p:cTn id="115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4.81481E-6 L -1 -4.81481E-6 " pathEditMode="relative" rAng="0" ptsTypes="AA">
                                      <p:cBhvr>
                                        <p:cTn id="116" dur="3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" y="0"/>
                                    </p:animMotion>
                                  </p:childTnLst>
                                </p:cTn>
                              </p:par>
                              <p:par>
                                <p:cTn id="117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3.7037E-6 L -1 3.7037E-6 " pathEditMode="relative" rAng="0" ptsTypes="AA">
                                      <p:cBhvr>
                                        <p:cTn id="118" dur="3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3" grpId="0" animBg="1"/>
      <p:bldP spid="23" grpId="1" animBg="1"/>
      <p:bldP spid="29" grpId="0"/>
      <p:bldP spid="29" grpId="1"/>
      <p:bldP spid="25" grpId="0" animBg="1" autoUpdateAnimBg="0"/>
      <p:bldP spid="28" grpId="0" animBg="1" autoUpdateAnimBg="0"/>
      <p:bldP spid="35" grpId="0" animBg="1" autoUpdateAnimBg="0"/>
      <p:bldP spid="36" grpId="0" animBg="1" autoUpdateAnimBg="0"/>
      <p:bldP spid="37" grpId="0" animBg="1" autoUpdateAnimBg="0"/>
      <p:bldP spid="38" grpId="0" animBg="1" autoUpdateAnimBg="0"/>
      <p:bldP spid="39" grpId="0" animBg="1" autoUpdateAnimBg="0"/>
      <p:bldP spid="40" grpId="0" animBg="1" autoUpdateAnimBg="0"/>
      <p:bldP spid="41" grpId="0" animBg="1" autoUpdateAnimBg="0"/>
      <p:bldP spid="42" grpId="0" animBg="1" autoUpdateAnimBg="0"/>
      <p:bldP spid="43" grpId="0" animBg="1"/>
      <p:bldP spid="43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14C6579-C26E-424F-8D12-8A3B5E77B2AB}"/>
              </a:ext>
            </a:extLst>
          </p:cNvPr>
          <p:cNvSpPr/>
          <p:nvPr/>
        </p:nvSpPr>
        <p:spPr>
          <a:xfrm>
            <a:off x="0" y="-76200"/>
            <a:ext cx="12192000" cy="6934200"/>
          </a:xfrm>
          <a:prstGeom prst="rect">
            <a:avLst/>
          </a:prstGeom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191919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2" name="Freeform 2">
            <a:extLst>
              <a:ext uri="{FF2B5EF4-FFF2-40B4-BE49-F238E27FC236}">
                <a16:creationId xmlns:a16="http://schemas.microsoft.com/office/drawing/2014/main" id="{BD5B4C6C-4353-ACC3-142F-3999E464685C}"/>
              </a:ext>
            </a:extLst>
          </p:cNvPr>
          <p:cNvSpPr/>
          <p:nvPr/>
        </p:nvSpPr>
        <p:spPr>
          <a:xfrm>
            <a:off x="3581400" y="0"/>
            <a:ext cx="4865899" cy="5095876"/>
          </a:xfrm>
          <a:custGeom>
            <a:avLst/>
            <a:gdLst/>
            <a:ahLst/>
            <a:cxnLst/>
            <a:rect l="l" t="t" r="r" b="b"/>
            <a:pathLst>
              <a:path w="7252035" h="7524810">
                <a:moveTo>
                  <a:pt x="0" y="0"/>
                </a:moveTo>
                <a:lnTo>
                  <a:pt x="7252035" y="0"/>
                </a:lnTo>
                <a:lnTo>
                  <a:pt x="7252035" y="7524810"/>
                </a:lnTo>
                <a:lnTo>
                  <a:pt x="0" y="752481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E3694FF9-1D44-C9AA-1DF8-AB28BC77F11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573" y="2651775"/>
            <a:ext cx="3041419" cy="403285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1DC50F18-4B34-D107-F273-08498E78B99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905875" y="2600325"/>
            <a:ext cx="2432532" cy="4007623"/>
          </a:xfrm>
          <a:prstGeom prst="rect">
            <a:avLst/>
          </a:prstGeom>
        </p:spPr>
      </p:pic>
      <p:pic>
        <p:nvPicPr>
          <p:cNvPr id="23" name="Video-chưa-đặt-tên-‐-Được-tạo-bằng-Clipchamp">
            <a:hlinkClick r:id="" action="ppaction://media"/>
            <a:extLst>
              <a:ext uri="{FF2B5EF4-FFF2-40B4-BE49-F238E27FC236}">
                <a16:creationId xmlns:a16="http://schemas.microsoft.com/office/drawing/2014/main" id="{0D9365DE-715E-BF81-C789-B62DE73D7DE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968375" y="2130425"/>
            <a:ext cx="406400" cy="406400"/>
          </a:xfrm>
          <a:prstGeom prst="rect">
            <a:avLst/>
          </a:prstGeom>
        </p:spPr>
      </p:pic>
      <p:pic>
        <p:nvPicPr>
          <p:cNvPr id="24" name="Video-chưa-đặt-tên-‐-Được-tạo-bằng-Clipchamp-_1_">
            <a:hlinkClick r:id="" action="ppaction://media"/>
            <a:extLst>
              <a:ext uri="{FF2B5EF4-FFF2-40B4-BE49-F238E27FC236}">
                <a16:creationId xmlns:a16="http://schemas.microsoft.com/office/drawing/2014/main" id="{946A3DA2-AC73-B6B1-7686-AAAFE55F1D99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0283825" y="2130425"/>
            <a:ext cx="406400" cy="406400"/>
          </a:xfrm>
          <a:prstGeom prst="rect">
            <a:avLst/>
          </a:prstGeom>
        </p:spPr>
      </p:pic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id="{E10D32BF-C188-CFAB-ED65-CF7DB5D8F8A4}"/>
              </a:ext>
            </a:extLst>
          </p:cNvPr>
          <p:cNvSpPr/>
          <p:nvPr/>
        </p:nvSpPr>
        <p:spPr>
          <a:xfrm>
            <a:off x="1476375" y="942975"/>
            <a:ext cx="2943225" cy="1524000"/>
          </a:xfrm>
          <a:prstGeom prst="wedgeRoundRectCallout">
            <a:avLst>
              <a:gd name="adj1" fmla="val -26982"/>
              <a:gd name="adj2" fmla="val 63750"/>
              <a:gd name="adj3" fmla="val 16667"/>
            </a:avLst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Toà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nhà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kia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8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tầng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mỗi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tầng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cao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3,2 m.</a:t>
            </a:r>
          </a:p>
        </p:txBody>
      </p:sp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FE7127F1-390C-19B0-0C1C-EC7C82A97AB5}"/>
              </a:ext>
            </a:extLst>
          </p:cNvPr>
          <p:cNvSpPr/>
          <p:nvPr/>
        </p:nvSpPr>
        <p:spPr>
          <a:xfrm>
            <a:off x="8743950" y="485775"/>
            <a:ext cx="2943225" cy="1524000"/>
          </a:xfrm>
          <a:prstGeom prst="wedgeRoundRectCallout">
            <a:avLst>
              <a:gd name="adj1" fmla="val -18568"/>
              <a:gd name="adj2" fmla="val 74375"/>
              <a:gd name="adj3" fmla="val 16667"/>
            </a:avLst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Toà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nhà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đó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cao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bao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nhiêu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mét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nhỉ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EE826F6-7997-2254-A4B2-B0F12514DE73}"/>
              </a:ext>
            </a:extLst>
          </p:cNvPr>
          <p:cNvSpPr txBox="1"/>
          <p:nvPr/>
        </p:nvSpPr>
        <p:spPr>
          <a:xfrm>
            <a:off x="295275" y="276225"/>
            <a:ext cx="8953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a)</a:t>
            </a:r>
          </a:p>
        </p:txBody>
      </p:sp>
    </p:spTree>
    <p:extLst>
      <p:ext uri="{BB962C8B-B14F-4D97-AF65-F5344CB8AC3E}">
        <p14:creationId xmlns:p14="http://schemas.microsoft.com/office/powerpoint/2010/main" val="357924529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3526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2272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</p:childTnLst>
        </p:cTn>
      </p:par>
    </p:tnLst>
    <p:bldLst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14C6579-C26E-424F-8D12-8A3B5E77B2AB}"/>
              </a:ext>
            </a:extLst>
          </p:cNvPr>
          <p:cNvSpPr/>
          <p:nvPr/>
        </p:nvSpPr>
        <p:spPr>
          <a:xfrm>
            <a:off x="824090" y="466812"/>
            <a:ext cx="10492244" cy="5992093"/>
          </a:xfrm>
          <a:prstGeom prst="rect">
            <a:avLst/>
          </a:prstGeom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191919"/>
              </a:solidFill>
              <a:latin typeface="Arial"/>
              <a:sym typeface="Arial"/>
            </a:endParaRPr>
          </a:p>
        </p:txBody>
      </p:sp>
      <p:grpSp>
        <p:nvGrpSpPr>
          <p:cNvPr id="29" name="Google Shape;973;p38">
            <a:extLst>
              <a:ext uri="{FF2B5EF4-FFF2-40B4-BE49-F238E27FC236}">
                <a16:creationId xmlns:a16="http://schemas.microsoft.com/office/drawing/2014/main" id="{F51399DC-77F1-4B34-A522-A68719ECC867}"/>
              </a:ext>
            </a:extLst>
          </p:cNvPr>
          <p:cNvGrpSpPr/>
          <p:nvPr/>
        </p:nvGrpSpPr>
        <p:grpSpPr>
          <a:xfrm>
            <a:off x="388107" y="220314"/>
            <a:ext cx="871964" cy="1137663"/>
            <a:chOff x="2124625" y="3528850"/>
            <a:chExt cx="827500" cy="1079650"/>
          </a:xfrm>
        </p:grpSpPr>
        <p:sp>
          <p:nvSpPr>
            <p:cNvPr id="30" name="Google Shape;974;p38">
              <a:extLst>
                <a:ext uri="{FF2B5EF4-FFF2-40B4-BE49-F238E27FC236}">
                  <a16:creationId xmlns:a16="http://schemas.microsoft.com/office/drawing/2014/main" id="{EB05588E-E309-4C6A-ADDF-6F9BE55B0DAE}"/>
                </a:ext>
              </a:extLst>
            </p:cNvPr>
            <p:cNvSpPr/>
            <p:nvPr/>
          </p:nvSpPr>
          <p:spPr>
            <a:xfrm>
              <a:off x="2124625" y="3528850"/>
              <a:ext cx="827500" cy="1079650"/>
            </a:xfrm>
            <a:custGeom>
              <a:avLst/>
              <a:gdLst/>
              <a:ahLst/>
              <a:cxnLst/>
              <a:rect l="l" t="t" r="r" b="b"/>
              <a:pathLst>
                <a:path w="33100" h="43186" extrusionOk="0">
                  <a:moveTo>
                    <a:pt x="15400" y="0"/>
                  </a:moveTo>
                  <a:cubicBezTo>
                    <a:pt x="0" y="0"/>
                    <a:pt x="0" y="9670"/>
                    <a:pt x="0" y="21596"/>
                  </a:cubicBezTo>
                  <a:cubicBezTo>
                    <a:pt x="0" y="33516"/>
                    <a:pt x="0" y="43186"/>
                    <a:pt x="15400" y="43186"/>
                  </a:cubicBezTo>
                  <a:cubicBezTo>
                    <a:pt x="33100" y="43186"/>
                    <a:pt x="30795" y="33516"/>
                    <a:pt x="30795" y="21596"/>
                  </a:cubicBezTo>
                  <a:cubicBezTo>
                    <a:pt x="30795" y="9670"/>
                    <a:pt x="30795" y="0"/>
                    <a:pt x="154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" name="Google Shape;975;p38">
              <a:extLst>
                <a:ext uri="{FF2B5EF4-FFF2-40B4-BE49-F238E27FC236}">
                  <a16:creationId xmlns:a16="http://schemas.microsoft.com/office/drawing/2014/main" id="{23EFBB1C-694D-45CE-8916-F63331FED94B}"/>
                </a:ext>
              </a:extLst>
            </p:cNvPr>
            <p:cNvSpPr/>
            <p:nvPr/>
          </p:nvSpPr>
          <p:spPr>
            <a:xfrm>
              <a:off x="2232075" y="3788600"/>
              <a:ext cx="678400" cy="632625"/>
            </a:xfrm>
            <a:custGeom>
              <a:avLst/>
              <a:gdLst/>
              <a:ahLst/>
              <a:cxnLst/>
              <a:rect l="l" t="t" r="r" b="b"/>
              <a:pathLst>
                <a:path w="27136" h="25305" extrusionOk="0">
                  <a:moveTo>
                    <a:pt x="7350" y="0"/>
                  </a:moveTo>
                  <a:cubicBezTo>
                    <a:pt x="5539" y="0"/>
                    <a:pt x="4018" y="834"/>
                    <a:pt x="2829" y="2957"/>
                  </a:cubicBezTo>
                  <a:cubicBezTo>
                    <a:pt x="430" y="7231"/>
                    <a:pt x="4054" y="10071"/>
                    <a:pt x="8625" y="12657"/>
                  </a:cubicBezTo>
                  <a:cubicBezTo>
                    <a:pt x="3410" y="15128"/>
                    <a:pt x="0" y="17581"/>
                    <a:pt x="2113" y="22272"/>
                  </a:cubicBezTo>
                  <a:cubicBezTo>
                    <a:pt x="3111" y="24488"/>
                    <a:pt x="4705" y="25304"/>
                    <a:pt x="6641" y="25304"/>
                  </a:cubicBezTo>
                  <a:cubicBezTo>
                    <a:pt x="10090" y="25304"/>
                    <a:pt x="14628" y="22714"/>
                    <a:pt x="18832" y="20823"/>
                  </a:cubicBezTo>
                  <a:cubicBezTo>
                    <a:pt x="22116" y="19341"/>
                    <a:pt x="27135" y="17557"/>
                    <a:pt x="27004" y="13116"/>
                  </a:cubicBezTo>
                  <a:cubicBezTo>
                    <a:pt x="26986" y="12435"/>
                    <a:pt x="26807" y="11726"/>
                    <a:pt x="26438" y="11003"/>
                  </a:cubicBezTo>
                  <a:cubicBezTo>
                    <a:pt x="25106" y="8388"/>
                    <a:pt x="21967" y="6705"/>
                    <a:pt x="19526" y="5338"/>
                  </a:cubicBezTo>
                  <a:cubicBezTo>
                    <a:pt x="14704" y="2634"/>
                    <a:pt x="10568" y="0"/>
                    <a:pt x="735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" name="Google Shape;976;p38">
              <a:extLst>
                <a:ext uri="{FF2B5EF4-FFF2-40B4-BE49-F238E27FC236}">
                  <a16:creationId xmlns:a16="http://schemas.microsoft.com/office/drawing/2014/main" id="{87E02B84-E56F-404E-A0FC-A13341A38393}"/>
                </a:ext>
              </a:extLst>
            </p:cNvPr>
            <p:cNvSpPr/>
            <p:nvPr/>
          </p:nvSpPr>
          <p:spPr>
            <a:xfrm>
              <a:off x="2160900" y="3720475"/>
              <a:ext cx="704950" cy="656000"/>
            </a:xfrm>
            <a:custGeom>
              <a:avLst/>
              <a:gdLst/>
              <a:ahLst/>
              <a:cxnLst/>
              <a:rect l="l" t="t" r="r" b="b"/>
              <a:pathLst>
                <a:path w="28198" h="26240" extrusionOk="0">
                  <a:moveTo>
                    <a:pt x="7940" y="942"/>
                  </a:moveTo>
                  <a:cubicBezTo>
                    <a:pt x="10613" y="942"/>
                    <a:pt x="14087" y="2919"/>
                    <a:pt x="18026" y="5162"/>
                  </a:cubicBezTo>
                  <a:cubicBezTo>
                    <a:pt x="18635" y="5509"/>
                    <a:pt x="19257" y="5861"/>
                    <a:pt x="19889" y="6220"/>
                  </a:cubicBezTo>
                  <a:lnTo>
                    <a:pt x="20169" y="6374"/>
                  </a:lnTo>
                  <a:cubicBezTo>
                    <a:pt x="22497" y="7675"/>
                    <a:pt x="25393" y="9300"/>
                    <a:pt x="26610" y="11686"/>
                  </a:cubicBezTo>
                  <a:cubicBezTo>
                    <a:pt x="26933" y="12314"/>
                    <a:pt x="27106" y="12958"/>
                    <a:pt x="27123" y="13603"/>
                  </a:cubicBezTo>
                  <a:cubicBezTo>
                    <a:pt x="27236" y="17345"/>
                    <a:pt x="23280" y="19082"/>
                    <a:pt x="20098" y="20473"/>
                  </a:cubicBezTo>
                  <a:cubicBezTo>
                    <a:pt x="19800" y="20604"/>
                    <a:pt x="19513" y="20736"/>
                    <a:pt x="19233" y="20862"/>
                  </a:cubicBezTo>
                  <a:cubicBezTo>
                    <a:pt x="18362" y="21256"/>
                    <a:pt x="17459" y="21685"/>
                    <a:pt x="16588" y="22097"/>
                  </a:cubicBezTo>
                  <a:cubicBezTo>
                    <a:pt x="13269" y="23678"/>
                    <a:pt x="9863" y="25303"/>
                    <a:pt x="7230" y="25303"/>
                  </a:cubicBezTo>
                  <a:cubicBezTo>
                    <a:pt x="6633" y="25303"/>
                    <a:pt x="6076" y="25220"/>
                    <a:pt x="5569" y="25033"/>
                  </a:cubicBezTo>
                  <a:cubicBezTo>
                    <a:pt x="4507" y="24645"/>
                    <a:pt x="3714" y="23834"/>
                    <a:pt x="3134" y="22551"/>
                  </a:cubicBezTo>
                  <a:cubicBezTo>
                    <a:pt x="1265" y="18396"/>
                    <a:pt x="4023" y="16104"/>
                    <a:pt x="9420" y="13549"/>
                  </a:cubicBezTo>
                  <a:cubicBezTo>
                    <a:pt x="9574" y="13477"/>
                    <a:pt x="9682" y="13316"/>
                    <a:pt x="9687" y="13143"/>
                  </a:cubicBezTo>
                  <a:cubicBezTo>
                    <a:pt x="9695" y="12964"/>
                    <a:pt x="9599" y="12804"/>
                    <a:pt x="9450" y="12713"/>
                  </a:cubicBezTo>
                  <a:cubicBezTo>
                    <a:pt x="4573" y="9961"/>
                    <a:pt x="1750" y="7366"/>
                    <a:pt x="3827" y="3652"/>
                  </a:cubicBezTo>
                  <a:cubicBezTo>
                    <a:pt x="4615" y="2256"/>
                    <a:pt x="5557" y="1421"/>
                    <a:pt x="6722" y="1098"/>
                  </a:cubicBezTo>
                  <a:cubicBezTo>
                    <a:pt x="7103" y="991"/>
                    <a:pt x="7510" y="942"/>
                    <a:pt x="7940" y="942"/>
                  </a:cubicBezTo>
                  <a:close/>
                  <a:moveTo>
                    <a:pt x="7928" y="0"/>
                  </a:moveTo>
                  <a:cubicBezTo>
                    <a:pt x="7423" y="0"/>
                    <a:pt x="6937" y="61"/>
                    <a:pt x="6471" y="190"/>
                  </a:cubicBezTo>
                  <a:cubicBezTo>
                    <a:pt x="5056" y="584"/>
                    <a:pt x="3921" y="1570"/>
                    <a:pt x="3009" y="3193"/>
                  </a:cubicBezTo>
                  <a:cubicBezTo>
                    <a:pt x="549" y="7581"/>
                    <a:pt x="3916" y="10559"/>
                    <a:pt x="8208" y="13090"/>
                  </a:cubicBezTo>
                  <a:cubicBezTo>
                    <a:pt x="3803" y="15250"/>
                    <a:pt x="1" y="17882"/>
                    <a:pt x="2274" y="22932"/>
                  </a:cubicBezTo>
                  <a:cubicBezTo>
                    <a:pt x="2954" y="24436"/>
                    <a:pt x="3952" y="25446"/>
                    <a:pt x="5241" y="25917"/>
                  </a:cubicBezTo>
                  <a:cubicBezTo>
                    <a:pt x="5855" y="26143"/>
                    <a:pt x="6519" y="26239"/>
                    <a:pt x="7216" y="26239"/>
                  </a:cubicBezTo>
                  <a:cubicBezTo>
                    <a:pt x="10081" y="26239"/>
                    <a:pt x="13585" y="24573"/>
                    <a:pt x="16994" y="22945"/>
                  </a:cubicBezTo>
                  <a:cubicBezTo>
                    <a:pt x="17860" y="22532"/>
                    <a:pt x="18756" y="22108"/>
                    <a:pt x="19621" y="21714"/>
                  </a:cubicBezTo>
                  <a:cubicBezTo>
                    <a:pt x="19894" y="21595"/>
                    <a:pt x="20181" y="21463"/>
                    <a:pt x="20480" y="21339"/>
                  </a:cubicBezTo>
                  <a:cubicBezTo>
                    <a:pt x="23734" y="19906"/>
                    <a:pt x="28198" y="17954"/>
                    <a:pt x="28067" y="13573"/>
                  </a:cubicBezTo>
                  <a:cubicBezTo>
                    <a:pt x="28043" y="12791"/>
                    <a:pt x="27834" y="12016"/>
                    <a:pt x="27445" y="11256"/>
                  </a:cubicBezTo>
                  <a:cubicBezTo>
                    <a:pt x="26097" y="8619"/>
                    <a:pt x="23065" y="6917"/>
                    <a:pt x="20629" y="5551"/>
                  </a:cubicBezTo>
                  <a:lnTo>
                    <a:pt x="20349" y="5396"/>
                  </a:lnTo>
                  <a:cubicBezTo>
                    <a:pt x="19715" y="5043"/>
                    <a:pt x="19101" y="4691"/>
                    <a:pt x="18492" y="4344"/>
                  </a:cubicBezTo>
                  <a:cubicBezTo>
                    <a:pt x="14443" y="2038"/>
                    <a:pt x="10863" y="0"/>
                    <a:pt x="7928" y="0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3" name="Google Shape;977;p38">
            <a:extLst>
              <a:ext uri="{FF2B5EF4-FFF2-40B4-BE49-F238E27FC236}">
                <a16:creationId xmlns:a16="http://schemas.microsoft.com/office/drawing/2014/main" id="{C5393AA2-80EA-498D-B032-C23E82A76F74}"/>
              </a:ext>
            </a:extLst>
          </p:cNvPr>
          <p:cNvGrpSpPr/>
          <p:nvPr/>
        </p:nvGrpSpPr>
        <p:grpSpPr>
          <a:xfrm>
            <a:off x="10841876" y="5266071"/>
            <a:ext cx="1052069" cy="1439333"/>
            <a:chOff x="7225875" y="658100"/>
            <a:chExt cx="854050" cy="1121550"/>
          </a:xfrm>
        </p:grpSpPr>
        <p:sp>
          <p:nvSpPr>
            <p:cNvPr id="34" name="Google Shape;978;p38">
              <a:extLst>
                <a:ext uri="{FF2B5EF4-FFF2-40B4-BE49-F238E27FC236}">
                  <a16:creationId xmlns:a16="http://schemas.microsoft.com/office/drawing/2014/main" id="{C812CBDB-6E0E-484B-A8FF-3DE09B46C886}"/>
                </a:ext>
              </a:extLst>
            </p:cNvPr>
            <p:cNvSpPr/>
            <p:nvPr/>
          </p:nvSpPr>
          <p:spPr>
            <a:xfrm>
              <a:off x="7225875" y="658100"/>
              <a:ext cx="827325" cy="1079650"/>
            </a:xfrm>
            <a:custGeom>
              <a:avLst/>
              <a:gdLst/>
              <a:ahLst/>
              <a:cxnLst/>
              <a:rect l="l" t="t" r="r" b="b"/>
              <a:pathLst>
                <a:path w="33093" h="43186" extrusionOk="0">
                  <a:moveTo>
                    <a:pt x="17698" y="0"/>
                  </a:moveTo>
                  <a:cubicBezTo>
                    <a:pt x="0" y="0"/>
                    <a:pt x="2304" y="9670"/>
                    <a:pt x="2304" y="21596"/>
                  </a:cubicBezTo>
                  <a:cubicBezTo>
                    <a:pt x="2304" y="33516"/>
                    <a:pt x="2304" y="43186"/>
                    <a:pt x="17698" y="43186"/>
                  </a:cubicBezTo>
                  <a:cubicBezTo>
                    <a:pt x="33092" y="43186"/>
                    <a:pt x="33092" y="33516"/>
                    <a:pt x="33092" y="21596"/>
                  </a:cubicBezTo>
                  <a:cubicBezTo>
                    <a:pt x="33092" y="9670"/>
                    <a:pt x="33092" y="0"/>
                    <a:pt x="176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" name="Google Shape;979;p38">
              <a:extLst>
                <a:ext uri="{FF2B5EF4-FFF2-40B4-BE49-F238E27FC236}">
                  <a16:creationId xmlns:a16="http://schemas.microsoft.com/office/drawing/2014/main" id="{41860ED8-F5A8-4995-B837-B8B6241A7065}"/>
                </a:ext>
              </a:extLst>
            </p:cNvPr>
            <p:cNvSpPr/>
            <p:nvPr/>
          </p:nvSpPr>
          <p:spPr>
            <a:xfrm>
              <a:off x="7369275" y="742600"/>
              <a:ext cx="710650" cy="1037050"/>
            </a:xfrm>
            <a:custGeom>
              <a:avLst/>
              <a:gdLst/>
              <a:ahLst/>
              <a:cxnLst/>
              <a:rect l="l" t="t" r="r" b="b"/>
              <a:pathLst>
                <a:path w="28426" h="41482" extrusionOk="0">
                  <a:moveTo>
                    <a:pt x="14209" y="23120"/>
                  </a:moveTo>
                  <a:cubicBezTo>
                    <a:pt x="14929" y="23120"/>
                    <a:pt x="15654" y="23395"/>
                    <a:pt x="16171" y="23897"/>
                  </a:cubicBezTo>
                  <a:cubicBezTo>
                    <a:pt x="16995" y="24698"/>
                    <a:pt x="17268" y="25987"/>
                    <a:pt x="16887" y="27068"/>
                  </a:cubicBezTo>
                  <a:cubicBezTo>
                    <a:pt x="16508" y="28145"/>
                    <a:pt x="15453" y="28984"/>
                    <a:pt x="14321" y="28984"/>
                  </a:cubicBezTo>
                  <a:cubicBezTo>
                    <a:pt x="14293" y="28984"/>
                    <a:pt x="14265" y="28984"/>
                    <a:pt x="14237" y="28983"/>
                  </a:cubicBezTo>
                  <a:cubicBezTo>
                    <a:pt x="11425" y="28870"/>
                    <a:pt x="10518" y="24698"/>
                    <a:pt x="13001" y="23409"/>
                  </a:cubicBezTo>
                  <a:cubicBezTo>
                    <a:pt x="13374" y="23213"/>
                    <a:pt x="13790" y="23120"/>
                    <a:pt x="14209" y="23120"/>
                  </a:cubicBezTo>
                  <a:close/>
                  <a:moveTo>
                    <a:pt x="14920" y="0"/>
                  </a:moveTo>
                  <a:cubicBezTo>
                    <a:pt x="14097" y="0"/>
                    <a:pt x="13273" y="76"/>
                    <a:pt x="12464" y="232"/>
                  </a:cubicBezTo>
                  <a:cubicBezTo>
                    <a:pt x="10017" y="703"/>
                    <a:pt x="7725" y="1891"/>
                    <a:pt x="5898" y="3579"/>
                  </a:cubicBezTo>
                  <a:cubicBezTo>
                    <a:pt x="794" y="8318"/>
                    <a:pt x="0" y="16598"/>
                    <a:pt x="485" y="23181"/>
                  </a:cubicBezTo>
                  <a:cubicBezTo>
                    <a:pt x="920" y="29103"/>
                    <a:pt x="2741" y="36558"/>
                    <a:pt x="8177" y="39895"/>
                  </a:cubicBezTo>
                  <a:cubicBezTo>
                    <a:pt x="10412" y="41262"/>
                    <a:pt x="12717" y="41481"/>
                    <a:pt x="13951" y="41481"/>
                  </a:cubicBezTo>
                  <a:cubicBezTo>
                    <a:pt x="14274" y="41481"/>
                    <a:pt x="14523" y="41467"/>
                    <a:pt x="14678" y="41453"/>
                  </a:cubicBezTo>
                  <a:cubicBezTo>
                    <a:pt x="21345" y="40873"/>
                    <a:pt x="26210" y="35830"/>
                    <a:pt x="27577" y="29448"/>
                  </a:cubicBezTo>
                  <a:cubicBezTo>
                    <a:pt x="28329" y="25927"/>
                    <a:pt x="28425" y="20007"/>
                    <a:pt x="24420" y="18329"/>
                  </a:cubicBezTo>
                  <a:cubicBezTo>
                    <a:pt x="22557" y="17553"/>
                    <a:pt x="20439" y="17988"/>
                    <a:pt x="18571" y="17230"/>
                  </a:cubicBezTo>
                  <a:cubicBezTo>
                    <a:pt x="17788" y="16914"/>
                    <a:pt x="17072" y="16359"/>
                    <a:pt x="16725" y="15596"/>
                  </a:cubicBezTo>
                  <a:cubicBezTo>
                    <a:pt x="16392" y="14849"/>
                    <a:pt x="16445" y="13960"/>
                    <a:pt x="16756" y="13208"/>
                  </a:cubicBezTo>
                  <a:cubicBezTo>
                    <a:pt x="17108" y="12354"/>
                    <a:pt x="17675" y="11799"/>
                    <a:pt x="18361" y="11393"/>
                  </a:cubicBezTo>
                  <a:cubicBezTo>
                    <a:pt x="20497" y="10128"/>
                    <a:pt x="23756" y="10354"/>
                    <a:pt x="25004" y="7943"/>
                  </a:cubicBezTo>
                  <a:cubicBezTo>
                    <a:pt x="25506" y="6976"/>
                    <a:pt x="25381" y="5770"/>
                    <a:pt x="24885" y="4803"/>
                  </a:cubicBezTo>
                  <a:cubicBezTo>
                    <a:pt x="24390" y="3836"/>
                    <a:pt x="23566" y="3078"/>
                    <a:pt x="22676" y="2445"/>
                  </a:cubicBezTo>
                  <a:cubicBezTo>
                    <a:pt x="20430" y="852"/>
                    <a:pt x="17674" y="0"/>
                    <a:pt x="149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" name="Google Shape;980;p38">
              <a:extLst>
                <a:ext uri="{FF2B5EF4-FFF2-40B4-BE49-F238E27FC236}">
                  <a16:creationId xmlns:a16="http://schemas.microsoft.com/office/drawing/2014/main" id="{F8C9A485-FA8A-48E0-9014-4E3CDAC7FBDE}"/>
                </a:ext>
              </a:extLst>
            </p:cNvPr>
            <p:cNvSpPr/>
            <p:nvPr/>
          </p:nvSpPr>
          <p:spPr>
            <a:xfrm>
              <a:off x="7303775" y="674525"/>
              <a:ext cx="733175" cy="1060550"/>
            </a:xfrm>
            <a:custGeom>
              <a:avLst/>
              <a:gdLst/>
              <a:ahLst/>
              <a:cxnLst/>
              <a:rect l="l" t="t" r="r" b="b"/>
              <a:pathLst>
                <a:path w="29327" h="42422" extrusionOk="0">
                  <a:moveTo>
                    <a:pt x="14565" y="24060"/>
                  </a:moveTo>
                  <a:cubicBezTo>
                    <a:pt x="15161" y="24060"/>
                    <a:pt x="15776" y="24287"/>
                    <a:pt x="16212" y="24705"/>
                  </a:cubicBezTo>
                  <a:cubicBezTo>
                    <a:pt x="16886" y="25361"/>
                    <a:pt x="17131" y="26460"/>
                    <a:pt x="16808" y="27380"/>
                  </a:cubicBezTo>
                  <a:cubicBezTo>
                    <a:pt x="16480" y="28304"/>
                    <a:pt x="15579" y="28978"/>
                    <a:pt x="14684" y="28978"/>
                  </a:cubicBezTo>
                  <a:lnTo>
                    <a:pt x="14618" y="28978"/>
                  </a:lnTo>
                  <a:cubicBezTo>
                    <a:pt x="13334" y="28931"/>
                    <a:pt x="12654" y="27892"/>
                    <a:pt x="12458" y="27014"/>
                  </a:cubicBezTo>
                  <a:cubicBezTo>
                    <a:pt x="12260" y="26132"/>
                    <a:pt x="12433" y="24890"/>
                    <a:pt x="13579" y="24292"/>
                  </a:cubicBezTo>
                  <a:cubicBezTo>
                    <a:pt x="13877" y="24138"/>
                    <a:pt x="14218" y="24060"/>
                    <a:pt x="14565" y="24060"/>
                  </a:cubicBezTo>
                  <a:close/>
                  <a:moveTo>
                    <a:pt x="14570" y="23118"/>
                  </a:moveTo>
                  <a:cubicBezTo>
                    <a:pt x="14075" y="23118"/>
                    <a:pt x="13583" y="23229"/>
                    <a:pt x="13144" y="23457"/>
                  </a:cubicBezTo>
                  <a:cubicBezTo>
                    <a:pt x="11628" y="24245"/>
                    <a:pt x="11246" y="25917"/>
                    <a:pt x="11538" y="27223"/>
                  </a:cubicBezTo>
                  <a:cubicBezTo>
                    <a:pt x="11896" y="28799"/>
                    <a:pt x="13089" y="29862"/>
                    <a:pt x="14582" y="29915"/>
                  </a:cubicBezTo>
                  <a:cubicBezTo>
                    <a:pt x="14618" y="29922"/>
                    <a:pt x="14648" y="29922"/>
                    <a:pt x="14684" y="29922"/>
                  </a:cubicBezTo>
                  <a:cubicBezTo>
                    <a:pt x="15979" y="29922"/>
                    <a:pt x="17232" y="28997"/>
                    <a:pt x="17698" y="27689"/>
                  </a:cubicBezTo>
                  <a:cubicBezTo>
                    <a:pt x="18146" y="26418"/>
                    <a:pt x="17811" y="24944"/>
                    <a:pt x="16863" y="24030"/>
                  </a:cubicBezTo>
                  <a:cubicBezTo>
                    <a:pt x="16252" y="23434"/>
                    <a:pt x="15407" y="23118"/>
                    <a:pt x="14570" y="23118"/>
                  </a:cubicBezTo>
                  <a:close/>
                  <a:moveTo>
                    <a:pt x="15263" y="936"/>
                  </a:moveTo>
                  <a:cubicBezTo>
                    <a:pt x="17924" y="936"/>
                    <a:pt x="20610" y="1766"/>
                    <a:pt x="22766" y="3294"/>
                  </a:cubicBezTo>
                  <a:cubicBezTo>
                    <a:pt x="23762" y="4005"/>
                    <a:pt x="24437" y="4715"/>
                    <a:pt x="24831" y="5485"/>
                  </a:cubicBezTo>
                  <a:cubicBezTo>
                    <a:pt x="25296" y="6398"/>
                    <a:pt x="25345" y="7431"/>
                    <a:pt x="24951" y="8195"/>
                  </a:cubicBezTo>
                  <a:cubicBezTo>
                    <a:pt x="24246" y="9550"/>
                    <a:pt x="22766" y="9974"/>
                    <a:pt x="21202" y="10421"/>
                  </a:cubicBezTo>
                  <a:cubicBezTo>
                    <a:pt x="20271" y="10690"/>
                    <a:pt x="19310" y="10964"/>
                    <a:pt x="18486" y="11454"/>
                  </a:cubicBezTo>
                  <a:cubicBezTo>
                    <a:pt x="17632" y="11961"/>
                    <a:pt x="17042" y="12624"/>
                    <a:pt x="16684" y="13495"/>
                  </a:cubicBezTo>
                  <a:cubicBezTo>
                    <a:pt x="16301" y="14426"/>
                    <a:pt x="16290" y="15429"/>
                    <a:pt x="16659" y="16253"/>
                  </a:cubicBezTo>
                  <a:cubicBezTo>
                    <a:pt x="17023" y="17065"/>
                    <a:pt x="17770" y="17733"/>
                    <a:pt x="18755" y="18132"/>
                  </a:cubicBezTo>
                  <a:cubicBezTo>
                    <a:pt x="19751" y="18534"/>
                    <a:pt x="20789" y="18622"/>
                    <a:pt x="21799" y="18705"/>
                  </a:cubicBezTo>
                  <a:cubicBezTo>
                    <a:pt x="22789" y="18790"/>
                    <a:pt x="23733" y="18867"/>
                    <a:pt x="24599" y="19231"/>
                  </a:cubicBezTo>
                  <a:cubicBezTo>
                    <a:pt x="29189" y="21148"/>
                    <a:pt x="27666" y="28937"/>
                    <a:pt x="27481" y="29815"/>
                  </a:cubicBezTo>
                  <a:cubicBezTo>
                    <a:pt x="26084" y="36344"/>
                    <a:pt x="21183" y="40910"/>
                    <a:pt x="15001" y="41454"/>
                  </a:cubicBezTo>
                  <a:cubicBezTo>
                    <a:pt x="14878" y="41465"/>
                    <a:pt x="14643" y="41480"/>
                    <a:pt x="14321" y="41480"/>
                  </a:cubicBezTo>
                  <a:cubicBezTo>
                    <a:pt x="13179" y="41480"/>
                    <a:pt x="10942" y="41284"/>
                    <a:pt x="8786" y="39962"/>
                  </a:cubicBezTo>
                  <a:cubicBezTo>
                    <a:pt x="3074" y="36458"/>
                    <a:pt x="1653" y="28215"/>
                    <a:pt x="1314" y="23619"/>
                  </a:cubicBezTo>
                  <a:cubicBezTo>
                    <a:pt x="949" y="18605"/>
                    <a:pt x="1141" y="9437"/>
                    <a:pt x="6584" y="4393"/>
                  </a:cubicBezTo>
                  <a:cubicBezTo>
                    <a:pt x="8351" y="2751"/>
                    <a:pt x="10601" y="1605"/>
                    <a:pt x="12918" y="1157"/>
                  </a:cubicBezTo>
                  <a:cubicBezTo>
                    <a:pt x="13687" y="1014"/>
                    <a:pt x="14475" y="936"/>
                    <a:pt x="15263" y="936"/>
                  </a:cubicBezTo>
                  <a:close/>
                  <a:moveTo>
                    <a:pt x="15262" y="0"/>
                  </a:moveTo>
                  <a:cubicBezTo>
                    <a:pt x="14413" y="0"/>
                    <a:pt x="13567" y="78"/>
                    <a:pt x="12739" y="239"/>
                  </a:cubicBezTo>
                  <a:cubicBezTo>
                    <a:pt x="10249" y="716"/>
                    <a:pt x="7838" y="1945"/>
                    <a:pt x="5945" y="3700"/>
                  </a:cubicBezTo>
                  <a:cubicBezTo>
                    <a:pt x="215" y="9019"/>
                    <a:pt x="0" y="18503"/>
                    <a:pt x="376" y="23684"/>
                  </a:cubicBezTo>
                  <a:cubicBezTo>
                    <a:pt x="728" y="28465"/>
                    <a:pt x="2226" y="37036"/>
                    <a:pt x="8298" y="40761"/>
                  </a:cubicBezTo>
                  <a:cubicBezTo>
                    <a:pt x="10648" y="42206"/>
                    <a:pt x="13084" y="42421"/>
                    <a:pt x="14337" y="42421"/>
                  </a:cubicBezTo>
                  <a:cubicBezTo>
                    <a:pt x="14690" y="42421"/>
                    <a:pt x="14946" y="42403"/>
                    <a:pt x="15084" y="42391"/>
                  </a:cubicBezTo>
                  <a:cubicBezTo>
                    <a:pt x="21685" y="41812"/>
                    <a:pt x="26914" y="36953"/>
                    <a:pt x="28401" y="30011"/>
                  </a:cubicBezTo>
                  <a:cubicBezTo>
                    <a:pt x="29326" y="25689"/>
                    <a:pt x="28979" y="20043"/>
                    <a:pt x="24962" y="18366"/>
                  </a:cubicBezTo>
                  <a:cubicBezTo>
                    <a:pt x="23960" y="17942"/>
                    <a:pt x="22897" y="17853"/>
                    <a:pt x="21877" y="17769"/>
                  </a:cubicBezTo>
                  <a:cubicBezTo>
                    <a:pt x="20897" y="17686"/>
                    <a:pt x="19973" y="17608"/>
                    <a:pt x="19113" y="17261"/>
                  </a:cubicBezTo>
                  <a:cubicBezTo>
                    <a:pt x="18348" y="16951"/>
                    <a:pt x="17781" y="16456"/>
                    <a:pt x="17519" y="15865"/>
                  </a:cubicBezTo>
                  <a:cubicBezTo>
                    <a:pt x="17257" y="15280"/>
                    <a:pt x="17268" y="14545"/>
                    <a:pt x="17555" y="13853"/>
                  </a:cubicBezTo>
                  <a:cubicBezTo>
                    <a:pt x="17836" y="13173"/>
                    <a:pt x="18282" y="12666"/>
                    <a:pt x="18963" y="12259"/>
                  </a:cubicBezTo>
                  <a:cubicBezTo>
                    <a:pt x="19679" y="11836"/>
                    <a:pt x="20546" y="11591"/>
                    <a:pt x="21458" y="11328"/>
                  </a:cubicBezTo>
                  <a:cubicBezTo>
                    <a:pt x="23147" y="10845"/>
                    <a:pt x="24897" y="10344"/>
                    <a:pt x="25786" y="8625"/>
                  </a:cubicBezTo>
                  <a:cubicBezTo>
                    <a:pt x="26323" y="7586"/>
                    <a:pt x="26282" y="6249"/>
                    <a:pt x="25667" y="5055"/>
                  </a:cubicBezTo>
                  <a:cubicBezTo>
                    <a:pt x="25202" y="4154"/>
                    <a:pt x="24431" y="3324"/>
                    <a:pt x="23309" y="2531"/>
                  </a:cubicBezTo>
                  <a:cubicBezTo>
                    <a:pt x="20995" y="887"/>
                    <a:pt x="18116" y="0"/>
                    <a:pt x="15262" y="0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7" name="Picture 4">
            <a:extLst>
              <a:ext uri="{FF2B5EF4-FFF2-40B4-BE49-F238E27FC236}">
                <a16:creationId xmlns:a16="http://schemas.microsoft.com/office/drawing/2014/main" id="{6AE457DF-4A55-5115-76BB-1E0CD6D0E8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618476" y="668163"/>
            <a:ext cx="9029717" cy="353659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28AFA82-6BC3-8541-4430-0E82C6ECF4EA}"/>
              </a:ext>
            </a:extLst>
          </p:cNvPr>
          <p:cNvSpPr txBox="1"/>
          <p:nvPr/>
        </p:nvSpPr>
        <p:spPr>
          <a:xfrm>
            <a:off x="1860346" y="1466653"/>
            <a:ext cx="837452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-US" sz="6000" b="1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b. 1,51 x 25 = ?</a:t>
            </a:r>
            <a:endParaRPr lang="en-US" sz="6000" b="1" kern="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  <a:cs typeface="Times New Roman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08121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E8E0C22-DEDE-462C-B54D-564AC35991DC}"/>
              </a:ext>
            </a:extLst>
          </p:cNvPr>
          <p:cNvSpPr/>
          <p:nvPr/>
        </p:nvSpPr>
        <p:spPr>
          <a:xfrm>
            <a:off x="844461" y="432954"/>
            <a:ext cx="10492244" cy="5992093"/>
          </a:xfrm>
          <a:prstGeom prst="rect">
            <a:avLst/>
          </a:prstGeom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191919"/>
              </a:solidFill>
              <a:latin typeface="Cambria" panose="02040503050406030204" pitchFamily="18" charset="0"/>
              <a:ea typeface="Cambria" panose="02040503050406030204" pitchFamily="18" charset="0"/>
              <a:sym typeface="Arial"/>
            </a:endParaRPr>
          </a:p>
        </p:txBody>
      </p:sp>
      <p:grpSp>
        <p:nvGrpSpPr>
          <p:cNvPr id="18" name="Google Shape;1019;p41">
            <a:extLst>
              <a:ext uri="{FF2B5EF4-FFF2-40B4-BE49-F238E27FC236}">
                <a16:creationId xmlns:a16="http://schemas.microsoft.com/office/drawing/2014/main" id="{897CDC91-BEB0-42AF-82A0-7FDBC77AB9C5}"/>
              </a:ext>
            </a:extLst>
          </p:cNvPr>
          <p:cNvGrpSpPr/>
          <p:nvPr/>
        </p:nvGrpSpPr>
        <p:grpSpPr>
          <a:xfrm>
            <a:off x="293202" y="267435"/>
            <a:ext cx="1210652" cy="1579888"/>
            <a:chOff x="4763825" y="3528850"/>
            <a:chExt cx="827325" cy="1079650"/>
          </a:xfrm>
        </p:grpSpPr>
        <p:sp>
          <p:nvSpPr>
            <p:cNvPr id="19" name="Google Shape;1020;p41">
              <a:extLst>
                <a:ext uri="{FF2B5EF4-FFF2-40B4-BE49-F238E27FC236}">
                  <a16:creationId xmlns:a16="http://schemas.microsoft.com/office/drawing/2014/main" id="{C1572099-6848-4C85-97D8-B30CAB3AF8FB}"/>
                </a:ext>
              </a:extLst>
            </p:cNvPr>
            <p:cNvSpPr/>
            <p:nvPr/>
          </p:nvSpPr>
          <p:spPr>
            <a:xfrm>
              <a:off x="4763825" y="3528850"/>
              <a:ext cx="827325" cy="1079650"/>
            </a:xfrm>
            <a:custGeom>
              <a:avLst/>
              <a:gdLst/>
              <a:ahLst/>
              <a:cxnLst/>
              <a:rect l="l" t="t" r="r" b="b"/>
              <a:pathLst>
                <a:path w="33093" h="43186" extrusionOk="0">
                  <a:moveTo>
                    <a:pt x="15400" y="0"/>
                  </a:moveTo>
                  <a:cubicBezTo>
                    <a:pt x="0" y="0"/>
                    <a:pt x="0" y="9670"/>
                    <a:pt x="0" y="21596"/>
                  </a:cubicBezTo>
                  <a:cubicBezTo>
                    <a:pt x="0" y="33516"/>
                    <a:pt x="0" y="43186"/>
                    <a:pt x="15400" y="43186"/>
                  </a:cubicBezTo>
                  <a:cubicBezTo>
                    <a:pt x="33092" y="43186"/>
                    <a:pt x="30794" y="33516"/>
                    <a:pt x="30794" y="21596"/>
                  </a:cubicBezTo>
                  <a:cubicBezTo>
                    <a:pt x="30794" y="9670"/>
                    <a:pt x="30794" y="0"/>
                    <a:pt x="154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0" name="Google Shape;1021;p41">
              <a:extLst>
                <a:ext uri="{FF2B5EF4-FFF2-40B4-BE49-F238E27FC236}">
                  <a16:creationId xmlns:a16="http://schemas.microsoft.com/office/drawing/2014/main" id="{91F96C65-17ED-4D9B-A751-B4859E293027}"/>
                </a:ext>
              </a:extLst>
            </p:cNvPr>
            <p:cNvSpPr/>
            <p:nvPr/>
          </p:nvSpPr>
          <p:spPr>
            <a:xfrm>
              <a:off x="4873200" y="3847125"/>
              <a:ext cx="624075" cy="560700"/>
            </a:xfrm>
            <a:custGeom>
              <a:avLst/>
              <a:gdLst/>
              <a:ahLst/>
              <a:cxnLst/>
              <a:rect l="l" t="t" r="r" b="b"/>
              <a:pathLst>
                <a:path w="24963" h="22428" extrusionOk="0">
                  <a:moveTo>
                    <a:pt x="6746" y="1"/>
                  </a:moveTo>
                  <a:cubicBezTo>
                    <a:pt x="5474" y="1"/>
                    <a:pt x="4220" y="545"/>
                    <a:pt x="2950" y="1815"/>
                  </a:cubicBezTo>
                  <a:cubicBezTo>
                    <a:pt x="0" y="4765"/>
                    <a:pt x="1529" y="7892"/>
                    <a:pt x="4328" y="11055"/>
                  </a:cubicBezTo>
                  <a:cubicBezTo>
                    <a:pt x="484" y="15562"/>
                    <a:pt x="663" y="18063"/>
                    <a:pt x="3212" y="20618"/>
                  </a:cubicBezTo>
                  <a:cubicBezTo>
                    <a:pt x="4459" y="21865"/>
                    <a:pt x="5599" y="22427"/>
                    <a:pt x="6761" y="22427"/>
                  </a:cubicBezTo>
                  <a:cubicBezTo>
                    <a:pt x="8484" y="22427"/>
                    <a:pt x="10253" y="21189"/>
                    <a:pt x="12482" y="19113"/>
                  </a:cubicBezTo>
                  <a:cubicBezTo>
                    <a:pt x="14711" y="21189"/>
                    <a:pt x="16479" y="22427"/>
                    <a:pt x="18202" y="22427"/>
                  </a:cubicBezTo>
                  <a:cubicBezTo>
                    <a:pt x="19364" y="22427"/>
                    <a:pt x="20505" y="21865"/>
                    <a:pt x="21752" y="20618"/>
                  </a:cubicBezTo>
                  <a:cubicBezTo>
                    <a:pt x="24306" y="18063"/>
                    <a:pt x="24480" y="15562"/>
                    <a:pt x="20635" y="11055"/>
                  </a:cubicBezTo>
                  <a:cubicBezTo>
                    <a:pt x="23435" y="7892"/>
                    <a:pt x="24962" y="4765"/>
                    <a:pt x="22014" y="1815"/>
                  </a:cubicBezTo>
                  <a:cubicBezTo>
                    <a:pt x="20744" y="545"/>
                    <a:pt x="19489" y="1"/>
                    <a:pt x="18218" y="1"/>
                  </a:cubicBezTo>
                  <a:cubicBezTo>
                    <a:pt x="16376" y="1"/>
                    <a:pt x="14498" y="1142"/>
                    <a:pt x="12482" y="2873"/>
                  </a:cubicBezTo>
                  <a:cubicBezTo>
                    <a:pt x="10466" y="1142"/>
                    <a:pt x="8587" y="1"/>
                    <a:pt x="674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1" name="Google Shape;1022;p41">
              <a:extLst>
                <a:ext uri="{FF2B5EF4-FFF2-40B4-BE49-F238E27FC236}">
                  <a16:creationId xmlns:a16="http://schemas.microsoft.com/office/drawing/2014/main" id="{A1E94565-4705-47C2-B193-EE97F6C9E04C}"/>
                </a:ext>
              </a:extLst>
            </p:cNvPr>
            <p:cNvSpPr/>
            <p:nvPr/>
          </p:nvSpPr>
          <p:spPr>
            <a:xfrm>
              <a:off x="4819625" y="3776650"/>
              <a:ext cx="660625" cy="584450"/>
            </a:xfrm>
            <a:custGeom>
              <a:avLst/>
              <a:gdLst/>
              <a:ahLst/>
              <a:cxnLst/>
              <a:rect l="l" t="t" r="r" b="b"/>
              <a:pathLst>
                <a:path w="26425" h="23378" extrusionOk="0">
                  <a:moveTo>
                    <a:pt x="18964" y="933"/>
                  </a:moveTo>
                  <a:cubicBezTo>
                    <a:pt x="20186" y="933"/>
                    <a:pt x="21296" y="1499"/>
                    <a:pt x="22414" y="2617"/>
                  </a:cubicBezTo>
                  <a:cubicBezTo>
                    <a:pt x="24724" y="4927"/>
                    <a:pt x="24306" y="7494"/>
                    <a:pt x="21017" y="11213"/>
                  </a:cubicBezTo>
                  <a:cubicBezTo>
                    <a:pt x="20862" y="11386"/>
                    <a:pt x="20857" y="11648"/>
                    <a:pt x="21011" y="11827"/>
                  </a:cubicBezTo>
                  <a:cubicBezTo>
                    <a:pt x="24885" y="16370"/>
                    <a:pt x="24366" y="18543"/>
                    <a:pt x="22152" y="20751"/>
                  </a:cubicBezTo>
                  <a:cubicBezTo>
                    <a:pt x="21050" y="21852"/>
                    <a:pt x="20053" y="22420"/>
                    <a:pt x="18960" y="22420"/>
                  </a:cubicBezTo>
                  <a:cubicBezTo>
                    <a:pt x="17488" y="22420"/>
                    <a:pt x="15841" y="21389"/>
                    <a:pt x="13532" y="19241"/>
                  </a:cubicBezTo>
                  <a:cubicBezTo>
                    <a:pt x="13442" y="19157"/>
                    <a:pt x="13327" y="19115"/>
                    <a:pt x="13212" y="19115"/>
                  </a:cubicBezTo>
                  <a:cubicBezTo>
                    <a:pt x="13098" y="19115"/>
                    <a:pt x="12983" y="19157"/>
                    <a:pt x="12893" y="19241"/>
                  </a:cubicBezTo>
                  <a:cubicBezTo>
                    <a:pt x="10584" y="21389"/>
                    <a:pt x="8938" y="22420"/>
                    <a:pt x="7467" y="22420"/>
                  </a:cubicBezTo>
                  <a:cubicBezTo>
                    <a:pt x="6375" y="22420"/>
                    <a:pt x="5379" y="21852"/>
                    <a:pt x="4280" y="20751"/>
                  </a:cubicBezTo>
                  <a:cubicBezTo>
                    <a:pt x="2066" y="18543"/>
                    <a:pt x="1540" y="16370"/>
                    <a:pt x="5421" y="11827"/>
                  </a:cubicBezTo>
                  <a:cubicBezTo>
                    <a:pt x="5570" y="11648"/>
                    <a:pt x="5570" y="11386"/>
                    <a:pt x="5415" y="11213"/>
                  </a:cubicBezTo>
                  <a:cubicBezTo>
                    <a:pt x="2126" y="7494"/>
                    <a:pt x="1708" y="4927"/>
                    <a:pt x="4018" y="2617"/>
                  </a:cubicBezTo>
                  <a:cubicBezTo>
                    <a:pt x="5134" y="1501"/>
                    <a:pt x="6245" y="934"/>
                    <a:pt x="7468" y="934"/>
                  </a:cubicBezTo>
                  <a:cubicBezTo>
                    <a:pt x="9019" y="934"/>
                    <a:pt x="10751" y="1841"/>
                    <a:pt x="12906" y="3698"/>
                  </a:cubicBezTo>
                  <a:cubicBezTo>
                    <a:pt x="12995" y="3775"/>
                    <a:pt x="13106" y="3814"/>
                    <a:pt x="13215" y="3814"/>
                  </a:cubicBezTo>
                  <a:cubicBezTo>
                    <a:pt x="13325" y="3814"/>
                    <a:pt x="13434" y="3775"/>
                    <a:pt x="13520" y="3698"/>
                  </a:cubicBezTo>
                  <a:cubicBezTo>
                    <a:pt x="15681" y="1845"/>
                    <a:pt x="17413" y="933"/>
                    <a:pt x="18964" y="933"/>
                  </a:cubicBezTo>
                  <a:close/>
                  <a:moveTo>
                    <a:pt x="7485" y="0"/>
                  </a:moveTo>
                  <a:cubicBezTo>
                    <a:pt x="6140" y="0"/>
                    <a:pt x="4753" y="550"/>
                    <a:pt x="3349" y="1954"/>
                  </a:cubicBezTo>
                  <a:cubicBezTo>
                    <a:pt x="0" y="5303"/>
                    <a:pt x="2090" y="8795"/>
                    <a:pt x="4441" y="11529"/>
                  </a:cubicBezTo>
                  <a:cubicBezTo>
                    <a:pt x="950" y="15737"/>
                    <a:pt x="729" y="18530"/>
                    <a:pt x="3611" y="21420"/>
                  </a:cubicBezTo>
                  <a:cubicBezTo>
                    <a:pt x="4972" y="22775"/>
                    <a:pt x="6220" y="23378"/>
                    <a:pt x="7485" y="23378"/>
                  </a:cubicBezTo>
                  <a:cubicBezTo>
                    <a:pt x="9264" y="23378"/>
                    <a:pt x="11067" y="22177"/>
                    <a:pt x="13215" y="20219"/>
                  </a:cubicBezTo>
                  <a:cubicBezTo>
                    <a:pt x="15362" y="22177"/>
                    <a:pt x="17162" y="23375"/>
                    <a:pt x="18944" y="23375"/>
                  </a:cubicBezTo>
                  <a:cubicBezTo>
                    <a:pt x="20204" y="23375"/>
                    <a:pt x="21456" y="22775"/>
                    <a:pt x="22813" y="21420"/>
                  </a:cubicBezTo>
                  <a:cubicBezTo>
                    <a:pt x="25703" y="18530"/>
                    <a:pt x="25477" y="15737"/>
                    <a:pt x="21984" y="11529"/>
                  </a:cubicBezTo>
                  <a:cubicBezTo>
                    <a:pt x="24342" y="8795"/>
                    <a:pt x="26425" y="5303"/>
                    <a:pt x="23077" y="1954"/>
                  </a:cubicBezTo>
                  <a:cubicBezTo>
                    <a:pt x="21673" y="550"/>
                    <a:pt x="20286" y="0"/>
                    <a:pt x="18941" y="0"/>
                  </a:cubicBezTo>
                  <a:cubicBezTo>
                    <a:pt x="16907" y="0"/>
                    <a:pt x="14969" y="1259"/>
                    <a:pt x="13215" y="2725"/>
                  </a:cubicBezTo>
                  <a:cubicBezTo>
                    <a:pt x="11459" y="1259"/>
                    <a:pt x="9520" y="0"/>
                    <a:pt x="7485" y="0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</p:grpSp>
      <p:grpSp>
        <p:nvGrpSpPr>
          <p:cNvPr id="22" name="Google Shape;1027;p41">
            <a:extLst>
              <a:ext uri="{FF2B5EF4-FFF2-40B4-BE49-F238E27FC236}">
                <a16:creationId xmlns:a16="http://schemas.microsoft.com/office/drawing/2014/main" id="{CD7A5A08-CF58-4A87-A32A-DF74AA2E375F}"/>
              </a:ext>
            </a:extLst>
          </p:cNvPr>
          <p:cNvGrpSpPr/>
          <p:nvPr/>
        </p:nvGrpSpPr>
        <p:grpSpPr>
          <a:xfrm>
            <a:off x="10762493" y="5078578"/>
            <a:ext cx="1210835" cy="1645445"/>
            <a:chOff x="3459450" y="656725"/>
            <a:chExt cx="827450" cy="1124450"/>
          </a:xfrm>
        </p:grpSpPr>
        <p:sp>
          <p:nvSpPr>
            <p:cNvPr id="23" name="Google Shape;1028;p41">
              <a:extLst>
                <a:ext uri="{FF2B5EF4-FFF2-40B4-BE49-F238E27FC236}">
                  <a16:creationId xmlns:a16="http://schemas.microsoft.com/office/drawing/2014/main" id="{B84C7611-7191-454D-A69B-207248CAAC95}"/>
                </a:ext>
              </a:extLst>
            </p:cNvPr>
            <p:cNvSpPr/>
            <p:nvPr/>
          </p:nvSpPr>
          <p:spPr>
            <a:xfrm>
              <a:off x="3459450" y="656725"/>
              <a:ext cx="827450" cy="1079525"/>
            </a:xfrm>
            <a:custGeom>
              <a:avLst/>
              <a:gdLst/>
              <a:ahLst/>
              <a:cxnLst/>
              <a:rect l="l" t="t" r="r" b="b"/>
              <a:pathLst>
                <a:path w="33098" h="43181" extrusionOk="0">
                  <a:moveTo>
                    <a:pt x="15400" y="1"/>
                  </a:moveTo>
                  <a:cubicBezTo>
                    <a:pt x="0" y="1"/>
                    <a:pt x="0" y="9665"/>
                    <a:pt x="0" y="21591"/>
                  </a:cubicBezTo>
                  <a:cubicBezTo>
                    <a:pt x="0" y="33517"/>
                    <a:pt x="0" y="43181"/>
                    <a:pt x="15400" y="43181"/>
                  </a:cubicBezTo>
                  <a:cubicBezTo>
                    <a:pt x="30794" y="43181"/>
                    <a:pt x="30794" y="33517"/>
                    <a:pt x="30794" y="21591"/>
                  </a:cubicBezTo>
                  <a:cubicBezTo>
                    <a:pt x="30794" y="9665"/>
                    <a:pt x="33098" y="1"/>
                    <a:pt x="1540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" name="Google Shape;1029;p41">
              <a:extLst>
                <a:ext uri="{FF2B5EF4-FFF2-40B4-BE49-F238E27FC236}">
                  <a16:creationId xmlns:a16="http://schemas.microsoft.com/office/drawing/2014/main" id="{A92E7A76-AC51-468D-9740-BE91BEFFE68A}"/>
                </a:ext>
              </a:extLst>
            </p:cNvPr>
            <p:cNvSpPr/>
            <p:nvPr/>
          </p:nvSpPr>
          <p:spPr>
            <a:xfrm>
              <a:off x="3557100" y="731025"/>
              <a:ext cx="716000" cy="1050150"/>
            </a:xfrm>
            <a:custGeom>
              <a:avLst/>
              <a:gdLst/>
              <a:ahLst/>
              <a:cxnLst/>
              <a:rect l="l" t="t" r="r" b="b"/>
              <a:pathLst>
                <a:path w="28640" h="42006" extrusionOk="0">
                  <a:moveTo>
                    <a:pt x="14013" y="1"/>
                  </a:moveTo>
                  <a:cubicBezTo>
                    <a:pt x="11514" y="1"/>
                    <a:pt x="9011" y="658"/>
                    <a:pt x="6678" y="1583"/>
                  </a:cubicBezTo>
                  <a:cubicBezTo>
                    <a:pt x="4659" y="2389"/>
                    <a:pt x="2601" y="3439"/>
                    <a:pt x="1042" y="4985"/>
                  </a:cubicBezTo>
                  <a:cubicBezTo>
                    <a:pt x="0" y="6016"/>
                    <a:pt x="4" y="7903"/>
                    <a:pt x="1660" y="7903"/>
                  </a:cubicBezTo>
                  <a:cubicBezTo>
                    <a:pt x="1787" y="7903"/>
                    <a:pt x="1923" y="7892"/>
                    <a:pt x="2069" y="7869"/>
                  </a:cubicBezTo>
                  <a:cubicBezTo>
                    <a:pt x="2708" y="7767"/>
                    <a:pt x="3281" y="7420"/>
                    <a:pt x="3830" y="7087"/>
                  </a:cubicBezTo>
                  <a:cubicBezTo>
                    <a:pt x="5517" y="6046"/>
                    <a:pt x="7354" y="4971"/>
                    <a:pt x="9306" y="4971"/>
                  </a:cubicBezTo>
                  <a:cubicBezTo>
                    <a:pt x="9481" y="4971"/>
                    <a:pt x="9658" y="4980"/>
                    <a:pt x="9835" y="4998"/>
                  </a:cubicBezTo>
                  <a:cubicBezTo>
                    <a:pt x="11763" y="5200"/>
                    <a:pt x="13494" y="6621"/>
                    <a:pt x="14150" y="8448"/>
                  </a:cubicBezTo>
                  <a:cubicBezTo>
                    <a:pt x="14813" y="10274"/>
                    <a:pt x="14425" y="12417"/>
                    <a:pt x="13243" y="13957"/>
                  </a:cubicBezTo>
                  <a:cubicBezTo>
                    <a:pt x="12317" y="15160"/>
                    <a:pt x="10338" y="16507"/>
                    <a:pt x="8508" y="16507"/>
                  </a:cubicBezTo>
                  <a:cubicBezTo>
                    <a:pt x="8405" y="16507"/>
                    <a:pt x="8301" y="16503"/>
                    <a:pt x="8199" y="16494"/>
                  </a:cubicBezTo>
                  <a:cubicBezTo>
                    <a:pt x="8144" y="16489"/>
                    <a:pt x="8089" y="16487"/>
                    <a:pt x="8035" y="16487"/>
                  </a:cubicBezTo>
                  <a:cubicBezTo>
                    <a:pt x="7511" y="16487"/>
                    <a:pt x="7070" y="16721"/>
                    <a:pt x="6827" y="17079"/>
                  </a:cubicBezTo>
                  <a:cubicBezTo>
                    <a:pt x="6499" y="17544"/>
                    <a:pt x="6493" y="18213"/>
                    <a:pt x="7030" y="18816"/>
                  </a:cubicBezTo>
                  <a:cubicBezTo>
                    <a:pt x="7596" y="19461"/>
                    <a:pt x="8480" y="19699"/>
                    <a:pt x="9274" y="20027"/>
                  </a:cubicBezTo>
                  <a:cubicBezTo>
                    <a:pt x="10970" y="20720"/>
                    <a:pt x="12444" y="21932"/>
                    <a:pt x="13447" y="23459"/>
                  </a:cubicBezTo>
                  <a:cubicBezTo>
                    <a:pt x="13948" y="24217"/>
                    <a:pt x="14342" y="25084"/>
                    <a:pt x="14348" y="25991"/>
                  </a:cubicBezTo>
                  <a:cubicBezTo>
                    <a:pt x="14353" y="26897"/>
                    <a:pt x="13906" y="27847"/>
                    <a:pt x="13088" y="28235"/>
                  </a:cubicBezTo>
                  <a:cubicBezTo>
                    <a:pt x="12790" y="28377"/>
                    <a:pt x="12479" y="28436"/>
                    <a:pt x="12162" y="28436"/>
                  </a:cubicBezTo>
                  <a:cubicBezTo>
                    <a:pt x="11317" y="28436"/>
                    <a:pt x="10435" y="28015"/>
                    <a:pt x="9662" y="27602"/>
                  </a:cubicBezTo>
                  <a:cubicBezTo>
                    <a:pt x="8072" y="26752"/>
                    <a:pt x="6394" y="25898"/>
                    <a:pt x="4603" y="25898"/>
                  </a:cubicBezTo>
                  <a:cubicBezTo>
                    <a:pt x="4545" y="25898"/>
                    <a:pt x="4486" y="25898"/>
                    <a:pt x="4427" y="25900"/>
                  </a:cubicBezTo>
                  <a:cubicBezTo>
                    <a:pt x="1102" y="26002"/>
                    <a:pt x="297" y="28820"/>
                    <a:pt x="642" y="31583"/>
                  </a:cubicBezTo>
                  <a:cubicBezTo>
                    <a:pt x="691" y="31947"/>
                    <a:pt x="1072" y="34812"/>
                    <a:pt x="2637" y="37021"/>
                  </a:cubicBezTo>
                  <a:cubicBezTo>
                    <a:pt x="5034" y="40417"/>
                    <a:pt x="9311" y="42005"/>
                    <a:pt x="13627" y="42005"/>
                  </a:cubicBezTo>
                  <a:cubicBezTo>
                    <a:pt x="21074" y="42005"/>
                    <a:pt x="28640" y="37277"/>
                    <a:pt x="26871" y="28952"/>
                  </a:cubicBezTo>
                  <a:cubicBezTo>
                    <a:pt x="26161" y="25644"/>
                    <a:pt x="23784" y="22737"/>
                    <a:pt x="20675" y="21395"/>
                  </a:cubicBezTo>
                  <a:cubicBezTo>
                    <a:pt x="19893" y="21060"/>
                    <a:pt x="19064" y="20809"/>
                    <a:pt x="18347" y="20349"/>
                  </a:cubicBezTo>
                  <a:cubicBezTo>
                    <a:pt x="17631" y="19891"/>
                    <a:pt x="17022" y="19150"/>
                    <a:pt x="16998" y="18296"/>
                  </a:cubicBezTo>
                  <a:cubicBezTo>
                    <a:pt x="16956" y="16768"/>
                    <a:pt x="18627" y="15880"/>
                    <a:pt x="19874" y="14996"/>
                  </a:cubicBezTo>
                  <a:cubicBezTo>
                    <a:pt x="22538" y="13122"/>
                    <a:pt x="24453" y="9230"/>
                    <a:pt x="23654" y="5941"/>
                  </a:cubicBezTo>
                  <a:cubicBezTo>
                    <a:pt x="22860" y="2664"/>
                    <a:pt x="19069" y="610"/>
                    <a:pt x="15984" y="145"/>
                  </a:cubicBezTo>
                  <a:cubicBezTo>
                    <a:pt x="15329" y="46"/>
                    <a:pt x="14671" y="1"/>
                    <a:pt x="140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5" name="Google Shape;1030;p41">
              <a:extLst>
                <a:ext uri="{FF2B5EF4-FFF2-40B4-BE49-F238E27FC236}">
                  <a16:creationId xmlns:a16="http://schemas.microsoft.com/office/drawing/2014/main" id="{A339CEF2-D808-41D3-AFD5-D439225C679D}"/>
                </a:ext>
              </a:extLst>
            </p:cNvPr>
            <p:cNvSpPr/>
            <p:nvPr/>
          </p:nvSpPr>
          <p:spPr>
            <a:xfrm>
              <a:off x="3491525" y="662775"/>
              <a:ext cx="720650" cy="1074075"/>
            </a:xfrm>
            <a:custGeom>
              <a:avLst/>
              <a:gdLst/>
              <a:ahLst/>
              <a:cxnLst/>
              <a:rect l="l" t="t" r="r" b="b"/>
              <a:pathLst>
                <a:path w="28826" h="42963" extrusionOk="0">
                  <a:moveTo>
                    <a:pt x="14349" y="942"/>
                  </a:moveTo>
                  <a:cubicBezTo>
                    <a:pt x="15008" y="942"/>
                    <a:pt x="15651" y="989"/>
                    <a:pt x="16279" y="1084"/>
                  </a:cubicBezTo>
                  <a:cubicBezTo>
                    <a:pt x="19359" y="1549"/>
                    <a:pt x="22850" y="3568"/>
                    <a:pt x="23566" y="6522"/>
                  </a:cubicBezTo>
                  <a:cubicBezTo>
                    <a:pt x="24348" y="9751"/>
                    <a:pt x="22354" y="13409"/>
                    <a:pt x="19973" y="15087"/>
                  </a:cubicBezTo>
                  <a:cubicBezTo>
                    <a:pt x="19811" y="15200"/>
                    <a:pt x="19645" y="15315"/>
                    <a:pt x="19472" y="15428"/>
                  </a:cubicBezTo>
                  <a:cubicBezTo>
                    <a:pt x="18241" y="16257"/>
                    <a:pt x="16852" y="17194"/>
                    <a:pt x="16893" y="18782"/>
                  </a:cubicBezTo>
                  <a:cubicBezTo>
                    <a:pt x="16923" y="19696"/>
                    <a:pt x="17508" y="20602"/>
                    <a:pt x="18463" y="21217"/>
                  </a:cubicBezTo>
                  <a:cubicBezTo>
                    <a:pt x="19006" y="21569"/>
                    <a:pt x="19597" y="21797"/>
                    <a:pt x="20170" y="22023"/>
                  </a:cubicBezTo>
                  <a:cubicBezTo>
                    <a:pt x="20397" y="22112"/>
                    <a:pt x="20629" y="22202"/>
                    <a:pt x="20856" y="22304"/>
                  </a:cubicBezTo>
                  <a:cubicBezTo>
                    <a:pt x="23828" y="23588"/>
                    <a:pt x="26097" y="26357"/>
                    <a:pt x="26772" y="29526"/>
                  </a:cubicBezTo>
                  <a:cubicBezTo>
                    <a:pt x="28258" y="36492"/>
                    <a:pt x="22957" y="39638"/>
                    <a:pt x="20605" y="40664"/>
                  </a:cubicBezTo>
                  <a:cubicBezTo>
                    <a:pt x="18644" y="41522"/>
                    <a:pt x="16330" y="41987"/>
                    <a:pt x="14003" y="41987"/>
                  </a:cubicBezTo>
                  <a:cubicBezTo>
                    <a:pt x="9885" y="41987"/>
                    <a:pt x="5723" y="40532"/>
                    <a:pt x="3386" y="37226"/>
                  </a:cubicBezTo>
                  <a:cubicBezTo>
                    <a:pt x="1935" y="35173"/>
                    <a:pt x="1541" y="32511"/>
                    <a:pt x="1475" y="31997"/>
                  </a:cubicBezTo>
                  <a:cubicBezTo>
                    <a:pt x="1254" y="30236"/>
                    <a:pt x="1552" y="28786"/>
                    <a:pt x="2311" y="27897"/>
                  </a:cubicBezTo>
                  <a:cubicBezTo>
                    <a:pt x="2877" y="27234"/>
                    <a:pt x="3720" y="26875"/>
                    <a:pt x="4805" y="26847"/>
                  </a:cubicBezTo>
                  <a:cubicBezTo>
                    <a:pt x="4860" y="26840"/>
                    <a:pt x="4913" y="26840"/>
                    <a:pt x="4973" y="26840"/>
                  </a:cubicBezTo>
                  <a:cubicBezTo>
                    <a:pt x="6585" y="26840"/>
                    <a:pt x="8119" y="27586"/>
                    <a:pt x="9808" y="28487"/>
                  </a:cubicBezTo>
                  <a:cubicBezTo>
                    <a:pt x="10437" y="28826"/>
                    <a:pt x="11471" y="29376"/>
                    <a:pt x="12531" y="29376"/>
                  </a:cubicBezTo>
                  <a:cubicBezTo>
                    <a:pt x="12909" y="29376"/>
                    <a:pt x="13290" y="29306"/>
                    <a:pt x="13657" y="29132"/>
                  </a:cubicBezTo>
                  <a:cubicBezTo>
                    <a:pt x="14577" y="28690"/>
                    <a:pt x="15197" y="27616"/>
                    <a:pt x="15186" y="26459"/>
                  </a:cubicBezTo>
                  <a:cubicBezTo>
                    <a:pt x="15180" y="25575"/>
                    <a:pt x="14858" y="24662"/>
                    <a:pt x="14207" y="23677"/>
                  </a:cubicBezTo>
                  <a:cubicBezTo>
                    <a:pt x="13150" y="22076"/>
                    <a:pt x="11593" y="20794"/>
                    <a:pt x="9819" y="20065"/>
                  </a:cubicBezTo>
                  <a:cubicBezTo>
                    <a:pt x="9670" y="20006"/>
                    <a:pt x="9516" y="19946"/>
                    <a:pt x="9360" y="19886"/>
                  </a:cubicBezTo>
                  <a:cubicBezTo>
                    <a:pt x="8733" y="19648"/>
                    <a:pt x="8136" y="19415"/>
                    <a:pt x="7748" y="18979"/>
                  </a:cubicBezTo>
                  <a:cubicBezTo>
                    <a:pt x="7403" y="18591"/>
                    <a:pt x="7342" y="18161"/>
                    <a:pt x="7576" y="17822"/>
                  </a:cubicBezTo>
                  <a:cubicBezTo>
                    <a:pt x="7752" y="17569"/>
                    <a:pt x="8060" y="17428"/>
                    <a:pt x="8406" y="17428"/>
                  </a:cubicBezTo>
                  <a:cubicBezTo>
                    <a:pt x="8445" y="17428"/>
                    <a:pt x="8484" y="17430"/>
                    <a:pt x="8524" y="17434"/>
                  </a:cubicBezTo>
                  <a:cubicBezTo>
                    <a:pt x="8641" y="17444"/>
                    <a:pt x="8758" y="17449"/>
                    <a:pt x="8876" y="17449"/>
                  </a:cubicBezTo>
                  <a:cubicBezTo>
                    <a:pt x="10833" y="17449"/>
                    <a:pt x="12932" y="16085"/>
                    <a:pt x="13979" y="14717"/>
                  </a:cubicBezTo>
                  <a:cubicBezTo>
                    <a:pt x="15276" y="13034"/>
                    <a:pt x="15657" y="10695"/>
                    <a:pt x="14959" y="8761"/>
                  </a:cubicBezTo>
                  <a:cubicBezTo>
                    <a:pt x="14224" y="6731"/>
                    <a:pt x="12332" y="5221"/>
                    <a:pt x="10249" y="5006"/>
                  </a:cubicBezTo>
                  <a:cubicBezTo>
                    <a:pt x="10057" y="4986"/>
                    <a:pt x="9865" y="4976"/>
                    <a:pt x="9675" y="4976"/>
                  </a:cubicBezTo>
                  <a:cubicBezTo>
                    <a:pt x="7497" y="4976"/>
                    <a:pt x="5467" y="6228"/>
                    <a:pt x="3952" y="7161"/>
                  </a:cubicBezTo>
                  <a:cubicBezTo>
                    <a:pt x="3445" y="7472"/>
                    <a:pt x="2920" y="7794"/>
                    <a:pt x="2364" y="7877"/>
                  </a:cubicBezTo>
                  <a:cubicBezTo>
                    <a:pt x="2257" y="7895"/>
                    <a:pt x="2141" y="7907"/>
                    <a:pt x="2025" y="7907"/>
                  </a:cubicBezTo>
                  <a:cubicBezTo>
                    <a:pt x="1716" y="7907"/>
                    <a:pt x="1406" y="7821"/>
                    <a:pt x="1254" y="7530"/>
                  </a:cubicBezTo>
                  <a:cubicBezTo>
                    <a:pt x="1022" y="7070"/>
                    <a:pt x="1237" y="6290"/>
                    <a:pt x="1738" y="5794"/>
                  </a:cubicBezTo>
                  <a:cubicBezTo>
                    <a:pt x="3015" y="4522"/>
                    <a:pt x="4758" y="3478"/>
                    <a:pt x="7218" y="2499"/>
                  </a:cubicBezTo>
                  <a:cubicBezTo>
                    <a:pt x="9831" y="1456"/>
                    <a:pt x="12181" y="942"/>
                    <a:pt x="14349" y="942"/>
                  </a:cubicBezTo>
                  <a:close/>
                  <a:moveTo>
                    <a:pt x="14354" y="1"/>
                  </a:moveTo>
                  <a:cubicBezTo>
                    <a:pt x="12064" y="1"/>
                    <a:pt x="9595" y="536"/>
                    <a:pt x="6871" y="1621"/>
                  </a:cubicBezTo>
                  <a:cubicBezTo>
                    <a:pt x="4287" y="2654"/>
                    <a:pt x="2447" y="3764"/>
                    <a:pt x="1075" y="5125"/>
                  </a:cubicBezTo>
                  <a:cubicBezTo>
                    <a:pt x="281" y="5913"/>
                    <a:pt x="1" y="7131"/>
                    <a:pt x="419" y="7960"/>
                  </a:cubicBezTo>
                  <a:cubicBezTo>
                    <a:pt x="564" y="8247"/>
                    <a:pt x="998" y="8848"/>
                    <a:pt x="2029" y="8848"/>
                  </a:cubicBezTo>
                  <a:cubicBezTo>
                    <a:pt x="2178" y="8848"/>
                    <a:pt x="2339" y="8836"/>
                    <a:pt x="2513" y="8808"/>
                  </a:cubicBezTo>
                  <a:cubicBezTo>
                    <a:pt x="3254" y="8689"/>
                    <a:pt x="3887" y="8301"/>
                    <a:pt x="4442" y="7960"/>
                  </a:cubicBezTo>
                  <a:cubicBezTo>
                    <a:pt x="6263" y="6839"/>
                    <a:pt x="7928" y="5913"/>
                    <a:pt x="9673" y="5913"/>
                  </a:cubicBezTo>
                  <a:cubicBezTo>
                    <a:pt x="9833" y="5913"/>
                    <a:pt x="9993" y="5921"/>
                    <a:pt x="10155" y="5937"/>
                  </a:cubicBezTo>
                  <a:cubicBezTo>
                    <a:pt x="11885" y="6122"/>
                    <a:pt x="13461" y="7381"/>
                    <a:pt x="14075" y="9083"/>
                  </a:cubicBezTo>
                  <a:cubicBezTo>
                    <a:pt x="14667" y="10718"/>
                    <a:pt x="14338" y="12706"/>
                    <a:pt x="13235" y="14144"/>
                  </a:cubicBezTo>
                  <a:cubicBezTo>
                    <a:pt x="12336" y="15319"/>
                    <a:pt x="10462" y="16509"/>
                    <a:pt x="8878" y="16509"/>
                  </a:cubicBezTo>
                  <a:cubicBezTo>
                    <a:pt x="8787" y="16509"/>
                    <a:pt x="8696" y="16505"/>
                    <a:pt x="8607" y="16497"/>
                  </a:cubicBezTo>
                  <a:cubicBezTo>
                    <a:pt x="8539" y="16490"/>
                    <a:pt x="8470" y="16487"/>
                    <a:pt x="8403" y="16487"/>
                  </a:cubicBezTo>
                  <a:cubicBezTo>
                    <a:pt x="7745" y="16487"/>
                    <a:pt x="7157" y="16775"/>
                    <a:pt x="6805" y="17285"/>
                  </a:cubicBezTo>
                  <a:cubicBezTo>
                    <a:pt x="6323" y="17976"/>
                    <a:pt x="6411" y="18889"/>
                    <a:pt x="7045" y="19600"/>
                  </a:cubicBezTo>
                  <a:cubicBezTo>
                    <a:pt x="7582" y="20214"/>
                    <a:pt x="8315" y="20495"/>
                    <a:pt x="9026" y="20764"/>
                  </a:cubicBezTo>
                  <a:cubicBezTo>
                    <a:pt x="9175" y="20823"/>
                    <a:pt x="9318" y="20877"/>
                    <a:pt x="9461" y="20938"/>
                  </a:cubicBezTo>
                  <a:cubicBezTo>
                    <a:pt x="11061" y="21594"/>
                    <a:pt x="12470" y="22751"/>
                    <a:pt x="13425" y="24197"/>
                  </a:cubicBezTo>
                  <a:cubicBezTo>
                    <a:pt x="13974" y="25026"/>
                    <a:pt x="14243" y="25765"/>
                    <a:pt x="14249" y="26464"/>
                  </a:cubicBezTo>
                  <a:cubicBezTo>
                    <a:pt x="14249" y="27133"/>
                    <a:pt x="13944" y="27957"/>
                    <a:pt x="13252" y="28285"/>
                  </a:cubicBezTo>
                  <a:cubicBezTo>
                    <a:pt x="13023" y="28394"/>
                    <a:pt x="12779" y="28440"/>
                    <a:pt x="12526" y="28440"/>
                  </a:cubicBezTo>
                  <a:cubicBezTo>
                    <a:pt x="11791" y="28440"/>
                    <a:pt x="10982" y="28049"/>
                    <a:pt x="10249" y="27658"/>
                  </a:cubicBezTo>
                  <a:cubicBezTo>
                    <a:pt x="8850" y="26909"/>
                    <a:pt x="6953" y="25900"/>
                    <a:pt x="4943" y="25900"/>
                  </a:cubicBezTo>
                  <a:cubicBezTo>
                    <a:pt x="4887" y="25900"/>
                    <a:pt x="4831" y="25901"/>
                    <a:pt x="4775" y="25903"/>
                  </a:cubicBezTo>
                  <a:cubicBezTo>
                    <a:pt x="3414" y="25944"/>
                    <a:pt x="2340" y="26410"/>
                    <a:pt x="1595" y="27288"/>
                  </a:cubicBezTo>
                  <a:cubicBezTo>
                    <a:pt x="664" y="28374"/>
                    <a:pt x="287" y="30087"/>
                    <a:pt x="544" y="32111"/>
                  </a:cubicBezTo>
                  <a:cubicBezTo>
                    <a:pt x="609" y="32666"/>
                    <a:pt x="1039" y="35531"/>
                    <a:pt x="2615" y="37770"/>
                  </a:cubicBezTo>
                  <a:cubicBezTo>
                    <a:pt x="5164" y="41374"/>
                    <a:pt x="9551" y="42963"/>
                    <a:pt x="13926" y="42963"/>
                  </a:cubicBezTo>
                  <a:cubicBezTo>
                    <a:pt x="16392" y="42963"/>
                    <a:pt x="18857" y="42454"/>
                    <a:pt x="20982" y="41523"/>
                  </a:cubicBezTo>
                  <a:cubicBezTo>
                    <a:pt x="26312" y="39195"/>
                    <a:pt x="28825" y="34636"/>
                    <a:pt x="27690" y="29329"/>
                  </a:cubicBezTo>
                  <a:cubicBezTo>
                    <a:pt x="26957" y="25867"/>
                    <a:pt x="24480" y="22841"/>
                    <a:pt x="21227" y="21439"/>
                  </a:cubicBezTo>
                  <a:cubicBezTo>
                    <a:pt x="20993" y="21337"/>
                    <a:pt x="20748" y="21241"/>
                    <a:pt x="20511" y="21145"/>
                  </a:cubicBezTo>
                  <a:cubicBezTo>
                    <a:pt x="19955" y="20930"/>
                    <a:pt x="19436" y="20728"/>
                    <a:pt x="18971" y="20429"/>
                  </a:cubicBezTo>
                  <a:cubicBezTo>
                    <a:pt x="18277" y="19982"/>
                    <a:pt x="17855" y="19355"/>
                    <a:pt x="17836" y="18759"/>
                  </a:cubicBezTo>
                  <a:cubicBezTo>
                    <a:pt x="17806" y="17690"/>
                    <a:pt x="18922" y="16932"/>
                    <a:pt x="19996" y="16210"/>
                  </a:cubicBezTo>
                  <a:cubicBezTo>
                    <a:pt x="20175" y="16090"/>
                    <a:pt x="20349" y="15971"/>
                    <a:pt x="20511" y="15858"/>
                  </a:cubicBezTo>
                  <a:cubicBezTo>
                    <a:pt x="23155" y="13995"/>
                    <a:pt x="25357" y="9918"/>
                    <a:pt x="24480" y="6301"/>
                  </a:cubicBezTo>
                  <a:cubicBezTo>
                    <a:pt x="23626" y="2786"/>
                    <a:pt x="19704" y="648"/>
                    <a:pt x="16422" y="153"/>
                  </a:cubicBezTo>
                  <a:cubicBezTo>
                    <a:pt x="15748" y="51"/>
                    <a:pt x="15060" y="1"/>
                    <a:pt x="14354" y="1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</p:grpSp>
      <p:sp>
        <p:nvSpPr>
          <p:cNvPr id="36" name="Rectangle 35">
            <a:extLst>
              <a:ext uri="{FF2B5EF4-FFF2-40B4-BE49-F238E27FC236}">
                <a16:creationId xmlns:a16="http://schemas.microsoft.com/office/drawing/2014/main" id="{5B95FAD8-29CA-40C8-9DF0-F64D26404113}"/>
              </a:ext>
            </a:extLst>
          </p:cNvPr>
          <p:cNvSpPr/>
          <p:nvPr/>
        </p:nvSpPr>
        <p:spPr>
          <a:xfrm>
            <a:off x="1757689" y="733177"/>
            <a:ext cx="9510386" cy="636592"/>
          </a:xfrm>
          <a:prstGeom prst="rect">
            <a:avLst/>
          </a:prstGeom>
          <a:noFill/>
        </p:spPr>
        <p:txBody>
          <a:bodyPr wrap="none" lIns="121920" tIns="60960" rIns="121920" bIns="60960" numCol="1">
            <a:prstTxWarp prst="textPlain">
              <a:avLst/>
            </a:prstTxWarp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vi-VN" sz="7200" b="1" kern="0" dirty="0">
                <a:ln w="0"/>
                <a:solidFill>
                  <a:srgbClr val="FF66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Muốn nhân một số thập phân với một số tự nhiên ta làm như sau:</a:t>
            </a:r>
            <a:endParaRPr lang="en-US" sz="7200" b="1" kern="0" dirty="0">
              <a:ln w="0"/>
              <a:solidFill>
                <a:srgbClr val="FF66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  <a:cs typeface="Arial"/>
              <a:sym typeface="Arial"/>
            </a:endParaRPr>
          </a:p>
        </p:txBody>
      </p:sp>
      <p:pic>
        <p:nvPicPr>
          <p:cNvPr id="13" name="Picture 4">
            <a:extLst>
              <a:ext uri="{FF2B5EF4-FFF2-40B4-BE49-F238E27FC236}">
                <a16:creationId xmlns:a16="http://schemas.microsoft.com/office/drawing/2014/main" id="{E3AFF4C6-5501-4551-9BBD-C0FFBEDC49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2467607" y="1369769"/>
            <a:ext cx="9029717" cy="4430320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3C538398-D627-43F5-ADA6-B1DA416634B1}"/>
              </a:ext>
            </a:extLst>
          </p:cNvPr>
          <p:cNvSpPr txBox="1"/>
          <p:nvPr/>
        </p:nvSpPr>
        <p:spPr>
          <a:xfrm>
            <a:off x="2964653" y="1779423"/>
            <a:ext cx="7796663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just" defTabSz="1219170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vi-VN" sz="3200" b="1" i="1" kern="0" dirty="0">
                <a:solidFill>
                  <a:srgbClr val="0069B5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Đặt tính và thực hiện phép nhân như nhân hai số tự nhiên.</a:t>
            </a:r>
            <a:endParaRPr lang="en-US" sz="3200" b="1" i="1" kern="0" dirty="0">
              <a:solidFill>
                <a:srgbClr val="0069B5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itchFamily="18" charset="0"/>
              <a:sym typeface="Arial"/>
            </a:endParaRPr>
          </a:p>
          <a:p>
            <a:pPr marL="457200" indent="-457200" algn="just" defTabSz="1219170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vi-VN" sz="3200" b="1" i="1" kern="0" dirty="0">
                <a:solidFill>
                  <a:srgbClr val="0069B5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Đếm trong phần thập phân của số thập phân có bao nhiêu chữ số thì dùng dấu phẩy tách ở tích ra bấy nhiêu chữ số kể từ phải sang trái.</a:t>
            </a:r>
          </a:p>
        </p:txBody>
      </p:sp>
      <p:pic>
        <p:nvPicPr>
          <p:cNvPr id="14" name="Picture 10" descr="Happy Cute Little Kid Boy With Light Idea Stock Vector - Illustration of  homework, school: 177079924">
            <a:extLst>
              <a:ext uri="{FF2B5EF4-FFF2-40B4-BE49-F238E27FC236}">
                <a16:creationId xmlns:a16="http://schemas.microsoft.com/office/drawing/2014/main" id="{21F15F91-EE9C-46F7-B32B-0BF153EC4EF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77" b="93311" l="10000" r="90000">
                        <a14:foregroundMark x1="38500" y1="30726" x2="56875" y2="32766"/>
                        <a14:foregroundMark x1="53125" y1="87188" x2="53125" y2="87188"/>
                        <a14:foregroundMark x1="53125" y1="86168" x2="53125" y2="86168"/>
                        <a14:foregroundMark x1="53000" y1="82200" x2="54250" y2="90703"/>
                        <a14:foregroundMark x1="54750" y1="88209" x2="58750" y2="89116"/>
                        <a14:foregroundMark x1="45000" y1="81746" x2="44625" y2="89116"/>
                        <a14:foregroundMark x1="36250" y1="89683" x2="42375" y2="86281"/>
                        <a14:foregroundMark x1="25500" y1="48299" x2="37125" y2="52948"/>
                        <a14:foregroundMark x1="25375" y1="47619" x2="24500" y2="50454"/>
                        <a14:foregroundMark x1="24500" y1="48526" x2="24000" y2="501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7787"/>
          <a:stretch/>
        </p:blipFill>
        <p:spPr bwMode="auto">
          <a:xfrm>
            <a:off x="-1251573" y="2104449"/>
            <a:ext cx="6018524" cy="4792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7936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14C6579-C26E-424F-8D12-8A3B5E77B2AB}"/>
              </a:ext>
            </a:extLst>
          </p:cNvPr>
          <p:cNvSpPr/>
          <p:nvPr/>
        </p:nvSpPr>
        <p:spPr>
          <a:xfrm>
            <a:off x="257174" y="200025"/>
            <a:ext cx="11725275" cy="6353176"/>
          </a:xfrm>
          <a:prstGeom prst="rect">
            <a:avLst/>
          </a:prstGeom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191919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8640B55D-95E3-D877-2363-29080C441EAA}"/>
              </a:ext>
            </a:extLst>
          </p:cNvPr>
          <p:cNvSpPr/>
          <p:nvPr/>
        </p:nvSpPr>
        <p:spPr>
          <a:xfrm>
            <a:off x="497498" y="429560"/>
            <a:ext cx="523220" cy="523220"/>
          </a:xfrm>
          <a:prstGeom prst="ellipse">
            <a:avLst/>
          </a:prstGeom>
          <a:solidFill>
            <a:srgbClr val="002060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4BAEA17-E561-BAF0-6D48-DCFD8D4A53D0}"/>
              </a:ext>
            </a:extLst>
          </p:cNvPr>
          <p:cNvSpPr txBox="1"/>
          <p:nvPr/>
        </p:nvSpPr>
        <p:spPr>
          <a:xfrm>
            <a:off x="1077868" y="367290"/>
            <a:ext cx="106711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en-US" sz="3600" b="1" dirty="0" err="1">
                <a:solidFill>
                  <a:prstClr val="black"/>
                </a:solidFill>
              </a:rPr>
              <a:t>Tìm</a:t>
            </a:r>
            <a:r>
              <a:rPr lang="en-US" sz="3600" b="1" dirty="0">
                <a:solidFill>
                  <a:prstClr val="black"/>
                </a:solidFill>
              </a:rPr>
              <a:t> </a:t>
            </a:r>
            <a:r>
              <a:rPr lang="en-US" sz="3600" b="1" dirty="0" err="1">
                <a:solidFill>
                  <a:prstClr val="black"/>
                </a:solidFill>
              </a:rPr>
              <a:t>lỗi</a:t>
            </a:r>
            <a:r>
              <a:rPr lang="en-US" sz="3600" b="1" dirty="0">
                <a:solidFill>
                  <a:prstClr val="black"/>
                </a:solidFill>
              </a:rPr>
              <a:t> </a:t>
            </a:r>
            <a:r>
              <a:rPr lang="en-US" sz="3600" b="1" dirty="0" err="1">
                <a:solidFill>
                  <a:prstClr val="black"/>
                </a:solidFill>
              </a:rPr>
              <a:t>sai</a:t>
            </a:r>
            <a:r>
              <a:rPr lang="en-US" sz="3600" b="1" dirty="0">
                <a:solidFill>
                  <a:prstClr val="black"/>
                </a:solidFill>
              </a:rPr>
              <a:t> </a:t>
            </a:r>
            <a:r>
              <a:rPr lang="en-US" sz="3600" b="1" dirty="0" err="1">
                <a:solidFill>
                  <a:prstClr val="black"/>
                </a:solidFill>
              </a:rPr>
              <a:t>trong</a:t>
            </a:r>
            <a:r>
              <a:rPr lang="en-US" sz="3600" b="1" dirty="0">
                <a:solidFill>
                  <a:prstClr val="black"/>
                </a:solidFill>
              </a:rPr>
              <a:t> </a:t>
            </a:r>
            <a:r>
              <a:rPr lang="en-US" sz="3600" b="1" dirty="0" err="1">
                <a:solidFill>
                  <a:prstClr val="black"/>
                </a:solidFill>
              </a:rPr>
              <a:t>mỗi</a:t>
            </a:r>
            <a:r>
              <a:rPr lang="en-US" sz="3600" b="1" dirty="0">
                <a:solidFill>
                  <a:prstClr val="black"/>
                </a:solidFill>
              </a:rPr>
              <a:t> </a:t>
            </a:r>
            <a:r>
              <a:rPr lang="en-US" sz="3600" b="1" dirty="0" err="1">
                <a:solidFill>
                  <a:prstClr val="black"/>
                </a:solidFill>
              </a:rPr>
              <a:t>phép</a:t>
            </a:r>
            <a:r>
              <a:rPr lang="en-US" sz="3600" b="1" dirty="0">
                <a:solidFill>
                  <a:prstClr val="black"/>
                </a:solidFill>
              </a:rPr>
              <a:t> </a:t>
            </a:r>
            <a:r>
              <a:rPr lang="en-US" sz="3600" b="1" dirty="0" err="1">
                <a:solidFill>
                  <a:prstClr val="black"/>
                </a:solidFill>
              </a:rPr>
              <a:t>tính</a:t>
            </a:r>
            <a:r>
              <a:rPr lang="en-US" sz="3600" b="1" dirty="0">
                <a:solidFill>
                  <a:prstClr val="black"/>
                </a:solidFill>
              </a:rPr>
              <a:t> </a:t>
            </a:r>
            <a:r>
              <a:rPr lang="en-US" sz="3600" b="1" dirty="0" err="1">
                <a:solidFill>
                  <a:prstClr val="black"/>
                </a:solidFill>
              </a:rPr>
              <a:t>sau</a:t>
            </a:r>
            <a:r>
              <a:rPr lang="en-US" sz="3600" b="1" dirty="0">
                <a:solidFill>
                  <a:prstClr val="black"/>
                </a:solidFill>
              </a:rPr>
              <a:t> </a:t>
            </a:r>
            <a:r>
              <a:rPr lang="en-US" sz="3600" b="1" dirty="0" err="1">
                <a:solidFill>
                  <a:prstClr val="black"/>
                </a:solidFill>
              </a:rPr>
              <a:t>rồi</a:t>
            </a:r>
            <a:r>
              <a:rPr lang="en-US" sz="3600" b="1" dirty="0">
                <a:solidFill>
                  <a:prstClr val="black"/>
                </a:solidFill>
              </a:rPr>
              <a:t> </a:t>
            </a:r>
            <a:r>
              <a:rPr lang="en-US" sz="3600" b="1" dirty="0" err="1">
                <a:solidFill>
                  <a:prstClr val="black"/>
                </a:solidFill>
              </a:rPr>
              <a:t>sửa</a:t>
            </a:r>
            <a:r>
              <a:rPr lang="en-US" sz="3600" b="1" dirty="0">
                <a:solidFill>
                  <a:prstClr val="black"/>
                </a:solidFill>
              </a:rPr>
              <a:t> </a:t>
            </a:r>
            <a:r>
              <a:rPr lang="en-US" sz="3600" b="1" dirty="0" err="1">
                <a:solidFill>
                  <a:prstClr val="black"/>
                </a:solidFill>
              </a:rPr>
              <a:t>lại</a:t>
            </a:r>
            <a:r>
              <a:rPr lang="en-US" sz="3600" b="1" dirty="0">
                <a:solidFill>
                  <a:prstClr val="black"/>
                </a:solidFill>
              </a:rPr>
              <a:t> </a:t>
            </a:r>
            <a:r>
              <a:rPr lang="en-US" sz="3600" b="1" dirty="0" err="1">
                <a:solidFill>
                  <a:prstClr val="black"/>
                </a:solidFill>
              </a:rPr>
              <a:t>cho</a:t>
            </a:r>
            <a:r>
              <a:rPr lang="en-US" sz="3600" b="1" dirty="0">
                <a:solidFill>
                  <a:prstClr val="black"/>
                </a:solidFill>
              </a:rPr>
              <a:t> </a:t>
            </a:r>
            <a:r>
              <a:rPr lang="en-US" sz="3600" b="1" dirty="0" err="1">
                <a:solidFill>
                  <a:prstClr val="black"/>
                </a:solidFill>
              </a:rPr>
              <a:t>đúng</a:t>
            </a:r>
            <a:r>
              <a:rPr lang="en-US" sz="3600" b="1" dirty="0">
                <a:solidFill>
                  <a:prstClr val="black"/>
                </a:solidFill>
              </a:rPr>
              <a:t>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559E65AD-D80B-0A3A-D2CA-B780529BDD0E}"/>
              </a:ext>
            </a:extLst>
          </p:cNvPr>
          <p:cNvSpPr/>
          <p:nvPr/>
        </p:nvSpPr>
        <p:spPr>
          <a:xfrm>
            <a:off x="1010759" y="1871774"/>
            <a:ext cx="3635670" cy="3625259"/>
          </a:xfrm>
          <a:prstGeom prst="roundRect">
            <a:avLst>
              <a:gd name="adj" fmla="val 17953"/>
            </a:avLst>
          </a:prstGeom>
          <a:solidFill>
            <a:srgbClr val="FBE1F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49B2F26-B292-4104-279A-82B5DD00B2F6}"/>
              </a:ext>
            </a:extLst>
          </p:cNvPr>
          <p:cNvSpPr txBox="1"/>
          <p:nvPr/>
        </p:nvSpPr>
        <p:spPr>
          <a:xfrm>
            <a:off x="1233377" y="2169042"/>
            <a:ext cx="7442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</a:rPr>
              <a:t>a)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DBC71CA-7D72-B743-1223-EA4BB0342025}"/>
              </a:ext>
            </a:extLst>
          </p:cNvPr>
          <p:cNvCxnSpPr>
            <a:cxnSpLocks/>
          </p:cNvCxnSpPr>
          <p:nvPr/>
        </p:nvCxnSpPr>
        <p:spPr>
          <a:xfrm>
            <a:off x="2029268" y="4428238"/>
            <a:ext cx="1733550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>
            <a:extLst>
              <a:ext uri="{FF2B5EF4-FFF2-40B4-BE49-F238E27FC236}">
                <a16:creationId xmlns:a16="http://schemas.microsoft.com/office/drawing/2014/main" id="{885D82D1-56BD-BDAC-11C9-035291B3603C}"/>
              </a:ext>
            </a:extLst>
          </p:cNvPr>
          <p:cNvGrpSpPr/>
          <p:nvPr/>
        </p:nvGrpSpPr>
        <p:grpSpPr>
          <a:xfrm>
            <a:off x="2372168" y="1980313"/>
            <a:ext cx="1476375" cy="1323439"/>
            <a:chOff x="5591175" y="1247775"/>
            <a:chExt cx="1476375" cy="1323439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DA8F3F3B-973E-45C4-B0B7-498ED607447F}"/>
                </a:ext>
              </a:extLst>
            </p:cNvPr>
            <p:cNvSpPr txBox="1"/>
            <p:nvPr/>
          </p:nvSpPr>
          <p:spPr>
            <a:xfrm>
              <a:off x="5800725" y="1247775"/>
              <a:ext cx="1266825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6,9</a:t>
              </a:r>
            </a:p>
            <a:p>
              <a:r>
                <a:rPr lang="en-US" sz="40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 52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61266C2D-3C83-2D82-FC23-2360923183BC}"/>
                </a:ext>
              </a:extLst>
            </p:cNvPr>
            <p:cNvSpPr txBox="1"/>
            <p:nvPr/>
          </p:nvSpPr>
          <p:spPr>
            <a:xfrm>
              <a:off x="5591175" y="1647825"/>
              <a:ext cx="78105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x</a:t>
              </a:r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38AB2BC9-E8A4-EB3C-A024-FD64ADD67701}"/>
                </a:ext>
              </a:extLst>
            </p:cNvPr>
            <p:cNvCxnSpPr>
              <a:cxnSpLocks/>
            </p:cNvCxnSpPr>
            <p:nvPr/>
          </p:nvCxnSpPr>
          <p:spPr>
            <a:xfrm>
              <a:off x="5724525" y="2457450"/>
              <a:ext cx="1304925" cy="0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2115B565-5089-F325-33FF-80DA7E7034E3}"/>
              </a:ext>
            </a:extLst>
          </p:cNvPr>
          <p:cNvSpPr txBox="1"/>
          <p:nvPr/>
        </p:nvSpPr>
        <p:spPr>
          <a:xfrm>
            <a:off x="2502860" y="3143470"/>
            <a:ext cx="12668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138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FB97081-5C1E-8AE5-C698-4EED4C26B9DB}"/>
              </a:ext>
            </a:extLst>
          </p:cNvPr>
          <p:cNvSpPr txBox="1"/>
          <p:nvPr/>
        </p:nvSpPr>
        <p:spPr>
          <a:xfrm>
            <a:off x="2211571" y="3656713"/>
            <a:ext cx="12464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345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C1DB57B-FD56-4D08-9262-213858018021}"/>
              </a:ext>
            </a:extLst>
          </p:cNvPr>
          <p:cNvSpPr txBox="1"/>
          <p:nvPr/>
        </p:nvSpPr>
        <p:spPr>
          <a:xfrm>
            <a:off x="2211572" y="4451275"/>
            <a:ext cx="15714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3588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8B638C14-79AF-452B-1633-653BBA8CC8AF}"/>
              </a:ext>
            </a:extLst>
          </p:cNvPr>
          <p:cNvSpPr/>
          <p:nvPr/>
        </p:nvSpPr>
        <p:spPr>
          <a:xfrm>
            <a:off x="7252071" y="1946202"/>
            <a:ext cx="3635670" cy="3625259"/>
          </a:xfrm>
          <a:prstGeom prst="roundRect">
            <a:avLst>
              <a:gd name="adj" fmla="val 17953"/>
            </a:avLst>
          </a:prstGeom>
          <a:solidFill>
            <a:srgbClr val="FBE1F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DA74E00-D52A-07E4-3884-4FE056D5D8A0}"/>
              </a:ext>
            </a:extLst>
          </p:cNvPr>
          <p:cNvSpPr txBox="1"/>
          <p:nvPr/>
        </p:nvSpPr>
        <p:spPr>
          <a:xfrm>
            <a:off x="7474689" y="2243470"/>
            <a:ext cx="7442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</a:rPr>
              <a:t>b)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672BD296-59F4-C68A-F067-4A9FCEA2383C}"/>
              </a:ext>
            </a:extLst>
          </p:cNvPr>
          <p:cNvCxnSpPr>
            <a:cxnSpLocks/>
          </p:cNvCxnSpPr>
          <p:nvPr/>
        </p:nvCxnSpPr>
        <p:spPr>
          <a:xfrm>
            <a:off x="8633637" y="4502666"/>
            <a:ext cx="1370493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Group 21">
            <a:extLst>
              <a:ext uri="{FF2B5EF4-FFF2-40B4-BE49-F238E27FC236}">
                <a16:creationId xmlns:a16="http://schemas.microsoft.com/office/drawing/2014/main" id="{C59B78F9-149D-40C9-7C87-358DE134E33D}"/>
              </a:ext>
            </a:extLst>
          </p:cNvPr>
          <p:cNvGrpSpPr/>
          <p:nvPr/>
        </p:nvGrpSpPr>
        <p:grpSpPr>
          <a:xfrm>
            <a:off x="8613480" y="2054741"/>
            <a:ext cx="1476375" cy="1323439"/>
            <a:chOff x="5591175" y="1247775"/>
            <a:chExt cx="1476375" cy="1323439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0CCBEFB0-B64B-D237-3175-55F857AF7B78}"/>
                </a:ext>
              </a:extLst>
            </p:cNvPr>
            <p:cNvSpPr txBox="1"/>
            <p:nvPr/>
          </p:nvSpPr>
          <p:spPr>
            <a:xfrm>
              <a:off x="5800725" y="1247775"/>
              <a:ext cx="1266825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0,81</a:t>
              </a:r>
            </a:p>
            <a:p>
              <a:r>
                <a:rPr lang="en-US" sz="40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   45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F976524A-B0EC-1011-E85D-5E7ED0038885}"/>
                </a:ext>
              </a:extLst>
            </p:cNvPr>
            <p:cNvSpPr txBox="1"/>
            <p:nvPr/>
          </p:nvSpPr>
          <p:spPr>
            <a:xfrm>
              <a:off x="5591175" y="1647825"/>
              <a:ext cx="78105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x</a:t>
              </a:r>
            </a:p>
          </p:txBody>
        </p: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E365EE3A-8F35-002A-59D8-212B174D13DA}"/>
                </a:ext>
              </a:extLst>
            </p:cNvPr>
            <p:cNvCxnSpPr>
              <a:cxnSpLocks/>
            </p:cNvCxnSpPr>
            <p:nvPr/>
          </p:nvCxnSpPr>
          <p:spPr>
            <a:xfrm>
              <a:off x="5724525" y="2457450"/>
              <a:ext cx="1304925" cy="0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70EC4DF8-BDC8-D314-8CC7-45217CEEDDE3}"/>
              </a:ext>
            </a:extLst>
          </p:cNvPr>
          <p:cNvSpPr txBox="1"/>
          <p:nvPr/>
        </p:nvSpPr>
        <p:spPr>
          <a:xfrm>
            <a:off x="8999353" y="3228531"/>
            <a:ext cx="12668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405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744A052-83F0-1F91-2840-329219A94EB7}"/>
              </a:ext>
            </a:extLst>
          </p:cNvPr>
          <p:cNvSpPr txBox="1"/>
          <p:nvPr/>
        </p:nvSpPr>
        <p:spPr>
          <a:xfrm>
            <a:off x="8973878" y="3805568"/>
            <a:ext cx="12464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324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242116D-5566-F2A8-CF2A-C5C7782607F6}"/>
              </a:ext>
            </a:extLst>
          </p:cNvPr>
          <p:cNvSpPr txBox="1"/>
          <p:nvPr/>
        </p:nvSpPr>
        <p:spPr>
          <a:xfrm>
            <a:off x="8899451" y="4515070"/>
            <a:ext cx="12630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7,29</a:t>
            </a:r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B9B82AFC-46B1-B0F6-C8C4-07D61A4DE75B}"/>
              </a:ext>
            </a:extLst>
          </p:cNvPr>
          <p:cNvCxnSpPr/>
          <p:nvPr/>
        </p:nvCxnSpPr>
        <p:spPr>
          <a:xfrm>
            <a:off x="2945218" y="5029200"/>
            <a:ext cx="446568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0C955211-D615-A35B-00B7-4A6ADEB1006D}"/>
              </a:ext>
            </a:extLst>
          </p:cNvPr>
          <p:cNvSpPr/>
          <p:nvPr/>
        </p:nvSpPr>
        <p:spPr>
          <a:xfrm>
            <a:off x="2105247" y="4582633"/>
            <a:ext cx="1467293" cy="510362"/>
          </a:xfrm>
          <a:prstGeom prst="roundRect">
            <a:avLst/>
          </a:prstGeom>
          <a:solidFill>
            <a:srgbClr val="FBE1F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358,8</a:t>
            </a:r>
          </a:p>
        </p:txBody>
      </p: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CF76B537-09DB-9E77-2DB9-F7F236577932}"/>
              </a:ext>
            </a:extLst>
          </p:cNvPr>
          <p:cNvCxnSpPr/>
          <p:nvPr/>
        </p:nvCxnSpPr>
        <p:spPr>
          <a:xfrm>
            <a:off x="9027042" y="4412511"/>
            <a:ext cx="861237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994F12F9-B5AB-CF29-6689-9F22CC667309}"/>
              </a:ext>
            </a:extLst>
          </p:cNvPr>
          <p:cNvSpPr/>
          <p:nvPr/>
        </p:nvSpPr>
        <p:spPr>
          <a:xfrm>
            <a:off x="8484781" y="3955313"/>
            <a:ext cx="1435395" cy="510362"/>
          </a:xfrm>
          <a:prstGeom prst="roundRect">
            <a:avLst/>
          </a:prstGeom>
          <a:solidFill>
            <a:srgbClr val="FBE1F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3 24</a:t>
            </a:r>
          </a:p>
        </p:txBody>
      </p:sp>
      <p:sp>
        <p:nvSpPr>
          <p:cNvPr id="54" name="Rectangle: Rounded Corners 53">
            <a:extLst>
              <a:ext uri="{FF2B5EF4-FFF2-40B4-BE49-F238E27FC236}">
                <a16:creationId xmlns:a16="http://schemas.microsoft.com/office/drawing/2014/main" id="{B3B8A558-3C40-B8BA-3063-22D80D578CBA}"/>
              </a:ext>
            </a:extLst>
          </p:cNvPr>
          <p:cNvSpPr/>
          <p:nvPr/>
        </p:nvSpPr>
        <p:spPr>
          <a:xfrm>
            <a:off x="8548577" y="4614531"/>
            <a:ext cx="1605516" cy="510362"/>
          </a:xfrm>
          <a:prstGeom prst="roundRect">
            <a:avLst/>
          </a:prstGeom>
          <a:solidFill>
            <a:srgbClr val="FBE1F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36,45</a:t>
            </a:r>
          </a:p>
        </p:txBody>
      </p:sp>
    </p:spTree>
    <p:extLst>
      <p:ext uri="{BB962C8B-B14F-4D97-AF65-F5344CB8AC3E}">
        <p14:creationId xmlns:p14="http://schemas.microsoft.com/office/powerpoint/2010/main" val="307933669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 animBg="1"/>
      <p:bldP spid="5" grpId="0"/>
      <p:bldP spid="14" grpId="0"/>
      <p:bldP spid="15" grpId="0"/>
      <p:bldP spid="16" grpId="0"/>
      <p:bldP spid="17" grpId="0" animBg="1"/>
      <p:bldP spid="18" grpId="0"/>
      <p:bldP spid="28" grpId="0"/>
      <p:bldP spid="29" grpId="0"/>
      <p:bldP spid="30" grpId="0"/>
      <p:bldP spid="43" grpId="0" animBg="1"/>
      <p:bldP spid="53" grpId="0" animBg="1"/>
      <p:bldP spid="5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14C6579-C26E-424F-8D12-8A3B5E77B2AB}"/>
              </a:ext>
            </a:extLst>
          </p:cNvPr>
          <p:cNvSpPr/>
          <p:nvPr/>
        </p:nvSpPr>
        <p:spPr>
          <a:xfrm>
            <a:off x="257174" y="200025"/>
            <a:ext cx="11725275" cy="6353176"/>
          </a:xfrm>
          <a:prstGeom prst="rect">
            <a:avLst/>
          </a:prstGeom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191919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  <a:sym typeface="Arial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549B79E7-5781-48D3-FA3C-54610E811FEB}"/>
              </a:ext>
            </a:extLst>
          </p:cNvPr>
          <p:cNvGrpSpPr/>
          <p:nvPr/>
        </p:nvGrpSpPr>
        <p:grpSpPr>
          <a:xfrm>
            <a:off x="428624" y="1"/>
            <a:ext cx="11477625" cy="2343949"/>
            <a:chOff x="4144020" y="1484380"/>
            <a:chExt cx="7574794" cy="8158220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CECFF5A1-5C0F-C4D6-FF27-62B34B480229}"/>
                </a:ext>
              </a:extLst>
            </p:cNvPr>
            <p:cNvGrpSpPr/>
            <p:nvPr/>
          </p:nvGrpSpPr>
          <p:grpSpPr>
            <a:xfrm>
              <a:off x="4144020" y="1484380"/>
              <a:ext cx="7574794" cy="7799630"/>
              <a:chOff x="4436413" y="1551563"/>
              <a:chExt cx="7327378" cy="6973845"/>
            </a:xfrm>
          </p:grpSpPr>
          <p:sp>
            <p:nvSpPr>
              <p:cNvPr id="10" name="Rectangle: Diagonal Corners Rounded 4">
                <a:extLst>
                  <a:ext uri="{FF2B5EF4-FFF2-40B4-BE49-F238E27FC236}">
                    <a16:creationId xmlns:a16="http://schemas.microsoft.com/office/drawing/2014/main" id="{E45EB5B6-463C-994A-78D9-6CA437F72E72}"/>
                  </a:ext>
                </a:extLst>
              </p:cNvPr>
              <p:cNvSpPr/>
              <p:nvPr/>
            </p:nvSpPr>
            <p:spPr>
              <a:xfrm flipH="1">
                <a:off x="4572001" y="1676399"/>
                <a:ext cx="7089187" cy="6849009"/>
              </a:xfrm>
              <a:prstGeom prst="round2DiagRect">
                <a:avLst>
                  <a:gd name="adj1" fmla="val 34172"/>
                  <a:gd name="adj2" fmla="val 7179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" name="Rectangle: Diagonal Corners Rounded 30">
                <a:extLst>
                  <a:ext uri="{FF2B5EF4-FFF2-40B4-BE49-F238E27FC236}">
                    <a16:creationId xmlns:a16="http://schemas.microsoft.com/office/drawing/2014/main" id="{38DA0BA4-3DCB-6530-F18C-6A1FEBF80BA2}"/>
                  </a:ext>
                </a:extLst>
              </p:cNvPr>
              <p:cNvSpPr/>
              <p:nvPr/>
            </p:nvSpPr>
            <p:spPr>
              <a:xfrm flipH="1">
                <a:off x="4436413" y="1551563"/>
                <a:ext cx="7327378" cy="6973845"/>
              </a:xfrm>
              <a:prstGeom prst="round2DiagRect">
                <a:avLst>
                  <a:gd name="adj1" fmla="val 30812"/>
                  <a:gd name="adj2" fmla="val 7179"/>
                </a:avLst>
              </a:prstGeom>
              <a:noFill/>
              <a:ln w="76200">
                <a:solidFill>
                  <a:srgbClr val="FFC233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8AC7B9D3-0ADC-7474-A34A-B4D978DB3C4F}"/>
                </a:ext>
              </a:extLst>
            </p:cNvPr>
            <p:cNvSpPr txBox="1"/>
            <p:nvPr/>
          </p:nvSpPr>
          <p:spPr>
            <a:xfrm>
              <a:off x="4336431" y="2122566"/>
              <a:ext cx="7114824" cy="75200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R="0" lvl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lang="en-US" sz="2800" b="1" i="1" dirty="0">
                  <a:solidFill>
                    <a:prstClr val="black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</a:t>
              </a:r>
              <a:r>
                <a:rPr kumimoji="0" lang="vi-VN" sz="2800" b="1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ác dụng của nước cam: </a:t>
              </a:r>
              <a:r>
                <a:rPr lang="en-US" sz="2800" i="1" dirty="0" err="1">
                  <a:solidFill>
                    <a:prstClr val="black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Giúp</a:t>
              </a:r>
              <a:r>
                <a:rPr lang="en-US" sz="2800" i="1" dirty="0">
                  <a:solidFill>
                    <a:prstClr val="black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c</a:t>
              </a:r>
              <a:r>
                <a:rPr kumimoji="0" lang="vi-VN" sz="2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ải thiện hệ tiêu hóa, tăng cường hệ thống miễn dịch, </a:t>
              </a:r>
              <a:r>
                <a:rPr kumimoji="0" lang="en-US" sz="2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g</a:t>
              </a:r>
              <a:r>
                <a:rPr kumimoji="0" lang="vi-VN" sz="2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iải độc cơ thể</a:t>
              </a:r>
              <a:r>
                <a:rPr kumimoji="0" lang="en-US" sz="2800" b="0" i="1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,</a:t>
              </a:r>
              <a:r>
                <a:rPr kumimoji="0" lang="en-US" sz="2800" b="0" i="1" u="none" strike="noStrike" kern="120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cải thiện làn da và giảm cân</a:t>
              </a:r>
              <a:r>
                <a:rPr lang="en-US" sz="2800" i="1" dirty="0" smtClean="0">
                  <a:solidFill>
                    <a:prstClr val="black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, ngăn ngừa sỏi thận, ổn định huyết áp, tốt cho tim mạch, có lợi cho gan, giảm đau, tăng cường thể lực,…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</p:grpSp>
      <p:pic>
        <p:nvPicPr>
          <p:cNvPr id="1026" name="Picture 2" descr="Nước cam có tác dụng gì?">
            <a:extLst>
              <a:ext uri="{FF2B5EF4-FFF2-40B4-BE49-F238E27FC236}">
                <a16:creationId xmlns:a16="http://schemas.microsoft.com/office/drawing/2014/main" id="{331DDDFA-EFB3-4412-D81F-8FA6D75FEE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5025" y="2240923"/>
            <a:ext cx="7296150" cy="4130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523265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ath Subject for Elementary - 3rd Grade: Operations and Algebraic Thinking by Slidesgo">
  <a:themeElements>
    <a:clrScheme name="Simple Light">
      <a:dk1>
        <a:srgbClr val="191919"/>
      </a:dk1>
      <a:lt1>
        <a:srgbClr val="FFFFFF"/>
      </a:lt1>
      <a:dk2>
        <a:srgbClr val="B1E9FF"/>
      </a:dk2>
      <a:lt2>
        <a:srgbClr val="F59620"/>
      </a:lt2>
      <a:accent1>
        <a:srgbClr val="CB374D"/>
      </a:accent1>
      <a:accent2>
        <a:srgbClr val="7FB5E5"/>
      </a:accent2>
      <a:accent3>
        <a:srgbClr val="F06546"/>
      </a:accent3>
      <a:accent4>
        <a:srgbClr val="FFFFFF"/>
      </a:accent4>
      <a:accent5>
        <a:srgbClr val="FFFFFF"/>
      </a:accent5>
      <a:accent6>
        <a:srgbClr val="FFFFFF"/>
      </a:accent6>
      <a:hlink>
        <a:srgbClr val="19191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564</TotalTime>
  <Words>389</Words>
  <Application>Microsoft Office PowerPoint</Application>
  <PresentationFormat>Widescreen</PresentationFormat>
  <Paragraphs>79</Paragraphs>
  <Slides>12</Slides>
  <Notes>7</Notes>
  <HiddenSlides>0</HiddenSlides>
  <MMClips>2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23" baseType="lpstr">
      <vt:lpstr>Arial</vt:lpstr>
      <vt:lpstr>Calibri</vt:lpstr>
      <vt:lpstr>Calibri Light</vt:lpstr>
      <vt:lpstr>Cambria</vt:lpstr>
      <vt:lpstr>Happy Monkey</vt:lpstr>
      <vt:lpstr>iCiel Gotham Ultra</vt:lpstr>
      <vt:lpstr>Roboto Condensed Light</vt:lpstr>
      <vt:lpstr>Times New Roman</vt:lpstr>
      <vt:lpstr>UTM Bell</vt:lpstr>
      <vt:lpstr>Math Subject for Elementary - 3rd Grade: Operations and Algebraic Thinking by Slidesgo</vt:lpstr>
      <vt:lpstr>1_Office Theme</vt:lpstr>
      <vt:lpstr>KHỞI ĐỘNG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VẬN DỤNG</vt:lpstr>
      <vt:lpstr>PowerPoint Presentation</vt:lpstr>
      <vt:lpstr>Chúc các em học tốt!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</cp:lastModifiedBy>
  <cp:revision>57</cp:revision>
  <dcterms:created xsi:type="dcterms:W3CDTF">2024-06-11T03:00:20Z</dcterms:created>
  <dcterms:modified xsi:type="dcterms:W3CDTF">2024-12-25T00:40:04Z</dcterms:modified>
</cp:coreProperties>
</file>