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3" r:id="rId3"/>
    <p:sldMasterId id="2147483733" r:id="rId4"/>
    <p:sldMasterId id="2147483746" r:id="rId5"/>
  </p:sldMasterIdLst>
  <p:notesMasterIdLst>
    <p:notesMasterId r:id="rId24"/>
  </p:notesMasterIdLst>
  <p:sldIdLst>
    <p:sldId id="299" r:id="rId6"/>
    <p:sldId id="281" r:id="rId7"/>
    <p:sldId id="284" r:id="rId8"/>
    <p:sldId id="335" r:id="rId9"/>
    <p:sldId id="311" r:id="rId10"/>
    <p:sldId id="336" r:id="rId11"/>
    <p:sldId id="441" r:id="rId12"/>
    <p:sldId id="428" r:id="rId13"/>
    <p:sldId id="312" r:id="rId14"/>
    <p:sldId id="437" r:id="rId15"/>
    <p:sldId id="300" r:id="rId16"/>
    <p:sldId id="454" r:id="rId17"/>
    <p:sldId id="459" r:id="rId18"/>
    <p:sldId id="471" r:id="rId19"/>
    <p:sldId id="472" r:id="rId20"/>
    <p:sldId id="351" r:id="rId21"/>
    <p:sldId id="473" r:id="rId22"/>
    <p:sldId id="3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35" autoAdjust="0"/>
  </p:normalViewPr>
  <p:slideViewPr>
    <p:cSldViewPr snapToGrid="0">
      <p:cViewPr varScale="1">
        <p:scale>
          <a:sx n="86" d="100"/>
          <a:sy n="86" d="100"/>
        </p:scale>
        <p:origin x="110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7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5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6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2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3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9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39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9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34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4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1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8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77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62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8420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3244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619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118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391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87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7361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0419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7196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4103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8699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4391-FBC2-D8D0-B91B-750AD280D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4584E-4D45-8109-9A35-F787FC7BE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9B04B-CA83-C78F-0B7D-8BC9032C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DB70-2B77-C932-F380-8676DAB4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EAFA-1D5E-6DCF-FDD6-AFADC717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68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C585-401F-47A3-0E36-C8BCB620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306C4-D11A-13A6-F0D3-B6B719D22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90719-9137-E56C-9E27-A67DA052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2CB23-E3D7-5585-0C2C-F40AD86F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755FA-2FDA-7389-444F-1BD8FD2F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61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EF7A-BDE8-1152-9680-619D02D67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3DC57-C06D-FFCE-51DF-DBBE55CF7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05471-EE9E-BE29-D698-B4742B21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3DE5-1F58-1273-B498-27B9E9B7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9C931-5413-09AA-8B1C-FD9FEB9A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72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A8AC-59FB-650D-1B43-5DC0F653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748D8-4E17-7904-E4F0-0B4E50FE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652E7-EEA5-A117-709B-448BCC090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0EFFF-D250-6E20-EE35-27CA58D9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31DA3-2D4F-7F75-0C50-A5FA68BE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8299C-ABFE-1D84-814E-30A5F1C3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4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42933-045A-BA60-1F86-A08357C0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2036-913D-BFF2-CAA1-EEBF59B42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2CFE0-E9DA-C2ED-C563-56A5E842B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098CE5-3694-89B5-3252-8697CCFC3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28597-7C21-32C3-4060-DD350AEF3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F906DB-18D7-4EF3-9B0C-2E15026D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00D64-1341-3FE6-6931-98B1667D0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ED92DA-7859-287C-88AB-0B4EA252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0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1933-1EF1-B3E4-17BA-1340AC01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9DFE7-A0A8-D8E3-826F-F31E6971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80C87-8A95-3A6C-688D-CD70E5B2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75FBB-3773-9559-6AE0-843401CF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95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7AD60-9ACB-31C9-D491-8B10C850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BEA5C-B6E8-F818-C597-8A10E791C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94D8B-A8E9-7A62-DF44-E86BF491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69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7A531-8D07-ECEC-AA3B-B3E25915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F640E-7701-8F1F-211C-A609A8F32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C9715-E385-A7D2-0848-D1D6560D0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8DB3B-48D2-4DFF-673A-57DEC1E2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405BB-E267-C5C3-9869-E9B48B72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CBBFA-DB22-D828-5AB9-A059CFD3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19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6512C-88CD-6B79-0ADD-F3554949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5E4C2-C003-2006-C591-861B27C6A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64A32-503C-CF23-6DB1-445885396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1854E-9FF4-C727-FE9E-FA455F99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C9C1D-6E47-6F92-074B-4DA79E6C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44BFB-7824-E9AC-039B-ABE105CE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02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4BFF-50CB-E827-3D50-A74AFFA8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EADF3-C7F5-F679-7816-6A5CA6EFD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24475-098A-3404-3446-F6104BF0A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0D4B7-0DD8-4C10-73D0-1D7EFE2E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7112-7FD7-EFB2-DFC9-6AE99B53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8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36BB88-9423-179A-C449-54D90E592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3115E-BCD8-7D04-3C12-5A4174CD8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D67EA-C206-0E3B-5407-EF9CFD5D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9C935-B615-7836-6238-86812007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33F9-10B3-9EB4-4BDE-8329463F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394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4516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26C9-DA2E-4EA4-9379-163FD5DBF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E5521-DAEA-CF6F-F24A-1E5E10413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7A65-90BB-87D8-77F3-AA26C6C5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2DB98-D7DB-F290-DB1B-ECB11FF3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FAE19-8394-0BA0-6B25-4C2FC5C2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1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F7E5-2BC1-4DD7-AAE8-CBEA94CD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08028-2C4D-BE48-A2BD-165AD16A9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B333C-9263-F4CB-B9BF-95D3DAB2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2B30D-6680-F68C-CDFB-43B82969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FF9CE-5B47-4860-A1A0-96CBF19D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8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633E-2B85-6AE5-4B34-EAAF2F58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13C89-242C-9759-F143-559BB25B9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94DD8-531C-5729-82E7-07963CA6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42949-5528-88B9-5447-A83F3CAA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98524-C7C9-88EF-DCBA-EE37A491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4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C895-9CF6-6392-D13B-F123F83A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CB651-485A-5FF1-56DA-2F627D943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57E79-4994-91E8-F263-EAE99175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750A6-C0DC-6A57-51A5-93493B4E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30578-53A3-B9BC-5B2C-9CAF7E34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2FA77-708C-0E4A-28A8-91B6EDF7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14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A44D8-9492-7951-81AF-A3CEDB3C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3B735-FE7C-45F0-E88E-980B928ED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D9BAF-BBA5-68A5-8E6B-474CF66D8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C5C2F-A631-3420-27B4-177471DE2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4AA49-14EC-D014-8D79-732E3F11F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3C304-BDAC-B7D1-4557-AA279255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78FC6-C4DE-BECD-3D11-4CA1B982A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E62-6449-CC37-3425-DB06C70B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76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1888-9635-9274-7E43-5A294DAF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ED65D-FAF2-C71F-6535-C486DF93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C836A-065F-6E6F-8501-83969D7E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85A33-3382-2045-D30B-E678BE740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31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9A6E9-FE1C-492A-F596-F12AB9B8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1A990-C69B-A2E1-ED4F-00B58E81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F8800-77E0-224E-AAA0-23FC961F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13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D5AD-4179-915D-B69D-A4B80A7E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6D64-0031-00B9-8CA1-0E81867E0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473C1-6E7D-073B-3B86-C695686F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13E98-1B45-0407-5058-D600A8EA9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F4DB-D7A1-1A1C-EC53-3EA84914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205A4-0ED9-AB0C-E9D6-EFD04119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3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C1EF-B50F-78B2-80FF-C9B2A1E2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95466F-AA5C-8D79-2E65-E53258A20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5B7B5-8F19-80F5-1A3A-1FDAA078C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40568-224B-8388-8B31-518C8F8F0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4CE2B-6739-D5BC-F29F-B052D287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CD2F5-9AD9-8923-AD95-FBE5639D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52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431F-3AD5-93C4-D3B2-71F3564A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0EFF5-4F51-A8C3-9040-53853A970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A56DA-71FE-4A02-A991-16A96DE6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432C6-FC53-C160-CAC0-4339ACBD3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8388A-C5B1-A6B9-B208-28EB6D4F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28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759C05-EA9F-320C-C21D-FEDCB5DCA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98920-6AE3-9C87-F61F-74D58D460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297C6-31DC-98E5-3716-B474C675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D4CDB-3A5E-ACB3-7506-9EE9ACF5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6B1E-292E-E1AF-71AF-8D2F6332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7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62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êu đề, Nội dung và 2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283BAB-4922-3571-D26B-4CA0F405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1A38245-D37D-A1C4-BC94-FF665AEDC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AE1267B-7F37-3C74-0B61-4BECEAA58F4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F33C2AC5-0234-65B1-0C9E-09F7EE5B294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Ngày tháng 5">
            <a:extLst>
              <a:ext uri="{FF2B5EF4-FFF2-40B4-BE49-F238E27FC236}">
                <a16:creationId xmlns:a16="http://schemas.microsoft.com/office/drawing/2014/main" id="{5E408712-5489-E865-2E00-637F9469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Chỗ dành sẵn cho Chân trang 6">
            <a:extLst>
              <a:ext uri="{FF2B5EF4-FFF2-40B4-BE49-F238E27FC236}">
                <a16:creationId xmlns:a16="http://schemas.microsoft.com/office/drawing/2014/main" id="{BAF4A37C-CCBC-AF6A-C49C-FBC91B5A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Chỗ dành sẵn cho Số hiệu Bản chiếu 7">
            <a:extLst>
              <a:ext uri="{FF2B5EF4-FFF2-40B4-BE49-F238E27FC236}">
                <a16:creationId xmlns:a16="http://schemas.microsoft.com/office/drawing/2014/main" id="{CCED9741-AF91-9991-6BE7-E3863241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37B8FC60-462F-4829-A9D3-2C245D1A50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1013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66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85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3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jf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EF1A314-6F0E-69F8-3960-160808A4870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068AAD-77D1-1B10-5EA0-16C53C7481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3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970E3C-B02D-336D-F792-1DE83173F2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1A6F2-8E3C-5303-0765-4F7F8CC1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63F8A-2CC7-335E-2928-326DAA528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843A-98D4-BF2C-2BA1-FD1668B2E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92C28-C501-455F-AD48-B6C325C1D86B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3F477-CA49-15C5-3766-58472F8B7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647AD-F689-92DB-FD72-B03096F7A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5B42D-BE60-440D-97D4-526609035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8E5310-D292-6D31-47AA-4718546A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A973B-E035-2ECA-19B6-49389A38B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1A735-A1A0-8038-609A-C2A55643E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D229-DAC3-4D02-9D64-EE2FBE274003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520ED-80AF-E020-2242-91C3B29B4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5B02-84F8-B892-FFCB-8BA6603C0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3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8.svg"/><Relationship Id="rId3" Type="http://schemas.openxmlformats.org/officeDocument/2006/relationships/image" Target="../media/image6.svg"/><Relationship Id="rId21" Type="http://schemas.openxmlformats.org/officeDocument/2006/relationships/image" Target="../media/image41.pn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24" Type="http://schemas.openxmlformats.org/officeDocument/2006/relationships/image" Target="../media/image22.pn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Relationship Id="rId22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8.svg"/><Relationship Id="rId3" Type="http://schemas.openxmlformats.org/officeDocument/2006/relationships/image" Target="../media/image6.svg"/><Relationship Id="rId21" Type="http://schemas.openxmlformats.org/officeDocument/2006/relationships/image" Target="../media/image41.pn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24" Type="http://schemas.openxmlformats.org/officeDocument/2006/relationships/image" Target="../media/image22.pn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Relationship Id="rId22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6.svg"/><Relationship Id="rId21" Type="http://schemas.openxmlformats.org/officeDocument/2006/relationships/image" Target="../media/image17.pn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.png"/><Relationship Id="rId1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36.svg"/><Relationship Id="rId12" Type="http://schemas.openxmlformats.org/officeDocument/2006/relationships/image" Target="../media/image8.svg"/><Relationship Id="rId17" Type="http://schemas.openxmlformats.org/officeDocument/2006/relationships/image" Target="../media/image23.pn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8.svg"/><Relationship Id="rId1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12.sv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10.svg"/><Relationship Id="rId9" Type="http://schemas.openxmlformats.org/officeDocument/2006/relationships/image" Target="../media/image20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21.png"/><Relationship Id="rId12" Type="http://schemas.openxmlformats.org/officeDocument/2006/relationships/image" Target="../media/image12.svg"/><Relationship Id="rId2" Type="http://schemas.openxmlformats.org/officeDocument/2006/relationships/image" Target="../media/image7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36.svg"/><Relationship Id="rId15" Type="http://schemas.openxmlformats.org/officeDocument/2006/relationships/image" Target="../media/image27.png"/><Relationship Id="rId10" Type="http://schemas.openxmlformats.org/officeDocument/2006/relationships/image" Target="../media/image8.sv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21.png"/><Relationship Id="rId12" Type="http://schemas.openxmlformats.org/officeDocument/2006/relationships/image" Target="../media/image12.svg"/><Relationship Id="rId17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36.svg"/><Relationship Id="rId15" Type="http://schemas.openxmlformats.org/officeDocument/2006/relationships/image" Target="../media/image29.png"/><Relationship Id="rId10" Type="http://schemas.openxmlformats.org/officeDocument/2006/relationships/image" Target="../media/image8.sv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38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.png"/><Relationship Id="rId18" Type="http://schemas.openxmlformats.org/officeDocument/2006/relationships/image" Target="../media/image34.png"/><Relationship Id="rId3" Type="http://schemas.openxmlformats.org/officeDocument/2006/relationships/image" Target="../media/image10.svg"/><Relationship Id="rId7" Type="http://schemas.openxmlformats.org/officeDocument/2006/relationships/image" Target="../media/image36.svg"/><Relationship Id="rId12" Type="http://schemas.openxmlformats.org/officeDocument/2006/relationships/image" Target="../media/image8.svg"/><Relationship Id="rId17" Type="http://schemas.openxmlformats.org/officeDocument/2006/relationships/image" Target="../media/image33.pn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đẹp ppt - Tuyển chọn những mẫu hình nền PowerPoint thú v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6161" y="629881"/>
            <a:ext cx="8792183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lang="en-US" sz="3225" b="1" noProof="0" dirty="0" smtClean="0"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 LẬP</a:t>
            </a:r>
            <a:endParaRPr kumimoji="0" lang="en-US" sz="3225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241" y="1582667"/>
            <a:ext cx="1163002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51: LUYỆN TỪ V</a:t>
            </a:r>
            <a:r>
              <a:rPr lang="en-US" sz="31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15: LUYỆN TẬP VỀ TỪ ĐA NGHĨA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7746" y="4534514"/>
            <a:ext cx="605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lang="en-US" sz="2400" b="1" i="1" dirty="0" err="1" smtClean="0"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 smtClean="0"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1560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8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8DE8F-2F22-2F7A-6C91-C3A08D0F9E65}"/>
              </a:ext>
            </a:extLst>
          </p:cNvPr>
          <p:cNvSpPr txBox="1"/>
          <p:nvPr/>
        </p:nvSpPr>
        <p:spPr>
          <a:xfrm>
            <a:off x="4118889" y="28668"/>
            <a:ext cx="381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Sơ đồ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chuyển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916359-52DB-2386-6D55-2CBAB5DF366D}"/>
              </a:ext>
            </a:extLst>
          </p:cNvPr>
          <p:cNvSpPr/>
          <p:nvPr/>
        </p:nvSpPr>
        <p:spPr>
          <a:xfrm>
            <a:off x="811766" y="885217"/>
            <a:ext cx="945158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Arrow: Curved Down 74">
            <a:extLst>
              <a:ext uri="{FF2B5EF4-FFF2-40B4-BE49-F238E27FC236}">
                <a16:creationId xmlns:a16="http://schemas.microsoft.com/office/drawing/2014/main" id="{CF3F22BC-0513-CFBA-7960-53FA64D67BB7}"/>
              </a:ext>
            </a:extLst>
          </p:cNvPr>
          <p:cNvSpPr/>
          <p:nvPr/>
        </p:nvSpPr>
        <p:spPr>
          <a:xfrm>
            <a:off x="2816419" y="392856"/>
            <a:ext cx="1661807" cy="640134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7" name="Arrow: Curved Left 76">
            <a:extLst>
              <a:ext uri="{FF2B5EF4-FFF2-40B4-BE49-F238E27FC236}">
                <a16:creationId xmlns:a16="http://schemas.microsoft.com/office/drawing/2014/main" id="{5062296B-7BAA-124E-7038-72C87631638E}"/>
              </a:ext>
            </a:extLst>
          </p:cNvPr>
          <p:cNvSpPr/>
          <p:nvPr/>
        </p:nvSpPr>
        <p:spPr>
          <a:xfrm rot="5400000">
            <a:off x="3322982" y="4904458"/>
            <a:ext cx="712552" cy="1671671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8" name="Arrow: Curved Down 77">
            <a:extLst>
              <a:ext uri="{FF2B5EF4-FFF2-40B4-BE49-F238E27FC236}">
                <a16:creationId xmlns:a16="http://schemas.microsoft.com/office/drawing/2014/main" id="{2B66021C-C1CA-568B-0EB7-A015292F6D47}"/>
              </a:ext>
            </a:extLst>
          </p:cNvPr>
          <p:cNvSpPr/>
          <p:nvPr/>
        </p:nvSpPr>
        <p:spPr>
          <a:xfrm>
            <a:off x="8275941" y="435455"/>
            <a:ext cx="1441816" cy="555561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Arrow: Curved Left 78">
            <a:extLst>
              <a:ext uri="{FF2B5EF4-FFF2-40B4-BE49-F238E27FC236}">
                <a16:creationId xmlns:a16="http://schemas.microsoft.com/office/drawing/2014/main" id="{4463CC9B-0E36-E91E-028D-EDFCB372148E}"/>
              </a:ext>
            </a:extLst>
          </p:cNvPr>
          <p:cNvSpPr/>
          <p:nvPr/>
        </p:nvSpPr>
        <p:spPr>
          <a:xfrm rot="5400000">
            <a:off x="8653486" y="4932032"/>
            <a:ext cx="731520" cy="1671671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6E38A-BC44-665F-61F4-9DF887BA6A76}"/>
              </a:ext>
            </a:extLst>
          </p:cNvPr>
          <p:cNvSpPr/>
          <p:nvPr/>
        </p:nvSpPr>
        <p:spPr>
          <a:xfrm>
            <a:off x="801899" y="1829659"/>
            <a:ext cx="924611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43EEA7-1928-F97C-B6A8-4F19C1E3AA29}"/>
              </a:ext>
            </a:extLst>
          </p:cNvPr>
          <p:cNvSpPr/>
          <p:nvPr/>
        </p:nvSpPr>
        <p:spPr>
          <a:xfrm>
            <a:off x="749597" y="2750840"/>
            <a:ext cx="945158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9CA342-8CEC-DA8E-0B32-09102D7A41F0}"/>
              </a:ext>
            </a:extLst>
          </p:cNvPr>
          <p:cNvSpPr/>
          <p:nvPr/>
        </p:nvSpPr>
        <p:spPr>
          <a:xfrm>
            <a:off x="11088699" y="4556256"/>
            <a:ext cx="882990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458651-F1CF-9A12-A37E-2D098AB1257A}"/>
              </a:ext>
            </a:extLst>
          </p:cNvPr>
          <p:cNvSpPr/>
          <p:nvPr/>
        </p:nvSpPr>
        <p:spPr>
          <a:xfrm>
            <a:off x="11052091" y="3588766"/>
            <a:ext cx="882990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A6123C-E300-E38A-DC55-BEC61CAE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896" y="1037826"/>
            <a:ext cx="908383" cy="64013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53C7FA-7410-EC1B-1A7E-99592D749F16}"/>
              </a:ext>
            </a:extLst>
          </p:cNvPr>
          <p:cNvSpPr/>
          <p:nvPr/>
        </p:nvSpPr>
        <p:spPr>
          <a:xfrm>
            <a:off x="11000908" y="2808479"/>
            <a:ext cx="882990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AF476B-FD21-78C9-A0D2-F6A09B1BE1D0}"/>
              </a:ext>
            </a:extLst>
          </p:cNvPr>
          <p:cNvSpPr/>
          <p:nvPr/>
        </p:nvSpPr>
        <p:spPr>
          <a:xfrm>
            <a:off x="10948606" y="1940980"/>
            <a:ext cx="882990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37C10E-355F-3FB4-5B8B-A9DCC7853C50}"/>
              </a:ext>
            </a:extLst>
          </p:cNvPr>
          <p:cNvSpPr/>
          <p:nvPr/>
        </p:nvSpPr>
        <p:spPr>
          <a:xfrm>
            <a:off x="732041" y="3771782"/>
            <a:ext cx="945158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0C6FF5-71CB-355B-0A15-552514FEB7EC}"/>
              </a:ext>
            </a:extLst>
          </p:cNvPr>
          <p:cNvSpPr/>
          <p:nvPr/>
        </p:nvSpPr>
        <p:spPr>
          <a:xfrm>
            <a:off x="749597" y="4746368"/>
            <a:ext cx="945158" cy="611733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3DFD0F-8758-4673-8BF4-722415A394CE}"/>
              </a:ext>
            </a:extLst>
          </p:cNvPr>
          <p:cNvSpPr/>
          <p:nvPr/>
        </p:nvSpPr>
        <p:spPr>
          <a:xfrm>
            <a:off x="7457983" y="4657114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77E2-11D6-5AB5-2828-66BC9E03330A}"/>
              </a:ext>
            </a:extLst>
          </p:cNvPr>
          <p:cNvSpPr/>
          <p:nvPr/>
        </p:nvSpPr>
        <p:spPr>
          <a:xfrm>
            <a:off x="7550164" y="3726141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9B43CE-47C8-0306-310C-4065F07FDA3B}"/>
              </a:ext>
            </a:extLst>
          </p:cNvPr>
          <p:cNvSpPr/>
          <p:nvPr/>
        </p:nvSpPr>
        <p:spPr>
          <a:xfrm>
            <a:off x="7486078" y="1813751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6BA63B-430C-EB29-3F2C-17AB0F255747}"/>
              </a:ext>
            </a:extLst>
          </p:cNvPr>
          <p:cNvSpPr/>
          <p:nvPr/>
        </p:nvSpPr>
        <p:spPr>
          <a:xfrm>
            <a:off x="7530041" y="998154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791CACD-10A0-2A23-0D05-361EDE43BD55}"/>
              </a:ext>
            </a:extLst>
          </p:cNvPr>
          <p:cNvSpPr/>
          <p:nvPr/>
        </p:nvSpPr>
        <p:spPr>
          <a:xfrm>
            <a:off x="9690545" y="4771909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481F2A4-47B4-9563-D93F-B01A9745A3C6}"/>
              </a:ext>
            </a:extLst>
          </p:cNvPr>
          <p:cNvSpPr/>
          <p:nvPr/>
        </p:nvSpPr>
        <p:spPr>
          <a:xfrm>
            <a:off x="9636368" y="3690281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BE1A5F-214A-EC50-4EB4-49DD1222C896}"/>
              </a:ext>
            </a:extLst>
          </p:cNvPr>
          <p:cNvSpPr/>
          <p:nvPr/>
        </p:nvSpPr>
        <p:spPr>
          <a:xfrm>
            <a:off x="9584829" y="2824810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E8C5D22-FBCC-0607-F387-15BE1629DF03}"/>
              </a:ext>
            </a:extLst>
          </p:cNvPr>
          <p:cNvSpPr/>
          <p:nvPr/>
        </p:nvSpPr>
        <p:spPr>
          <a:xfrm>
            <a:off x="9471547" y="1867447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5763247-9CFC-5E29-FF0D-0594770F3BCB}"/>
              </a:ext>
            </a:extLst>
          </p:cNvPr>
          <p:cNvSpPr/>
          <p:nvPr/>
        </p:nvSpPr>
        <p:spPr>
          <a:xfrm>
            <a:off x="9481204" y="984475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2B2DC1E-6EA3-2242-6975-5CE5093E6070}"/>
              </a:ext>
            </a:extLst>
          </p:cNvPr>
          <p:cNvSpPr/>
          <p:nvPr/>
        </p:nvSpPr>
        <p:spPr>
          <a:xfrm>
            <a:off x="2110882" y="898324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821AEAD-B67F-1ED0-A5A7-A2F0FEBB130F}"/>
              </a:ext>
            </a:extLst>
          </p:cNvPr>
          <p:cNvSpPr/>
          <p:nvPr/>
        </p:nvSpPr>
        <p:spPr>
          <a:xfrm>
            <a:off x="2106376" y="1862694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BC6B4B5-6EEA-7C62-19FB-21FD4FDAD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336" y="991096"/>
            <a:ext cx="932769" cy="640135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4B1E324E-D879-D610-FBEB-C322AE5C12C3}"/>
              </a:ext>
            </a:extLst>
          </p:cNvPr>
          <p:cNvSpPr/>
          <p:nvPr/>
        </p:nvSpPr>
        <p:spPr>
          <a:xfrm>
            <a:off x="2075442" y="2742779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7DBA61C-52AB-851C-9D80-302832E81AA9}"/>
              </a:ext>
            </a:extLst>
          </p:cNvPr>
          <p:cNvSpPr/>
          <p:nvPr/>
        </p:nvSpPr>
        <p:spPr>
          <a:xfrm>
            <a:off x="2055788" y="3770975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1D21F3-7F20-0EB5-CB3D-E77488938827}"/>
              </a:ext>
            </a:extLst>
          </p:cNvPr>
          <p:cNvSpPr/>
          <p:nvPr/>
        </p:nvSpPr>
        <p:spPr>
          <a:xfrm>
            <a:off x="2013966" y="4758322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221676B-6F78-0F33-FCDA-BC1175B48F4A}"/>
              </a:ext>
            </a:extLst>
          </p:cNvPr>
          <p:cNvSpPr/>
          <p:nvPr/>
        </p:nvSpPr>
        <p:spPr>
          <a:xfrm>
            <a:off x="4152550" y="4744361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D7110FA-1744-D31C-1E3D-CB07E40C3E5A}"/>
              </a:ext>
            </a:extLst>
          </p:cNvPr>
          <p:cNvSpPr/>
          <p:nvPr/>
        </p:nvSpPr>
        <p:spPr>
          <a:xfrm>
            <a:off x="4236523" y="3718204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E388067-CA50-42CC-05CE-32A022EAE683}"/>
              </a:ext>
            </a:extLst>
          </p:cNvPr>
          <p:cNvSpPr/>
          <p:nvPr/>
        </p:nvSpPr>
        <p:spPr>
          <a:xfrm>
            <a:off x="4264891" y="2771367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113D5D4-857E-51E6-20A2-1A878713BD1F}"/>
              </a:ext>
            </a:extLst>
          </p:cNvPr>
          <p:cNvSpPr/>
          <p:nvPr/>
        </p:nvSpPr>
        <p:spPr>
          <a:xfrm>
            <a:off x="4209094" y="1916550"/>
            <a:ext cx="908384" cy="61173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92401261-63C0-82E9-8D2F-0B49734BC79A}"/>
              </a:ext>
            </a:extLst>
          </p:cNvPr>
          <p:cNvSpPr/>
          <p:nvPr/>
        </p:nvSpPr>
        <p:spPr>
          <a:xfrm rot="16200000">
            <a:off x="2464778" y="1555921"/>
            <a:ext cx="296868" cy="246299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1C2E5A84-CB8B-BE1D-3B16-F70C521B2D1C}"/>
              </a:ext>
            </a:extLst>
          </p:cNvPr>
          <p:cNvSpPr/>
          <p:nvPr/>
        </p:nvSpPr>
        <p:spPr>
          <a:xfrm rot="16200000">
            <a:off x="2460325" y="2465268"/>
            <a:ext cx="335227" cy="235917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437FF3AD-CE0E-C186-8AF3-E35B97A1984B}"/>
              </a:ext>
            </a:extLst>
          </p:cNvPr>
          <p:cNvSpPr/>
          <p:nvPr/>
        </p:nvSpPr>
        <p:spPr>
          <a:xfrm rot="16200000">
            <a:off x="2368022" y="3433646"/>
            <a:ext cx="387605" cy="245161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F2EA2C20-763E-F451-A2EC-2045C357B3CB}"/>
              </a:ext>
            </a:extLst>
          </p:cNvPr>
          <p:cNvSpPr/>
          <p:nvPr/>
        </p:nvSpPr>
        <p:spPr>
          <a:xfrm rot="16200000">
            <a:off x="2399123" y="4466724"/>
            <a:ext cx="429314" cy="245161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3BD438C3-439F-5BEB-B2CC-D61627569CEA}"/>
              </a:ext>
            </a:extLst>
          </p:cNvPr>
          <p:cNvSpPr/>
          <p:nvPr/>
        </p:nvSpPr>
        <p:spPr>
          <a:xfrm rot="16200000">
            <a:off x="7871028" y="4332498"/>
            <a:ext cx="270231" cy="354534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6DD4FD63-8A1E-AEEB-0491-DAB6D4933D4F}"/>
              </a:ext>
            </a:extLst>
          </p:cNvPr>
          <p:cNvSpPr/>
          <p:nvPr/>
        </p:nvSpPr>
        <p:spPr>
          <a:xfrm rot="16200000">
            <a:off x="7889548" y="3372191"/>
            <a:ext cx="285449" cy="302278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FB6AC8FB-DA9E-0B33-A9A7-DD1D7FD440BC}"/>
              </a:ext>
            </a:extLst>
          </p:cNvPr>
          <p:cNvSpPr/>
          <p:nvPr/>
        </p:nvSpPr>
        <p:spPr>
          <a:xfrm rot="16200000">
            <a:off x="7923235" y="2387260"/>
            <a:ext cx="299488" cy="348388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1C907096-524F-41CE-CAB2-29C78C837CEF}"/>
              </a:ext>
            </a:extLst>
          </p:cNvPr>
          <p:cNvSpPr/>
          <p:nvPr/>
        </p:nvSpPr>
        <p:spPr>
          <a:xfrm rot="16200000">
            <a:off x="7826647" y="1426668"/>
            <a:ext cx="285715" cy="488450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21F3266C-8C5E-7BAB-67FC-2C81050716DF}"/>
              </a:ext>
            </a:extLst>
          </p:cNvPr>
          <p:cNvSpPr/>
          <p:nvPr/>
        </p:nvSpPr>
        <p:spPr>
          <a:xfrm rot="5400000">
            <a:off x="4640213" y="1721788"/>
            <a:ext cx="342867" cy="211433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E3A013FE-E701-987A-9506-2BEB6052A4A6}"/>
              </a:ext>
            </a:extLst>
          </p:cNvPr>
          <p:cNvSpPr/>
          <p:nvPr/>
        </p:nvSpPr>
        <p:spPr>
          <a:xfrm rot="5400000">
            <a:off x="4599486" y="3413131"/>
            <a:ext cx="342867" cy="211433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CF347DD2-6B53-2058-4904-61244CAC275B}"/>
              </a:ext>
            </a:extLst>
          </p:cNvPr>
          <p:cNvSpPr/>
          <p:nvPr/>
        </p:nvSpPr>
        <p:spPr>
          <a:xfrm rot="5400000">
            <a:off x="4534496" y="4476964"/>
            <a:ext cx="342867" cy="211433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D1D62426-8965-A210-996E-33A4CFCD7F12}"/>
              </a:ext>
            </a:extLst>
          </p:cNvPr>
          <p:cNvSpPr/>
          <p:nvPr/>
        </p:nvSpPr>
        <p:spPr>
          <a:xfrm rot="5400000">
            <a:off x="9919126" y="4416157"/>
            <a:ext cx="342867" cy="211433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54C975BB-9A44-F009-303E-7835B06F0A05}"/>
              </a:ext>
            </a:extLst>
          </p:cNvPr>
          <p:cNvSpPr/>
          <p:nvPr/>
        </p:nvSpPr>
        <p:spPr>
          <a:xfrm rot="5400000">
            <a:off x="9907871" y="3420229"/>
            <a:ext cx="342867" cy="211433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FD48B233-F451-A3E7-A801-108A38E08E1E}"/>
              </a:ext>
            </a:extLst>
          </p:cNvPr>
          <p:cNvSpPr/>
          <p:nvPr/>
        </p:nvSpPr>
        <p:spPr>
          <a:xfrm rot="5400000">
            <a:off x="9867587" y="2519380"/>
            <a:ext cx="342867" cy="211433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9" name="Arrow: Right 98">
            <a:extLst>
              <a:ext uri="{FF2B5EF4-FFF2-40B4-BE49-F238E27FC236}">
                <a16:creationId xmlns:a16="http://schemas.microsoft.com/office/drawing/2014/main" id="{8CF40FBC-27DB-F37D-B039-037C2264F614}"/>
              </a:ext>
            </a:extLst>
          </p:cNvPr>
          <p:cNvSpPr/>
          <p:nvPr/>
        </p:nvSpPr>
        <p:spPr>
          <a:xfrm rot="5400000">
            <a:off x="9774067" y="1588811"/>
            <a:ext cx="342867" cy="290120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A7636F9E-29C5-F43F-2595-35144E30F17D}"/>
              </a:ext>
            </a:extLst>
          </p:cNvPr>
          <p:cNvSpPr/>
          <p:nvPr/>
        </p:nvSpPr>
        <p:spPr>
          <a:xfrm rot="5400000">
            <a:off x="4579861" y="2540144"/>
            <a:ext cx="342867" cy="211433"/>
          </a:xfrm>
          <a:prstGeom prst="rightArrow">
            <a:avLst>
              <a:gd name="adj1" fmla="val 83776"/>
              <a:gd name="adj2" fmla="val 50000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79BA9-5B7B-C9AD-9568-4030EBDC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164" y="2725702"/>
            <a:ext cx="932769" cy="6401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850C70-9EF6-5680-6581-FBE636BA1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75" y="3682942"/>
            <a:ext cx="969348" cy="6401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FD3CA4-909D-A9D3-1D55-28F8EBEA0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536" y="4689759"/>
            <a:ext cx="969348" cy="6401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DCF0B3-16F9-CFEB-4140-E0A3B5C4B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645" y="3676079"/>
            <a:ext cx="969348" cy="6401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7EB73F-7319-0C9C-C8A6-3F5597B21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95" y="4635235"/>
            <a:ext cx="969348" cy="6401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3ACA2F6-4ABE-4811-5FC9-16EE26B41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423" y="2666346"/>
            <a:ext cx="969348" cy="6401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C94EA4-9075-3962-8125-15F5BC2FB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045" y="2676095"/>
            <a:ext cx="969348" cy="6401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11F5C9-C402-4158-5A64-4C3C013B2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434" y="1919167"/>
            <a:ext cx="969348" cy="6401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1661DA-67AA-6657-CA5E-43C71183D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163" y="1827504"/>
            <a:ext cx="969348" cy="6401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48CFD5-FF92-1548-2C87-9B2F2DA84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563" y="1090800"/>
            <a:ext cx="969348" cy="6401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F7A497-D118-B20B-027D-6EF44DE7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536" y="1090801"/>
            <a:ext cx="969348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452A29A7-D501-D926-F106-00C0B7DFC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600200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5123" name="AutoShape 4">
            <a:extLst>
              <a:ext uri="{FF2B5EF4-FFF2-40B4-BE49-F238E27FC236}">
                <a16:creationId xmlns:a16="http://schemas.microsoft.com/office/drawing/2014/main" id="{7C53FD6C-EE2B-60DE-4390-6863ECBED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9" y="152400"/>
            <a:ext cx="11926956" cy="6553200"/>
          </a:xfrm>
          <a:prstGeom prst="roundRect">
            <a:avLst>
              <a:gd name="adj" fmla="val 5088"/>
            </a:avLst>
          </a:prstGeom>
          <a:noFill/>
          <a:ln w="57150" cmpd="thinThick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44CDA1E9-3A25-7D76-C983-75235D3BC788}"/>
              </a:ext>
            </a:extLst>
          </p:cNvPr>
          <p:cNvGrpSpPr>
            <a:grpSpLocks/>
          </p:cNvGrpSpPr>
          <p:nvPr/>
        </p:nvGrpSpPr>
        <p:grpSpPr bwMode="auto">
          <a:xfrm>
            <a:off x="623777" y="382774"/>
            <a:ext cx="10816856" cy="6110175"/>
            <a:chOff x="564" y="1308"/>
            <a:chExt cx="5692" cy="2598"/>
          </a:xfrm>
        </p:grpSpPr>
        <p:pic>
          <p:nvPicPr>
            <p:cNvPr id="5126" name="Picture 6" descr="ELF1C">
              <a:extLst>
                <a:ext uri="{FF2B5EF4-FFF2-40B4-BE49-F238E27FC236}">
                  <a16:creationId xmlns:a16="http://schemas.microsoft.com/office/drawing/2014/main" id="{608A790C-CF58-C634-A3D6-2631C0153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" y="1308"/>
              <a:ext cx="5692" cy="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WordArt 7">
              <a:extLst>
                <a:ext uri="{FF2B5EF4-FFF2-40B4-BE49-F238E27FC236}">
                  <a16:creationId xmlns:a16="http://schemas.microsoft.com/office/drawing/2014/main" id="{9798FAE4-2722-40A0-B0EE-C3A3C7BC923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65" y="1417"/>
              <a:ext cx="3732" cy="13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buFont typeface="Wingdings" panose="05000000000000000000" pitchFamily="2" charset="2"/>
                <a:buNone/>
                <a:defRPr/>
              </a:pPr>
              <a:r>
                <a:rPr lang="vi-VN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  </a:t>
              </a:r>
              <a:r>
                <a:rPr lang="vi-VN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cs typeface="Times New Roman" pitchFamily="18" charset="0"/>
                </a:rPr>
                <a:t>Trò chơi</a:t>
              </a: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cs typeface="Times New Roman" pitchFamily="18" charset="0"/>
                </a:rPr>
                <a:t>:</a:t>
              </a:r>
            </a:p>
            <a:p>
              <a:pPr algn="ctr" eaLnBrk="1" hangingPunct="1">
                <a:buFont typeface="Wingdings" panose="05000000000000000000" pitchFamily="2" charset="2"/>
                <a:buNone/>
                <a:defRPr/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cs typeface="Times New Roman" pitchFamily="18" charset="0"/>
                </a:rPr>
                <a:t>Ai </a:t>
              </a:r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cs typeface="Times New Roman" pitchFamily="18" charset="0"/>
                </a:rPr>
                <a:t>nhanh</a:t>
              </a: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cs typeface="Times New Roman" pitchFamily="18" charset="0"/>
                </a:rPr>
                <a:t>, ai </a:t>
              </a:r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cs typeface="Times New Roman" pitchFamily="18" charset="0"/>
                </a:rPr>
                <a:t>đúng</a:t>
              </a: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8C3D91"/>
                      </a:gs>
                      <a:gs pos="6000">
                        <a:srgbClr val="7005D4"/>
                      </a:gs>
                      <a:gs pos="14999">
                        <a:srgbClr val="181CC7"/>
                      </a:gs>
                      <a:gs pos="30000">
                        <a:srgbClr val="0A128C"/>
                      </a:gs>
                      <a:gs pos="50000">
                        <a:srgbClr val="000000"/>
                      </a:gs>
                      <a:gs pos="70000">
                        <a:srgbClr val="0A128C"/>
                      </a:gs>
                      <a:gs pos="85001">
                        <a:srgbClr val="181CC7"/>
                      </a:gs>
                      <a:gs pos="94000">
                        <a:srgbClr val="7005D4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94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09601" y="2114551"/>
            <a:ext cx="11072884" cy="284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9538" indent="804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267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sz="4267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4267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ai </a:t>
            </a:r>
            <a:r>
              <a:rPr lang="en-US" altLang="en-US" sz="4267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Trong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giây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ngôn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4267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47" name="WordArt 13"/>
          <p:cNvSpPr>
            <a:spLocks noChangeArrowheads="1" noChangeShapeType="1" noTextEdit="1"/>
          </p:cNvSpPr>
          <p:nvPr/>
        </p:nvSpPr>
        <p:spPr bwMode="auto">
          <a:xfrm>
            <a:off x="3019647" y="212652"/>
            <a:ext cx="5784111" cy="1482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</a:rPr>
              <a:t>LUẬT CHƠI</a:t>
            </a:r>
          </a:p>
        </p:txBody>
      </p:sp>
      <p:pic>
        <p:nvPicPr>
          <p:cNvPr id="2" name="Luật chơi Trò chơi A">
            <a:hlinkClick r:id="" action="ppaction://media"/>
            <a:extLst>
              <a:ext uri="{FF2B5EF4-FFF2-40B4-BE49-F238E27FC236}">
                <a16:creationId xmlns:a16="http://schemas.microsoft.com/office/drawing/2014/main" id="{96AAF5A4-35D5-AC83-64E2-AEFE02682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39" y="0"/>
            <a:ext cx="1682987" cy="12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927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1">
            <a:extLst>
              <a:ext uri="{FF2B5EF4-FFF2-40B4-BE49-F238E27FC236}">
                <a16:creationId xmlns:a16="http://schemas.microsoft.com/office/drawing/2014/main" id="{63C4BE94-893A-4708-B166-BE813C6FC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347" y="395590"/>
            <a:ext cx="10081683" cy="14583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 </a:t>
            </a:r>
            <a:r>
              <a:rPr lang="en-US" sz="2800" b="1" i="1" dirty="0" err="1">
                <a:solidFill>
                  <a:schemeClr val="bg1"/>
                </a:solidFill>
              </a:rPr>
              <a:t>răng</a:t>
            </a:r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trong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dưới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đây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được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dùng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nghĩa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gốc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23D33E04-6651-F513-D0D2-F1E6D5799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49" y="5469167"/>
            <a:ext cx="77914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53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răng</a:t>
            </a:r>
            <a:r>
              <a:rPr lang="en-US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3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lược</a:t>
            </a:r>
            <a:endParaRPr lang="en-US" sz="5333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Classicmode">
            <a:extLst>
              <a:ext uri="{FF2B5EF4-FFF2-40B4-BE49-F238E27FC236}">
                <a16:creationId xmlns:a16="http://schemas.microsoft.com/office/drawing/2014/main" id="{5E6EBCA3-A8AF-3C48-10A7-188F3B05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8" y="5482167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F5668DC-56DC-A8BE-06C7-486318CF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87" y="558432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667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WordArt 226">
            <a:extLst>
              <a:ext uri="{FF2B5EF4-FFF2-40B4-BE49-F238E27FC236}">
                <a16:creationId xmlns:a16="http://schemas.microsoft.com/office/drawing/2014/main" id="{AFBB67E6-2EA2-41D8-5AD6-48A0E6868F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4514" y="5750983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8" name="AutoShape 51">
            <a:extLst>
              <a:ext uri="{FF2B5EF4-FFF2-40B4-BE49-F238E27FC236}">
                <a16:creationId xmlns:a16="http://schemas.microsoft.com/office/drawing/2014/main" id="{56F5343B-0F72-BDE1-822F-D64FF1E16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294" y="2380191"/>
            <a:ext cx="79565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53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altLang="en-US" sz="53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3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altLang="en-US" sz="53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9" descr="Classicmode">
            <a:extLst>
              <a:ext uri="{FF2B5EF4-FFF2-40B4-BE49-F238E27FC236}">
                <a16:creationId xmlns:a16="http://schemas.microsoft.com/office/drawing/2014/main" id="{D3DECEC7-1243-295C-B864-BAF6CB5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4" y="2393950"/>
            <a:ext cx="2000251" cy="10689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812CEC8-214A-B0CD-1560-7ECD342B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047" y="2497668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667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WordArt 226">
            <a:extLst>
              <a:ext uri="{FF2B5EF4-FFF2-40B4-BE49-F238E27FC236}">
                <a16:creationId xmlns:a16="http://schemas.microsoft.com/office/drawing/2014/main" id="{35C83385-CBA7-3796-6CD2-19B2DE881B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309" y="2642659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2" name="AutoShape 51">
            <a:extLst>
              <a:ext uri="{FF2B5EF4-FFF2-40B4-BE49-F238E27FC236}">
                <a16:creationId xmlns:a16="http://schemas.microsoft.com/office/drawing/2014/main" id="{ADF5096B-10E2-FC89-C732-FEB5B7918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49" y="3978275"/>
            <a:ext cx="7924800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5333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răng</a:t>
            </a:r>
            <a:r>
              <a:rPr lang="en-US" sz="5333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5333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cào</a:t>
            </a:r>
            <a:endParaRPr lang="en-US" sz="5333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3" name="Picture 39" descr="Classicmode">
            <a:extLst>
              <a:ext uri="{FF2B5EF4-FFF2-40B4-BE49-F238E27FC236}">
                <a16:creationId xmlns:a16="http://schemas.microsoft.com/office/drawing/2014/main" id="{C347F8C2-2529-2385-EEBE-CC636756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3897843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E1514CF8-ECCB-D4B5-8010-0752AA3DD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59" y="4012144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667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F0BEDD9-55B9-9C3E-773C-0C3E69E7B1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7382" y="4157135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6" name="AutoShape 27">
            <a:extLst>
              <a:ext uri="{FF2B5EF4-FFF2-40B4-BE49-F238E27FC236}">
                <a16:creationId xmlns:a16="http://schemas.microsoft.com/office/drawing/2014/main" id="{AAF6F117-E090-745B-B466-6218BF42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49" y="91017"/>
            <a:ext cx="20574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WordArt 28">
            <a:extLst>
              <a:ext uri="{FF2B5EF4-FFF2-40B4-BE49-F238E27FC236}">
                <a16:creationId xmlns:a16="http://schemas.microsoft.com/office/drawing/2014/main" id="{F3A9573C-A6E5-209E-1084-0EC8B226ED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3249" y="590551"/>
            <a:ext cx="914400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8" name="WordArt 33">
            <a:extLst>
              <a:ext uri="{FF2B5EF4-FFF2-40B4-BE49-F238E27FC236}">
                <a16:creationId xmlns:a16="http://schemas.microsoft.com/office/drawing/2014/main" id="{86BA62FB-51D5-5D7A-8B88-E7B718BABD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9" name="WordArt 34">
            <a:extLst>
              <a:ext uri="{FF2B5EF4-FFF2-40B4-BE49-F238E27FC236}">
                <a16:creationId xmlns:a16="http://schemas.microsoft.com/office/drawing/2014/main" id="{9722E822-AD61-BEE6-5126-3D7FE2D4B2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0" name="WordArt 35">
            <a:extLst>
              <a:ext uri="{FF2B5EF4-FFF2-40B4-BE49-F238E27FC236}">
                <a16:creationId xmlns:a16="http://schemas.microsoft.com/office/drawing/2014/main" id="{66E4A403-BC9B-7942-4262-44C122E583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0251" y="34544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1" name="WordArt 36">
            <a:extLst>
              <a:ext uri="{FF2B5EF4-FFF2-40B4-BE49-F238E27FC236}">
                <a16:creationId xmlns:a16="http://schemas.microsoft.com/office/drawing/2014/main" id="{1099480D-452A-5B72-609A-8785DC2526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2" name="WordArt 37">
            <a:extLst>
              <a:ext uri="{FF2B5EF4-FFF2-40B4-BE49-F238E27FC236}">
                <a16:creationId xmlns:a16="http://schemas.microsoft.com/office/drawing/2014/main" id="{F279E159-217C-A987-301C-1DE215D6DA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474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3" name="WordArt 38">
            <a:extLst>
              <a:ext uri="{FF2B5EF4-FFF2-40B4-BE49-F238E27FC236}">
                <a16:creationId xmlns:a16="http://schemas.microsoft.com/office/drawing/2014/main" id="{B67FB5CB-F29B-9FF2-2B60-DF9A724EED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2951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9" name="Group 49">
            <a:extLst>
              <a:ext uri="{FF2B5EF4-FFF2-40B4-BE49-F238E27FC236}">
                <a16:creationId xmlns:a16="http://schemas.microsoft.com/office/drawing/2014/main" id="{CB5C3D21-21D2-8307-5402-491A1C7251D2}"/>
              </a:ext>
            </a:extLst>
          </p:cNvPr>
          <p:cNvGrpSpPr>
            <a:grpSpLocks/>
          </p:cNvGrpSpPr>
          <p:nvPr/>
        </p:nvGrpSpPr>
        <p:grpSpPr bwMode="auto">
          <a:xfrm>
            <a:off x="10363200" y="5031317"/>
            <a:ext cx="1930400" cy="1572683"/>
            <a:chOff x="4320" y="2928"/>
            <a:chExt cx="1104" cy="1104"/>
          </a:xfrm>
        </p:grpSpPr>
        <p:sp>
          <p:nvSpPr>
            <p:cNvPr id="30" name="AutoShape 50">
              <a:extLst>
                <a:ext uri="{FF2B5EF4-FFF2-40B4-BE49-F238E27FC236}">
                  <a16:creationId xmlns:a16="http://schemas.microsoft.com/office/drawing/2014/main" id="{07F4E72D-BD43-A631-1760-DC4C79060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WordArt 51">
              <a:extLst>
                <a:ext uri="{FF2B5EF4-FFF2-40B4-BE49-F238E27FC236}">
                  <a16:creationId xmlns:a16="http://schemas.microsoft.com/office/drawing/2014/main" id="{70F62A6E-48BD-F081-0ABC-95030D7E459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59259E-6 L 3.33333E-6 -0.07222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8" grpId="1" animBg="1"/>
      <p:bldP spid="10" grpId="0" animBg="1"/>
      <p:bldP spid="11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1">
            <a:extLst>
              <a:ext uri="{FF2B5EF4-FFF2-40B4-BE49-F238E27FC236}">
                <a16:creationId xmlns:a16="http://schemas.microsoft.com/office/drawing/2014/main" id="{63C4BE94-893A-4708-B166-BE813C6FC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312" y="436034"/>
            <a:ext cx="10081683" cy="14583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    </a:t>
            </a:r>
            <a:r>
              <a:rPr lang="en-US" sz="2800" b="1" dirty="0" err="1">
                <a:solidFill>
                  <a:schemeClr val="bg1"/>
                </a:solidFill>
              </a:rPr>
              <a:t>Câu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dưới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đây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in </a:t>
            </a:r>
            <a:r>
              <a:rPr lang="en-US" sz="2800" b="1" dirty="0" err="1">
                <a:solidFill>
                  <a:schemeClr val="bg1"/>
                </a:solidFill>
              </a:rPr>
              <a:t>đậm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được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dùng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nghĩa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chuyển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23D33E04-6651-F513-D0D2-F1E6D5799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5" y="5397989"/>
            <a:ext cx="77914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lassicmode">
            <a:extLst>
              <a:ext uri="{FF2B5EF4-FFF2-40B4-BE49-F238E27FC236}">
                <a16:creationId xmlns:a16="http://schemas.microsoft.com/office/drawing/2014/main" id="{5E6EBCA3-A8AF-3C48-10A7-188F3B05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8" y="5482167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F5668DC-56DC-A8BE-06C7-486318CF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87" y="558432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667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WordArt 226">
            <a:extLst>
              <a:ext uri="{FF2B5EF4-FFF2-40B4-BE49-F238E27FC236}">
                <a16:creationId xmlns:a16="http://schemas.microsoft.com/office/drawing/2014/main" id="{AFBB67E6-2EA2-41D8-5AD6-48A0E6868F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4514" y="5750983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8" name="AutoShape 51">
            <a:extLst>
              <a:ext uri="{FF2B5EF4-FFF2-40B4-BE49-F238E27FC236}">
                <a16:creationId xmlns:a16="http://schemas.microsoft.com/office/drawing/2014/main" id="{56F5343B-0F72-BDE1-822F-D64FF1E16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715" y="3821411"/>
            <a:ext cx="79565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ea typeface="Open Sans" panose="020B0606030504020204" pitchFamily="34" charset="0"/>
              </a:rPr>
              <a:t>Cánh</a:t>
            </a:r>
            <a:r>
              <a:rPr lang="en-US" sz="3200" b="1" kern="0" dirty="0">
                <a:solidFill>
                  <a:srgbClr val="FFFF00"/>
                </a:solidFill>
                <a:ea typeface="Open Sans" panose="020B0606030504020204" pitchFamily="34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cửa</a:t>
            </a:r>
            <a:r>
              <a:rPr lang="en-US" sz="3200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làm</a:t>
            </a:r>
            <a:r>
              <a:rPr lang="en-US" sz="3200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bằng</a:t>
            </a:r>
            <a:r>
              <a:rPr lang="en-US" sz="3200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gỗ</a:t>
            </a:r>
            <a:r>
              <a:rPr lang="en-US" sz="3200" kern="0" dirty="0">
                <a:solidFill>
                  <a:schemeClr val="bg1"/>
                </a:solidFill>
                <a:ea typeface="Open Sans" panose="020B0606030504020204" pitchFamily="34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9" descr="Classicmode">
            <a:extLst>
              <a:ext uri="{FF2B5EF4-FFF2-40B4-BE49-F238E27FC236}">
                <a16:creationId xmlns:a16="http://schemas.microsoft.com/office/drawing/2014/main" id="{D3DECEC7-1243-295C-B864-BAF6CB5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4" y="2393950"/>
            <a:ext cx="2000251" cy="10689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812CEC8-214A-B0CD-1560-7ECD342B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047" y="2497668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667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WordArt 226">
            <a:extLst>
              <a:ext uri="{FF2B5EF4-FFF2-40B4-BE49-F238E27FC236}">
                <a16:creationId xmlns:a16="http://schemas.microsoft.com/office/drawing/2014/main" id="{35C83385-CBA7-3796-6CD2-19B2DE881B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309" y="2642659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2" name="AutoShape 51">
            <a:extLst>
              <a:ext uri="{FF2B5EF4-FFF2-40B4-BE49-F238E27FC236}">
                <a16:creationId xmlns:a16="http://schemas.microsoft.com/office/drawing/2014/main" id="{ADF5096B-10E2-FC89-C732-FEB5B7918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793" y="2387368"/>
            <a:ext cx="7924800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9" descr="Classicmode">
            <a:extLst>
              <a:ext uri="{FF2B5EF4-FFF2-40B4-BE49-F238E27FC236}">
                <a16:creationId xmlns:a16="http://schemas.microsoft.com/office/drawing/2014/main" id="{C347F8C2-2529-2385-EEBE-CC636756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3897843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E1514CF8-ECCB-D4B5-8010-0752AA3DD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59" y="4012144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667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F0BEDD9-55B9-9C3E-773C-0C3E69E7B1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7382" y="4157135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6" name="AutoShape 27">
            <a:extLst>
              <a:ext uri="{FF2B5EF4-FFF2-40B4-BE49-F238E27FC236}">
                <a16:creationId xmlns:a16="http://schemas.microsoft.com/office/drawing/2014/main" id="{AAF6F117-E090-745B-B466-6218BF42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49" y="91017"/>
            <a:ext cx="20574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WordArt 33">
            <a:extLst>
              <a:ext uri="{FF2B5EF4-FFF2-40B4-BE49-F238E27FC236}">
                <a16:creationId xmlns:a16="http://schemas.microsoft.com/office/drawing/2014/main" id="{86BA62FB-51D5-5D7A-8B88-E7B718BABD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9" name="WordArt 34">
            <a:extLst>
              <a:ext uri="{FF2B5EF4-FFF2-40B4-BE49-F238E27FC236}">
                <a16:creationId xmlns:a16="http://schemas.microsoft.com/office/drawing/2014/main" id="{9722E822-AD61-BEE6-5126-3D7FE2D4B2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0" name="WordArt 35">
            <a:extLst>
              <a:ext uri="{FF2B5EF4-FFF2-40B4-BE49-F238E27FC236}">
                <a16:creationId xmlns:a16="http://schemas.microsoft.com/office/drawing/2014/main" id="{66E4A403-BC9B-7942-4262-44C122E583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0251" y="34544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1" name="WordArt 36">
            <a:extLst>
              <a:ext uri="{FF2B5EF4-FFF2-40B4-BE49-F238E27FC236}">
                <a16:creationId xmlns:a16="http://schemas.microsoft.com/office/drawing/2014/main" id="{1099480D-452A-5B72-609A-8785DC2526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2" name="WordArt 37">
            <a:extLst>
              <a:ext uri="{FF2B5EF4-FFF2-40B4-BE49-F238E27FC236}">
                <a16:creationId xmlns:a16="http://schemas.microsoft.com/office/drawing/2014/main" id="{F279E159-217C-A987-301C-1DE215D6DA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474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3" name="WordArt 38">
            <a:extLst>
              <a:ext uri="{FF2B5EF4-FFF2-40B4-BE49-F238E27FC236}">
                <a16:creationId xmlns:a16="http://schemas.microsoft.com/office/drawing/2014/main" id="{B67FB5CB-F29B-9FF2-2B60-DF9A724EED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2951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9" name="Group 49">
            <a:extLst>
              <a:ext uri="{FF2B5EF4-FFF2-40B4-BE49-F238E27FC236}">
                <a16:creationId xmlns:a16="http://schemas.microsoft.com/office/drawing/2014/main" id="{CB5C3D21-21D2-8307-5402-491A1C7251D2}"/>
              </a:ext>
            </a:extLst>
          </p:cNvPr>
          <p:cNvGrpSpPr>
            <a:grpSpLocks/>
          </p:cNvGrpSpPr>
          <p:nvPr/>
        </p:nvGrpSpPr>
        <p:grpSpPr bwMode="auto">
          <a:xfrm>
            <a:off x="10363200" y="5031317"/>
            <a:ext cx="1930400" cy="1572683"/>
            <a:chOff x="4320" y="2928"/>
            <a:chExt cx="1104" cy="1104"/>
          </a:xfrm>
        </p:grpSpPr>
        <p:sp>
          <p:nvSpPr>
            <p:cNvPr id="30" name="AutoShape 50">
              <a:extLst>
                <a:ext uri="{FF2B5EF4-FFF2-40B4-BE49-F238E27FC236}">
                  <a16:creationId xmlns:a16="http://schemas.microsoft.com/office/drawing/2014/main" id="{07F4E72D-BD43-A631-1760-DC4C79060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WordArt 51">
              <a:extLst>
                <a:ext uri="{FF2B5EF4-FFF2-40B4-BE49-F238E27FC236}">
                  <a16:creationId xmlns:a16="http://schemas.microsoft.com/office/drawing/2014/main" id="{70F62A6E-48BD-F081-0ABC-95030D7E459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7E1E18-8604-C00E-D360-E134A63E773A}"/>
              </a:ext>
            </a:extLst>
          </p:cNvPr>
          <p:cNvSpPr txBox="1"/>
          <p:nvPr/>
        </p:nvSpPr>
        <p:spPr>
          <a:xfrm>
            <a:off x="418928" y="642005"/>
            <a:ext cx="130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2266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8" grpId="1" animBg="1"/>
      <p:bldP spid="10" grpId="0" animBg="1"/>
      <p:bldP spid="11" grpId="0" animBg="1"/>
      <p:bldP spid="14" grpId="0" animBg="1"/>
      <p:bldP spid="15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8" name="Rectangle 8">
            <a:extLst>
              <a:ext uri="{FF2B5EF4-FFF2-40B4-BE49-F238E27FC236}">
                <a16:creationId xmlns:a16="http://schemas.microsoft.com/office/drawing/2014/main" id="{81D7D4CE-AA5D-21C8-F0C4-29531409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6248400"/>
            <a:ext cx="1143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endParaRPr lang="en-US" altLang="en-US" sz="12900" b="1" dirty="0">
              <a:solidFill>
                <a:srgbClr val="44546A"/>
              </a:solidFill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265540E9-9092-237D-A9F6-B48D3CBC0945}"/>
              </a:ext>
            </a:extLst>
          </p:cNvPr>
          <p:cNvGrpSpPr>
            <a:grpSpLocks/>
          </p:cNvGrpSpPr>
          <p:nvPr/>
        </p:nvGrpSpPr>
        <p:grpSpPr bwMode="auto">
          <a:xfrm>
            <a:off x="-131299" y="-155576"/>
            <a:ext cx="12192000" cy="9277351"/>
            <a:chOff x="0" y="0"/>
            <a:chExt cx="5760" cy="4383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0101C62F-3F81-5F6F-0C94-3714266A5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80C6BF7B-9246-BDDF-B410-8266A2FA0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BF037A10-3DBC-5855-E984-E1CF639C1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sp>
        <p:nvSpPr>
          <p:cNvPr id="20" name="AutoShape 51">
            <a:extLst>
              <a:ext uri="{FF2B5EF4-FFF2-40B4-BE49-F238E27FC236}">
                <a16:creationId xmlns:a16="http://schemas.microsoft.com/office/drawing/2014/main" id="{548B58F6-A105-AA91-3156-F2E2A1C92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17" y="1576918"/>
            <a:ext cx="10208683" cy="145838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hangingPunct="1"/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4267" dirty="0">
                <a:solidFill>
                  <a:prstClr val="white"/>
                </a:solidFill>
                <a:cs typeface="Arial" panose="020B0604020202020204" pitchFamily="34" charset="0"/>
              </a:rPr>
              <a:t>Chọn đáp án đúng? </a:t>
            </a:r>
            <a:endParaRPr lang="en-US" altLang="en-US" sz="4267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defTabSz="1219170" eaLnBrk="1" hangingPunct="1"/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Các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của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đa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có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mối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liên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hệ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với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nhau</a:t>
            </a:r>
            <a:r>
              <a:rPr lang="en-US" sz="44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.  </a:t>
            </a:r>
            <a:endParaRPr lang="en-US" altLang="en-US" sz="42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51">
            <a:extLst>
              <a:ext uri="{FF2B5EF4-FFF2-40B4-BE49-F238E27FC236}">
                <a16:creationId xmlns:a16="http://schemas.microsoft.com/office/drawing/2014/main" id="{D8EB6407-75BF-C1A5-E6A9-98A2C83AB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99" y="3584575"/>
            <a:ext cx="77914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</a:t>
            </a:r>
            <a:endParaRPr lang="en-US" sz="4267" baseline="30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22" name="Picture 21" descr="Classicmode">
            <a:extLst>
              <a:ext uri="{FF2B5EF4-FFF2-40B4-BE49-F238E27FC236}">
                <a16:creationId xmlns:a16="http://schemas.microsoft.com/office/drawing/2014/main" id="{AF1A4C84-EA63-E6DC-6F74-6F32C74D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8" y="3515785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8A8D075C-B11E-9546-C58E-D9EFFA918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1" y="3708401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 sz="2667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WordArt 226">
            <a:extLst>
              <a:ext uri="{FF2B5EF4-FFF2-40B4-BE49-F238E27FC236}">
                <a16:creationId xmlns:a16="http://schemas.microsoft.com/office/drawing/2014/main" id="{59351A41-4217-5968-EB90-40608D2B1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7018" y="3803651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1219170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25" name="AutoShape 51">
            <a:extLst>
              <a:ext uri="{FF2B5EF4-FFF2-40B4-BE49-F238E27FC236}">
                <a16:creationId xmlns:a16="http://schemas.microsoft.com/office/drawing/2014/main" id="{823D92F7-06A8-FC5B-C5EB-6EC15FC0A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0" y="4702176"/>
            <a:ext cx="79565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/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altLang="en-US" sz="6133" b="1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9" descr="Classicmode">
            <a:extLst>
              <a:ext uri="{FF2B5EF4-FFF2-40B4-BE49-F238E27FC236}">
                <a16:creationId xmlns:a16="http://schemas.microsoft.com/office/drawing/2014/main" id="{3D807180-9A10-24F1-8A13-27AF68A2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17" y="4660901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AF9B9786-1504-6A39-2754-B040DDE01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90" y="4762792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 sz="2667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WordArt 226">
            <a:extLst>
              <a:ext uri="{FF2B5EF4-FFF2-40B4-BE49-F238E27FC236}">
                <a16:creationId xmlns:a16="http://schemas.microsoft.com/office/drawing/2014/main" id="{D0F9F2BD-B23E-4762-CD78-0FC60AAE1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5052" y="490734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1219170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503E336E-F39C-E655-39DB-32E65DDE1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" y="1422400"/>
            <a:ext cx="20574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hangingPunct="1"/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WordArt 33">
            <a:extLst>
              <a:ext uri="{FF2B5EF4-FFF2-40B4-BE49-F238E27FC236}">
                <a16:creationId xmlns:a16="http://schemas.microsoft.com/office/drawing/2014/main" id="{621B47DC-F87A-2DEE-933B-E935CF1E73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6" name="WordArt 34">
            <a:extLst>
              <a:ext uri="{FF2B5EF4-FFF2-40B4-BE49-F238E27FC236}">
                <a16:creationId xmlns:a16="http://schemas.microsoft.com/office/drawing/2014/main" id="{D86E4D41-7CA6-01AE-6B7C-4D54D7BB66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7" name="WordArt 35">
            <a:extLst>
              <a:ext uri="{FF2B5EF4-FFF2-40B4-BE49-F238E27FC236}">
                <a16:creationId xmlns:a16="http://schemas.microsoft.com/office/drawing/2014/main" id="{4F2C94D3-9A2E-9D48-CF44-F9813EB26B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0251" y="34544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8" name="WordArt 36">
            <a:extLst>
              <a:ext uri="{FF2B5EF4-FFF2-40B4-BE49-F238E27FC236}">
                <a16:creationId xmlns:a16="http://schemas.microsoft.com/office/drawing/2014/main" id="{46F13527-71AA-43EB-541B-9E26636DAC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7">
            <a:extLst>
              <a:ext uri="{FF2B5EF4-FFF2-40B4-BE49-F238E27FC236}">
                <a16:creationId xmlns:a16="http://schemas.microsoft.com/office/drawing/2014/main" id="{24114621-D777-1657-DD2B-043EDD1A2E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474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0" name="WordArt 38">
            <a:extLst>
              <a:ext uri="{FF2B5EF4-FFF2-40B4-BE49-F238E27FC236}">
                <a16:creationId xmlns:a16="http://schemas.microsoft.com/office/drawing/2014/main" id="{79B03CF3-F62A-CA7F-E8E7-2EE552C2DC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2951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60" name="Group 49">
            <a:extLst>
              <a:ext uri="{FF2B5EF4-FFF2-40B4-BE49-F238E27FC236}">
                <a16:creationId xmlns:a16="http://schemas.microsoft.com/office/drawing/2014/main" id="{F9595146-07CF-72F1-624E-2EA9B9EBF03C}"/>
              </a:ext>
            </a:extLst>
          </p:cNvPr>
          <p:cNvGrpSpPr>
            <a:grpSpLocks/>
          </p:cNvGrpSpPr>
          <p:nvPr/>
        </p:nvGrpSpPr>
        <p:grpSpPr bwMode="auto">
          <a:xfrm>
            <a:off x="10517256" y="5155143"/>
            <a:ext cx="1930400" cy="1572683"/>
            <a:chOff x="4320" y="2928"/>
            <a:chExt cx="1104" cy="1104"/>
          </a:xfrm>
        </p:grpSpPr>
        <p:sp>
          <p:nvSpPr>
            <p:cNvPr id="61" name="AutoShape 50">
              <a:extLst>
                <a:ext uri="{FF2B5EF4-FFF2-40B4-BE49-F238E27FC236}">
                  <a16:creationId xmlns:a16="http://schemas.microsoft.com/office/drawing/2014/main" id="{3C53D38D-353D-7A4B-C8CC-BB2E7D1AA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WordArt 51">
              <a:extLst>
                <a:ext uri="{FF2B5EF4-FFF2-40B4-BE49-F238E27FC236}">
                  <a16:creationId xmlns:a16="http://schemas.microsoft.com/office/drawing/2014/main" id="{BA648D17-B7EF-401A-2AB4-7F1CFFF809A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1219170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CE406-72C3-E4B5-0CF1-DF9C00608E46}"/>
              </a:ext>
            </a:extLst>
          </p:cNvPr>
          <p:cNvSpPr txBox="1"/>
          <p:nvPr/>
        </p:nvSpPr>
        <p:spPr>
          <a:xfrm>
            <a:off x="496667" y="2066723"/>
            <a:ext cx="130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34052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5" grpId="1" animBg="1"/>
      <p:bldP spid="27" grpId="0" animBg="1"/>
      <p:bldP spid="28" grpId="0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2D1C-21F5-A433-9A2D-83481958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8" name="Rectangle 8">
            <a:extLst>
              <a:ext uri="{FF2B5EF4-FFF2-40B4-BE49-F238E27FC236}">
                <a16:creationId xmlns:a16="http://schemas.microsoft.com/office/drawing/2014/main" id="{69C1551D-9DB9-30A1-D0F2-373CC8A9A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6248400"/>
            <a:ext cx="1143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endParaRPr lang="en-US" altLang="en-US" sz="12900" b="1" dirty="0">
              <a:solidFill>
                <a:srgbClr val="44546A"/>
              </a:solidFill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9B26A053-315F-4CA8-C3A1-491798C5FD9D}"/>
              </a:ext>
            </a:extLst>
          </p:cNvPr>
          <p:cNvGrpSpPr>
            <a:grpSpLocks/>
          </p:cNvGrpSpPr>
          <p:nvPr/>
        </p:nvGrpSpPr>
        <p:grpSpPr bwMode="auto">
          <a:xfrm>
            <a:off x="-131299" y="-155576"/>
            <a:ext cx="12192000" cy="9277351"/>
            <a:chOff x="0" y="0"/>
            <a:chExt cx="5760" cy="4383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43E53870-45E9-2477-B81B-6C4EFC325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B21F249B-C1A4-1EC3-A44E-71BC5A61B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3200">
                <a:solidFill>
                  <a:prstClr val="black"/>
                </a:solidFill>
              </a:endParaRPr>
            </a:p>
          </p:txBody>
        </p: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6994D774-89AD-1A0A-63AB-DDAE2B360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3200">
                <a:solidFill>
                  <a:prstClr val="black"/>
                </a:solidFill>
              </a:endParaRPr>
            </a:p>
          </p:txBody>
        </p:sp>
      </p:grpSp>
      <p:sp>
        <p:nvSpPr>
          <p:cNvPr id="20" name="AutoShape 51">
            <a:extLst>
              <a:ext uri="{FF2B5EF4-FFF2-40B4-BE49-F238E27FC236}">
                <a16:creationId xmlns:a16="http://schemas.microsoft.com/office/drawing/2014/main" id="{D002C86F-E6DD-6BBF-0DC0-2CFBA5E12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18" y="1282702"/>
            <a:ext cx="10024804" cy="17857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hangingPunct="1"/>
            <a:r>
              <a:rPr lang="en-US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4267" dirty="0">
                <a:solidFill>
                  <a:prstClr val="white"/>
                </a:solidFill>
                <a:cs typeface="Arial" panose="020B0604020202020204" pitchFamily="34" charset="0"/>
              </a:rPr>
              <a:t>Chọn đáp án đúng? </a:t>
            </a:r>
            <a:endParaRPr lang="en-US" altLang="en-US" sz="4267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defTabSz="1219170" eaLnBrk="1" hangingPunct="1"/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đá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trong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câu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sau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: “ Con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ngựa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đá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con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ngựa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đá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”</a:t>
            </a:r>
          </a:p>
          <a:p>
            <a:pPr defTabSz="1219170" eaLnBrk="1" hangingPunct="1"/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là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đa</a:t>
            </a:r>
            <a:r>
              <a:rPr lang="en-US" sz="32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a typeface="Open Sans" panose="020B0606030504020204" pitchFamily="34" charset="0"/>
              </a:rPr>
              <a:t>nghĩa</a:t>
            </a:r>
            <a:r>
              <a:rPr lang="en-US" sz="4400" b="1" kern="0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endParaRPr lang="en-US" altLang="en-US" sz="42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51">
            <a:extLst>
              <a:ext uri="{FF2B5EF4-FFF2-40B4-BE49-F238E27FC236}">
                <a16:creationId xmlns:a16="http://schemas.microsoft.com/office/drawing/2014/main" id="{0A254388-4A91-19AE-E159-809C6672B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805" y="4844369"/>
            <a:ext cx="77914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1219170" eaLnBrk="0" hangingPunct="0">
              <a:defRPr/>
            </a:pPr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Đ</a:t>
            </a:r>
            <a:endParaRPr lang="en-US" sz="4267" baseline="30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22" name="Picture 21" descr="Classicmode">
            <a:extLst>
              <a:ext uri="{FF2B5EF4-FFF2-40B4-BE49-F238E27FC236}">
                <a16:creationId xmlns:a16="http://schemas.microsoft.com/office/drawing/2014/main" id="{4921B045-6562-40F7-089B-EAFAAECC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8" y="3515785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BF8E9F1E-5631-56C9-F9B5-41DD1918E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1" y="3708401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 sz="2667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WordArt 226">
            <a:extLst>
              <a:ext uri="{FF2B5EF4-FFF2-40B4-BE49-F238E27FC236}">
                <a16:creationId xmlns:a16="http://schemas.microsoft.com/office/drawing/2014/main" id="{22E1B1E0-FD9F-8D29-8F33-CEFC096954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7018" y="3803651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1219170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25" name="AutoShape 51">
            <a:extLst>
              <a:ext uri="{FF2B5EF4-FFF2-40B4-BE49-F238E27FC236}">
                <a16:creationId xmlns:a16="http://schemas.microsoft.com/office/drawing/2014/main" id="{5D3A2662-B5BC-2456-A028-1E748EF3A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118" y="3473446"/>
            <a:ext cx="7956551" cy="9990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/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altLang="en-US" sz="6133" b="1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9" descr="Classicmode">
            <a:extLst>
              <a:ext uri="{FF2B5EF4-FFF2-40B4-BE49-F238E27FC236}">
                <a16:creationId xmlns:a16="http://schemas.microsoft.com/office/drawing/2014/main" id="{E5A2D037-C29D-7F3E-0B89-4F7FE659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17" y="4660901"/>
            <a:ext cx="2000251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BB00C034-89CF-0460-2F87-14227F586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90" y="4762792"/>
            <a:ext cx="1090084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/>
            <a:endParaRPr lang="en-US" altLang="en-US" sz="2667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WordArt 226">
            <a:extLst>
              <a:ext uri="{FF2B5EF4-FFF2-40B4-BE49-F238E27FC236}">
                <a16:creationId xmlns:a16="http://schemas.microsoft.com/office/drawing/2014/main" id="{29BAA6BE-6884-2DAA-997E-B37BDC012E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5052" y="490734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1219170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33" name="AutoShape 27">
            <a:extLst>
              <a:ext uri="{FF2B5EF4-FFF2-40B4-BE49-F238E27FC236}">
                <a16:creationId xmlns:a16="http://schemas.microsoft.com/office/drawing/2014/main" id="{D73A2924-CFDC-84AC-38C4-C76C20BE0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" y="1422400"/>
            <a:ext cx="17145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hangingPunct="1"/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WordArt 33">
            <a:extLst>
              <a:ext uri="{FF2B5EF4-FFF2-40B4-BE49-F238E27FC236}">
                <a16:creationId xmlns:a16="http://schemas.microsoft.com/office/drawing/2014/main" id="{64CC3123-4925-4050-8304-94204E2008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6" name="WordArt 34">
            <a:extLst>
              <a:ext uri="{FF2B5EF4-FFF2-40B4-BE49-F238E27FC236}">
                <a16:creationId xmlns:a16="http://schemas.microsoft.com/office/drawing/2014/main" id="{2787D79E-963F-E069-C817-7AA4547EC1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7" name="WordArt 35">
            <a:extLst>
              <a:ext uri="{FF2B5EF4-FFF2-40B4-BE49-F238E27FC236}">
                <a16:creationId xmlns:a16="http://schemas.microsoft.com/office/drawing/2014/main" id="{024B1930-D96B-8578-E1AF-C7AAE61E41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0251" y="34544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8" name="WordArt 36">
            <a:extLst>
              <a:ext uri="{FF2B5EF4-FFF2-40B4-BE49-F238E27FC236}">
                <a16:creationId xmlns:a16="http://schemas.microsoft.com/office/drawing/2014/main" id="{D80CBF5C-9CA7-DE41-AA42-50246356F3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39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7">
            <a:extLst>
              <a:ext uri="{FF2B5EF4-FFF2-40B4-BE49-F238E27FC236}">
                <a16:creationId xmlns:a16="http://schemas.microsoft.com/office/drawing/2014/main" id="{0B8B62A0-108C-DE0B-69E1-30A0BE187A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47400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0" name="WordArt 38">
            <a:extLst>
              <a:ext uri="{FF2B5EF4-FFF2-40B4-BE49-F238E27FC236}">
                <a16:creationId xmlns:a16="http://schemas.microsoft.com/office/drawing/2014/main" id="{93633C4B-003E-2B91-73DD-EF83A1BD6C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2951" y="3492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70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60" name="Group 49">
            <a:extLst>
              <a:ext uri="{FF2B5EF4-FFF2-40B4-BE49-F238E27FC236}">
                <a16:creationId xmlns:a16="http://schemas.microsoft.com/office/drawing/2014/main" id="{D1B54DAF-BE90-209A-CC85-9A9B8FB0D692}"/>
              </a:ext>
            </a:extLst>
          </p:cNvPr>
          <p:cNvGrpSpPr>
            <a:grpSpLocks/>
          </p:cNvGrpSpPr>
          <p:nvPr/>
        </p:nvGrpSpPr>
        <p:grpSpPr bwMode="auto">
          <a:xfrm>
            <a:off x="10517256" y="5155143"/>
            <a:ext cx="1930400" cy="1572683"/>
            <a:chOff x="4320" y="2928"/>
            <a:chExt cx="1104" cy="1104"/>
          </a:xfrm>
        </p:grpSpPr>
        <p:sp>
          <p:nvSpPr>
            <p:cNvPr id="61" name="AutoShape 50">
              <a:extLst>
                <a:ext uri="{FF2B5EF4-FFF2-40B4-BE49-F238E27FC236}">
                  <a16:creationId xmlns:a16="http://schemas.microsoft.com/office/drawing/2014/main" id="{00528A09-00FC-0391-21CF-B160BF95F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/>
              <a:endParaRPr lang="en-US" altLang="en-US" sz="8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WordArt 51">
              <a:extLst>
                <a:ext uri="{FF2B5EF4-FFF2-40B4-BE49-F238E27FC236}">
                  <a16:creationId xmlns:a16="http://schemas.microsoft.com/office/drawing/2014/main" id="{9282774B-004B-ABAD-BC5D-79B3297EB4E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1219170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E5E5AC-365D-8F0D-0E24-23DBC4D4ED7A}"/>
              </a:ext>
            </a:extLst>
          </p:cNvPr>
          <p:cNvSpPr txBox="1"/>
          <p:nvPr/>
        </p:nvSpPr>
        <p:spPr>
          <a:xfrm>
            <a:off x="488679" y="2044499"/>
            <a:ext cx="116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383008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3.33333E-6 L -2.29167E-6 -0.07223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5" grpId="1" animBg="1"/>
      <p:bldP spid="27" grpId="0" animBg="1"/>
      <p:bldP spid="28" grpId="0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16141" y="326922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nghĩa của từ hạt trong mỗi đoạn thơ dưới đây. Từ hạt trong đoạn thơ nào được dùng với nghĩa gốc?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59113"/>
            <a:ext cx="3353091" cy="14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FC0CE-C82D-944C-BACA-DB69E197B6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7256" y="2499604"/>
            <a:ext cx="11000042" cy="387477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449703-E36D-A155-ABA8-F1E13A17FFC1}"/>
              </a:ext>
            </a:extLst>
          </p:cNvPr>
          <p:cNvCxnSpPr/>
          <p:nvPr/>
        </p:nvCxnSpPr>
        <p:spPr>
          <a:xfrm>
            <a:off x="1461052" y="1798983"/>
            <a:ext cx="37669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53F78-205D-FBFC-4843-21869DDC8AC2}"/>
              </a:ext>
            </a:extLst>
          </p:cNvPr>
          <p:cNvCxnSpPr>
            <a:cxnSpLocks/>
          </p:cNvCxnSpPr>
          <p:nvPr/>
        </p:nvCxnSpPr>
        <p:spPr>
          <a:xfrm>
            <a:off x="6380922" y="1798983"/>
            <a:ext cx="34969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6ACBEE-B42C-BFF3-7E1F-302586B4EA09}"/>
              </a:ext>
            </a:extLst>
          </p:cNvPr>
          <p:cNvCxnSpPr/>
          <p:nvPr/>
        </p:nvCxnSpPr>
        <p:spPr>
          <a:xfrm>
            <a:off x="1461052" y="2259023"/>
            <a:ext cx="37669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985C75-E05F-B617-56EE-C1CE6EEE2D59}"/>
              </a:ext>
            </a:extLst>
          </p:cNvPr>
          <p:cNvCxnSpPr>
            <a:cxnSpLocks/>
          </p:cNvCxnSpPr>
          <p:nvPr/>
        </p:nvCxnSpPr>
        <p:spPr>
          <a:xfrm>
            <a:off x="7146235" y="2242458"/>
            <a:ext cx="3518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899DA-FBD2-B8D1-094C-482FB26026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4912" y="914400"/>
            <a:ext cx="3419475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A5021-DCB4-C82E-38C8-5A291CBBC9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72175" y="819150"/>
            <a:ext cx="4514850" cy="209550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08BA0FF-B351-6961-D688-D548E86A023B}"/>
              </a:ext>
            </a:extLst>
          </p:cNvPr>
          <p:cNvSpPr/>
          <p:nvPr/>
        </p:nvSpPr>
        <p:spPr>
          <a:xfrm>
            <a:off x="2514600" y="296227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1185765" y="363572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B542B46-295F-8DCB-7593-D9A57024B298}"/>
              </a:ext>
            </a:extLst>
          </p:cNvPr>
          <p:cNvSpPr/>
          <p:nvPr/>
        </p:nvSpPr>
        <p:spPr>
          <a:xfrm>
            <a:off x="7787640" y="293179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590DFE-1B7A-97F6-A9B9-F6EDF0C87B1B}"/>
              </a:ext>
            </a:extLst>
          </p:cNvPr>
          <p:cNvSpPr/>
          <p:nvPr/>
        </p:nvSpPr>
        <p:spPr>
          <a:xfrm>
            <a:off x="6298975" y="363572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phần chất lỏng có hình giống như hạt của quả.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540D0C-A57D-CC57-12A0-3B81E051263C}"/>
              </a:ext>
            </a:extLst>
          </p:cNvPr>
          <p:cNvSpPr/>
          <p:nvPr/>
        </p:nvSpPr>
        <p:spPr>
          <a:xfrm>
            <a:off x="1185764" y="3585709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FFEEFF-60CA-D594-2377-B09BDE8FF6C0}"/>
              </a:ext>
            </a:extLst>
          </p:cNvPr>
          <p:cNvSpPr/>
          <p:nvPr/>
        </p:nvSpPr>
        <p:spPr>
          <a:xfrm>
            <a:off x="6318546" y="3628551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phần chất lỏng có hình giống như hạt của quả.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A21F2-21EF-4FFA-875B-C5AF76D3E1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9084" y="639010"/>
            <a:ext cx="10090683" cy="57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BE972-115D-A5F8-14F3-C0EB7BCC5220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dùng với các nghĩa nào? Các nghĩa đó có gì giống và khác nhau?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1F0848-3F6C-7841-3A6B-3DD87CC284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4098" y="2358387"/>
            <a:ext cx="9587913" cy="41554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D2A016-0EE4-FFCA-3BF4-19945A473AF3}"/>
              </a:ext>
            </a:extLst>
          </p:cNvPr>
          <p:cNvCxnSpPr>
            <a:cxnSpLocks/>
          </p:cNvCxnSpPr>
          <p:nvPr/>
        </p:nvCxnSpPr>
        <p:spPr>
          <a:xfrm>
            <a:off x="987450" y="2259023"/>
            <a:ext cx="26204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3C5248-B819-D53C-A021-8C4AC4DB72F5}"/>
              </a:ext>
            </a:extLst>
          </p:cNvPr>
          <p:cNvCxnSpPr>
            <a:cxnSpLocks/>
          </p:cNvCxnSpPr>
          <p:nvPr/>
        </p:nvCxnSpPr>
        <p:spPr>
          <a:xfrm>
            <a:off x="7156174" y="1762540"/>
            <a:ext cx="36178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95A1A1-5266-AF28-38B3-39BB62E329A8}"/>
              </a:ext>
            </a:extLst>
          </p:cNvPr>
          <p:cNvCxnSpPr>
            <a:cxnSpLocks/>
          </p:cNvCxnSpPr>
          <p:nvPr/>
        </p:nvCxnSpPr>
        <p:spPr>
          <a:xfrm>
            <a:off x="4005470" y="2259023"/>
            <a:ext cx="66989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47C0C-BF98-0A9A-1953-45C6596A584F}"/>
              </a:ext>
            </a:extLst>
          </p:cNvPr>
          <p:cNvSpPr txBox="1"/>
          <p:nvPr/>
        </p:nvSpPr>
        <p:spPr>
          <a:xfrm>
            <a:off x="1592827" y="-75886"/>
            <a:ext cx="3802133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29EC8-A9DF-3740-F17F-384E940BBB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BB62F-EE32-C62C-DD0C-9428AE3B94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9925" y="1423137"/>
            <a:ext cx="7304868" cy="467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95617" y="822035"/>
            <a:ext cx="5182680" cy="10772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5127" y="822036"/>
            <a:ext cx="447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Nhẹ nhàng và vui tươi _ Top 20 bản nhạc không lời qua các bộ phim hoạt hình nổi tiếng của GHIBL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8" y="5719041"/>
            <a:ext cx="1043709" cy="587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5313A-97BE-E70B-8E50-DD65FA0D6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129" y="1945805"/>
            <a:ext cx="7118554" cy="4228852"/>
          </a:xfrm>
          <a:prstGeom prst="rect">
            <a:avLst/>
          </a:prstGeom>
        </p:spPr>
      </p:pic>
      <p:pic>
        <p:nvPicPr>
          <p:cNvPr id="2" name="dong ho 2 p">
            <a:hlinkClick r:id="" action="ppaction://media"/>
            <a:extLst>
              <a:ext uri="{FF2B5EF4-FFF2-40B4-BE49-F238E27FC236}">
                <a16:creationId xmlns:a16="http://schemas.microsoft.com/office/drawing/2014/main" id="{73F3389C-C070-33EF-3286-1C289EDACF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9190" y="1280065"/>
            <a:ext cx="1915054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8DE8F-2F22-2F7A-6C91-C3A08D0F9E65}"/>
              </a:ext>
            </a:extLst>
          </p:cNvPr>
          <p:cNvSpPr txBox="1"/>
          <p:nvPr/>
        </p:nvSpPr>
        <p:spPr>
          <a:xfrm>
            <a:off x="3207099" y="241161"/>
            <a:ext cx="466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Sơ đồ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hàng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916359-52DB-2386-6D55-2CBAB5DF366D}"/>
              </a:ext>
            </a:extLst>
          </p:cNvPr>
          <p:cNvSpPr/>
          <p:nvPr/>
        </p:nvSpPr>
        <p:spPr>
          <a:xfrm>
            <a:off x="954727" y="1322642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979C01-D204-A156-953C-7B555C098268}"/>
              </a:ext>
            </a:extLst>
          </p:cNvPr>
          <p:cNvSpPr/>
          <p:nvPr/>
        </p:nvSpPr>
        <p:spPr>
          <a:xfrm>
            <a:off x="932276" y="3134520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FE5AFF-1BA0-D55E-35FF-3A876B8DD0D1}"/>
              </a:ext>
            </a:extLst>
          </p:cNvPr>
          <p:cNvSpPr/>
          <p:nvPr/>
        </p:nvSpPr>
        <p:spPr>
          <a:xfrm>
            <a:off x="4077222" y="5040602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564A9-E5FA-785B-ED42-1EB60B686BA7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H="1">
            <a:off x="1846676" y="2397815"/>
            <a:ext cx="22451" cy="736705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1974F5-A1C0-0D0B-A97E-3B2B7CF0DC1A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991622" y="4116381"/>
            <a:ext cx="0" cy="924221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35A52E7-C676-AA10-EC5C-AD8E28F3580C}"/>
              </a:ext>
            </a:extLst>
          </p:cNvPr>
          <p:cNvSpPr/>
          <p:nvPr/>
        </p:nvSpPr>
        <p:spPr>
          <a:xfrm>
            <a:off x="3972822" y="3041208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242528-B544-3026-347A-E8162E4EFC9A}"/>
              </a:ext>
            </a:extLst>
          </p:cNvPr>
          <p:cNvSpPr/>
          <p:nvPr/>
        </p:nvSpPr>
        <p:spPr>
          <a:xfrm>
            <a:off x="7200817" y="1310916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2A592A-F3F9-654F-0C1E-DD5909E2ACF2}"/>
              </a:ext>
            </a:extLst>
          </p:cNvPr>
          <p:cNvSpPr/>
          <p:nvPr/>
        </p:nvSpPr>
        <p:spPr>
          <a:xfrm>
            <a:off x="3942199" y="1237930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A35B0B-B1AA-D56D-72EA-71127D4350D5}"/>
              </a:ext>
            </a:extLst>
          </p:cNvPr>
          <p:cNvCxnSpPr>
            <a:stCxn id="14" idx="0"/>
            <a:endCxn id="16" idx="2"/>
          </p:cNvCxnSpPr>
          <p:nvPr/>
        </p:nvCxnSpPr>
        <p:spPr>
          <a:xfrm flipH="1" flipV="1">
            <a:off x="4856599" y="2313103"/>
            <a:ext cx="30623" cy="728105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B11811-ED6D-21F0-F6E9-5DC576AB6BC0}"/>
              </a:ext>
            </a:extLst>
          </p:cNvPr>
          <p:cNvCxnSpPr>
            <a:cxnSpLocks/>
          </p:cNvCxnSpPr>
          <p:nvPr/>
        </p:nvCxnSpPr>
        <p:spPr>
          <a:xfrm>
            <a:off x="8191175" y="2439980"/>
            <a:ext cx="0" cy="694540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E138FF7-3348-1EC7-14A0-4BBAE382BFD4}"/>
              </a:ext>
            </a:extLst>
          </p:cNvPr>
          <p:cNvSpPr/>
          <p:nvPr/>
        </p:nvSpPr>
        <p:spPr>
          <a:xfrm>
            <a:off x="7359142" y="3185894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45E9F9-5FA6-D416-5800-31910709623E}"/>
              </a:ext>
            </a:extLst>
          </p:cNvPr>
          <p:cNvSpPr/>
          <p:nvPr/>
        </p:nvSpPr>
        <p:spPr>
          <a:xfrm>
            <a:off x="7586005" y="5041104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7C55F1-C628-824D-9BF3-6967E0F163A7}"/>
              </a:ext>
            </a:extLst>
          </p:cNvPr>
          <p:cNvSpPr/>
          <p:nvPr/>
        </p:nvSpPr>
        <p:spPr>
          <a:xfrm>
            <a:off x="9849125" y="3169270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98F0B2D-127F-6DB8-73C4-A5698B85A70D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8264687" y="4261067"/>
            <a:ext cx="8855" cy="760165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0656C48-055F-4812-E092-675AAFEC3CFA}"/>
              </a:ext>
            </a:extLst>
          </p:cNvPr>
          <p:cNvCxnSpPr>
            <a:cxnSpLocks/>
          </p:cNvCxnSpPr>
          <p:nvPr/>
        </p:nvCxnSpPr>
        <p:spPr>
          <a:xfrm flipV="1">
            <a:off x="10823239" y="2281834"/>
            <a:ext cx="0" cy="85760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ED0C703-F7FD-EF94-3541-AD1825740A5B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175821" y="4203031"/>
            <a:ext cx="1901401" cy="1375158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EA7E442-31DF-C725-60C5-98234C2446AC}"/>
              </a:ext>
            </a:extLst>
          </p:cNvPr>
          <p:cNvCxnSpPr>
            <a:cxnSpLocks/>
          </p:cNvCxnSpPr>
          <p:nvPr/>
        </p:nvCxnSpPr>
        <p:spPr>
          <a:xfrm flipV="1">
            <a:off x="9340645" y="4192811"/>
            <a:ext cx="1410451" cy="1530634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3F037F41-800A-7D4E-A8BC-5ABBD5DF4C16}"/>
              </a:ext>
            </a:extLst>
          </p:cNvPr>
          <p:cNvSpPr txBox="1"/>
          <p:nvPr/>
        </p:nvSpPr>
        <p:spPr>
          <a:xfrm>
            <a:off x="1235468" y="1602209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E3B04EF-DCAE-D2E6-BB64-E96FE6919526}"/>
              </a:ext>
            </a:extLst>
          </p:cNvPr>
          <p:cNvSpPr txBox="1"/>
          <p:nvPr/>
        </p:nvSpPr>
        <p:spPr>
          <a:xfrm>
            <a:off x="1249347" y="3489376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A540604-DF4B-4032-0D87-5485C9F29D04}"/>
              </a:ext>
            </a:extLst>
          </p:cNvPr>
          <p:cNvSpPr txBox="1"/>
          <p:nvPr/>
        </p:nvSpPr>
        <p:spPr>
          <a:xfrm>
            <a:off x="4349678" y="5523390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410066-302E-5AE5-F2D1-4C966826DE5D}"/>
              </a:ext>
            </a:extLst>
          </p:cNvPr>
          <p:cNvSpPr txBox="1"/>
          <p:nvPr/>
        </p:nvSpPr>
        <p:spPr>
          <a:xfrm>
            <a:off x="4530949" y="3440984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F492F2-47D0-C05F-E4BC-3EFD51CFEC41}"/>
              </a:ext>
            </a:extLst>
          </p:cNvPr>
          <p:cNvSpPr txBox="1"/>
          <p:nvPr/>
        </p:nvSpPr>
        <p:spPr>
          <a:xfrm>
            <a:off x="4462410" y="1803527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F13092D-5D69-6769-615B-464969760659}"/>
              </a:ext>
            </a:extLst>
          </p:cNvPr>
          <p:cNvSpPr txBox="1"/>
          <p:nvPr/>
        </p:nvSpPr>
        <p:spPr>
          <a:xfrm>
            <a:off x="7687472" y="1641829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A8A4A65-986B-EA6A-C0CC-29738596EF44}"/>
              </a:ext>
            </a:extLst>
          </p:cNvPr>
          <p:cNvSpPr txBox="1"/>
          <p:nvPr/>
        </p:nvSpPr>
        <p:spPr>
          <a:xfrm>
            <a:off x="7805926" y="3472051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E73CAE3-66EA-DFE7-16A1-BEEC0F2F2947}"/>
              </a:ext>
            </a:extLst>
          </p:cNvPr>
          <p:cNvSpPr txBox="1"/>
          <p:nvPr/>
        </p:nvSpPr>
        <p:spPr>
          <a:xfrm>
            <a:off x="8005708" y="5323335"/>
            <a:ext cx="105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E444C0-A51C-B58B-8073-B811BC5FA308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762865" y="1746742"/>
            <a:ext cx="1179334" cy="28775"/>
          </a:xfrm>
          <a:prstGeom prst="straightConnector1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5C051-F1A1-0495-A78D-90E003671F76}"/>
              </a:ext>
            </a:extLst>
          </p:cNvPr>
          <p:cNvSpPr/>
          <p:nvPr/>
        </p:nvSpPr>
        <p:spPr>
          <a:xfrm>
            <a:off x="9794333" y="1264677"/>
            <a:ext cx="1828800" cy="1075173"/>
          </a:xfrm>
          <a:prstGeom prst="rect">
            <a:avLst/>
          </a:prstGeom>
          <a:solidFill>
            <a:srgbClr val="FFFF00"/>
          </a:solidFill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A1FD25-60A4-2F44-734A-D7C98ED39495}"/>
              </a:ext>
            </a:extLst>
          </p:cNvPr>
          <p:cNvSpPr txBox="1"/>
          <p:nvPr/>
        </p:nvSpPr>
        <p:spPr>
          <a:xfrm>
            <a:off x="10152053" y="1561074"/>
            <a:ext cx="1191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CB7EBF4-1968-097E-E042-B5402EDCD56D}"/>
              </a:ext>
            </a:extLst>
          </p:cNvPr>
          <p:cNvSpPr txBox="1"/>
          <p:nvPr/>
        </p:nvSpPr>
        <p:spPr>
          <a:xfrm>
            <a:off x="10113180" y="3452138"/>
            <a:ext cx="1191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D82144B-A965-B9B1-9E0A-022D68ECFB75}"/>
              </a:ext>
            </a:extLst>
          </p:cNvPr>
          <p:cNvCxnSpPr>
            <a:cxnSpLocks/>
          </p:cNvCxnSpPr>
          <p:nvPr/>
        </p:nvCxnSpPr>
        <p:spPr>
          <a:xfrm flipH="1">
            <a:off x="9029617" y="1894289"/>
            <a:ext cx="745508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387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40806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câu để phân biệt các nghĩa của mỗi từ sau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FCE79-5D73-DEE6-6B11-9668E115C6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2449" y="1387792"/>
            <a:ext cx="8390383" cy="44948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67C30A-150F-2F98-C72B-8FBC9B53B1C5}"/>
              </a:ext>
            </a:extLst>
          </p:cNvPr>
          <p:cNvCxnSpPr/>
          <p:nvPr/>
        </p:nvCxnSpPr>
        <p:spPr>
          <a:xfrm>
            <a:off x="2418735" y="971207"/>
            <a:ext cx="1219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142418-06A5-4956-82CA-E7F73E443806}"/>
              </a:ext>
            </a:extLst>
          </p:cNvPr>
          <p:cNvCxnSpPr>
            <a:cxnSpLocks/>
          </p:cNvCxnSpPr>
          <p:nvPr/>
        </p:nvCxnSpPr>
        <p:spPr>
          <a:xfrm>
            <a:off x="4616244" y="914943"/>
            <a:ext cx="331838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468FFC-90FF-B108-572B-BEA71A5CC668}"/>
              </a:ext>
            </a:extLst>
          </p:cNvPr>
          <p:cNvCxnSpPr/>
          <p:nvPr/>
        </p:nvCxnSpPr>
        <p:spPr>
          <a:xfrm>
            <a:off x="8814618" y="914943"/>
            <a:ext cx="1219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5" grpId="0"/>
    </p:bldLst>
  </p:timing>
</p:sld>
</file>

<file path=ppt/theme/theme1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402</Words>
  <Application>Microsoft Office PowerPoint</Application>
  <PresentationFormat>Widescreen</PresentationFormat>
  <Paragraphs>102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.VnHelvetInsH</vt:lpstr>
      <vt:lpstr>.VnTime</vt:lpstr>
      <vt:lpstr>.VnTimeH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Garamond</vt:lpstr>
      <vt:lpstr>Impact</vt:lpstr>
      <vt:lpstr>Open Sans</vt:lpstr>
      <vt:lpstr>Tahoma</vt:lpstr>
      <vt:lpstr>Times New Roman</vt:lpstr>
      <vt:lpstr>Trebuchet MS</vt:lpstr>
      <vt:lpstr>Wingdings</vt:lpstr>
      <vt:lpstr>2_Office Theme</vt:lpstr>
      <vt:lpstr>4_Office Theme</vt:lpstr>
      <vt:lpstr>1_Office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2024-08-03T10:52:38Z</dcterms:created>
  <dcterms:modified xsi:type="dcterms:W3CDTF">2024-12-25T00:41:23Z</dcterms:modified>
</cp:coreProperties>
</file>