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3" r:id="rId2"/>
    <p:sldId id="258" r:id="rId3"/>
    <p:sldId id="269" r:id="rId4"/>
    <p:sldId id="259" r:id="rId5"/>
    <p:sldId id="260" r:id="rId6"/>
    <p:sldId id="279" r:id="rId7"/>
    <p:sldId id="270" r:id="rId8"/>
    <p:sldId id="274" r:id="rId9"/>
    <p:sldId id="275" r:id="rId10"/>
    <p:sldId id="276" r:id="rId11"/>
    <p:sldId id="277" r:id="rId12"/>
    <p:sldId id="278" r:id="rId13"/>
    <p:sldId id="280" r:id="rId14"/>
    <p:sldId id="287" r:id="rId15"/>
    <p:sldId id="271" r:id="rId16"/>
    <p:sldId id="286" r:id="rId17"/>
    <p:sldId id="288" r:id="rId18"/>
    <p:sldId id="272" r:id="rId19"/>
    <p:sldId id="273" r:id="rId20"/>
  </p:sldIdLst>
  <p:sldSz cx="18288000" cy="10287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等线" panose="020B060402020202020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361C7-B162-4922-9B01-7392F7187BC0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C5021-8C91-4848-BDE8-68646CD1A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1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5B6FF-739D-4271-BC6E-EADE086C3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10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13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6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10.png"/><Relationship Id="rId26" Type="http://schemas.openxmlformats.org/officeDocument/2006/relationships/image" Target="../media/image37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13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6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13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6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13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6.png"/><Relationship Id="rId19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20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9.svg"/><Relationship Id="rId24" Type="http://schemas.openxmlformats.org/officeDocument/2006/relationships/image" Target="../media/image26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7.png"/><Relationship Id="rId10" Type="http://schemas.openxmlformats.org/officeDocument/2006/relationships/image" Target="../media/image19.png"/><Relationship Id="rId19" Type="http://schemas.openxmlformats.org/officeDocument/2006/relationships/image" Target="../media/image55.svg"/><Relationship Id="rId4" Type="http://schemas.openxmlformats.org/officeDocument/2006/relationships/image" Target="../media/image16.png"/><Relationship Id="rId9" Type="http://schemas.openxmlformats.org/officeDocument/2006/relationships/image" Target="../media/image47.sv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sv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svg"/><Relationship Id="rId7" Type="http://schemas.openxmlformats.org/officeDocument/2006/relationships/image" Target="../media/image2.svg"/><Relationship Id="rId12" Type="http://schemas.openxmlformats.org/officeDocument/2006/relationships/image" Target="../media/image19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2" Type="http://schemas.openxmlformats.org/officeDocument/2006/relationships/video" Target="../media/media1.mp4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63.svg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47.svg"/><Relationship Id="rId24" Type="http://schemas.openxmlformats.org/officeDocument/2006/relationships/image" Target="../media/image25.png"/><Relationship Id="rId32" Type="http://schemas.openxmlformats.org/officeDocument/2006/relationships/image" Target="../media/image28.pn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57.svg"/><Relationship Id="rId28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openxmlformats.org/officeDocument/2006/relationships/image" Target="../media/image53.svg"/><Relationship Id="rId31" Type="http://schemas.openxmlformats.org/officeDocument/2006/relationships/image" Target="../media/image4.svg"/><Relationship Id="rId4" Type="http://schemas.openxmlformats.org/officeDocument/2006/relationships/image" Target="../media/image5.png"/><Relationship Id="rId9" Type="http://schemas.openxmlformats.org/officeDocument/2006/relationships/image" Target="../media/image45.sv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61.svg"/><Relationship Id="rId30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" y="-1714495"/>
            <a:ext cx="18286810" cy="13716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9504" y="1330393"/>
            <a:ext cx="16679297" cy="9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3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5863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LẬP</a:t>
            </a:r>
            <a:endParaRPr lang="en-US" sz="5863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184" y="4379958"/>
            <a:ext cx="11684581" cy="299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586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  <a:endParaRPr lang="en-US" sz="58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86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9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4393" y="7109357"/>
            <a:ext cx="12054415" cy="2729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11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5411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PHAN THỊ </a:t>
            </a:r>
            <a:r>
              <a:rPr lang="en-US" sz="5411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5411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863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86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065248" y="3157236"/>
            <a:ext cx="12157520" cy="102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057" tIns="60530" rIns="121057" bIns="60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5863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 DẠY THỰC NGHIỆM</a:t>
            </a:r>
            <a:endParaRPr lang="en-US" sz="586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47700"/>
            <a:ext cx="16497133" cy="88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"/>
            <a:ext cx="16306199" cy="91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138"/>
            <a:ext cx="13487400" cy="100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7897"/>
            <a:ext cx="11887200" cy="8889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267200" y="34290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♪ Jeon Soo Yeon_ Smile Smile Smile (Piano Tutorial) - 2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72625"/>
            <a:ext cx="1422399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4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44885" y="1925746"/>
            <a:ext cx="113538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5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algn="just"/>
            <a:r>
              <a:rPr lang="vi-VN" sz="5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</a:t>
            </a:r>
            <a:r>
              <a:rPr lang="vi-VN" sz="5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i="0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5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36177"/>
              </p:ext>
            </p:extLst>
          </p:nvPr>
        </p:nvGraphicFramePr>
        <p:xfrm>
          <a:off x="990600" y="830997"/>
          <a:ext cx="16459200" cy="855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603062140"/>
                    </a:ext>
                  </a:extLst>
                </a:gridCol>
                <a:gridCol w="8229600">
                  <a:extLst>
                    <a:ext uri="{9D8B030D-6E8A-4147-A177-3AD203B41FA5}">
                      <a16:colId xmlns:a16="http://schemas.microsoft.com/office/drawing/2014/main" val="2872134499"/>
                    </a:ext>
                  </a:extLst>
                </a:gridCol>
              </a:tblGrid>
              <a:tr h="2762398"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45670"/>
                  </a:ext>
                </a:extLst>
              </a:tr>
              <a:tr h="5797402"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39453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05000" y="1714500"/>
            <a:ext cx="6096000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6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29800" y="1946935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6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5753" y="4305300"/>
            <a:ext cx="9188824" cy="280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0200" y="4305300"/>
            <a:ext cx="91440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(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4" idx="2"/>
          </p:cNvCxnSpPr>
          <p:nvPr/>
        </p:nvCxnSpPr>
        <p:spPr>
          <a:xfrm>
            <a:off x="9220200" y="900019"/>
            <a:ext cx="0" cy="84907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4441435" y="2552700"/>
            <a:ext cx="9807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TRƯỚC LỚP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17919" y="2355343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2418284" y="7503470"/>
            <a:ext cx="16162831" cy="3179166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305463" y="8075201"/>
            <a:ext cx="15045328" cy="2211855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86136" y="8463459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9521" y="8565695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37331" y="4456335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8" name="Piano Nhẹ Nhàng Thư Giãn- WindyHill-Senbonzakura-ASongFromLastYear-Springtime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439346" y="8646589"/>
            <a:ext cx="1745623" cy="101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257675" y="-1089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50591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2" y="2433637"/>
            <a:ext cx="107346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0010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338</Words>
  <Application>Microsoft Office PowerPoint</Application>
  <PresentationFormat>Custom</PresentationFormat>
  <Paragraphs>36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Cambria</vt:lpstr>
      <vt:lpstr>Times New Roman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34</cp:revision>
  <dcterms:created xsi:type="dcterms:W3CDTF">2006-08-16T00:00:00Z</dcterms:created>
  <dcterms:modified xsi:type="dcterms:W3CDTF">2024-12-25T00:44:07Z</dcterms:modified>
  <dc:identifier>DAGGBMTwqNQ</dc:identifier>
</cp:coreProperties>
</file>